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62" d="100"/>
          <a:sy n="162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9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8575" y="-790575"/>
            <a:ext cx="9201150" cy="749617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sp>
        <p:nvSpPr>
          <p:cNvPr id="3" name="Text 1"/>
          <p:cNvSpPr/>
          <p:nvPr/>
        </p:nvSpPr>
        <p:spPr>
          <a:xfrm rot="5400000">
            <a:off x="4564856" y="1202531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5253038" y="2552700"/>
            <a:ext cx="1476375" cy="38100"/>
          </a:xfrm>
          <a:prstGeom prst="rect">
            <a:avLst/>
          </a:prstGeom>
          <a:solidFill>
            <a:srgbClr val="B0DEF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3"/>
          <p:cNvSpPr/>
          <p:nvPr/>
        </p:nvSpPr>
        <p:spPr>
          <a:xfrm>
            <a:off x="447675" y="652463"/>
            <a:ext cx="3819525" cy="393382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4"/>
          <p:cNvSpPr/>
          <p:nvPr/>
        </p:nvSpPr>
        <p:spPr>
          <a:xfrm>
            <a:off x="447675" y="1547813"/>
            <a:ext cx="3819525" cy="303847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0113" cy="5143500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38" y="681038"/>
            <a:ext cx="1333500" cy="14192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172075" y="2986088"/>
            <a:ext cx="4100513" cy="9001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Отже, на що слід звернути</a:t>
            </a:r>
            <a:endParaRPr lang="en-US" sz="1725" dirty="0"/>
          </a:p>
          <a:p>
            <a:pPr marL="0" indent="0" algn="l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увагу учнів перед</a:t>
            </a:r>
            <a:endParaRPr lang="en-US" sz="1725" dirty="0"/>
          </a:p>
          <a:p>
            <a:pPr marL="0" indent="0" algn="l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проходженням олімпіади? </a:t>
            </a:r>
            <a:endParaRPr lang="en-US" sz="1725" dirty="0"/>
          </a:p>
        </p:txBody>
      </p:sp>
      <p:sp>
        <p:nvSpPr>
          <p:cNvPr id="10" name="Text 6"/>
          <p:cNvSpPr/>
          <p:nvPr/>
        </p:nvSpPr>
        <p:spPr>
          <a:xfrm>
            <a:off x="447675" y="652463"/>
            <a:ext cx="4276725" cy="7524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970"/>
              </a:lnSpc>
              <a:buNone/>
            </a:pPr>
            <a:r>
              <a:rPr lang="en-US" sz="2700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Олімпіади від проєкту «Всеосвіта»</a:t>
            </a:r>
            <a:endParaRPr lang="en-US" sz="2700" dirty="0"/>
          </a:p>
        </p:txBody>
      </p:sp>
      <p:sp>
        <p:nvSpPr>
          <p:cNvPr id="11" name="Text 7"/>
          <p:cNvSpPr/>
          <p:nvPr/>
        </p:nvSpPr>
        <p:spPr>
          <a:xfrm>
            <a:off x="447675" y="1547813"/>
            <a:ext cx="4276725" cy="1095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 тестові завдання з різноманітними видами запитань: з однією правильною, з кількома правильними, на встановлення відповідності, із заповненням пропусків у тексті, з полем для вводу відповіді та інші. 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447675" y="2738438"/>
            <a:ext cx="4276725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Через таку різноманітність учні можуть розгубитися, тому в них виникають проблеми з виконанням завдань олімпіади.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447675" y="3490913"/>
            <a:ext cx="4276725" cy="1095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Автори олімпіад завжди додають пояснення, як саме виконати це завдання, наприклад: впиши лише цифру, вибери всі правильні відповіді тощо. Втім, учні не завжди звертають увагу на додаткову умову. 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68F7D-AC45-2E66-DDC9-F07AAD4BD4EC}"/>
              </a:ext>
            </a:extLst>
          </p:cNvPr>
          <p:cNvSpPr txBox="1"/>
          <p:nvPr/>
        </p:nvSpPr>
        <p:spPr>
          <a:xfrm rot="553445">
            <a:off x="7131429" y="620976"/>
            <a:ext cx="8976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?</a:t>
            </a:r>
            <a:endParaRPr lang="uk-UA" sz="1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571500" y="1538288"/>
            <a:ext cx="3948112" cy="324492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sp>
        <p:nvSpPr>
          <p:cNvPr id="4" name="Shape 2"/>
          <p:cNvSpPr/>
          <p:nvPr/>
        </p:nvSpPr>
        <p:spPr>
          <a:xfrm>
            <a:off x="4905375" y="1495425"/>
            <a:ext cx="3667125" cy="2286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2400300"/>
            <a:ext cx="3705225" cy="1419225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400300"/>
            <a:ext cx="3767138" cy="141922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913" y="2928938"/>
            <a:ext cx="1066800" cy="189237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813056" y="1538288"/>
            <a:ext cx="4124325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Або ж, як позначено на скриншоті слово в множині «квіти», тобто відповідь має бути не одна. </a:t>
            </a:r>
            <a:endParaRPr lang="en-US" sz="1200" dirty="0"/>
          </a:p>
        </p:txBody>
      </p:sp>
      <p:sp>
        <p:nvSpPr>
          <p:cNvPr id="10" name="Text 4"/>
          <p:cNvSpPr/>
          <p:nvPr/>
        </p:nvSpPr>
        <p:spPr>
          <a:xfrm>
            <a:off x="500062" y="1538288"/>
            <a:ext cx="4405313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умові цих завдань вказано: Вибери всі правильні відповіді / Вибери всі правильні варіанти.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652463" y="1524000"/>
            <a:ext cx="7839075" cy="315277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412" y="2215771"/>
            <a:ext cx="4643438" cy="25146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75" y="2215771"/>
            <a:ext cx="3062288" cy="1257300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75" y="3577846"/>
            <a:ext cx="3057525" cy="1152525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82349" y="1524000"/>
            <a:ext cx="8262936" cy="4381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цих завданнях може бути варіант, який не потрібно об’єднувати в пару. Він зайвий, тому його потрібно просто залишити, об’єднавши в пари всі інші варіанти. 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728663" y="1524000"/>
            <a:ext cx="7691438" cy="65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33" y="2371725"/>
            <a:ext cx="7729538" cy="20111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9113" y="1524000"/>
            <a:ext cx="8148638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Потрібно уважно прочитати умову, що саме потрібно вписати на місці пропусків: букву чи цифру. Також треба звертати увагу на розкладку клавіатури. Відповідь не буде зараховано, якщо букви буде вписано іншою мовою.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84" y="2166938"/>
            <a:ext cx="4162425" cy="149066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898" y="3455742"/>
            <a:ext cx="4471988" cy="149066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19112" y="1333500"/>
            <a:ext cx="4581525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цих завданнях учні роблять помилки з різних причин. Наприклад, використовують не ту, що вказана в умові, розкладку клавіатури.</a:t>
            </a:r>
            <a:endParaRPr lang="en-US" sz="1200" dirty="0"/>
          </a:p>
        </p:txBody>
      </p:sp>
      <p:sp>
        <p:nvSpPr>
          <p:cNvPr id="7" name="Text 2"/>
          <p:cNvSpPr/>
          <p:nvPr/>
        </p:nvSpPr>
        <p:spPr>
          <a:xfrm>
            <a:off x="5176838" y="1990725"/>
            <a:ext cx="3624263" cy="13144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Але найбільш поширена помилка — вписування зайвого. В умові вказано, що </a:t>
            </a:r>
            <a:r>
              <a:rPr lang="en-US" sz="1200" b="1" kern="0" spc="-24" dirty="0">
                <a:solidFill>
                  <a:srgbClr val="FF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відповідь потрібно вписати без пробілів та одиниць вимірювання, </a:t>
            </a: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тобто без позначки метрів, сантиметрів, літрів тощо.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84" y="2190750"/>
            <a:ext cx="3257550" cy="105251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84" y="3309938"/>
            <a:ext cx="3257550" cy="162401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874" y="2190750"/>
            <a:ext cx="3862387" cy="27432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490466" y="1438641"/>
            <a:ext cx="3676650" cy="4381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10101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відповідь вписано правильно,</a:t>
            </a:r>
            <a:r>
              <a:rPr lang="en-US" sz="1200" kern="0" spc="-24" dirty="0">
                <a:solidFill>
                  <a:srgbClr val="55BA3B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b="1" kern="0" spc="-24" dirty="0">
                <a:solidFill>
                  <a:srgbClr val="55BA3B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система її зарахує:</a:t>
            </a:r>
            <a:endParaRPr lang="en-US" sz="1200" dirty="0"/>
          </a:p>
        </p:txBody>
      </p:sp>
      <p:sp>
        <p:nvSpPr>
          <p:cNvPr id="8" name="Text 2"/>
          <p:cNvSpPr/>
          <p:nvPr/>
        </p:nvSpPr>
        <p:spPr>
          <a:xfrm>
            <a:off x="4701616" y="1329104"/>
            <a:ext cx="3738562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відповідь правильна, але вписана з позначками одиниць вимірювання, </a:t>
            </a:r>
            <a:r>
              <a:rPr lang="en-US" sz="1200" b="1" kern="0" spc="-24" dirty="0">
                <a:solidFill>
                  <a:srgbClr val="EA3323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система відповідь не зарахує: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88" y="2386013"/>
            <a:ext cx="3457575" cy="223837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988" y="2386013"/>
            <a:ext cx="3810000" cy="153352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837" y="1524000"/>
            <a:ext cx="3652838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10101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у відповідь буде вписаний зайвий пробіл, то така </a:t>
            </a:r>
            <a:r>
              <a:rPr lang="en-US" sz="1200" b="1" kern="0" spc="-24" dirty="0">
                <a:solidFill>
                  <a:srgbClr val="FF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відповідь також не буде зарахована:</a:t>
            </a:r>
            <a:endParaRPr lang="en-US" sz="1200" dirty="0"/>
          </a:p>
        </p:txBody>
      </p:sp>
      <p:sp>
        <p:nvSpPr>
          <p:cNvPr id="7" name="Text 2"/>
          <p:cNvSpPr/>
          <p:nvPr/>
        </p:nvSpPr>
        <p:spPr>
          <a:xfrm>
            <a:off x="4765065" y="1524000"/>
            <a:ext cx="4114800" cy="4381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Важливо </a:t>
            </a:r>
            <a:r>
              <a:rPr lang="en-US" sz="1200" b="1" kern="0" spc="-24" dirty="0">
                <a:solidFill>
                  <a:srgbClr val="FF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звертати увагу й на відмінок</a:t>
            </a: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у якому потрібно вписати відповідь: 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728663" y="1471613"/>
            <a:ext cx="7691438" cy="65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2" y="2305050"/>
            <a:ext cx="3062288" cy="25908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951" y="2305050"/>
            <a:ext cx="4491038" cy="25908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34963" y="1471613"/>
            <a:ext cx="8148638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завданнях з множинним записом кожну окрему відповідь потрібно записувати в окреме поле, без пробілів, без розділових знаків в кінці, без позначень одиниць вимірювання.  </a:t>
            </a:r>
            <a:endParaRPr lang="en-US" sz="1200" dirty="0"/>
          </a:p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Вписувати в поля лише по одному числу чи по одному слову (залежно від умови завдання). 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800100" y="1423988"/>
            <a:ext cx="3724275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sp>
        <p:nvSpPr>
          <p:cNvPr id="4" name="Shape 2"/>
          <p:cNvSpPr/>
          <p:nvPr/>
        </p:nvSpPr>
        <p:spPr>
          <a:xfrm>
            <a:off x="4862513" y="1423988"/>
            <a:ext cx="3481388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37" y="2505075"/>
            <a:ext cx="3800475" cy="2352675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0" y="2505075"/>
            <a:ext cx="3114675" cy="23526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814156" y="1423988"/>
            <a:ext cx="3938587" cy="8763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учень дав неправильну відповідь, то це відображатиметься червоною крапкою на зображенні, а на червоній області не буде жодних позначок. 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15084" y="1423988"/>
            <a:ext cx="3938587" cy="8763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Червона область — це правильна відповідь до завдання. Правильну відповідь учня буде відображено зеленою крапкою на червоній області.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415</Words>
  <Application>Microsoft Office PowerPoint</Application>
  <PresentationFormat>Екран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2" baseType="lpstr">
      <vt:lpstr>Arial</vt:lpstr>
      <vt:lpstr>Montserrat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mini.vred</cp:lastModifiedBy>
  <cp:revision>6</cp:revision>
  <dcterms:created xsi:type="dcterms:W3CDTF">2025-07-18T14:00:12Z</dcterms:created>
  <dcterms:modified xsi:type="dcterms:W3CDTF">2025-09-02T13:29:11Z</dcterms:modified>
</cp:coreProperties>
</file>