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media/image12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2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32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.svg" ContentType="image/svg+xml"/>
  <Override PartName="/ppt/media/image41.svg" ContentType="image/svg+xml"/>
  <Override PartName="/ppt/media/image44.svg" ContentType="image/svg+xml"/>
  <Override PartName="/ppt/media/image46.svg" ContentType="image/svg+xml"/>
  <Override PartName="/ppt/media/image47.svg" ContentType="image/svg+xml"/>
  <Override PartName="/ppt/media/image49.svg" ContentType="image/svg+xml"/>
  <Override PartName="/ppt/media/image53.svg" ContentType="image/svg+xml"/>
  <Override PartName="/ppt/media/image56.svg" ContentType="image/svg+xml"/>
  <Override PartName="/ppt/media/image61.svg" ContentType="image/svg+xml"/>
  <Override PartName="/ppt/media/image63.svg" ContentType="image/svg+xml"/>
  <Override PartName="/ppt/media/image66.svg" ContentType="image/svg+xml"/>
  <Override PartName="/ppt/media/image7.svg" ContentType="image/svg+xml"/>
  <Override PartName="/ppt/media/image71.svg" ContentType="image/svg+xml"/>
  <Override PartName="/ppt/media/image76.svg" ContentType="image/svg+xml"/>
  <Override PartName="/ppt/media/image79.svg" ContentType="image/svg+xml"/>
  <Override PartName="/ppt/media/image84.svg" ContentType="image/svg+xml"/>
  <Override PartName="/ppt/media/image86.svg" ContentType="image/svg+xml"/>
  <Override PartName="/ppt/media/image88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8288000" cy="10287000"/>
  <p:notesSz cx="6858000" cy="9144000"/>
  <p:embeddedFontLst>
    <p:embeddedFont>
      <p:font typeface="Comic Sans" panose="03000702030302020204"/>
      <p:regular r:id="rId31"/>
    </p:embeddedFont>
    <p:embeddedFont>
      <p:font typeface="Comic Sans Bold" panose="03000902030302020204"/>
      <p:bold r:id="rId32"/>
    </p:embeddedFont>
    <p:embeddedFont>
      <p:font typeface="Calibri" panose="020F050202020403020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font" Target="fonts/font6.fntdata"/><Relationship Id="rId35" Type="http://schemas.openxmlformats.org/officeDocument/2006/relationships/font" Target="fonts/font5.fntdata"/><Relationship Id="rId34" Type="http://schemas.openxmlformats.org/officeDocument/2006/relationships/font" Target="fonts/font4.fntdata"/><Relationship Id="rId33" Type="http://schemas.openxmlformats.org/officeDocument/2006/relationships/font" Target="fonts/font3.fntdata"/><Relationship Id="rId32" Type="http://schemas.openxmlformats.org/officeDocument/2006/relationships/font" Target="fonts/font2.fntdata"/><Relationship Id="rId31" Type="http://schemas.openxmlformats.org/officeDocument/2006/relationships/font" Target="fonts/font1.fntdata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9.svg"/><Relationship Id="rId3" Type="http://schemas.openxmlformats.org/officeDocument/2006/relationships/image" Target="../media/image48.png"/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1.png"/><Relationship Id="rId2" Type="http://schemas.openxmlformats.org/officeDocument/2006/relationships/image" Target="../media/image7.svg"/><Relationship Id="rId1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57.jpeg"/><Relationship Id="rId7" Type="http://schemas.openxmlformats.org/officeDocument/2006/relationships/image" Target="../media/image56.svg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7.svg"/><Relationship Id="rId3" Type="http://schemas.openxmlformats.org/officeDocument/2006/relationships/image" Target="../media/image50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7.svg"/><Relationship Id="rId3" Type="http://schemas.openxmlformats.org/officeDocument/2006/relationships/image" Target="../media/image50.png"/><Relationship Id="rId2" Type="http://schemas.openxmlformats.org/officeDocument/2006/relationships/image" Target="../media/image15.svg"/><Relationship Id="rId1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61.svg"/><Relationship Id="rId3" Type="http://schemas.openxmlformats.org/officeDocument/2006/relationships/image" Target="../media/image60.png"/><Relationship Id="rId2" Type="http://schemas.openxmlformats.org/officeDocument/2006/relationships/image" Target="../media/image7.svg"/><Relationship Id="rId1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63.svg"/><Relationship Id="rId6" Type="http://schemas.openxmlformats.org/officeDocument/2006/relationships/image" Target="../media/image62.png"/><Relationship Id="rId5" Type="http://schemas.openxmlformats.org/officeDocument/2006/relationships/image" Target="../media/image39.jpeg"/><Relationship Id="rId4" Type="http://schemas.openxmlformats.org/officeDocument/2006/relationships/image" Target="../media/image61.svg"/><Relationship Id="rId3" Type="http://schemas.openxmlformats.org/officeDocument/2006/relationships/image" Target="../media/image60.png"/><Relationship Id="rId2" Type="http://schemas.openxmlformats.org/officeDocument/2006/relationships/image" Target="../media/image7.svg"/><Relationship Id="rId1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4.jpeg"/><Relationship Id="rId2" Type="http://schemas.openxmlformats.org/officeDocument/2006/relationships/image" Target="../media/image7.svg"/><Relationship Id="rId1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68.png"/><Relationship Id="rId8" Type="http://schemas.openxmlformats.org/officeDocument/2006/relationships/image" Target="../media/image67.png"/><Relationship Id="rId7" Type="http://schemas.openxmlformats.org/officeDocument/2006/relationships/image" Target="../media/image66.svg"/><Relationship Id="rId6" Type="http://schemas.openxmlformats.org/officeDocument/2006/relationships/image" Target="../media/image65.png"/><Relationship Id="rId5" Type="http://schemas.openxmlformats.org/officeDocument/2006/relationships/image" Target="../media/image54.png"/><Relationship Id="rId4" Type="http://schemas.openxmlformats.org/officeDocument/2006/relationships/image" Target="../media/image7.svg"/><Relationship Id="rId3" Type="http://schemas.openxmlformats.org/officeDocument/2006/relationships/image" Target="../media/image50.png"/><Relationship Id="rId2" Type="http://schemas.openxmlformats.org/officeDocument/2006/relationships/image" Target="../media/image53.sv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71.svg"/><Relationship Id="rId11" Type="http://schemas.openxmlformats.org/officeDocument/2006/relationships/image" Target="../media/image70.png"/><Relationship Id="rId10" Type="http://schemas.openxmlformats.org/officeDocument/2006/relationships/image" Target="../media/image69.png"/><Relationship Id="rId1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.svg"/><Relationship Id="rId3" Type="http://schemas.openxmlformats.org/officeDocument/2006/relationships/image" Target="../media/image50.png"/><Relationship Id="rId2" Type="http://schemas.openxmlformats.org/officeDocument/2006/relationships/image" Target="../media/image15.svg"/><Relationship Id="rId1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61.svg"/><Relationship Id="rId3" Type="http://schemas.openxmlformats.org/officeDocument/2006/relationships/image" Target="../media/image60.png"/><Relationship Id="rId2" Type="http://schemas.openxmlformats.org/officeDocument/2006/relationships/image" Target="../media/image7.svg"/><Relationship Id="rId1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3.png"/><Relationship Id="rId7" Type="http://schemas.openxmlformats.org/officeDocument/2006/relationships/image" Target="../media/image12.sv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hyperlink" Target="https://youtu.be/mc6lYx1z2Go?si=dpKCd8RM9d7UlmyS" TargetMode="External"/><Relationship Id="rId5" Type="http://schemas.openxmlformats.org/officeDocument/2006/relationships/image" Target="../media/image77.jpeg"/><Relationship Id="rId4" Type="http://schemas.openxmlformats.org/officeDocument/2006/relationships/image" Target="../media/image76.svg"/><Relationship Id="rId3" Type="http://schemas.openxmlformats.org/officeDocument/2006/relationships/image" Target="../media/image75.png"/><Relationship Id="rId2" Type="http://schemas.openxmlformats.org/officeDocument/2006/relationships/image" Target="../media/image7.svg"/><Relationship Id="rId1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hyperlink" Target="https://youtu.be/mc6lYx1z2Go?si=dpKCd8RM9d7UlmyS" TargetMode="External"/><Relationship Id="rId5" Type="http://schemas.openxmlformats.org/officeDocument/2006/relationships/image" Target="../media/image77.jpeg"/><Relationship Id="rId4" Type="http://schemas.openxmlformats.org/officeDocument/2006/relationships/image" Target="../media/image76.svg"/><Relationship Id="rId3" Type="http://schemas.openxmlformats.org/officeDocument/2006/relationships/image" Target="../media/image75.png"/><Relationship Id="rId2" Type="http://schemas.openxmlformats.org/officeDocument/2006/relationships/image" Target="../media/image7.svg"/><Relationship Id="rId1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9.svg"/><Relationship Id="rId3" Type="http://schemas.openxmlformats.org/officeDocument/2006/relationships/image" Target="../media/image78.png"/><Relationship Id="rId2" Type="http://schemas.openxmlformats.org/officeDocument/2006/relationships/image" Target="../media/image7.svg"/><Relationship Id="rId1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0.png"/><Relationship Id="rId2" Type="http://schemas.openxmlformats.org/officeDocument/2006/relationships/image" Target="../media/image7.svg"/><Relationship Id="rId1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4.svg"/><Relationship Id="rId8" Type="http://schemas.openxmlformats.org/officeDocument/2006/relationships/image" Target="../media/image83.png"/><Relationship Id="rId7" Type="http://schemas.openxmlformats.org/officeDocument/2006/relationships/image" Target="../media/image82.jpeg"/><Relationship Id="rId6" Type="http://schemas.openxmlformats.org/officeDocument/2006/relationships/image" Target="../media/image81.png"/><Relationship Id="rId5" Type="http://schemas.openxmlformats.org/officeDocument/2006/relationships/image" Target="../media/image54.png"/><Relationship Id="rId4" Type="http://schemas.openxmlformats.org/officeDocument/2006/relationships/image" Target="../media/image7.svg"/><Relationship Id="rId3" Type="http://schemas.openxmlformats.org/officeDocument/2006/relationships/image" Target="../media/image50.png"/><Relationship Id="rId2" Type="http://schemas.openxmlformats.org/officeDocument/2006/relationships/image" Target="../media/image53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89.jpeg"/><Relationship Id="rId6" Type="http://schemas.openxmlformats.org/officeDocument/2006/relationships/image" Target="../media/image88.svg"/><Relationship Id="rId5" Type="http://schemas.openxmlformats.org/officeDocument/2006/relationships/image" Target="../media/image87.png"/><Relationship Id="rId4" Type="http://schemas.openxmlformats.org/officeDocument/2006/relationships/image" Target="../media/image7.svg"/><Relationship Id="rId3" Type="http://schemas.openxmlformats.org/officeDocument/2006/relationships/image" Target="../media/image50.png"/><Relationship Id="rId2" Type="http://schemas.openxmlformats.org/officeDocument/2006/relationships/image" Target="../media/image86.svg"/><Relationship Id="rId1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3.png"/><Relationship Id="rId7" Type="http://schemas.openxmlformats.org/officeDocument/2006/relationships/image" Target="../media/image17.svg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7.svg"/><Relationship Id="rId3" Type="http://schemas.openxmlformats.org/officeDocument/2006/relationships/image" Target="../media/image6.png"/><Relationship Id="rId2" Type="http://schemas.openxmlformats.org/officeDocument/2006/relationships/image" Target="../media/image15.sv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23.svg"/><Relationship Id="rId13" Type="http://schemas.openxmlformats.org/officeDocument/2006/relationships/image" Target="../media/image22.png"/><Relationship Id="rId12" Type="http://schemas.openxmlformats.org/officeDocument/2006/relationships/image" Target="../media/image21.svg"/><Relationship Id="rId11" Type="http://schemas.openxmlformats.org/officeDocument/2006/relationships/image" Target="../media/image20.png"/><Relationship Id="rId10" Type="http://schemas.openxmlformats.org/officeDocument/2006/relationships/image" Target="../media/image19.sv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svg"/><Relationship Id="rId3" Type="http://schemas.openxmlformats.org/officeDocument/2006/relationships/image" Target="../media/image24.png"/><Relationship Id="rId2" Type="http://schemas.openxmlformats.org/officeDocument/2006/relationships/image" Target="../media/image7.sv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32.svg"/><Relationship Id="rId10" Type="http://schemas.openxmlformats.org/officeDocument/2006/relationships/image" Target="../media/image31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4.svg"/><Relationship Id="rId3" Type="http://schemas.openxmlformats.org/officeDocument/2006/relationships/image" Target="../media/image33.png"/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svg"/><Relationship Id="rId1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1.svg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svg"/><Relationship Id="rId3" Type="http://schemas.openxmlformats.org/officeDocument/2006/relationships/image" Target="../media/image37.png"/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svg"/><Relationship Id="rId8" Type="http://schemas.openxmlformats.org/officeDocument/2006/relationships/image" Target="../media/image45.png"/><Relationship Id="rId7" Type="http://schemas.openxmlformats.org/officeDocument/2006/relationships/image" Target="../media/image44.svg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38.svg"/><Relationship Id="rId3" Type="http://schemas.openxmlformats.org/officeDocument/2006/relationships/image" Target="../media/image37.png"/><Relationship Id="rId2" Type="http://schemas.openxmlformats.org/officeDocument/2006/relationships/image" Target="../media/image7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47.sv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38.svg"/><Relationship Id="rId3" Type="http://schemas.openxmlformats.org/officeDocument/2006/relationships/image" Target="../media/image37.png"/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24948" y="538667"/>
            <a:ext cx="16837114" cy="980056"/>
          </a:xfrm>
          <a:custGeom>
            <a:avLst/>
            <a:gdLst/>
            <a:ahLst/>
            <a:cxnLst/>
            <a:rect l="l" t="t" r="r" b="b"/>
            <a:pathLst>
              <a:path w="16837114" h="980056">
                <a:moveTo>
                  <a:pt x="0" y="0"/>
                </a:moveTo>
                <a:lnTo>
                  <a:pt x="16837114" y="0"/>
                </a:lnTo>
                <a:lnTo>
                  <a:pt x="16837114" y="980056"/>
                </a:lnTo>
                <a:lnTo>
                  <a:pt x="0" y="980056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6551" y="4547416"/>
            <a:ext cx="18421093" cy="5803078"/>
          </a:xfrm>
          <a:custGeom>
            <a:avLst/>
            <a:gdLst/>
            <a:ahLst/>
            <a:cxnLst/>
            <a:rect l="l" t="t" r="r" b="b"/>
            <a:pathLst>
              <a:path w="18421093" h="5803078">
                <a:moveTo>
                  <a:pt x="0" y="0"/>
                </a:moveTo>
                <a:lnTo>
                  <a:pt x="18421093" y="0"/>
                </a:lnTo>
                <a:lnTo>
                  <a:pt x="18421093" y="5803078"/>
                </a:lnTo>
                <a:lnTo>
                  <a:pt x="0" y="58030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81361" y="2550538"/>
            <a:ext cx="2781300" cy="4114800"/>
          </a:xfrm>
          <a:custGeom>
            <a:avLst/>
            <a:gdLst/>
            <a:ahLst/>
            <a:cxnLst/>
            <a:rect l="l" t="t" r="r" b="b"/>
            <a:pathLst>
              <a:path w="2781300" h="4114800">
                <a:moveTo>
                  <a:pt x="0" y="0"/>
                </a:moveTo>
                <a:lnTo>
                  <a:pt x="2781300" y="0"/>
                </a:lnTo>
                <a:lnTo>
                  <a:pt x="27813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895368" y="8955519"/>
            <a:ext cx="2684698" cy="488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5"/>
              </a:lnSpc>
            </a:pPr>
            <a:r>
              <a:rPr lang="en-US" sz="2875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БІОЛОГІЯ</a:t>
            </a:r>
            <a:endParaRPr lang="en-US" sz="2875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932896" y="631965"/>
            <a:ext cx="3656978" cy="67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15"/>
              </a:lnSpc>
            </a:pPr>
            <a:r>
              <a:rPr lang="en-US" sz="3940">
                <a:solidFill>
                  <a:srgbClr val="10100F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7 КЛАС НУШ </a:t>
            </a:r>
            <a:endParaRPr lang="en-US" sz="3940">
              <a:solidFill>
                <a:srgbClr val="10100F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753655" y="6733251"/>
            <a:ext cx="3231296" cy="67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15"/>
              </a:lnSpc>
            </a:pPr>
            <a:r>
              <a:rPr lang="en-US" sz="3940">
                <a:solidFill>
                  <a:srgbClr val="10100F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С. 184-189</a:t>
            </a:r>
            <a:endParaRPr lang="en-US" sz="3940">
              <a:solidFill>
                <a:srgbClr val="10100F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91676" y="2714825"/>
            <a:ext cx="14190105" cy="4734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5"/>
              </a:lnSpc>
            </a:pPr>
            <a:r>
              <a:rPr lang="en-US" sz="681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Молюски : двостулкові,червоногі,головоногі. Їхня роль у природі та житті людини.</a:t>
            </a:r>
            <a:endParaRPr lang="en-US" sz="681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3978" y="1687582"/>
            <a:ext cx="18414997" cy="8662921"/>
          </a:xfrm>
          <a:custGeom>
            <a:avLst/>
            <a:gdLst/>
            <a:ahLst/>
            <a:cxnLst/>
            <a:rect l="l" t="t" r="r" b="b"/>
            <a:pathLst>
              <a:path w="18414997" h="8662921">
                <a:moveTo>
                  <a:pt x="0" y="0"/>
                </a:moveTo>
                <a:lnTo>
                  <a:pt x="18414997" y="0"/>
                </a:lnTo>
                <a:lnTo>
                  <a:pt x="18414997" y="8662921"/>
                </a:lnTo>
                <a:lnTo>
                  <a:pt x="0" y="86629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257893" y="2508514"/>
            <a:ext cx="7885612" cy="5565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80"/>
              </a:lnSpc>
            </a:pPr>
            <a:r>
              <a:rPr lang="en-US" sz="536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Є гермафродити (виноградний слимак),трапляються і роздільностатеві. Розвиток переважно прямий.</a:t>
            </a:r>
            <a:endParaRPr lang="en-US" sz="536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862328" y="784317"/>
            <a:ext cx="1180576" cy="8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БІОЛОГІЯ </a:t>
            </a:r>
            <a:endParaRPr lang="en-US" sz="245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914911" y="-188690"/>
            <a:ext cx="6779809" cy="1491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300"/>
              </a:lnSpc>
            </a:pPr>
            <a:r>
              <a:rPr lang="en-US" sz="8785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Черевоногі </a:t>
            </a:r>
            <a:endParaRPr lang="en-US" sz="8785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24948" y="3291869"/>
            <a:ext cx="15552106" cy="5221757"/>
          </a:xfrm>
          <a:custGeom>
            <a:avLst/>
            <a:gdLst/>
            <a:ahLst/>
            <a:cxnLst/>
            <a:rect l="l" t="t" r="r" b="b"/>
            <a:pathLst>
              <a:path w="15552106" h="5221757">
                <a:moveTo>
                  <a:pt x="0" y="0"/>
                </a:moveTo>
                <a:lnTo>
                  <a:pt x="15552105" y="0"/>
                </a:lnTo>
                <a:lnTo>
                  <a:pt x="15552105" y="5221757"/>
                </a:lnTo>
                <a:lnTo>
                  <a:pt x="0" y="52217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62328" y="784317"/>
            <a:ext cx="1180576" cy="8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БІОЛОГІЯ </a:t>
            </a:r>
            <a:endParaRPr lang="en-US" sz="245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719751" y="68209"/>
            <a:ext cx="12110037" cy="1741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270"/>
              </a:lnSpc>
            </a:pPr>
            <a:r>
              <a:rPr lang="en-US" sz="10195">
                <a:solidFill>
                  <a:srgbClr val="BDC43B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Різноманітність </a:t>
            </a:r>
            <a:endParaRPr lang="en-US" sz="10195">
              <a:solidFill>
                <a:srgbClr val="BDC43B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1922993"/>
            <a:ext cx="18414997" cy="8427501"/>
          </a:xfrm>
          <a:custGeom>
            <a:avLst/>
            <a:gdLst/>
            <a:ahLst/>
            <a:cxnLst/>
            <a:rect l="l" t="t" r="r" b="b"/>
            <a:pathLst>
              <a:path w="18414997" h="8427501">
                <a:moveTo>
                  <a:pt x="0" y="0"/>
                </a:moveTo>
                <a:lnTo>
                  <a:pt x="18414997" y="0"/>
                </a:lnTo>
                <a:lnTo>
                  <a:pt x="18414997" y="8427501"/>
                </a:lnTo>
                <a:lnTo>
                  <a:pt x="0" y="842750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284" y="2522334"/>
            <a:ext cx="3609975" cy="4133850"/>
          </a:xfrm>
          <a:custGeom>
            <a:avLst/>
            <a:gdLst/>
            <a:ahLst/>
            <a:cxnLst/>
            <a:rect l="l" t="t" r="r" b="b"/>
            <a:pathLst>
              <a:path w="3609975" h="4133850">
                <a:moveTo>
                  <a:pt x="0" y="0"/>
                </a:moveTo>
                <a:lnTo>
                  <a:pt x="3609975" y="0"/>
                </a:lnTo>
                <a:lnTo>
                  <a:pt x="3609975" y="4133850"/>
                </a:lnTo>
                <a:lnTo>
                  <a:pt x="0" y="41338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067" y="6589605"/>
            <a:ext cx="7437892" cy="3760889"/>
          </a:xfrm>
          <a:custGeom>
            <a:avLst/>
            <a:gdLst/>
            <a:ahLst/>
            <a:cxnLst/>
            <a:rect l="l" t="t" r="r" b="b"/>
            <a:pathLst>
              <a:path w="7437892" h="3760889">
                <a:moveTo>
                  <a:pt x="0" y="0"/>
                </a:moveTo>
                <a:lnTo>
                  <a:pt x="7437892" y="0"/>
                </a:lnTo>
                <a:lnTo>
                  <a:pt x="7437892" y="3760889"/>
                </a:lnTo>
                <a:lnTo>
                  <a:pt x="0" y="37608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034677" y="5337600"/>
            <a:ext cx="4524375" cy="4949400"/>
          </a:xfrm>
          <a:custGeom>
            <a:avLst/>
            <a:gdLst/>
            <a:ahLst/>
            <a:cxnLst/>
            <a:rect l="l" t="t" r="r" b="b"/>
            <a:pathLst>
              <a:path w="4524375" h="4949400">
                <a:moveTo>
                  <a:pt x="0" y="0"/>
                </a:moveTo>
                <a:lnTo>
                  <a:pt x="4524375" y="0"/>
                </a:lnTo>
                <a:lnTo>
                  <a:pt x="4524375" y="4949400"/>
                </a:lnTo>
                <a:lnTo>
                  <a:pt x="0" y="49494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0960" t="-36667" r="-8723" b="-126793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760108" y="2341702"/>
            <a:ext cx="14383217" cy="2976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05"/>
              </a:lnSpc>
            </a:pPr>
            <a:r>
              <a:rPr lang="en-US" sz="5740" b="1">
                <a:solidFill>
                  <a:srgbClr val="FFC54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• Деякі види споживає в їжу людина . • Використовують як сувеніри, з них виготовляють ґудзики та прикраси.</a:t>
            </a:r>
            <a:endParaRPr lang="en-US" sz="5740" b="1">
              <a:solidFill>
                <a:srgbClr val="FFC54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996202" y="724252"/>
            <a:ext cx="1572196" cy="1126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70"/>
              </a:lnSpc>
            </a:pPr>
            <a:r>
              <a:rPr lang="en-US" sz="3265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БІОЛОГІЯ </a:t>
            </a:r>
            <a:endParaRPr lang="en-US" sz="3265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050447" y="379924"/>
            <a:ext cx="12659239" cy="1916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80"/>
              </a:lnSpc>
            </a:pPr>
            <a:r>
              <a:rPr lang="en-US" sz="555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Роль черевоногих в природі та житті людини</a:t>
            </a:r>
            <a:endParaRPr lang="en-US" sz="555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6425346"/>
            <a:ext cx="18375097" cy="3925157"/>
          </a:xfrm>
          <a:custGeom>
            <a:avLst/>
            <a:gdLst/>
            <a:ahLst/>
            <a:cxnLst/>
            <a:rect l="l" t="t" r="r" b="b"/>
            <a:pathLst>
              <a:path w="18375097" h="3925157">
                <a:moveTo>
                  <a:pt x="0" y="0"/>
                </a:moveTo>
                <a:lnTo>
                  <a:pt x="18375096" y="0"/>
                </a:lnTo>
                <a:lnTo>
                  <a:pt x="18375096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174911" y="3874579"/>
            <a:ext cx="5657850" cy="5772150"/>
          </a:xfrm>
          <a:custGeom>
            <a:avLst/>
            <a:gdLst/>
            <a:ahLst/>
            <a:cxnLst/>
            <a:rect l="l" t="t" r="r" b="b"/>
            <a:pathLst>
              <a:path w="5657850" h="5772150">
                <a:moveTo>
                  <a:pt x="0" y="0"/>
                </a:moveTo>
                <a:lnTo>
                  <a:pt x="5657850" y="0"/>
                </a:lnTo>
                <a:lnTo>
                  <a:pt x="5657850" y="5772151"/>
                </a:lnTo>
                <a:lnTo>
                  <a:pt x="0" y="57721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54976" t="-146220" r="-40983" b="-398333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965025" y="1542021"/>
            <a:ext cx="16335127" cy="349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0"/>
              </a:lnSpc>
            </a:pPr>
            <a:r>
              <a:rPr lang="en-US" sz="6485">
                <a:solidFill>
                  <a:srgbClr val="A8AD64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Розглянемо жабурницю.Тіло складається з 2 частин : черепашки і ноги.</a:t>
            </a:r>
            <a:endParaRPr lang="en-US" sz="6485">
              <a:solidFill>
                <a:srgbClr val="A8AD64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-454666" y="4432123"/>
            <a:ext cx="12754813" cy="5644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0"/>
              </a:lnSpc>
            </a:pPr>
            <a:r>
              <a:rPr lang="en-US" sz="6485">
                <a:solidFill>
                  <a:srgbClr val="7CB58A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Через сифони відбувається</a:t>
            </a:r>
            <a:endParaRPr lang="en-US" sz="6485">
              <a:solidFill>
                <a:srgbClr val="7CB58A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8005"/>
              </a:lnSpc>
            </a:pPr>
            <a:r>
              <a:rPr lang="en-US" sz="6485">
                <a:solidFill>
                  <a:srgbClr val="7CB58A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рух води. Стулки</a:t>
            </a:r>
            <a:endParaRPr lang="en-US" sz="6485">
              <a:solidFill>
                <a:srgbClr val="7CB58A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10015"/>
              </a:lnSpc>
            </a:pPr>
            <a:r>
              <a:rPr lang="en-US" sz="6485">
                <a:solidFill>
                  <a:srgbClr val="7CB58A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закриваються і</a:t>
            </a:r>
            <a:endParaRPr lang="en-US" sz="6485">
              <a:solidFill>
                <a:srgbClr val="7CB58A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8005"/>
              </a:lnSpc>
            </a:pPr>
            <a:r>
              <a:rPr lang="en-US" sz="6485">
                <a:solidFill>
                  <a:srgbClr val="7CB58A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відкриваються завдяки</a:t>
            </a:r>
            <a:endParaRPr lang="en-US" sz="6485">
              <a:solidFill>
                <a:srgbClr val="7CB58A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10015"/>
              </a:lnSpc>
            </a:pPr>
            <a:r>
              <a:rPr lang="en-US" sz="6485">
                <a:solidFill>
                  <a:srgbClr val="7CB58A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скороченню м'язів.</a:t>
            </a:r>
            <a:endParaRPr lang="en-US" sz="6485">
              <a:solidFill>
                <a:srgbClr val="7CB58A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862328" y="784317"/>
            <a:ext cx="1180576" cy="8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БІОЛОГІЯ </a:t>
            </a:r>
            <a:endParaRPr lang="en-US" sz="245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922740" y="215598"/>
            <a:ext cx="9199129" cy="1633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65"/>
              </a:lnSpc>
            </a:pPr>
            <a:r>
              <a:rPr lang="en-US" sz="9545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Двостулкові</a:t>
            </a:r>
            <a:endParaRPr lang="en-US" sz="9545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3503" y="1688449"/>
            <a:ext cx="18375097" cy="8662054"/>
          </a:xfrm>
          <a:custGeom>
            <a:avLst/>
            <a:gdLst/>
            <a:ahLst/>
            <a:cxnLst/>
            <a:rect l="l" t="t" r="r" b="b"/>
            <a:pathLst>
              <a:path w="18375097" h="8662054">
                <a:moveTo>
                  <a:pt x="0" y="0"/>
                </a:moveTo>
                <a:lnTo>
                  <a:pt x="18375096" y="0"/>
                </a:lnTo>
                <a:lnTo>
                  <a:pt x="18375096" y="8662054"/>
                </a:lnTo>
                <a:lnTo>
                  <a:pt x="0" y="86620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363486" y="2801360"/>
            <a:ext cx="5566724" cy="6800850"/>
          </a:xfrm>
          <a:custGeom>
            <a:avLst/>
            <a:gdLst/>
            <a:ahLst/>
            <a:cxnLst/>
            <a:rect l="l" t="t" r="r" b="b"/>
            <a:pathLst>
              <a:path w="5566724" h="6800850">
                <a:moveTo>
                  <a:pt x="0" y="0"/>
                </a:moveTo>
                <a:lnTo>
                  <a:pt x="5566724" y="0"/>
                </a:lnTo>
                <a:lnTo>
                  <a:pt x="5566724" y="6800850"/>
                </a:lnTo>
                <a:lnTo>
                  <a:pt x="0" y="68008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31261" t="-43041" b="-31468"/>
            </a:stretch>
          </a:blip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 rot="0">
            <a:off x="13631647" y="3309595"/>
            <a:ext cx="3667516" cy="4258999"/>
            <a:chOff x="0" y="0"/>
            <a:chExt cx="3667519" cy="4258996"/>
          </a:xfrm>
        </p:grpSpPr>
        <p:sp>
          <p:nvSpPr>
            <p:cNvPr id="6" name="Freeform 6"/>
            <p:cNvSpPr/>
            <p:nvPr/>
          </p:nvSpPr>
          <p:spPr>
            <a:xfrm>
              <a:off x="-33401" y="63500"/>
              <a:ext cx="3637535" cy="2660015"/>
            </a:xfrm>
            <a:custGeom>
              <a:avLst/>
              <a:gdLst/>
              <a:ahLst/>
              <a:cxnLst/>
              <a:rect l="l" t="t" r="r" b="b"/>
              <a:pathLst>
                <a:path w="3637535" h="2660015">
                  <a:moveTo>
                    <a:pt x="726186" y="0"/>
                  </a:moveTo>
                  <a:cubicBezTo>
                    <a:pt x="705104" y="0"/>
                    <a:pt x="711327" y="5080"/>
                    <a:pt x="678053" y="21717"/>
                  </a:cubicBezTo>
                  <a:cubicBezTo>
                    <a:pt x="540258" y="112776"/>
                    <a:pt x="411353" y="215011"/>
                    <a:pt x="291338" y="328422"/>
                  </a:cubicBezTo>
                  <a:cubicBezTo>
                    <a:pt x="207518" y="415925"/>
                    <a:pt x="0" y="571246"/>
                    <a:pt x="149733" y="687832"/>
                  </a:cubicBezTo>
                  <a:cubicBezTo>
                    <a:pt x="269875" y="737743"/>
                    <a:pt x="407543" y="728345"/>
                    <a:pt x="534670" y="751078"/>
                  </a:cubicBezTo>
                  <a:cubicBezTo>
                    <a:pt x="688467" y="765048"/>
                    <a:pt x="791464" y="789559"/>
                    <a:pt x="972439" y="808355"/>
                  </a:cubicBezTo>
                  <a:cubicBezTo>
                    <a:pt x="980948" y="806958"/>
                    <a:pt x="988949" y="804291"/>
                    <a:pt x="996569" y="800227"/>
                  </a:cubicBezTo>
                  <a:cubicBezTo>
                    <a:pt x="1004189" y="796163"/>
                    <a:pt x="1010793" y="790956"/>
                    <a:pt x="1016635" y="784479"/>
                  </a:cubicBezTo>
                  <a:cubicBezTo>
                    <a:pt x="1022477" y="778002"/>
                    <a:pt x="1026922" y="770890"/>
                    <a:pt x="1030351" y="763016"/>
                  </a:cubicBezTo>
                  <a:cubicBezTo>
                    <a:pt x="1033780" y="755142"/>
                    <a:pt x="1035558" y="746760"/>
                    <a:pt x="1036066" y="738251"/>
                  </a:cubicBezTo>
                  <a:cubicBezTo>
                    <a:pt x="1036574" y="729742"/>
                    <a:pt x="1035685" y="721233"/>
                    <a:pt x="1033272" y="712978"/>
                  </a:cubicBezTo>
                  <a:cubicBezTo>
                    <a:pt x="1030859" y="704723"/>
                    <a:pt x="1027176" y="696976"/>
                    <a:pt x="1022223" y="689991"/>
                  </a:cubicBezTo>
                  <a:cubicBezTo>
                    <a:pt x="1017270" y="683006"/>
                    <a:pt x="1011301" y="676910"/>
                    <a:pt x="1004189" y="671957"/>
                  </a:cubicBezTo>
                  <a:cubicBezTo>
                    <a:pt x="997077" y="667004"/>
                    <a:pt x="989457" y="663321"/>
                    <a:pt x="981202" y="660908"/>
                  </a:cubicBezTo>
                  <a:cubicBezTo>
                    <a:pt x="816991" y="628904"/>
                    <a:pt x="622935" y="607441"/>
                    <a:pt x="455803" y="585470"/>
                  </a:cubicBezTo>
                  <a:cubicBezTo>
                    <a:pt x="527812" y="574548"/>
                    <a:pt x="599059" y="554355"/>
                    <a:pt x="669163" y="537591"/>
                  </a:cubicBezTo>
                  <a:cubicBezTo>
                    <a:pt x="817245" y="496951"/>
                    <a:pt x="967232" y="465582"/>
                    <a:pt x="1119124" y="443611"/>
                  </a:cubicBezTo>
                  <a:cubicBezTo>
                    <a:pt x="1235710" y="431292"/>
                    <a:pt x="1346581" y="421386"/>
                    <a:pt x="1452372" y="421386"/>
                  </a:cubicBezTo>
                  <a:cubicBezTo>
                    <a:pt x="1561338" y="421386"/>
                    <a:pt x="1664970" y="431800"/>
                    <a:pt x="1763776" y="460756"/>
                  </a:cubicBezTo>
                  <a:cubicBezTo>
                    <a:pt x="2158619" y="579501"/>
                    <a:pt x="2486914" y="856869"/>
                    <a:pt x="2768346" y="1220343"/>
                  </a:cubicBezTo>
                  <a:cubicBezTo>
                    <a:pt x="3110992" y="1607947"/>
                    <a:pt x="3355848" y="2255520"/>
                    <a:pt x="3524504" y="2636901"/>
                  </a:cubicBezTo>
                  <a:cubicBezTo>
                    <a:pt x="3529203" y="2642489"/>
                    <a:pt x="3534664" y="2647188"/>
                    <a:pt x="3540887" y="2650998"/>
                  </a:cubicBezTo>
                  <a:cubicBezTo>
                    <a:pt x="3547111" y="2654808"/>
                    <a:pt x="3553841" y="2657348"/>
                    <a:pt x="3561080" y="2658745"/>
                  </a:cubicBezTo>
                  <a:cubicBezTo>
                    <a:pt x="3565271" y="2659634"/>
                    <a:pt x="3569462" y="2660015"/>
                    <a:pt x="3573653" y="2660015"/>
                  </a:cubicBezTo>
                  <a:cubicBezTo>
                    <a:pt x="3576701" y="2660015"/>
                    <a:pt x="3579749" y="2659761"/>
                    <a:pt x="3582670" y="2659380"/>
                  </a:cubicBezTo>
                  <a:cubicBezTo>
                    <a:pt x="3589909" y="2658364"/>
                    <a:pt x="3596767" y="2656078"/>
                    <a:pt x="3603244" y="2652649"/>
                  </a:cubicBezTo>
                  <a:cubicBezTo>
                    <a:pt x="3609721" y="2649220"/>
                    <a:pt x="3615436" y="2644902"/>
                    <a:pt x="3620389" y="2639441"/>
                  </a:cubicBezTo>
                  <a:cubicBezTo>
                    <a:pt x="3625342" y="2633980"/>
                    <a:pt x="3629279" y="2628011"/>
                    <a:pt x="3632200" y="2621280"/>
                  </a:cubicBezTo>
                  <a:cubicBezTo>
                    <a:pt x="3635121" y="2614549"/>
                    <a:pt x="3636772" y="2607564"/>
                    <a:pt x="3637153" y="2600198"/>
                  </a:cubicBezTo>
                  <a:cubicBezTo>
                    <a:pt x="3637534" y="2592832"/>
                    <a:pt x="3636899" y="2585720"/>
                    <a:pt x="3634867" y="2578608"/>
                  </a:cubicBezTo>
                  <a:cubicBezTo>
                    <a:pt x="3572637" y="2406650"/>
                    <a:pt x="3509264" y="2235073"/>
                    <a:pt x="3441065" y="2065401"/>
                  </a:cubicBezTo>
                  <a:cubicBezTo>
                    <a:pt x="3372231" y="1890395"/>
                    <a:pt x="3289681" y="1721993"/>
                    <a:pt x="3193542" y="1560449"/>
                  </a:cubicBezTo>
                  <a:cubicBezTo>
                    <a:pt x="3097403" y="1398905"/>
                    <a:pt x="2988945" y="1245997"/>
                    <a:pt x="2868168" y="1101852"/>
                  </a:cubicBezTo>
                  <a:cubicBezTo>
                    <a:pt x="2810129" y="1023620"/>
                    <a:pt x="2747264" y="949579"/>
                    <a:pt x="2679700" y="879602"/>
                  </a:cubicBezTo>
                  <a:cubicBezTo>
                    <a:pt x="2612136" y="809625"/>
                    <a:pt x="2540127" y="744347"/>
                    <a:pt x="2464054" y="683768"/>
                  </a:cubicBezTo>
                  <a:cubicBezTo>
                    <a:pt x="2387981" y="623189"/>
                    <a:pt x="2308225" y="567817"/>
                    <a:pt x="2224786" y="517652"/>
                  </a:cubicBezTo>
                  <a:cubicBezTo>
                    <a:pt x="2141347" y="467487"/>
                    <a:pt x="2055241" y="422910"/>
                    <a:pt x="1966087" y="384048"/>
                  </a:cubicBezTo>
                  <a:cubicBezTo>
                    <a:pt x="1803273" y="315595"/>
                    <a:pt x="1631315" y="290576"/>
                    <a:pt x="1457452" y="290576"/>
                  </a:cubicBezTo>
                  <a:cubicBezTo>
                    <a:pt x="1252855" y="290576"/>
                    <a:pt x="1045591" y="325120"/>
                    <a:pt x="847725" y="363982"/>
                  </a:cubicBezTo>
                  <a:cubicBezTo>
                    <a:pt x="671195" y="401066"/>
                    <a:pt x="511937" y="460121"/>
                    <a:pt x="367792" y="467614"/>
                  </a:cubicBezTo>
                  <a:cubicBezTo>
                    <a:pt x="471551" y="365633"/>
                    <a:pt x="612267" y="249428"/>
                    <a:pt x="718312" y="162306"/>
                  </a:cubicBezTo>
                  <a:cubicBezTo>
                    <a:pt x="742823" y="142240"/>
                    <a:pt x="729615" y="153162"/>
                    <a:pt x="756412" y="131826"/>
                  </a:cubicBezTo>
                  <a:cubicBezTo>
                    <a:pt x="763524" y="127000"/>
                    <a:pt x="777875" y="114427"/>
                    <a:pt x="779399" y="112395"/>
                  </a:cubicBezTo>
                  <a:lnTo>
                    <a:pt x="779399" y="112395"/>
                  </a:lnTo>
                  <a:cubicBezTo>
                    <a:pt x="780669" y="111252"/>
                    <a:pt x="781812" y="110109"/>
                    <a:pt x="782955" y="108839"/>
                  </a:cubicBezTo>
                  <a:cubicBezTo>
                    <a:pt x="787273" y="104013"/>
                    <a:pt x="790829" y="98806"/>
                    <a:pt x="793623" y="92964"/>
                  </a:cubicBezTo>
                  <a:cubicBezTo>
                    <a:pt x="796417" y="87122"/>
                    <a:pt x="798322" y="81026"/>
                    <a:pt x="799338" y="74676"/>
                  </a:cubicBezTo>
                  <a:cubicBezTo>
                    <a:pt x="800354" y="68326"/>
                    <a:pt x="800354" y="61976"/>
                    <a:pt x="799465" y="55499"/>
                  </a:cubicBezTo>
                  <a:cubicBezTo>
                    <a:pt x="798576" y="49022"/>
                    <a:pt x="796798" y="42926"/>
                    <a:pt x="794131" y="37084"/>
                  </a:cubicBezTo>
                  <a:cubicBezTo>
                    <a:pt x="791464" y="31242"/>
                    <a:pt x="788035" y="25781"/>
                    <a:pt x="783717" y="20955"/>
                  </a:cubicBezTo>
                  <a:cubicBezTo>
                    <a:pt x="779399" y="16129"/>
                    <a:pt x="774573" y="11938"/>
                    <a:pt x="769239" y="8509"/>
                  </a:cubicBezTo>
                  <a:cubicBezTo>
                    <a:pt x="763905" y="5080"/>
                    <a:pt x="757936" y="2540"/>
                    <a:pt x="751713" y="762"/>
                  </a:cubicBezTo>
                  <a:cubicBezTo>
                    <a:pt x="740156" y="381"/>
                    <a:pt x="732028" y="0"/>
                    <a:pt x="726186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3401" y="1535176"/>
              <a:ext cx="3637535" cy="2660269"/>
            </a:xfrm>
            <a:custGeom>
              <a:avLst/>
              <a:gdLst/>
              <a:ahLst/>
              <a:cxnLst/>
              <a:rect l="l" t="t" r="r" b="b"/>
              <a:pathLst>
                <a:path w="3637535" h="2660269">
                  <a:moveTo>
                    <a:pt x="726186" y="254"/>
                  </a:moveTo>
                  <a:cubicBezTo>
                    <a:pt x="705104" y="254"/>
                    <a:pt x="711327" y="5334"/>
                    <a:pt x="678053" y="21971"/>
                  </a:cubicBezTo>
                  <a:cubicBezTo>
                    <a:pt x="540258" y="113030"/>
                    <a:pt x="411353" y="215265"/>
                    <a:pt x="291338" y="328676"/>
                  </a:cubicBezTo>
                  <a:cubicBezTo>
                    <a:pt x="207518" y="416179"/>
                    <a:pt x="0" y="571500"/>
                    <a:pt x="149733" y="688086"/>
                  </a:cubicBezTo>
                  <a:cubicBezTo>
                    <a:pt x="269875" y="737997"/>
                    <a:pt x="407543" y="728599"/>
                    <a:pt x="534670" y="751332"/>
                  </a:cubicBezTo>
                  <a:cubicBezTo>
                    <a:pt x="688467" y="765302"/>
                    <a:pt x="791464" y="789813"/>
                    <a:pt x="972439" y="808609"/>
                  </a:cubicBezTo>
                  <a:cubicBezTo>
                    <a:pt x="980948" y="807212"/>
                    <a:pt x="988949" y="804545"/>
                    <a:pt x="996569" y="800481"/>
                  </a:cubicBezTo>
                  <a:cubicBezTo>
                    <a:pt x="1004189" y="796417"/>
                    <a:pt x="1010793" y="791210"/>
                    <a:pt x="1016635" y="784733"/>
                  </a:cubicBezTo>
                  <a:cubicBezTo>
                    <a:pt x="1022477" y="778256"/>
                    <a:pt x="1026922" y="771144"/>
                    <a:pt x="1030351" y="763270"/>
                  </a:cubicBezTo>
                  <a:cubicBezTo>
                    <a:pt x="1033780" y="755396"/>
                    <a:pt x="1035558" y="747014"/>
                    <a:pt x="1036066" y="738505"/>
                  </a:cubicBezTo>
                  <a:cubicBezTo>
                    <a:pt x="1036574" y="729996"/>
                    <a:pt x="1035685" y="721487"/>
                    <a:pt x="1033272" y="713232"/>
                  </a:cubicBezTo>
                  <a:cubicBezTo>
                    <a:pt x="1030859" y="704977"/>
                    <a:pt x="1027176" y="697230"/>
                    <a:pt x="1022223" y="690245"/>
                  </a:cubicBezTo>
                  <a:cubicBezTo>
                    <a:pt x="1017270" y="683260"/>
                    <a:pt x="1011301" y="677164"/>
                    <a:pt x="1004189" y="672211"/>
                  </a:cubicBezTo>
                  <a:cubicBezTo>
                    <a:pt x="997077" y="667258"/>
                    <a:pt x="989457" y="663575"/>
                    <a:pt x="981202" y="661162"/>
                  </a:cubicBezTo>
                  <a:cubicBezTo>
                    <a:pt x="816864" y="629158"/>
                    <a:pt x="622808" y="607695"/>
                    <a:pt x="455803" y="585724"/>
                  </a:cubicBezTo>
                  <a:cubicBezTo>
                    <a:pt x="527812" y="574802"/>
                    <a:pt x="599059" y="554609"/>
                    <a:pt x="669163" y="537845"/>
                  </a:cubicBezTo>
                  <a:cubicBezTo>
                    <a:pt x="817245" y="497205"/>
                    <a:pt x="967232" y="465836"/>
                    <a:pt x="1119124" y="443865"/>
                  </a:cubicBezTo>
                  <a:cubicBezTo>
                    <a:pt x="1235710" y="431546"/>
                    <a:pt x="1346581" y="421640"/>
                    <a:pt x="1452372" y="421640"/>
                  </a:cubicBezTo>
                  <a:cubicBezTo>
                    <a:pt x="1561338" y="421640"/>
                    <a:pt x="1664970" y="432054"/>
                    <a:pt x="1763776" y="461010"/>
                  </a:cubicBezTo>
                  <a:cubicBezTo>
                    <a:pt x="2158619" y="579755"/>
                    <a:pt x="2486914" y="857123"/>
                    <a:pt x="2768346" y="1220597"/>
                  </a:cubicBezTo>
                  <a:cubicBezTo>
                    <a:pt x="3110992" y="1608201"/>
                    <a:pt x="3355848" y="2255774"/>
                    <a:pt x="3524504" y="2637155"/>
                  </a:cubicBezTo>
                  <a:cubicBezTo>
                    <a:pt x="3529203" y="2642743"/>
                    <a:pt x="3534664" y="2647442"/>
                    <a:pt x="3540887" y="2651252"/>
                  </a:cubicBezTo>
                  <a:cubicBezTo>
                    <a:pt x="3547111" y="2655062"/>
                    <a:pt x="3553841" y="2657602"/>
                    <a:pt x="3561080" y="2658999"/>
                  </a:cubicBezTo>
                  <a:cubicBezTo>
                    <a:pt x="3565271" y="2659888"/>
                    <a:pt x="3569462" y="2660269"/>
                    <a:pt x="3573653" y="2660269"/>
                  </a:cubicBezTo>
                  <a:cubicBezTo>
                    <a:pt x="3576701" y="2660269"/>
                    <a:pt x="3579749" y="2660015"/>
                    <a:pt x="3582670" y="2659634"/>
                  </a:cubicBezTo>
                  <a:cubicBezTo>
                    <a:pt x="3589909" y="2658618"/>
                    <a:pt x="3596767" y="2656332"/>
                    <a:pt x="3603244" y="2652903"/>
                  </a:cubicBezTo>
                  <a:cubicBezTo>
                    <a:pt x="3609721" y="2649474"/>
                    <a:pt x="3615436" y="2645156"/>
                    <a:pt x="3620389" y="2639695"/>
                  </a:cubicBezTo>
                  <a:cubicBezTo>
                    <a:pt x="3625342" y="2634233"/>
                    <a:pt x="3629279" y="2628265"/>
                    <a:pt x="3632200" y="2621534"/>
                  </a:cubicBezTo>
                  <a:cubicBezTo>
                    <a:pt x="3635121" y="2614803"/>
                    <a:pt x="3636772" y="2607818"/>
                    <a:pt x="3637153" y="2600452"/>
                  </a:cubicBezTo>
                  <a:cubicBezTo>
                    <a:pt x="3637534" y="2593086"/>
                    <a:pt x="3636899" y="2585974"/>
                    <a:pt x="3634867" y="2578862"/>
                  </a:cubicBezTo>
                  <a:cubicBezTo>
                    <a:pt x="3572637" y="2406904"/>
                    <a:pt x="3509264" y="2235327"/>
                    <a:pt x="3441065" y="2065655"/>
                  </a:cubicBezTo>
                  <a:cubicBezTo>
                    <a:pt x="3372231" y="1890649"/>
                    <a:pt x="3289681" y="1722246"/>
                    <a:pt x="3193542" y="1560703"/>
                  </a:cubicBezTo>
                  <a:cubicBezTo>
                    <a:pt x="3097403" y="1399159"/>
                    <a:pt x="2988945" y="1246251"/>
                    <a:pt x="2868168" y="1102106"/>
                  </a:cubicBezTo>
                  <a:cubicBezTo>
                    <a:pt x="2810129" y="1023874"/>
                    <a:pt x="2747264" y="949833"/>
                    <a:pt x="2679700" y="879856"/>
                  </a:cubicBezTo>
                  <a:cubicBezTo>
                    <a:pt x="2612136" y="809879"/>
                    <a:pt x="2540127" y="744601"/>
                    <a:pt x="2464054" y="684022"/>
                  </a:cubicBezTo>
                  <a:cubicBezTo>
                    <a:pt x="2387981" y="623443"/>
                    <a:pt x="2308225" y="568071"/>
                    <a:pt x="2224786" y="517906"/>
                  </a:cubicBezTo>
                  <a:cubicBezTo>
                    <a:pt x="2141347" y="467741"/>
                    <a:pt x="2055241" y="423164"/>
                    <a:pt x="1966087" y="384302"/>
                  </a:cubicBezTo>
                  <a:cubicBezTo>
                    <a:pt x="1803273" y="315849"/>
                    <a:pt x="1631315" y="290830"/>
                    <a:pt x="1457452" y="290830"/>
                  </a:cubicBezTo>
                  <a:cubicBezTo>
                    <a:pt x="1252855" y="290830"/>
                    <a:pt x="1045591" y="325374"/>
                    <a:pt x="847725" y="364236"/>
                  </a:cubicBezTo>
                  <a:cubicBezTo>
                    <a:pt x="671195" y="401320"/>
                    <a:pt x="511937" y="460375"/>
                    <a:pt x="367792" y="467868"/>
                  </a:cubicBezTo>
                  <a:cubicBezTo>
                    <a:pt x="471551" y="365887"/>
                    <a:pt x="612267" y="249682"/>
                    <a:pt x="718312" y="162560"/>
                  </a:cubicBezTo>
                  <a:cubicBezTo>
                    <a:pt x="742823" y="142493"/>
                    <a:pt x="729615" y="153416"/>
                    <a:pt x="756412" y="132080"/>
                  </a:cubicBezTo>
                  <a:cubicBezTo>
                    <a:pt x="763524" y="127254"/>
                    <a:pt x="777875" y="114681"/>
                    <a:pt x="779399" y="112649"/>
                  </a:cubicBezTo>
                  <a:lnTo>
                    <a:pt x="779399" y="112649"/>
                  </a:lnTo>
                  <a:cubicBezTo>
                    <a:pt x="780669" y="111506"/>
                    <a:pt x="781812" y="110363"/>
                    <a:pt x="782955" y="109093"/>
                  </a:cubicBezTo>
                  <a:cubicBezTo>
                    <a:pt x="787273" y="104267"/>
                    <a:pt x="790829" y="99060"/>
                    <a:pt x="793623" y="93218"/>
                  </a:cubicBezTo>
                  <a:cubicBezTo>
                    <a:pt x="796417" y="87376"/>
                    <a:pt x="798322" y="81280"/>
                    <a:pt x="799338" y="74930"/>
                  </a:cubicBezTo>
                  <a:cubicBezTo>
                    <a:pt x="800354" y="68580"/>
                    <a:pt x="800354" y="62230"/>
                    <a:pt x="799465" y="55753"/>
                  </a:cubicBezTo>
                  <a:cubicBezTo>
                    <a:pt x="798576" y="49276"/>
                    <a:pt x="796798" y="43180"/>
                    <a:pt x="794131" y="37338"/>
                  </a:cubicBezTo>
                  <a:cubicBezTo>
                    <a:pt x="791464" y="31496"/>
                    <a:pt x="788035" y="26035"/>
                    <a:pt x="783717" y="21209"/>
                  </a:cubicBezTo>
                  <a:cubicBezTo>
                    <a:pt x="779399" y="16383"/>
                    <a:pt x="774573" y="12192"/>
                    <a:pt x="769239" y="8763"/>
                  </a:cubicBezTo>
                  <a:cubicBezTo>
                    <a:pt x="763905" y="5334"/>
                    <a:pt x="757936" y="2794"/>
                    <a:pt x="751713" y="1016"/>
                  </a:cubicBezTo>
                  <a:cubicBezTo>
                    <a:pt x="740029" y="381"/>
                    <a:pt x="731901" y="0"/>
                    <a:pt x="725932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863222" y="2706110"/>
            <a:ext cx="8280778" cy="6300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5"/>
              </a:lnSpc>
            </a:pPr>
            <a:r>
              <a:rPr lang="en-US" sz="510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Через нижній сифон вода вода з частинками їжі йде до мантійної порожнини. А через верхній вода з неперетравлених рештками виводиться назовні.</a:t>
            </a:r>
            <a:endParaRPr lang="en-US" sz="510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862328" y="784317"/>
            <a:ext cx="1180576" cy="8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БІОЛОГІЯ </a:t>
            </a:r>
            <a:endParaRPr lang="en-US" sz="245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285594" y="-188690"/>
            <a:ext cx="9702921" cy="1491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300"/>
              </a:lnSpc>
            </a:pPr>
            <a:r>
              <a:rPr lang="en-US" sz="8785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ДВОСТУЛКОВІ</a:t>
            </a:r>
            <a:endParaRPr lang="en-US" sz="8785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3503" y="1688449"/>
            <a:ext cx="18375097" cy="8662054"/>
          </a:xfrm>
          <a:custGeom>
            <a:avLst/>
            <a:gdLst/>
            <a:ahLst/>
            <a:cxnLst/>
            <a:rect l="l" t="t" r="r" b="b"/>
            <a:pathLst>
              <a:path w="18375097" h="8662054">
                <a:moveTo>
                  <a:pt x="0" y="0"/>
                </a:moveTo>
                <a:lnTo>
                  <a:pt x="18375096" y="0"/>
                </a:lnTo>
                <a:lnTo>
                  <a:pt x="18375096" y="8662054"/>
                </a:lnTo>
                <a:lnTo>
                  <a:pt x="0" y="86620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265482" y="2251062"/>
            <a:ext cx="8982075" cy="5781675"/>
          </a:xfrm>
          <a:custGeom>
            <a:avLst/>
            <a:gdLst/>
            <a:ahLst/>
            <a:cxnLst/>
            <a:rect l="l" t="t" r="r" b="b"/>
            <a:pathLst>
              <a:path w="8982075" h="5781675">
                <a:moveTo>
                  <a:pt x="0" y="0"/>
                </a:moveTo>
                <a:lnTo>
                  <a:pt x="8982075" y="0"/>
                </a:lnTo>
                <a:lnTo>
                  <a:pt x="8982075" y="5781675"/>
                </a:lnTo>
                <a:lnTo>
                  <a:pt x="0" y="57816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349324" y="5121897"/>
            <a:ext cx="4582669" cy="3913670"/>
          </a:xfrm>
          <a:custGeom>
            <a:avLst/>
            <a:gdLst/>
            <a:ahLst/>
            <a:cxnLst/>
            <a:rect l="l" t="t" r="r" b="b"/>
            <a:pathLst>
              <a:path w="4582669" h="3913670">
                <a:moveTo>
                  <a:pt x="0" y="0"/>
                </a:moveTo>
                <a:lnTo>
                  <a:pt x="4582669" y="0"/>
                </a:lnTo>
                <a:lnTo>
                  <a:pt x="4582669" y="3913670"/>
                </a:lnTo>
                <a:lnTo>
                  <a:pt x="0" y="39136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1656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91248" y="2536213"/>
            <a:ext cx="6674225" cy="6499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80"/>
              </a:lnSpc>
            </a:pPr>
            <a:r>
              <a:rPr lang="en-US" sz="536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Дихають лише зябрами. Мешкають лише у водоймах. Більшість - фільтаратори (відокремлюють їжу з потоку води )</a:t>
            </a:r>
            <a:endParaRPr lang="en-US" sz="536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862328" y="784317"/>
            <a:ext cx="1180576" cy="8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БІОЛОГІЯ </a:t>
            </a:r>
            <a:endParaRPr lang="en-US" sz="245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285594" y="-188690"/>
            <a:ext cx="9646399" cy="1491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300"/>
              </a:lnSpc>
            </a:pPr>
            <a:r>
              <a:rPr lang="en-US" sz="8785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ДВОСТУЛКОВІ</a:t>
            </a:r>
            <a:endParaRPr lang="en-US" sz="8785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grpSp>
        <p:nvGrpSpPr>
          <p:cNvPr id="9" name="Group 9"/>
          <p:cNvGrpSpPr/>
          <p:nvPr/>
        </p:nvGrpSpPr>
        <p:grpSpPr>
          <a:xfrm rot="0">
            <a:off x="15074265" y="7058978"/>
            <a:ext cx="1424940" cy="238125"/>
            <a:chOff x="0" y="0"/>
            <a:chExt cx="1899920" cy="317500"/>
          </a:xfrm>
        </p:grpSpPr>
        <p:sp>
          <p:nvSpPr>
            <p:cNvPr id="10" name="Freeform 10"/>
            <p:cNvSpPr/>
            <p:nvPr/>
          </p:nvSpPr>
          <p:spPr>
            <a:xfrm>
              <a:off x="49530" y="20320"/>
              <a:ext cx="1800860" cy="267970"/>
            </a:xfrm>
            <a:custGeom>
              <a:avLst/>
              <a:gdLst/>
              <a:ahLst/>
              <a:cxnLst/>
              <a:rect l="l" t="t" r="r" b="b"/>
              <a:pathLst>
                <a:path w="1800860" h="267970">
                  <a:moveTo>
                    <a:pt x="63500" y="107950"/>
                  </a:moveTo>
                  <a:cubicBezTo>
                    <a:pt x="989330" y="44450"/>
                    <a:pt x="1596390" y="0"/>
                    <a:pt x="1728470" y="30480"/>
                  </a:cubicBezTo>
                  <a:cubicBezTo>
                    <a:pt x="1761490" y="38100"/>
                    <a:pt x="1775460" y="45720"/>
                    <a:pt x="1786890" y="60960"/>
                  </a:cubicBezTo>
                  <a:cubicBezTo>
                    <a:pt x="1797050" y="77470"/>
                    <a:pt x="1800860" y="109220"/>
                    <a:pt x="1793240" y="127000"/>
                  </a:cubicBezTo>
                  <a:cubicBezTo>
                    <a:pt x="1786890" y="146050"/>
                    <a:pt x="1762760" y="166370"/>
                    <a:pt x="1743710" y="170180"/>
                  </a:cubicBezTo>
                  <a:cubicBezTo>
                    <a:pt x="1723390" y="173990"/>
                    <a:pt x="1692910" y="166370"/>
                    <a:pt x="1678940" y="152400"/>
                  </a:cubicBezTo>
                  <a:cubicBezTo>
                    <a:pt x="1664970" y="139700"/>
                    <a:pt x="1654810" y="109220"/>
                    <a:pt x="1657350" y="90170"/>
                  </a:cubicBezTo>
                  <a:cubicBezTo>
                    <a:pt x="1661160" y="69850"/>
                    <a:pt x="1680210" y="44450"/>
                    <a:pt x="1697990" y="36830"/>
                  </a:cubicBezTo>
                  <a:cubicBezTo>
                    <a:pt x="1715770" y="27940"/>
                    <a:pt x="1747520" y="30480"/>
                    <a:pt x="1764030" y="40640"/>
                  </a:cubicBezTo>
                  <a:cubicBezTo>
                    <a:pt x="1781810" y="50800"/>
                    <a:pt x="1795780" y="78740"/>
                    <a:pt x="1798320" y="97790"/>
                  </a:cubicBezTo>
                  <a:cubicBezTo>
                    <a:pt x="1800860" y="111760"/>
                    <a:pt x="1795780" y="129540"/>
                    <a:pt x="1786890" y="140970"/>
                  </a:cubicBezTo>
                  <a:cubicBezTo>
                    <a:pt x="1775460" y="154940"/>
                    <a:pt x="1760220" y="163830"/>
                    <a:pt x="1728470" y="171450"/>
                  </a:cubicBezTo>
                  <a:cubicBezTo>
                    <a:pt x="1616710" y="199390"/>
                    <a:pt x="1212850" y="161290"/>
                    <a:pt x="943610" y="172720"/>
                  </a:cubicBezTo>
                  <a:cubicBezTo>
                    <a:pt x="657860" y="184150"/>
                    <a:pt x="165100" y="267970"/>
                    <a:pt x="59690" y="245110"/>
                  </a:cubicBezTo>
                  <a:cubicBezTo>
                    <a:pt x="34290" y="240030"/>
                    <a:pt x="26670" y="232410"/>
                    <a:pt x="16510" y="220980"/>
                  </a:cubicBezTo>
                  <a:cubicBezTo>
                    <a:pt x="6350" y="209550"/>
                    <a:pt x="0" y="189230"/>
                    <a:pt x="1270" y="173990"/>
                  </a:cubicBezTo>
                  <a:cubicBezTo>
                    <a:pt x="1270" y="158750"/>
                    <a:pt x="8890" y="139700"/>
                    <a:pt x="19050" y="129540"/>
                  </a:cubicBezTo>
                  <a:cubicBezTo>
                    <a:pt x="30480" y="118110"/>
                    <a:pt x="63500" y="107950"/>
                    <a:pt x="63500" y="10795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2849832"/>
            <a:ext cx="16182975" cy="5343525"/>
          </a:xfrm>
          <a:custGeom>
            <a:avLst/>
            <a:gdLst/>
            <a:ahLst/>
            <a:cxnLst/>
            <a:rect l="l" t="t" r="r" b="b"/>
            <a:pathLst>
              <a:path w="16182975" h="5343525">
                <a:moveTo>
                  <a:pt x="0" y="0"/>
                </a:moveTo>
                <a:lnTo>
                  <a:pt x="16182975" y="0"/>
                </a:lnTo>
                <a:lnTo>
                  <a:pt x="16182975" y="5343525"/>
                </a:lnTo>
                <a:lnTo>
                  <a:pt x="0" y="53435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478" t="-412303" r="-19718" b="-39072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62328" y="784317"/>
            <a:ext cx="1180576" cy="8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БІОЛОГІЯ </a:t>
            </a:r>
            <a:endParaRPr lang="en-US" sz="245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719751" y="68209"/>
            <a:ext cx="12110037" cy="1741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270"/>
              </a:lnSpc>
            </a:pPr>
            <a:r>
              <a:rPr lang="en-US" sz="10195">
                <a:solidFill>
                  <a:srgbClr val="BDC43B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Різноманітність </a:t>
            </a:r>
            <a:endParaRPr lang="en-US" sz="10195">
              <a:solidFill>
                <a:srgbClr val="BDC43B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1922993"/>
            <a:ext cx="18414997" cy="8427501"/>
          </a:xfrm>
          <a:custGeom>
            <a:avLst/>
            <a:gdLst/>
            <a:ahLst/>
            <a:cxnLst/>
            <a:rect l="l" t="t" r="r" b="b"/>
            <a:pathLst>
              <a:path w="18414997" h="8427501">
                <a:moveTo>
                  <a:pt x="0" y="0"/>
                </a:moveTo>
                <a:lnTo>
                  <a:pt x="18414997" y="0"/>
                </a:lnTo>
                <a:lnTo>
                  <a:pt x="18414997" y="8427501"/>
                </a:lnTo>
                <a:lnTo>
                  <a:pt x="0" y="842750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284" y="2522334"/>
            <a:ext cx="3609975" cy="4133850"/>
          </a:xfrm>
          <a:custGeom>
            <a:avLst/>
            <a:gdLst/>
            <a:ahLst/>
            <a:cxnLst/>
            <a:rect l="l" t="t" r="r" b="b"/>
            <a:pathLst>
              <a:path w="3609975" h="4133850">
                <a:moveTo>
                  <a:pt x="0" y="0"/>
                </a:moveTo>
                <a:lnTo>
                  <a:pt x="3609975" y="0"/>
                </a:lnTo>
                <a:lnTo>
                  <a:pt x="3609975" y="4133850"/>
                </a:lnTo>
                <a:lnTo>
                  <a:pt x="0" y="41338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514028" y="5919492"/>
            <a:ext cx="5661727" cy="4322721"/>
          </a:xfrm>
          <a:custGeom>
            <a:avLst/>
            <a:gdLst/>
            <a:ahLst/>
            <a:cxnLst/>
            <a:rect l="l" t="t" r="r" b="b"/>
            <a:pathLst>
              <a:path w="5661727" h="4322721">
                <a:moveTo>
                  <a:pt x="0" y="0"/>
                </a:moveTo>
                <a:lnTo>
                  <a:pt x="5661727" y="0"/>
                </a:lnTo>
                <a:lnTo>
                  <a:pt x="5661727" y="4322721"/>
                </a:lnTo>
                <a:lnTo>
                  <a:pt x="0" y="43227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590800" y="5994397"/>
            <a:ext cx="5524500" cy="4178303"/>
          </a:xfrm>
          <a:custGeom>
            <a:avLst/>
            <a:gdLst/>
            <a:ahLst/>
            <a:cxnLst/>
            <a:rect l="l" t="t" r="r" b="b"/>
            <a:pathLst>
              <a:path w="5524500" h="4178303">
                <a:moveTo>
                  <a:pt x="0" y="0"/>
                </a:moveTo>
                <a:lnTo>
                  <a:pt x="5524500" y="0"/>
                </a:lnTo>
                <a:lnTo>
                  <a:pt x="5524500" y="4178303"/>
                </a:lnTo>
                <a:lnTo>
                  <a:pt x="0" y="417830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717797" y="6134100"/>
            <a:ext cx="2476500" cy="3340103"/>
          </a:xfrm>
          <a:custGeom>
            <a:avLst/>
            <a:gdLst/>
            <a:ahLst/>
            <a:cxnLst/>
            <a:rect l="l" t="t" r="r" b="b"/>
            <a:pathLst>
              <a:path w="2476500" h="3340103">
                <a:moveTo>
                  <a:pt x="0" y="0"/>
                </a:moveTo>
                <a:lnTo>
                  <a:pt x="2476500" y="0"/>
                </a:lnTo>
                <a:lnTo>
                  <a:pt x="2476500" y="3340103"/>
                </a:lnTo>
                <a:lnTo>
                  <a:pt x="0" y="334010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590800" y="5994397"/>
            <a:ext cx="5524500" cy="4191000"/>
          </a:xfrm>
          <a:custGeom>
            <a:avLst/>
            <a:gdLst/>
            <a:ahLst/>
            <a:cxnLst/>
            <a:rect l="l" t="t" r="r" b="b"/>
            <a:pathLst>
              <a:path w="5524500" h="4191000">
                <a:moveTo>
                  <a:pt x="0" y="0"/>
                </a:moveTo>
                <a:lnTo>
                  <a:pt x="5524500" y="0"/>
                </a:lnTo>
                <a:lnTo>
                  <a:pt x="5524500" y="4191000"/>
                </a:lnTo>
                <a:lnTo>
                  <a:pt x="0" y="4191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813182" y="5329190"/>
            <a:ext cx="5394712" cy="5021313"/>
          </a:xfrm>
          <a:custGeom>
            <a:avLst/>
            <a:gdLst/>
            <a:ahLst/>
            <a:cxnLst/>
            <a:rect l="l" t="t" r="r" b="b"/>
            <a:pathLst>
              <a:path w="5394712" h="5021313">
                <a:moveTo>
                  <a:pt x="0" y="0"/>
                </a:moveTo>
                <a:lnTo>
                  <a:pt x="5394713" y="0"/>
                </a:lnTo>
                <a:lnTo>
                  <a:pt x="5394713" y="5021313"/>
                </a:lnTo>
                <a:lnTo>
                  <a:pt x="0" y="502131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940978" y="2341702"/>
            <a:ext cx="14014533" cy="3976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05"/>
              </a:lnSpc>
            </a:pPr>
            <a:r>
              <a:rPr lang="en-US" sz="5740" b="1">
                <a:solidFill>
                  <a:srgbClr val="FFC54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• Беруть участь в очищенні води.</a:t>
            </a:r>
            <a:endParaRPr lang="en-US" sz="5740" b="1">
              <a:solidFill>
                <a:srgbClr val="FFC54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  <a:p>
            <a:pPr algn="ctr">
              <a:lnSpc>
                <a:spcPts val="7905"/>
              </a:lnSpc>
            </a:pPr>
            <a:r>
              <a:rPr lang="en-US" sz="5740" b="1">
                <a:solidFill>
                  <a:srgbClr val="FFC54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• Двостулкові молюски - джерело живлення для тварин ,а також людини ( мідії,устриці).</a:t>
            </a:r>
            <a:endParaRPr lang="en-US" sz="5740" b="1">
              <a:solidFill>
                <a:srgbClr val="FFC54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996202" y="724252"/>
            <a:ext cx="1572196" cy="1126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70"/>
              </a:lnSpc>
            </a:pPr>
            <a:r>
              <a:rPr lang="en-US" sz="3265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БІОЛОГІЯ </a:t>
            </a:r>
            <a:endParaRPr lang="en-US" sz="3265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752613" y="315215"/>
            <a:ext cx="12872952" cy="1916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80"/>
              </a:lnSpc>
            </a:pPr>
            <a:r>
              <a:rPr lang="en-US" sz="555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Роль двостулкових в природі та житті людини</a:t>
            </a:r>
            <a:endParaRPr lang="en-US" sz="555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6425346"/>
            <a:ext cx="18375097" cy="3925157"/>
          </a:xfrm>
          <a:custGeom>
            <a:avLst/>
            <a:gdLst/>
            <a:ahLst/>
            <a:cxnLst/>
            <a:rect l="l" t="t" r="r" b="b"/>
            <a:pathLst>
              <a:path w="18375097" h="3925157">
                <a:moveTo>
                  <a:pt x="0" y="0"/>
                </a:moveTo>
                <a:lnTo>
                  <a:pt x="18375096" y="0"/>
                </a:lnTo>
                <a:lnTo>
                  <a:pt x="18375096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54357" y="3421913"/>
            <a:ext cx="5838825" cy="5838825"/>
          </a:xfrm>
          <a:custGeom>
            <a:avLst/>
            <a:gdLst/>
            <a:ahLst/>
            <a:cxnLst/>
            <a:rect l="l" t="t" r="r" b="b"/>
            <a:pathLst>
              <a:path w="5838825" h="5838825">
                <a:moveTo>
                  <a:pt x="0" y="0"/>
                </a:moveTo>
                <a:lnTo>
                  <a:pt x="5838825" y="0"/>
                </a:lnTo>
                <a:lnTo>
                  <a:pt x="5838825" y="5838825"/>
                </a:lnTo>
                <a:lnTo>
                  <a:pt x="0" y="58388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 rot="0">
            <a:off x="3802485" y="4243207"/>
            <a:ext cx="4668145" cy="5136804"/>
            <a:chOff x="0" y="0"/>
            <a:chExt cx="4668139" cy="5136807"/>
          </a:xfrm>
        </p:grpSpPr>
        <p:sp>
          <p:nvSpPr>
            <p:cNvPr id="6" name="Freeform 6"/>
            <p:cNvSpPr/>
            <p:nvPr/>
          </p:nvSpPr>
          <p:spPr>
            <a:xfrm>
              <a:off x="1292352" y="63247"/>
              <a:ext cx="3405759" cy="2874137"/>
            </a:xfrm>
            <a:custGeom>
              <a:avLst/>
              <a:gdLst/>
              <a:ahLst/>
              <a:cxnLst/>
              <a:rect l="l" t="t" r="r" b="b"/>
              <a:pathLst>
                <a:path w="3405759" h="2874137">
                  <a:moveTo>
                    <a:pt x="63373" y="253"/>
                  </a:moveTo>
                  <a:cubicBezTo>
                    <a:pt x="62230" y="253"/>
                    <a:pt x="61087" y="253"/>
                    <a:pt x="60071" y="380"/>
                  </a:cubicBezTo>
                  <a:cubicBezTo>
                    <a:pt x="52832" y="761"/>
                    <a:pt x="45847" y="2285"/>
                    <a:pt x="39243" y="5079"/>
                  </a:cubicBezTo>
                  <a:cubicBezTo>
                    <a:pt x="32639" y="7873"/>
                    <a:pt x="26543" y="11683"/>
                    <a:pt x="21209" y="16509"/>
                  </a:cubicBezTo>
                  <a:cubicBezTo>
                    <a:pt x="15875" y="21335"/>
                    <a:pt x="11430" y="26923"/>
                    <a:pt x="8001" y="33400"/>
                  </a:cubicBezTo>
                  <a:cubicBezTo>
                    <a:pt x="4572" y="39877"/>
                    <a:pt x="2286" y="46481"/>
                    <a:pt x="1143" y="53720"/>
                  </a:cubicBezTo>
                  <a:cubicBezTo>
                    <a:pt x="0" y="60959"/>
                    <a:pt x="127" y="68071"/>
                    <a:pt x="1524" y="75183"/>
                  </a:cubicBezTo>
                  <a:cubicBezTo>
                    <a:pt x="47371" y="250062"/>
                    <a:pt x="94488" y="424687"/>
                    <a:pt x="146431" y="597788"/>
                  </a:cubicBezTo>
                  <a:cubicBezTo>
                    <a:pt x="198628" y="776223"/>
                    <a:pt x="264795" y="949324"/>
                    <a:pt x="345059" y="1117091"/>
                  </a:cubicBezTo>
                  <a:cubicBezTo>
                    <a:pt x="425323" y="1284858"/>
                    <a:pt x="518541" y="1445005"/>
                    <a:pt x="624713" y="1597659"/>
                  </a:cubicBezTo>
                  <a:cubicBezTo>
                    <a:pt x="674878" y="1679828"/>
                    <a:pt x="730123" y="1758314"/>
                    <a:pt x="790575" y="1833244"/>
                  </a:cubicBezTo>
                  <a:cubicBezTo>
                    <a:pt x="851027" y="1908174"/>
                    <a:pt x="916051" y="1978913"/>
                    <a:pt x="985647" y="2045334"/>
                  </a:cubicBezTo>
                  <a:cubicBezTo>
                    <a:pt x="1055243" y="2111755"/>
                    <a:pt x="1128903" y="2173350"/>
                    <a:pt x="1206627" y="2230246"/>
                  </a:cubicBezTo>
                  <a:cubicBezTo>
                    <a:pt x="1284351" y="2287142"/>
                    <a:pt x="1365377" y="2338577"/>
                    <a:pt x="1449705" y="2384805"/>
                  </a:cubicBezTo>
                  <a:cubicBezTo>
                    <a:pt x="1660652" y="2496819"/>
                    <a:pt x="1895856" y="2530347"/>
                    <a:pt x="2132584" y="2530347"/>
                  </a:cubicBezTo>
                  <a:cubicBezTo>
                    <a:pt x="2273046" y="2530347"/>
                    <a:pt x="2414016" y="2518536"/>
                    <a:pt x="2550795" y="2504312"/>
                  </a:cubicBezTo>
                  <a:cubicBezTo>
                    <a:pt x="2717927" y="2484754"/>
                    <a:pt x="2871597" y="2444622"/>
                    <a:pt x="3008376" y="2444622"/>
                  </a:cubicBezTo>
                  <a:cubicBezTo>
                    <a:pt x="3016758" y="2444622"/>
                    <a:pt x="3025140" y="2444749"/>
                    <a:pt x="3033522" y="2445130"/>
                  </a:cubicBezTo>
                  <a:cubicBezTo>
                    <a:pt x="2922016" y="2536189"/>
                    <a:pt x="2772791" y="2638170"/>
                    <a:pt x="2660396" y="2714497"/>
                  </a:cubicBezTo>
                  <a:cubicBezTo>
                    <a:pt x="2634361" y="2732023"/>
                    <a:pt x="2648458" y="2722498"/>
                    <a:pt x="2620010" y="2741167"/>
                  </a:cubicBezTo>
                  <a:cubicBezTo>
                    <a:pt x="2612517" y="2745358"/>
                    <a:pt x="2597277" y="2756407"/>
                    <a:pt x="2595626" y="2758185"/>
                  </a:cubicBezTo>
                  <a:lnTo>
                    <a:pt x="2595626" y="2758185"/>
                  </a:lnTo>
                  <a:cubicBezTo>
                    <a:pt x="2594356" y="2759201"/>
                    <a:pt x="2593086" y="2760344"/>
                    <a:pt x="2591816" y="2761360"/>
                  </a:cubicBezTo>
                  <a:cubicBezTo>
                    <a:pt x="2587117" y="2765678"/>
                    <a:pt x="2583180" y="2770631"/>
                    <a:pt x="2579878" y="2776092"/>
                  </a:cubicBezTo>
                  <a:cubicBezTo>
                    <a:pt x="2576576" y="2781553"/>
                    <a:pt x="2574163" y="2787395"/>
                    <a:pt x="2572639" y="2793618"/>
                  </a:cubicBezTo>
                  <a:cubicBezTo>
                    <a:pt x="2571115" y="2799841"/>
                    <a:pt x="2570480" y="2806064"/>
                    <a:pt x="2570734" y="2812414"/>
                  </a:cubicBezTo>
                  <a:cubicBezTo>
                    <a:pt x="2570988" y="2818764"/>
                    <a:pt x="2572258" y="2824987"/>
                    <a:pt x="2574290" y="2830956"/>
                  </a:cubicBezTo>
                  <a:cubicBezTo>
                    <a:pt x="2576322" y="2836925"/>
                    <a:pt x="2579370" y="2842640"/>
                    <a:pt x="2583053" y="2847720"/>
                  </a:cubicBezTo>
                  <a:cubicBezTo>
                    <a:pt x="2586736" y="2852800"/>
                    <a:pt x="2591181" y="2857372"/>
                    <a:pt x="2596261" y="2861309"/>
                  </a:cubicBezTo>
                  <a:cubicBezTo>
                    <a:pt x="2601341" y="2865247"/>
                    <a:pt x="2606802" y="2868294"/>
                    <a:pt x="2612771" y="2870453"/>
                  </a:cubicBezTo>
                  <a:cubicBezTo>
                    <a:pt x="2629408" y="2872866"/>
                    <a:pt x="2638679" y="2874136"/>
                    <a:pt x="2644902" y="2874136"/>
                  </a:cubicBezTo>
                  <a:cubicBezTo>
                    <a:pt x="2658110" y="2874136"/>
                    <a:pt x="2657602" y="2868421"/>
                    <a:pt x="2687574" y="2856610"/>
                  </a:cubicBezTo>
                  <a:cubicBezTo>
                    <a:pt x="2831719" y="2779267"/>
                    <a:pt x="2967990" y="2690113"/>
                    <a:pt x="3096641" y="2589148"/>
                  </a:cubicBezTo>
                  <a:cubicBezTo>
                    <a:pt x="3187192" y="2510408"/>
                    <a:pt x="3405759" y="2376042"/>
                    <a:pt x="3268599" y="2247899"/>
                  </a:cubicBezTo>
                  <a:cubicBezTo>
                    <a:pt x="3154553" y="2188082"/>
                    <a:pt x="3018028" y="2185034"/>
                    <a:pt x="2894711" y="2151379"/>
                  </a:cubicBezTo>
                  <a:cubicBezTo>
                    <a:pt x="2744343" y="2123947"/>
                    <a:pt x="2645029" y="2090546"/>
                    <a:pt x="2468118" y="2055875"/>
                  </a:cubicBezTo>
                  <a:cubicBezTo>
                    <a:pt x="2459609" y="2056383"/>
                    <a:pt x="2451481" y="2058415"/>
                    <a:pt x="2443607" y="2061717"/>
                  </a:cubicBezTo>
                  <a:cubicBezTo>
                    <a:pt x="2435733" y="2065019"/>
                    <a:pt x="2428748" y="2069591"/>
                    <a:pt x="2422398" y="2075433"/>
                  </a:cubicBezTo>
                  <a:cubicBezTo>
                    <a:pt x="2416048" y="2081275"/>
                    <a:pt x="2410968" y="2087879"/>
                    <a:pt x="2407031" y="2095372"/>
                  </a:cubicBezTo>
                  <a:cubicBezTo>
                    <a:pt x="2403094" y="2102866"/>
                    <a:pt x="2400427" y="2110866"/>
                    <a:pt x="2399157" y="2119248"/>
                  </a:cubicBezTo>
                  <a:cubicBezTo>
                    <a:pt x="2397887" y="2127631"/>
                    <a:pt x="2398014" y="2136013"/>
                    <a:pt x="2399665" y="2144394"/>
                  </a:cubicBezTo>
                  <a:cubicBezTo>
                    <a:pt x="2401316" y="2152776"/>
                    <a:pt x="2404237" y="2160650"/>
                    <a:pt x="2408428" y="2168016"/>
                  </a:cubicBezTo>
                  <a:cubicBezTo>
                    <a:pt x="2412619" y="2175382"/>
                    <a:pt x="2418080" y="2181859"/>
                    <a:pt x="2424557" y="2187320"/>
                  </a:cubicBezTo>
                  <a:cubicBezTo>
                    <a:pt x="2431034" y="2192782"/>
                    <a:pt x="2438273" y="2197100"/>
                    <a:pt x="2446147" y="2200147"/>
                  </a:cubicBezTo>
                  <a:cubicBezTo>
                    <a:pt x="2605278" y="2246375"/>
                    <a:pt x="2794762" y="2284729"/>
                    <a:pt x="2957576" y="2321305"/>
                  </a:cubicBezTo>
                  <a:cubicBezTo>
                    <a:pt x="2885567" y="2325623"/>
                    <a:pt x="2813431" y="2339212"/>
                    <a:pt x="2742819" y="2349372"/>
                  </a:cubicBezTo>
                  <a:cubicBezTo>
                    <a:pt x="2593213" y="2376169"/>
                    <a:pt x="2442464" y="2393695"/>
                    <a:pt x="2290572" y="2401823"/>
                  </a:cubicBezTo>
                  <a:cubicBezTo>
                    <a:pt x="2256790" y="2402331"/>
                    <a:pt x="2223389" y="2402713"/>
                    <a:pt x="2190623" y="2402713"/>
                  </a:cubicBezTo>
                  <a:cubicBezTo>
                    <a:pt x="1994662" y="2402713"/>
                    <a:pt x="1816481" y="2390394"/>
                    <a:pt x="1656334" y="2327402"/>
                  </a:cubicBezTo>
                  <a:cubicBezTo>
                    <a:pt x="1277620" y="2175256"/>
                    <a:pt x="978789" y="1872869"/>
                    <a:pt x="733933" y="1489837"/>
                  </a:cubicBezTo>
                  <a:cubicBezTo>
                    <a:pt x="430784" y="1077595"/>
                    <a:pt x="247777" y="418084"/>
                    <a:pt x="115697" y="27559"/>
                  </a:cubicBezTo>
                  <a:cubicBezTo>
                    <a:pt x="111633" y="21590"/>
                    <a:pt x="106680" y="16510"/>
                    <a:pt x="100838" y="12192"/>
                  </a:cubicBezTo>
                  <a:cubicBezTo>
                    <a:pt x="94996" y="7874"/>
                    <a:pt x="88646" y="4826"/>
                    <a:pt x="81661" y="2667"/>
                  </a:cubicBezTo>
                  <a:cubicBezTo>
                    <a:pt x="75819" y="889"/>
                    <a:pt x="69850" y="0"/>
                    <a:pt x="63754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63246" y="2199005"/>
              <a:ext cx="3405759" cy="2874137"/>
            </a:xfrm>
            <a:custGeom>
              <a:avLst/>
              <a:gdLst/>
              <a:ahLst/>
              <a:cxnLst/>
              <a:rect l="l" t="t" r="r" b="b"/>
              <a:pathLst>
                <a:path w="3405759" h="2874137">
                  <a:moveTo>
                    <a:pt x="63373" y="254"/>
                  </a:moveTo>
                  <a:cubicBezTo>
                    <a:pt x="62230" y="254"/>
                    <a:pt x="61087" y="254"/>
                    <a:pt x="60071" y="381"/>
                  </a:cubicBezTo>
                  <a:cubicBezTo>
                    <a:pt x="52832" y="762"/>
                    <a:pt x="45847" y="2286"/>
                    <a:pt x="39243" y="5080"/>
                  </a:cubicBezTo>
                  <a:cubicBezTo>
                    <a:pt x="32639" y="7874"/>
                    <a:pt x="26543" y="11684"/>
                    <a:pt x="21209" y="16510"/>
                  </a:cubicBezTo>
                  <a:cubicBezTo>
                    <a:pt x="15875" y="21336"/>
                    <a:pt x="11430" y="26924"/>
                    <a:pt x="8001" y="33401"/>
                  </a:cubicBezTo>
                  <a:cubicBezTo>
                    <a:pt x="4572" y="39878"/>
                    <a:pt x="2286" y="46482"/>
                    <a:pt x="1143" y="53721"/>
                  </a:cubicBezTo>
                  <a:cubicBezTo>
                    <a:pt x="0" y="60960"/>
                    <a:pt x="127" y="68072"/>
                    <a:pt x="1524" y="75184"/>
                  </a:cubicBezTo>
                  <a:cubicBezTo>
                    <a:pt x="47371" y="250063"/>
                    <a:pt x="94488" y="424688"/>
                    <a:pt x="146431" y="597789"/>
                  </a:cubicBezTo>
                  <a:cubicBezTo>
                    <a:pt x="198628" y="776224"/>
                    <a:pt x="264795" y="949325"/>
                    <a:pt x="345059" y="1117092"/>
                  </a:cubicBezTo>
                  <a:cubicBezTo>
                    <a:pt x="425323" y="1284859"/>
                    <a:pt x="518541" y="1445006"/>
                    <a:pt x="624713" y="1597660"/>
                  </a:cubicBezTo>
                  <a:cubicBezTo>
                    <a:pt x="674878" y="1679829"/>
                    <a:pt x="730123" y="1758315"/>
                    <a:pt x="790575" y="1833245"/>
                  </a:cubicBezTo>
                  <a:cubicBezTo>
                    <a:pt x="851027" y="1908175"/>
                    <a:pt x="916051" y="1978914"/>
                    <a:pt x="985647" y="2045335"/>
                  </a:cubicBezTo>
                  <a:cubicBezTo>
                    <a:pt x="1055243" y="2111756"/>
                    <a:pt x="1128903" y="2173351"/>
                    <a:pt x="1206627" y="2230247"/>
                  </a:cubicBezTo>
                  <a:cubicBezTo>
                    <a:pt x="1284351" y="2287143"/>
                    <a:pt x="1365377" y="2338578"/>
                    <a:pt x="1449705" y="2384806"/>
                  </a:cubicBezTo>
                  <a:cubicBezTo>
                    <a:pt x="1660652" y="2496820"/>
                    <a:pt x="1895856" y="2530348"/>
                    <a:pt x="2132584" y="2530348"/>
                  </a:cubicBezTo>
                  <a:cubicBezTo>
                    <a:pt x="2273046" y="2530348"/>
                    <a:pt x="2414016" y="2518537"/>
                    <a:pt x="2550795" y="2504313"/>
                  </a:cubicBezTo>
                  <a:cubicBezTo>
                    <a:pt x="2717927" y="2484755"/>
                    <a:pt x="2871597" y="2444623"/>
                    <a:pt x="3008376" y="2444623"/>
                  </a:cubicBezTo>
                  <a:cubicBezTo>
                    <a:pt x="3016758" y="2444623"/>
                    <a:pt x="3025140" y="2444750"/>
                    <a:pt x="3033522" y="2445131"/>
                  </a:cubicBezTo>
                  <a:cubicBezTo>
                    <a:pt x="2922016" y="2536190"/>
                    <a:pt x="2772791" y="2638171"/>
                    <a:pt x="2660396" y="2714498"/>
                  </a:cubicBezTo>
                  <a:cubicBezTo>
                    <a:pt x="2634361" y="2732024"/>
                    <a:pt x="2648458" y="2722499"/>
                    <a:pt x="2620010" y="2741168"/>
                  </a:cubicBezTo>
                  <a:cubicBezTo>
                    <a:pt x="2612517" y="2745359"/>
                    <a:pt x="2597277" y="2756408"/>
                    <a:pt x="2595626" y="2758186"/>
                  </a:cubicBezTo>
                  <a:lnTo>
                    <a:pt x="2595626" y="2758186"/>
                  </a:lnTo>
                  <a:cubicBezTo>
                    <a:pt x="2594356" y="2759202"/>
                    <a:pt x="2593086" y="2760345"/>
                    <a:pt x="2591816" y="2761361"/>
                  </a:cubicBezTo>
                  <a:cubicBezTo>
                    <a:pt x="2587117" y="2765679"/>
                    <a:pt x="2583180" y="2770632"/>
                    <a:pt x="2579878" y="2776093"/>
                  </a:cubicBezTo>
                  <a:cubicBezTo>
                    <a:pt x="2576576" y="2781554"/>
                    <a:pt x="2574163" y="2787396"/>
                    <a:pt x="2572639" y="2793619"/>
                  </a:cubicBezTo>
                  <a:cubicBezTo>
                    <a:pt x="2571115" y="2799842"/>
                    <a:pt x="2570480" y="2806065"/>
                    <a:pt x="2570734" y="2812415"/>
                  </a:cubicBezTo>
                  <a:cubicBezTo>
                    <a:pt x="2570988" y="2818765"/>
                    <a:pt x="2572258" y="2824988"/>
                    <a:pt x="2574290" y="2830957"/>
                  </a:cubicBezTo>
                  <a:cubicBezTo>
                    <a:pt x="2576322" y="2836926"/>
                    <a:pt x="2579370" y="2842641"/>
                    <a:pt x="2583053" y="2847721"/>
                  </a:cubicBezTo>
                  <a:cubicBezTo>
                    <a:pt x="2586736" y="2852801"/>
                    <a:pt x="2591181" y="2857373"/>
                    <a:pt x="2596261" y="2861310"/>
                  </a:cubicBezTo>
                  <a:cubicBezTo>
                    <a:pt x="2601341" y="2865247"/>
                    <a:pt x="2606802" y="2868295"/>
                    <a:pt x="2612771" y="2870454"/>
                  </a:cubicBezTo>
                  <a:cubicBezTo>
                    <a:pt x="2629408" y="2872867"/>
                    <a:pt x="2638679" y="2874137"/>
                    <a:pt x="2644902" y="2874137"/>
                  </a:cubicBezTo>
                  <a:cubicBezTo>
                    <a:pt x="2658110" y="2874137"/>
                    <a:pt x="2657602" y="2868422"/>
                    <a:pt x="2687574" y="2856611"/>
                  </a:cubicBezTo>
                  <a:cubicBezTo>
                    <a:pt x="2831719" y="2779268"/>
                    <a:pt x="2967990" y="2690114"/>
                    <a:pt x="3096641" y="2589149"/>
                  </a:cubicBezTo>
                  <a:cubicBezTo>
                    <a:pt x="3187192" y="2510409"/>
                    <a:pt x="3405759" y="2376043"/>
                    <a:pt x="3268599" y="2247900"/>
                  </a:cubicBezTo>
                  <a:cubicBezTo>
                    <a:pt x="3154553" y="2188083"/>
                    <a:pt x="3018028" y="2185035"/>
                    <a:pt x="2894711" y="2151380"/>
                  </a:cubicBezTo>
                  <a:cubicBezTo>
                    <a:pt x="2744343" y="2123948"/>
                    <a:pt x="2645029" y="2090547"/>
                    <a:pt x="2468118" y="2055876"/>
                  </a:cubicBezTo>
                  <a:cubicBezTo>
                    <a:pt x="2459609" y="2056384"/>
                    <a:pt x="2451481" y="2058417"/>
                    <a:pt x="2443607" y="2061718"/>
                  </a:cubicBezTo>
                  <a:cubicBezTo>
                    <a:pt x="2435733" y="2065020"/>
                    <a:pt x="2428748" y="2069592"/>
                    <a:pt x="2422398" y="2075434"/>
                  </a:cubicBezTo>
                  <a:cubicBezTo>
                    <a:pt x="2416048" y="2081276"/>
                    <a:pt x="2410968" y="2087880"/>
                    <a:pt x="2407031" y="2095373"/>
                  </a:cubicBezTo>
                  <a:cubicBezTo>
                    <a:pt x="2403094" y="2102866"/>
                    <a:pt x="2400427" y="2110867"/>
                    <a:pt x="2399157" y="2119249"/>
                  </a:cubicBezTo>
                  <a:cubicBezTo>
                    <a:pt x="2397887" y="2127631"/>
                    <a:pt x="2398014" y="2136013"/>
                    <a:pt x="2399665" y="2144395"/>
                  </a:cubicBezTo>
                  <a:cubicBezTo>
                    <a:pt x="2401316" y="2152777"/>
                    <a:pt x="2404237" y="2160651"/>
                    <a:pt x="2408428" y="2168017"/>
                  </a:cubicBezTo>
                  <a:cubicBezTo>
                    <a:pt x="2412619" y="2175383"/>
                    <a:pt x="2418080" y="2181860"/>
                    <a:pt x="2424557" y="2187321"/>
                  </a:cubicBezTo>
                  <a:cubicBezTo>
                    <a:pt x="2431034" y="2192782"/>
                    <a:pt x="2438273" y="2197100"/>
                    <a:pt x="2446147" y="2200148"/>
                  </a:cubicBezTo>
                  <a:cubicBezTo>
                    <a:pt x="2605278" y="2246376"/>
                    <a:pt x="2794762" y="2284730"/>
                    <a:pt x="2957576" y="2321306"/>
                  </a:cubicBezTo>
                  <a:cubicBezTo>
                    <a:pt x="2885567" y="2325624"/>
                    <a:pt x="2813431" y="2339213"/>
                    <a:pt x="2742819" y="2349373"/>
                  </a:cubicBezTo>
                  <a:cubicBezTo>
                    <a:pt x="2593213" y="2376170"/>
                    <a:pt x="2442464" y="2393696"/>
                    <a:pt x="2290572" y="2401824"/>
                  </a:cubicBezTo>
                  <a:cubicBezTo>
                    <a:pt x="2256790" y="2402332"/>
                    <a:pt x="2223389" y="2402713"/>
                    <a:pt x="2190623" y="2402713"/>
                  </a:cubicBezTo>
                  <a:cubicBezTo>
                    <a:pt x="1994662" y="2402713"/>
                    <a:pt x="1816481" y="2390394"/>
                    <a:pt x="1656334" y="2327402"/>
                  </a:cubicBezTo>
                  <a:cubicBezTo>
                    <a:pt x="1277620" y="2175256"/>
                    <a:pt x="978789" y="1872869"/>
                    <a:pt x="733933" y="1489837"/>
                  </a:cubicBezTo>
                  <a:cubicBezTo>
                    <a:pt x="430784" y="1077595"/>
                    <a:pt x="247777" y="418084"/>
                    <a:pt x="115697" y="27559"/>
                  </a:cubicBezTo>
                  <a:cubicBezTo>
                    <a:pt x="111633" y="21590"/>
                    <a:pt x="106680" y="16510"/>
                    <a:pt x="100838" y="12192"/>
                  </a:cubicBezTo>
                  <a:cubicBezTo>
                    <a:pt x="94996" y="7874"/>
                    <a:pt x="88646" y="4826"/>
                    <a:pt x="81661" y="2667"/>
                  </a:cubicBezTo>
                  <a:cubicBezTo>
                    <a:pt x="75819" y="889"/>
                    <a:pt x="69850" y="0"/>
                    <a:pt x="63754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0">
            <a:off x="10388327" y="3715093"/>
            <a:ext cx="3223089" cy="1273207"/>
            <a:chOff x="0" y="0"/>
            <a:chExt cx="3223082" cy="1273213"/>
          </a:xfrm>
        </p:grpSpPr>
        <p:sp>
          <p:nvSpPr>
            <p:cNvPr id="9" name="Freeform 9"/>
            <p:cNvSpPr/>
            <p:nvPr/>
          </p:nvSpPr>
          <p:spPr>
            <a:xfrm>
              <a:off x="-73025" y="0"/>
              <a:ext cx="3296158" cy="1273302"/>
            </a:xfrm>
            <a:custGeom>
              <a:avLst/>
              <a:gdLst/>
              <a:ahLst/>
              <a:cxnLst/>
              <a:rect l="l" t="t" r="r" b="b"/>
              <a:pathLst>
                <a:path w="3296158" h="1273302">
                  <a:moveTo>
                    <a:pt x="1386967" y="0"/>
                  </a:moveTo>
                  <a:cubicBezTo>
                    <a:pt x="1095121" y="0"/>
                    <a:pt x="825246" y="145796"/>
                    <a:pt x="581025" y="293624"/>
                  </a:cubicBezTo>
                  <a:cubicBezTo>
                    <a:pt x="458343" y="370078"/>
                    <a:pt x="354711" y="458343"/>
                    <a:pt x="248285" y="503555"/>
                  </a:cubicBezTo>
                  <a:cubicBezTo>
                    <a:pt x="298450" y="398399"/>
                    <a:pt x="372364" y="272161"/>
                    <a:pt x="428244" y="177419"/>
                  </a:cubicBezTo>
                  <a:cubicBezTo>
                    <a:pt x="441198" y="155575"/>
                    <a:pt x="434213" y="167513"/>
                    <a:pt x="448564" y="144018"/>
                  </a:cubicBezTo>
                  <a:cubicBezTo>
                    <a:pt x="452628" y="138430"/>
                    <a:pt x="459867" y="124968"/>
                    <a:pt x="460502" y="123063"/>
                  </a:cubicBezTo>
                  <a:cubicBezTo>
                    <a:pt x="461137" y="121920"/>
                    <a:pt x="461645" y="120650"/>
                    <a:pt x="462153" y="119380"/>
                  </a:cubicBezTo>
                  <a:cubicBezTo>
                    <a:pt x="464058" y="114554"/>
                    <a:pt x="465328" y="109601"/>
                    <a:pt x="465836" y="104521"/>
                  </a:cubicBezTo>
                  <a:cubicBezTo>
                    <a:pt x="466344" y="99441"/>
                    <a:pt x="466090" y="94234"/>
                    <a:pt x="465074" y="89154"/>
                  </a:cubicBezTo>
                  <a:cubicBezTo>
                    <a:pt x="464058" y="84074"/>
                    <a:pt x="462407" y="79248"/>
                    <a:pt x="459994" y="74676"/>
                  </a:cubicBezTo>
                  <a:cubicBezTo>
                    <a:pt x="457581" y="70104"/>
                    <a:pt x="454533" y="66040"/>
                    <a:pt x="450977" y="62230"/>
                  </a:cubicBezTo>
                  <a:cubicBezTo>
                    <a:pt x="447421" y="58420"/>
                    <a:pt x="443230" y="55499"/>
                    <a:pt x="438785" y="52959"/>
                  </a:cubicBezTo>
                  <a:cubicBezTo>
                    <a:pt x="434340" y="50419"/>
                    <a:pt x="429514" y="48641"/>
                    <a:pt x="424434" y="47625"/>
                  </a:cubicBezTo>
                  <a:cubicBezTo>
                    <a:pt x="420751" y="46863"/>
                    <a:pt x="417068" y="46482"/>
                    <a:pt x="413385" y="46482"/>
                  </a:cubicBezTo>
                  <a:cubicBezTo>
                    <a:pt x="411988" y="46482"/>
                    <a:pt x="410591" y="46482"/>
                    <a:pt x="409194" y="46609"/>
                  </a:cubicBezTo>
                  <a:cubicBezTo>
                    <a:pt x="368173" y="59055"/>
                    <a:pt x="385445" y="54737"/>
                    <a:pt x="359283" y="82550"/>
                  </a:cubicBezTo>
                  <a:cubicBezTo>
                    <a:pt x="280543" y="188976"/>
                    <a:pt x="211582" y="301244"/>
                    <a:pt x="152527" y="419735"/>
                  </a:cubicBezTo>
                  <a:cubicBezTo>
                    <a:pt x="113538" y="508635"/>
                    <a:pt x="0" y="682498"/>
                    <a:pt x="144653" y="728980"/>
                  </a:cubicBezTo>
                  <a:cubicBezTo>
                    <a:pt x="149606" y="729234"/>
                    <a:pt x="154432" y="729234"/>
                    <a:pt x="159385" y="729234"/>
                  </a:cubicBezTo>
                  <a:cubicBezTo>
                    <a:pt x="258318" y="729234"/>
                    <a:pt x="354584" y="687578"/>
                    <a:pt x="451739" y="670560"/>
                  </a:cubicBezTo>
                  <a:cubicBezTo>
                    <a:pt x="571246" y="638683"/>
                    <a:pt x="655574" y="628904"/>
                    <a:pt x="796925" y="593217"/>
                  </a:cubicBezTo>
                  <a:cubicBezTo>
                    <a:pt x="802894" y="589915"/>
                    <a:pt x="808228" y="585597"/>
                    <a:pt x="812800" y="580517"/>
                  </a:cubicBezTo>
                  <a:cubicBezTo>
                    <a:pt x="817372" y="575437"/>
                    <a:pt x="820928" y="569595"/>
                    <a:pt x="823595" y="563245"/>
                  </a:cubicBezTo>
                  <a:cubicBezTo>
                    <a:pt x="826262" y="556895"/>
                    <a:pt x="827659" y="550164"/>
                    <a:pt x="828040" y="543306"/>
                  </a:cubicBezTo>
                  <a:cubicBezTo>
                    <a:pt x="828421" y="536448"/>
                    <a:pt x="827532" y="529717"/>
                    <a:pt x="825627" y="523113"/>
                  </a:cubicBezTo>
                  <a:cubicBezTo>
                    <a:pt x="823722" y="516509"/>
                    <a:pt x="820674" y="510413"/>
                    <a:pt x="816610" y="504825"/>
                  </a:cubicBezTo>
                  <a:cubicBezTo>
                    <a:pt x="812546" y="499237"/>
                    <a:pt x="807720" y="494538"/>
                    <a:pt x="802005" y="490601"/>
                  </a:cubicBezTo>
                  <a:cubicBezTo>
                    <a:pt x="796290" y="486664"/>
                    <a:pt x="790194" y="483870"/>
                    <a:pt x="783463" y="481965"/>
                  </a:cubicBezTo>
                  <a:cubicBezTo>
                    <a:pt x="778256" y="480568"/>
                    <a:pt x="772922" y="479806"/>
                    <a:pt x="767588" y="479806"/>
                  </a:cubicBezTo>
                  <a:cubicBezTo>
                    <a:pt x="766064" y="479806"/>
                    <a:pt x="764667" y="479806"/>
                    <a:pt x="763143" y="479933"/>
                  </a:cubicBezTo>
                  <a:cubicBezTo>
                    <a:pt x="630682" y="501015"/>
                    <a:pt x="478790" y="538353"/>
                    <a:pt x="346964" y="567817"/>
                  </a:cubicBezTo>
                  <a:cubicBezTo>
                    <a:pt x="398145" y="539877"/>
                    <a:pt x="446278" y="504952"/>
                    <a:pt x="494411" y="473202"/>
                  </a:cubicBezTo>
                  <a:cubicBezTo>
                    <a:pt x="594614" y="401955"/>
                    <a:pt x="698881" y="337058"/>
                    <a:pt x="807212" y="278638"/>
                  </a:cubicBezTo>
                  <a:cubicBezTo>
                    <a:pt x="978154" y="194564"/>
                    <a:pt x="1134491" y="124714"/>
                    <a:pt x="1296797" y="114173"/>
                  </a:cubicBezTo>
                  <a:cubicBezTo>
                    <a:pt x="1320419" y="112776"/>
                    <a:pt x="1343914" y="112141"/>
                    <a:pt x="1367409" y="112141"/>
                  </a:cubicBezTo>
                  <a:cubicBezTo>
                    <a:pt x="1672717" y="112141"/>
                    <a:pt x="1972056" y="227076"/>
                    <a:pt x="2261362" y="409067"/>
                  </a:cubicBezTo>
                  <a:cubicBezTo>
                    <a:pt x="2625725" y="606171"/>
                    <a:pt x="2987675" y="1026033"/>
                    <a:pt x="3219323" y="1266317"/>
                  </a:cubicBezTo>
                  <a:cubicBezTo>
                    <a:pt x="3224403" y="1269238"/>
                    <a:pt x="3229737" y="1271270"/>
                    <a:pt x="3235579" y="1272413"/>
                  </a:cubicBezTo>
                  <a:cubicBezTo>
                    <a:pt x="3238754" y="1273048"/>
                    <a:pt x="3241929" y="1273302"/>
                    <a:pt x="3245104" y="1273302"/>
                  </a:cubicBezTo>
                  <a:cubicBezTo>
                    <a:pt x="3247644" y="1273302"/>
                    <a:pt x="3250311" y="1273048"/>
                    <a:pt x="3252851" y="1272667"/>
                  </a:cubicBezTo>
                  <a:cubicBezTo>
                    <a:pt x="3258693" y="1271778"/>
                    <a:pt x="3264154" y="1270000"/>
                    <a:pt x="3269234" y="1267206"/>
                  </a:cubicBezTo>
                  <a:cubicBezTo>
                    <a:pt x="3274314" y="1264412"/>
                    <a:pt x="3278886" y="1260856"/>
                    <a:pt x="3282823" y="1256538"/>
                  </a:cubicBezTo>
                  <a:cubicBezTo>
                    <a:pt x="3286760" y="1252220"/>
                    <a:pt x="3289808" y="1247267"/>
                    <a:pt x="3292094" y="1241933"/>
                  </a:cubicBezTo>
                  <a:cubicBezTo>
                    <a:pt x="3294380" y="1236599"/>
                    <a:pt x="3295650" y="1230884"/>
                    <a:pt x="3295904" y="1225042"/>
                  </a:cubicBezTo>
                  <a:cubicBezTo>
                    <a:pt x="3296158" y="1219200"/>
                    <a:pt x="3295523" y="1213485"/>
                    <a:pt x="3293872" y="1207770"/>
                  </a:cubicBezTo>
                  <a:cubicBezTo>
                    <a:pt x="3292221" y="1202055"/>
                    <a:pt x="3289681" y="1196975"/>
                    <a:pt x="3286252" y="1192276"/>
                  </a:cubicBezTo>
                  <a:cubicBezTo>
                    <a:pt x="3192272" y="1080135"/>
                    <a:pt x="3097403" y="968502"/>
                    <a:pt x="2999486" y="859663"/>
                  </a:cubicBezTo>
                  <a:cubicBezTo>
                    <a:pt x="2899537" y="747014"/>
                    <a:pt x="2791333" y="643128"/>
                    <a:pt x="2674620" y="548005"/>
                  </a:cubicBezTo>
                  <a:cubicBezTo>
                    <a:pt x="2557907" y="452882"/>
                    <a:pt x="2434336" y="367792"/>
                    <a:pt x="2303907" y="292608"/>
                  </a:cubicBezTo>
                  <a:cubicBezTo>
                    <a:pt x="2238756" y="249809"/>
                    <a:pt x="2171192" y="211328"/>
                    <a:pt x="2101088" y="177292"/>
                  </a:cubicBezTo>
                  <a:cubicBezTo>
                    <a:pt x="2030984" y="143256"/>
                    <a:pt x="1958975" y="113919"/>
                    <a:pt x="1885061" y="89281"/>
                  </a:cubicBezTo>
                  <a:cubicBezTo>
                    <a:pt x="1811147" y="64643"/>
                    <a:pt x="1735963" y="44958"/>
                    <a:pt x="1659382" y="30226"/>
                  </a:cubicBezTo>
                  <a:cubicBezTo>
                    <a:pt x="1582801" y="15494"/>
                    <a:pt x="1505712" y="5715"/>
                    <a:pt x="1427988" y="1016"/>
                  </a:cubicBezTo>
                  <a:cubicBezTo>
                    <a:pt x="1414272" y="381"/>
                    <a:pt x="1400556" y="0"/>
                    <a:pt x="138696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0">
            <a:off x="11042523" y="5333714"/>
            <a:ext cx="3223089" cy="1273207"/>
            <a:chOff x="0" y="0"/>
            <a:chExt cx="3223082" cy="1273213"/>
          </a:xfrm>
        </p:grpSpPr>
        <p:sp>
          <p:nvSpPr>
            <p:cNvPr id="11" name="Freeform 11"/>
            <p:cNvSpPr/>
            <p:nvPr/>
          </p:nvSpPr>
          <p:spPr>
            <a:xfrm>
              <a:off x="-73025" y="0"/>
              <a:ext cx="3296158" cy="1273302"/>
            </a:xfrm>
            <a:custGeom>
              <a:avLst/>
              <a:gdLst/>
              <a:ahLst/>
              <a:cxnLst/>
              <a:rect l="l" t="t" r="r" b="b"/>
              <a:pathLst>
                <a:path w="3296158" h="1273302">
                  <a:moveTo>
                    <a:pt x="1386967" y="0"/>
                  </a:moveTo>
                  <a:cubicBezTo>
                    <a:pt x="1095121" y="0"/>
                    <a:pt x="825246" y="145796"/>
                    <a:pt x="581025" y="293624"/>
                  </a:cubicBezTo>
                  <a:cubicBezTo>
                    <a:pt x="458343" y="370078"/>
                    <a:pt x="354711" y="458343"/>
                    <a:pt x="248285" y="503555"/>
                  </a:cubicBezTo>
                  <a:cubicBezTo>
                    <a:pt x="298450" y="398399"/>
                    <a:pt x="372364" y="272161"/>
                    <a:pt x="428244" y="177419"/>
                  </a:cubicBezTo>
                  <a:cubicBezTo>
                    <a:pt x="441198" y="155575"/>
                    <a:pt x="434213" y="167513"/>
                    <a:pt x="448564" y="144018"/>
                  </a:cubicBezTo>
                  <a:cubicBezTo>
                    <a:pt x="452628" y="138430"/>
                    <a:pt x="459867" y="124968"/>
                    <a:pt x="460502" y="123063"/>
                  </a:cubicBezTo>
                  <a:cubicBezTo>
                    <a:pt x="461137" y="121920"/>
                    <a:pt x="461645" y="120650"/>
                    <a:pt x="462153" y="119380"/>
                  </a:cubicBezTo>
                  <a:cubicBezTo>
                    <a:pt x="464058" y="114554"/>
                    <a:pt x="465328" y="109601"/>
                    <a:pt x="465836" y="104521"/>
                  </a:cubicBezTo>
                  <a:cubicBezTo>
                    <a:pt x="466344" y="99441"/>
                    <a:pt x="466090" y="94234"/>
                    <a:pt x="465074" y="89154"/>
                  </a:cubicBezTo>
                  <a:cubicBezTo>
                    <a:pt x="464058" y="84074"/>
                    <a:pt x="462407" y="79248"/>
                    <a:pt x="459994" y="74676"/>
                  </a:cubicBezTo>
                  <a:cubicBezTo>
                    <a:pt x="457581" y="70104"/>
                    <a:pt x="454533" y="66040"/>
                    <a:pt x="450977" y="62230"/>
                  </a:cubicBezTo>
                  <a:cubicBezTo>
                    <a:pt x="447421" y="58420"/>
                    <a:pt x="443230" y="55499"/>
                    <a:pt x="438785" y="52959"/>
                  </a:cubicBezTo>
                  <a:cubicBezTo>
                    <a:pt x="434340" y="50419"/>
                    <a:pt x="429514" y="48641"/>
                    <a:pt x="424434" y="47625"/>
                  </a:cubicBezTo>
                  <a:cubicBezTo>
                    <a:pt x="420751" y="46863"/>
                    <a:pt x="417068" y="46482"/>
                    <a:pt x="413385" y="46482"/>
                  </a:cubicBezTo>
                  <a:cubicBezTo>
                    <a:pt x="411988" y="46482"/>
                    <a:pt x="410591" y="46482"/>
                    <a:pt x="409194" y="46609"/>
                  </a:cubicBezTo>
                  <a:cubicBezTo>
                    <a:pt x="368173" y="59055"/>
                    <a:pt x="385445" y="54737"/>
                    <a:pt x="359283" y="82550"/>
                  </a:cubicBezTo>
                  <a:cubicBezTo>
                    <a:pt x="280543" y="188976"/>
                    <a:pt x="211582" y="301244"/>
                    <a:pt x="152527" y="419608"/>
                  </a:cubicBezTo>
                  <a:cubicBezTo>
                    <a:pt x="113538" y="508508"/>
                    <a:pt x="0" y="682371"/>
                    <a:pt x="144653" y="728853"/>
                  </a:cubicBezTo>
                  <a:cubicBezTo>
                    <a:pt x="149606" y="729107"/>
                    <a:pt x="154432" y="729107"/>
                    <a:pt x="159385" y="729107"/>
                  </a:cubicBezTo>
                  <a:cubicBezTo>
                    <a:pt x="258318" y="729107"/>
                    <a:pt x="354584" y="687451"/>
                    <a:pt x="451739" y="670433"/>
                  </a:cubicBezTo>
                  <a:cubicBezTo>
                    <a:pt x="571246" y="638556"/>
                    <a:pt x="655574" y="628777"/>
                    <a:pt x="796925" y="593090"/>
                  </a:cubicBezTo>
                  <a:cubicBezTo>
                    <a:pt x="802894" y="589788"/>
                    <a:pt x="808228" y="585470"/>
                    <a:pt x="812800" y="580390"/>
                  </a:cubicBezTo>
                  <a:cubicBezTo>
                    <a:pt x="817372" y="575310"/>
                    <a:pt x="820928" y="569468"/>
                    <a:pt x="823595" y="563118"/>
                  </a:cubicBezTo>
                  <a:cubicBezTo>
                    <a:pt x="826262" y="556768"/>
                    <a:pt x="827659" y="550037"/>
                    <a:pt x="828040" y="543179"/>
                  </a:cubicBezTo>
                  <a:cubicBezTo>
                    <a:pt x="828421" y="536321"/>
                    <a:pt x="827532" y="529590"/>
                    <a:pt x="825627" y="522986"/>
                  </a:cubicBezTo>
                  <a:cubicBezTo>
                    <a:pt x="823722" y="516382"/>
                    <a:pt x="820674" y="510286"/>
                    <a:pt x="816610" y="504698"/>
                  </a:cubicBezTo>
                  <a:cubicBezTo>
                    <a:pt x="812546" y="499110"/>
                    <a:pt x="807720" y="494411"/>
                    <a:pt x="802005" y="490474"/>
                  </a:cubicBezTo>
                  <a:cubicBezTo>
                    <a:pt x="796290" y="486537"/>
                    <a:pt x="790194" y="483743"/>
                    <a:pt x="783463" y="481838"/>
                  </a:cubicBezTo>
                  <a:cubicBezTo>
                    <a:pt x="778256" y="480441"/>
                    <a:pt x="772922" y="479679"/>
                    <a:pt x="767588" y="479679"/>
                  </a:cubicBezTo>
                  <a:cubicBezTo>
                    <a:pt x="766064" y="479679"/>
                    <a:pt x="764667" y="479679"/>
                    <a:pt x="763143" y="479806"/>
                  </a:cubicBezTo>
                  <a:cubicBezTo>
                    <a:pt x="630682" y="500888"/>
                    <a:pt x="478790" y="538226"/>
                    <a:pt x="346964" y="567690"/>
                  </a:cubicBezTo>
                  <a:cubicBezTo>
                    <a:pt x="398145" y="539750"/>
                    <a:pt x="446278" y="504825"/>
                    <a:pt x="494411" y="473075"/>
                  </a:cubicBezTo>
                  <a:cubicBezTo>
                    <a:pt x="594614" y="401828"/>
                    <a:pt x="698881" y="336931"/>
                    <a:pt x="807212" y="278511"/>
                  </a:cubicBezTo>
                  <a:cubicBezTo>
                    <a:pt x="978154" y="194564"/>
                    <a:pt x="1134491" y="124714"/>
                    <a:pt x="1296797" y="114173"/>
                  </a:cubicBezTo>
                  <a:cubicBezTo>
                    <a:pt x="1320419" y="112776"/>
                    <a:pt x="1343914" y="112141"/>
                    <a:pt x="1367409" y="112141"/>
                  </a:cubicBezTo>
                  <a:cubicBezTo>
                    <a:pt x="1672717" y="112141"/>
                    <a:pt x="1972056" y="227076"/>
                    <a:pt x="2261362" y="409067"/>
                  </a:cubicBezTo>
                  <a:cubicBezTo>
                    <a:pt x="2625725" y="606171"/>
                    <a:pt x="2987675" y="1026033"/>
                    <a:pt x="3219323" y="1266317"/>
                  </a:cubicBezTo>
                  <a:cubicBezTo>
                    <a:pt x="3224403" y="1269238"/>
                    <a:pt x="3229737" y="1271270"/>
                    <a:pt x="3235579" y="1272413"/>
                  </a:cubicBezTo>
                  <a:cubicBezTo>
                    <a:pt x="3238754" y="1273048"/>
                    <a:pt x="3241929" y="1273302"/>
                    <a:pt x="3245104" y="1273302"/>
                  </a:cubicBezTo>
                  <a:cubicBezTo>
                    <a:pt x="3247644" y="1273302"/>
                    <a:pt x="3250311" y="1273048"/>
                    <a:pt x="3252851" y="1272667"/>
                  </a:cubicBezTo>
                  <a:cubicBezTo>
                    <a:pt x="3258693" y="1271778"/>
                    <a:pt x="3264154" y="1270000"/>
                    <a:pt x="3269234" y="1267206"/>
                  </a:cubicBezTo>
                  <a:cubicBezTo>
                    <a:pt x="3274314" y="1264412"/>
                    <a:pt x="3278886" y="1260856"/>
                    <a:pt x="3282823" y="1256538"/>
                  </a:cubicBezTo>
                  <a:cubicBezTo>
                    <a:pt x="3286760" y="1252220"/>
                    <a:pt x="3289808" y="1247267"/>
                    <a:pt x="3292094" y="1241933"/>
                  </a:cubicBezTo>
                  <a:cubicBezTo>
                    <a:pt x="3294380" y="1236599"/>
                    <a:pt x="3295650" y="1230884"/>
                    <a:pt x="3295904" y="1225042"/>
                  </a:cubicBezTo>
                  <a:cubicBezTo>
                    <a:pt x="3296158" y="1219200"/>
                    <a:pt x="3295523" y="1213485"/>
                    <a:pt x="3293872" y="1207770"/>
                  </a:cubicBezTo>
                  <a:cubicBezTo>
                    <a:pt x="3292221" y="1202055"/>
                    <a:pt x="3289681" y="1196975"/>
                    <a:pt x="3286252" y="1192276"/>
                  </a:cubicBezTo>
                  <a:cubicBezTo>
                    <a:pt x="3192272" y="1080135"/>
                    <a:pt x="3097403" y="968502"/>
                    <a:pt x="2999486" y="859663"/>
                  </a:cubicBezTo>
                  <a:cubicBezTo>
                    <a:pt x="2899537" y="747014"/>
                    <a:pt x="2791333" y="643128"/>
                    <a:pt x="2674620" y="548005"/>
                  </a:cubicBezTo>
                  <a:cubicBezTo>
                    <a:pt x="2557907" y="452882"/>
                    <a:pt x="2434336" y="367792"/>
                    <a:pt x="2303907" y="292608"/>
                  </a:cubicBezTo>
                  <a:cubicBezTo>
                    <a:pt x="2238756" y="249809"/>
                    <a:pt x="2171192" y="211328"/>
                    <a:pt x="2101088" y="177292"/>
                  </a:cubicBezTo>
                  <a:cubicBezTo>
                    <a:pt x="2030984" y="143256"/>
                    <a:pt x="1958975" y="113919"/>
                    <a:pt x="1885061" y="89281"/>
                  </a:cubicBezTo>
                  <a:cubicBezTo>
                    <a:pt x="1811147" y="64643"/>
                    <a:pt x="1735963" y="44958"/>
                    <a:pt x="1659382" y="30226"/>
                  </a:cubicBezTo>
                  <a:cubicBezTo>
                    <a:pt x="1582801" y="15494"/>
                    <a:pt x="1505712" y="5715"/>
                    <a:pt x="1427988" y="1016"/>
                  </a:cubicBezTo>
                  <a:cubicBezTo>
                    <a:pt x="1414272" y="381"/>
                    <a:pt x="1400556" y="0"/>
                    <a:pt x="138696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726440" y="1609090"/>
            <a:ext cx="16000730" cy="117919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ts val="7650"/>
              </a:lnSpc>
            </a:pPr>
            <a:r>
              <a:rPr lang="en-US" sz="3200">
                <a:solidFill>
                  <a:srgbClr val="A8AD64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Розглянемо каракатицю. Тіло складається з 2 частин : тулуба і голови,а ноги перетворені на щупальці.</a:t>
            </a:r>
            <a:endParaRPr lang="en-US" sz="3200">
              <a:solidFill>
                <a:srgbClr val="A8AD64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862328" y="784317"/>
            <a:ext cx="1180576" cy="8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БІОЛОГІЯ </a:t>
            </a:r>
            <a:endParaRPr lang="en-US" sz="245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317428" y="215598"/>
            <a:ext cx="9185462" cy="1633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65"/>
              </a:lnSpc>
            </a:pPr>
            <a:r>
              <a:rPr lang="en-US" sz="9545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Головоногі</a:t>
            </a:r>
            <a:endParaRPr lang="en-US" sz="9545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509653" y="3221407"/>
            <a:ext cx="3011829" cy="1393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40"/>
              </a:lnSpc>
            </a:pPr>
            <a:r>
              <a:rPr lang="en-US" sz="8050">
                <a:solidFill>
                  <a:srgbClr val="7FCDC1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Очі</a:t>
            </a:r>
            <a:endParaRPr lang="en-US" sz="8050">
              <a:solidFill>
                <a:srgbClr val="7FCDC1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98284" y="5040030"/>
            <a:ext cx="5932723" cy="1393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40"/>
              </a:lnSpc>
            </a:pPr>
            <a:r>
              <a:rPr lang="en-US" sz="8050">
                <a:solidFill>
                  <a:srgbClr val="4C956C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Щупальці</a:t>
            </a:r>
            <a:endParaRPr lang="en-US" sz="8050">
              <a:solidFill>
                <a:srgbClr val="4C956C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493382" y="2982485"/>
            <a:ext cx="4444350" cy="1788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525"/>
              </a:lnSpc>
            </a:pPr>
            <a:r>
              <a:rPr lang="en-US" sz="8050">
                <a:solidFill>
                  <a:srgbClr val="929CEF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Голова</a:t>
            </a:r>
            <a:endParaRPr lang="en-US" sz="8050">
              <a:solidFill>
                <a:srgbClr val="929CEF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797245" y="4965035"/>
            <a:ext cx="9836623" cy="4636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525"/>
              </a:lnSpc>
            </a:pPr>
            <a:r>
              <a:rPr lang="en-US" sz="8050">
                <a:solidFill>
                  <a:srgbClr val="6DC0DB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Плавець</a:t>
            </a:r>
            <a:endParaRPr lang="en-US" sz="8050">
              <a:solidFill>
                <a:srgbClr val="6DC0DB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6970"/>
              </a:lnSpc>
            </a:pPr>
            <a:r>
              <a:rPr lang="en-US" sz="8050">
                <a:solidFill>
                  <a:srgbClr val="6DC0DB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(згортка</a:t>
            </a:r>
            <a:endParaRPr lang="en-US" sz="8050">
              <a:solidFill>
                <a:srgbClr val="6DC0DB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15525"/>
              </a:lnSpc>
            </a:pPr>
            <a:r>
              <a:rPr lang="en-US" sz="8050">
                <a:solidFill>
                  <a:srgbClr val="6DC0DB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мантії)</a:t>
            </a:r>
            <a:endParaRPr lang="en-US" sz="8050">
              <a:solidFill>
                <a:srgbClr val="6DC0DB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3503" y="1688449"/>
            <a:ext cx="18375097" cy="8662054"/>
          </a:xfrm>
          <a:custGeom>
            <a:avLst/>
            <a:gdLst/>
            <a:ahLst/>
            <a:cxnLst/>
            <a:rect l="l" t="t" r="r" b="b"/>
            <a:pathLst>
              <a:path w="18375097" h="8662054">
                <a:moveTo>
                  <a:pt x="0" y="0"/>
                </a:moveTo>
                <a:lnTo>
                  <a:pt x="18375096" y="0"/>
                </a:lnTo>
                <a:lnTo>
                  <a:pt x="18375096" y="8662054"/>
                </a:lnTo>
                <a:lnTo>
                  <a:pt x="0" y="86620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699355" y="6313522"/>
            <a:ext cx="8172450" cy="3971925"/>
          </a:xfrm>
          <a:custGeom>
            <a:avLst/>
            <a:gdLst/>
            <a:ahLst/>
            <a:cxnLst/>
            <a:rect l="l" t="t" r="r" b="b"/>
            <a:pathLst>
              <a:path w="8172450" h="3971925">
                <a:moveTo>
                  <a:pt x="0" y="0"/>
                </a:moveTo>
                <a:lnTo>
                  <a:pt x="8172450" y="0"/>
                </a:lnTo>
                <a:lnTo>
                  <a:pt x="8172450" y="3971925"/>
                </a:lnTo>
                <a:lnTo>
                  <a:pt x="0" y="39719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8429" b="-30888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881410" y="885158"/>
            <a:ext cx="4133850" cy="5400675"/>
          </a:xfrm>
          <a:custGeom>
            <a:avLst/>
            <a:gdLst/>
            <a:ahLst/>
            <a:cxnLst/>
            <a:rect l="l" t="t" r="r" b="b"/>
            <a:pathLst>
              <a:path w="4133850" h="5400675">
                <a:moveTo>
                  <a:pt x="0" y="0"/>
                </a:moveTo>
                <a:lnTo>
                  <a:pt x="4133850" y="0"/>
                </a:lnTo>
                <a:lnTo>
                  <a:pt x="4133850" y="5400675"/>
                </a:lnTo>
                <a:lnTo>
                  <a:pt x="0" y="54006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61445" y="2956415"/>
            <a:ext cx="8095345" cy="5215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5"/>
              </a:lnSpc>
            </a:pPr>
            <a:r>
              <a:rPr lang="en-US" sz="3695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Мають особливий орган - </a:t>
            </a:r>
            <a:r>
              <a:rPr lang="en-US" sz="3695">
                <a:solidFill>
                  <a:srgbClr val="E7191F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лійку</a:t>
            </a:r>
            <a:r>
              <a:rPr lang="en-US" sz="3695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,в яку витискуєттся вода. Особливістю цих молюсок є </a:t>
            </a:r>
            <a:r>
              <a:rPr lang="en-US" sz="3695">
                <a:solidFill>
                  <a:srgbClr val="929CEF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реактивний рух</a:t>
            </a:r>
            <a:r>
              <a:rPr lang="en-US" sz="3695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. Захистом служать чорнильні залози. За небезпеки вони виділяють секрети,які утворюють чорну пляму і під прикриттям втікають </a:t>
            </a:r>
            <a:endParaRPr lang="en-US" sz="3695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862328" y="784317"/>
            <a:ext cx="1180576" cy="8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БІОЛОГІЯ </a:t>
            </a:r>
            <a:endParaRPr lang="en-US" sz="245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748452" y="-188690"/>
            <a:ext cx="7119671" cy="1491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300"/>
              </a:lnSpc>
            </a:pPr>
            <a:r>
              <a:rPr lang="en-US" sz="8785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Головоногі </a:t>
            </a:r>
            <a:endParaRPr lang="en-US" sz="8785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grpSp>
        <p:nvGrpSpPr>
          <p:cNvPr id="9" name="Group 9"/>
          <p:cNvGrpSpPr/>
          <p:nvPr/>
        </p:nvGrpSpPr>
        <p:grpSpPr>
          <a:xfrm rot="0">
            <a:off x="14707552" y="5537835"/>
            <a:ext cx="1102995" cy="317182"/>
            <a:chOff x="0" y="0"/>
            <a:chExt cx="1470660" cy="422910"/>
          </a:xfrm>
        </p:grpSpPr>
        <p:sp>
          <p:nvSpPr>
            <p:cNvPr id="10" name="Freeform 10"/>
            <p:cNvSpPr/>
            <p:nvPr/>
          </p:nvSpPr>
          <p:spPr>
            <a:xfrm>
              <a:off x="49530" y="45720"/>
              <a:ext cx="1370330" cy="328930"/>
            </a:xfrm>
            <a:custGeom>
              <a:avLst/>
              <a:gdLst/>
              <a:ahLst/>
              <a:cxnLst/>
              <a:rect l="l" t="t" r="r" b="b"/>
              <a:pathLst>
                <a:path w="1370330" h="328930">
                  <a:moveTo>
                    <a:pt x="59690" y="190500"/>
                  </a:moveTo>
                  <a:cubicBezTo>
                    <a:pt x="265430" y="160020"/>
                    <a:pt x="306070" y="138430"/>
                    <a:pt x="374650" y="123190"/>
                  </a:cubicBezTo>
                  <a:cubicBezTo>
                    <a:pt x="492760" y="97790"/>
                    <a:pt x="748030" y="81280"/>
                    <a:pt x="858520" y="57150"/>
                  </a:cubicBezTo>
                  <a:cubicBezTo>
                    <a:pt x="918210" y="43180"/>
                    <a:pt x="943610" y="24130"/>
                    <a:pt x="993140" y="15240"/>
                  </a:cubicBezTo>
                  <a:cubicBezTo>
                    <a:pt x="1051560" y="3810"/>
                    <a:pt x="1129030" y="0"/>
                    <a:pt x="1188720" y="5080"/>
                  </a:cubicBezTo>
                  <a:cubicBezTo>
                    <a:pt x="1240790" y="8890"/>
                    <a:pt x="1304290" y="16510"/>
                    <a:pt x="1333500" y="33020"/>
                  </a:cubicBezTo>
                  <a:cubicBezTo>
                    <a:pt x="1350010" y="41910"/>
                    <a:pt x="1358900" y="53340"/>
                    <a:pt x="1365250" y="67310"/>
                  </a:cubicBezTo>
                  <a:cubicBezTo>
                    <a:pt x="1370330" y="80010"/>
                    <a:pt x="1370330" y="100330"/>
                    <a:pt x="1365250" y="114300"/>
                  </a:cubicBezTo>
                  <a:cubicBezTo>
                    <a:pt x="1360170" y="127000"/>
                    <a:pt x="1352550" y="138430"/>
                    <a:pt x="1334770" y="149860"/>
                  </a:cubicBezTo>
                  <a:cubicBezTo>
                    <a:pt x="1299210" y="173990"/>
                    <a:pt x="1168400" y="189230"/>
                    <a:pt x="1130300" y="217170"/>
                  </a:cubicBezTo>
                  <a:cubicBezTo>
                    <a:pt x="1111250" y="232410"/>
                    <a:pt x="1109980" y="255270"/>
                    <a:pt x="1097280" y="266700"/>
                  </a:cubicBezTo>
                  <a:cubicBezTo>
                    <a:pt x="1085850" y="276860"/>
                    <a:pt x="1073150" y="285750"/>
                    <a:pt x="1059180" y="285750"/>
                  </a:cubicBezTo>
                  <a:cubicBezTo>
                    <a:pt x="1041400" y="287020"/>
                    <a:pt x="1012190" y="279400"/>
                    <a:pt x="999490" y="265430"/>
                  </a:cubicBezTo>
                  <a:cubicBezTo>
                    <a:pt x="986790" y="251460"/>
                    <a:pt x="979170" y="222250"/>
                    <a:pt x="982980" y="204470"/>
                  </a:cubicBezTo>
                  <a:cubicBezTo>
                    <a:pt x="988060" y="186690"/>
                    <a:pt x="1008380" y="165100"/>
                    <a:pt x="1024890" y="157480"/>
                  </a:cubicBezTo>
                  <a:cubicBezTo>
                    <a:pt x="1037590" y="151130"/>
                    <a:pt x="1054100" y="151130"/>
                    <a:pt x="1066800" y="154940"/>
                  </a:cubicBezTo>
                  <a:cubicBezTo>
                    <a:pt x="1080770" y="158750"/>
                    <a:pt x="1094740" y="167640"/>
                    <a:pt x="1102360" y="180340"/>
                  </a:cubicBezTo>
                  <a:cubicBezTo>
                    <a:pt x="1111250" y="194310"/>
                    <a:pt x="1116330" y="224790"/>
                    <a:pt x="1112520" y="242570"/>
                  </a:cubicBezTo>
                  <a:cubicBezTo>
                    <a:pt x="1108710" y="255270"/>
                    <a:pt x="1097280" y="267970"/>
                    <a:pt x="1085850" y="275590"/>
                  </a:cubicBezTo>
                  <a:cubicBezTo>
                    <a:pt x="1074420" y="283210"/>
                    <a:pt x="1059180" y="289560"/>
                    <a:pt x="1043940" y="287020"/>
                  </a:cubicBezTo>
                  <a:cubicBezTo>
                    <a:pt x="1027430" y="284480"/>
                    <a:pt x="1000760" y="267970"/>
                    <a:pt x="990600" y="254000"/>
                  </a:cubicBezTo>
                  <a:cubicBezTo>
                    <a:pt x="982980" y="242570"/>
                    <a:pt x="980440" y="224790"/>
                    <a:pt x="981710" y="212090"/>
                  </a:cubicBezTo>
                  <a:cubicBezTo>
                    <a:pt x="984250" y="198120"/>
                    <a:pt x="989330" y="186690"/>
                    <a:pt x="1000760" y="172720"/>
                  </a:cubicBezTo>
                  <a:cubicBezTo>
                    <a:pt x="1017270" y="149860"/>
                    <a:pt x="1050290" y="118110"/>
                    <a:pt x="1088390" y="95250"/>
                  </a:cubicBezTo>
                  <a:cubicBezTo>
                    <a:pt x="1143000" y="64770"/>
                    <a:pt x="1257300" y="25400"/>
                    <a:pt x="1301750" y="25400"/>
                  </a:cubicBezTo>
                  <a:cubicBezTo>
                    <a:pt x="1322070" y="25400"/>
                    <a:pt x="1334770" y="31750"/>
                    <a:pt x="1346200" y="40640"/>
                  </a:cubicBezTo>
                  <a:cubicBezTo>
                    <a:pt x="1357630" y="50800"/>
                    <a:pt x="1366520" y="67310"/>
                    <a:pt x="1369060" y="82550"/>
                  </a:cubicBezTo>
                  <a:cubicBezTo>
                    <a:pt x="1370330" y="96520"/>
                    <a:pt x="1366520" y="115570"/>
                    <a:pt x="1358900" y="128270"/>
                  </a:cubicBezTo>
                  <a:cubicBezTo>
                    <a:pt x="1350010" y="139700"/>
                    <a:pt x="1338580" y="151130"/>
                    <a:pt x="1320800" y="154940"/>
                  </a:cubicBezTo>
                  <a:cubicBezTo>
                    <a:pt x="1291590" y="162560"/>
                    <a:pt x="1239520" y="138430"/>
                    <a:pt x="1189990" y="137160"/>
                  </a:cubicBezTo>
                  <a:cubicBezTo>
                    <a:pt x="1126490" y="133350"/>
                    <a:pt x="1026160" y="138430"/>
                    <a:pt x="967740" y="148590"/>
                  </a:cubicBezTo>
                  <a:cubicBezTo>
                    <a:pt x="928370" y="154940"/>
                    <a:pt x="915670" y="166370"/>
                    <a:pt x="869950" y="176530"/>
                  </a:cubicBezTo>
                  <a:cubicBezTo>
                    <a:pt x="774700" y="196850"/>
                    <a:pt x="528320" y="217170"/>
                    <a:pt x="411480" y="243840"/>
                  </a:cubicBezTo>
                  <a:cubicBezTo>
                    <a:pt x="336550" y="260350"/>
                    <a:pt x="288290" y="287020"/>
                    <a:pt x="229870" y="300990"/>
                  </a:cubicBezTo>
                  <a:cubicBezTo>
                    <a:pt x="177800" y="312420"/>
                    <a:pt x="116840" y="328930"/>
                    <a:pt x="78740" y="325120"/>
                  </a:cubicBezTo>
                  <a:cubicBezTo>
                    <a:pt x="53340" y="322580"/>
                    <a:pt x="31750" y="316230"/>
                    <a:pt x="19050" y="303530"/>
                  </a:cubicBezTo>
                  <a:cubicBezTo>
                    <a:pt x="7620" y="293370"/>
                    <a:pt x="1270" y="274320"/>
                    <a:pt x="1270" y="259080"/>
                  </a:cubicBezTo>
                  <a:cubicBezTo>
                    <a:pt x="0" y="243840"/>
                    <a:pt x="7620" y="224790"/>
                    <a:pt x="16510" y="213360"/>
                  </a:cubicBezTo>
                  <a:cubicBezTo>
                    <a:pt x="26670" y="201930"/>
                    <a:pt x="59690" y="190500"/>
                    <a:pt x="59690" y="19050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3503" y="2465632"/>
            <a:ext cx="18375097" cy="7884871"/>
          </a:xfrm>
          <a:custGeom>
            <a:avLst/>
            <a:gdLst/>
            <a:ahLst/>
            <a:cxnLst/>
            <a:rect l="l" t="t" r="r" b="b"/>
            <a:pathLst>
              <a:path w="18375097" h="7884871">
                <a:moveTo>
                  <a:pt x="0" y="0"/>
                </a:moveTo>
                <a:lnTo>
                  <a:pt x="18375096" y="0"/>
                </a:lnTo>
                <a:lnTo>
                  <a:pt x="18375096" y="7884871"/>
                </a:lnTo>
                <a:lnTo>
                  <a:pt x="0" y="78848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834889" y="1798282"/>
            <a:ext cx="5419725" cy="4095750"/>
          </a:xfrm>
          <a:custGeom>
            <a:avLst/>
            <a:gdLst/>
            <a:ahLst/>
            <a:cxnLst/>
            <a:rect l="l" t="t" r="r" b="b"/>
            <a:pathLst>
              <a:path w="5419725" h="4095750">
                <a:moveTo>
                  <a:pt x="0" y="0"/>
                </a:moveTo>
                <a:lnTo>
                  <a:pt x="5419725" y="0"/>
                </a:lnTo>
                <a:lnTo>
                  <a:pt x="5419725" y="4095750"/>
                </a:lnTo>
                <a:lnTo>
                  <a:pt x="0" y="40957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93596" y="6806413"/>
            <a:ext cx="5037715" cy="3544091"/>
          </a:xfrm>
          <a:custGeom>
            <a:avLst/>
            <a:gdLst/>
            <a:ahLst/>
            <a:cxnLst/>
            <a:rect l="l" t="t" r="r" b="b"/>
            <a:pathLst>
              <a:path w="5037715" h="3544091">
                <a:moveTo>
                  <a:pt x="0" y="0"/>
                </a:moveTo>
                <a:lnTo>
                  <a:pt x="5037715" y="0"/>
                </a:lnTo>
                <a:lnTo>
                  <a:pt x="5037715" y="3544090"/>
                </a:lnTo>
                <a:lnTo>
                  <a:pt x="0" y="35440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620820">
            <a:off x="12916243" y="6086446"/>
            <a:ext cx="4953000" cy="4683452"/>
            <a:chOff x="0" y="0"/>
            <a:chExt cx="6604000" cy="624460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04000" cy="6244590"/>
            </a:xfrm>
            <a:custGeom>
              <a:avLst/>
              <a:gdLst/>
              <a:ahLst/>
              <a:cxnLst/>
              <a:rect l="l" t="t" r="r" b="b"/>
              <a:pathLst>
                <a:path w="6604000" h="6244590">
                  <a:moveTo>
                    <a:pt x="0" y="0"/>
                  </a:moveTo>
                  <a:lnTo>
                    <a:pt x="0" y="6244590"/>
                  </a:lnTo>
                  <a:lnTo>
                    <a:pt x="6604000" y="5038852"/>
                  </a:lnTo>
                  <a:lnTo>
                    <a:pt x="6604000" y="0"/>
                  </a:lnTo>
                  <a:lnTo>
                    <a:pt x="5938012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b="-5755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823912" y="3892382"/>
            <a:ext cx="5100559" cy="2618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60"/>
              </a:lnSpc>
            </a:pPr>
            <a:r>
              <a:rPr lang="en-US" sz="7545" b="1">
                <a:solidFill>
                  <a:srgbClr val="7FCDC1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Молюски -</a:t>
            </a:r>
            <a:endParaRPr lang="en-US" sz="7545" b="1">
              <a:solidFill>
                <a:srgbClr val="7FCDC1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247007" y="4247208"/>
            <a:ext cx="7587882" cy="3207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10"/>
              </a:lnSpc>
            </a:pPr>
            <a:r>
              <a:rPr lang="en-US" sz="4580" b="1">
                <a:solidFill>
                  <a:srgbClr val="E87C67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це безхребетні  тварини,тіло не поділене на сегменти   м"яке,тому їх називають - м"якуни</a:t>
            </a:r>
            <a:endParaRPr lang="en-US" sz="4580" b="1">
              <a:solidFill>
                <a:srgbClr val="E87C67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862328" y="784317"/>
            <a:ext cx="1180576" cy="8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БІОЛОГІЯ </a:t>
            </a:r>
            <a:endParaRPr lang="en-US" sz="245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3503" y="1688449"/>
            <a:ext cx="18375097" cy="8662054"/>
          </a:xfrm>
          <a:custGeom>
            <a:avLst/>
            <a:gdLst/>
            <a:ahLst/>
            <a:cxnLst/>
            <a:rect l="l" t="t" r="r" b="b"/>
            <a:pathLst>
              <a:path w="18375097" h="8662054">
                <a:moveTo>
                  <a:pt x="0" y="0"/>
                </a:moveTo>
                <a:lnTo>
                  <a:pt x="18375096" y="0"/>
                </a:lnTo>
                <a:lnTo>
                  <a:pt x="18375096" y="8662054"/>
                </a:lnTo>
                <a:lnTo>
                  <a:pt x="0" y="86620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185330" y="2134981"/>
            <a:ext cx="7377732" cy="4146737"/>
          </a:xfrm>
          <a:custGeom>
            <a:avLst/>
            <a:gdLst/>
            <a:ahLst/>
            <a:cxnLst/>
            <a:rect l="l" t="t" r="r" b="b"/>
            <a:pathLst>
              <a:path w="7377732" h="4146737">
                <a:moveTo>
                  <a:pt x="0" y="0"/>
                </a:moveTo>
                <a:lnTo>
                  <a:pt x="7377732" y="0"/>
                </a:lnTo>
                <a:lnTo>
                  <a:pt x="7377732" y="4146737"/>
                </a:lnTo>
                <a:lnTo>
                  <a:pt x="0" y="41467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923649" y="3469519"/>
            <a:ext cx="8226638" cy="496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45"/>
              </a:lnSpc>
            </a:pPr>
            <a:r>
              <a:rPr lang="en-US" sz="568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Завдяки скороченню м'язів через лійку вода виштовхується і тварина рухається у протилежний бік.</a:t>
            </a:r>
            <a:endParaRPr lang="en-US" sz="568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862328" y="784317"/>
            <a:ext cx="1180576" cy="8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БІОЛОГІЯ </a:t>
            </a:r>
            <a:endParaRPr lang="en-US" sz="245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748452" y="-188690"/>
            <a:ext cx="7119671" cy="1491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300"/>
              </a:lnSpc>
            </a:pPr>
            <a:r>
              <a:rPr lang="en-US" sz="8785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Головоногі </a:t>
            </a:r>
            <a:endParaRPr lang="en-US" sz="8785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362228" y="7081818"/>
            <a:ext cx="7651118" cy="2653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60"/>
              </a:lnSpc>
            </a:pPr>
            <a:r>
              <a:rPr lang="en-US" sz="511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  <a:hlinkClick r:id="rId6" tooltip="https://youtu.be/mc6lYx1z2Go?si=dpKCd8RM9d7UlmyS"/>
              </a:rPr>
              <a:t>https://youtu.be/mc6lYx1</a:t>
            </a:r>
            <a:r>
              <a:rPr lang="en-US" sz="511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z2Go? si=dpKCd8RM9d7UlmyS</a:t>
            </a:r>
            <a:endParaRPr lang="en-US" sz="511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3503" y="1688449"/>
            <a:ext cx="18375097" cy="8662054"/>
          </a:xfrm>
          <a:custGeom>
            <a:avLst/>
            <a:gdLst/>
            <a:ahLst/>
            <a:cxnLst/>
            <a:rect l="l" t="t" r="r" b="b"/>
            <a:pathLst>
              <a:path w="18375097" h="8662054">
                <a:moveTo>
                  <a:pt x="0" y="0"/>
                </a:moveTo>
                <a:lnTo>
                  <a:pt x="18375096" y="0"/>
                </a:lnTo>
                <a:lnTo>
                  <a:pt x="18375096" y="8662054"/>
                </a:lnTo>
                <a:lnTo>
                  <a:pt x="0" y="86620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185330" y="2134981"/>
            <a:ext cx="7377732" cy="4146737"/>
          </a:xfrm>
          <a:custGeom>
            <a:avLst/>
            <a:gdLst/>
            <a:ahLst/>
            <a:cxnLst/>
            <a:rect l="l" t="t" r="r" b="b"/>
            <a:pathLst>
              <a:path w="7377732" h="4146737">
                <a:moveTo>
                  <a:pt x="0" y="0"/>
                </a:moveTo>
                <a:lnTo>
                  <a:pt x="7377732" y="0"/>
                </a:lnTo>
                <a:lnTo>
                  <a:pt x="7377732" y="4146737"/>
                </a:lnTo>
                <a:lnTo>
                  <a:pt x="0" y="41467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61445" y="3087518"/>
            <a:ext cx="8924322" cy="496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45"/>
              </a:lnSpc>
            </a:pPr>
            <a:r>
              <a:rPr lang="en-US" sz="568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Мешкають лише у морях і океанах у солоній воді. Головногі - хижаки,їдять раків,рибу,інших молюсків.</a:t>
            </a:r>
            <a:endParaRPr lang="en-US" sz="568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862328" y="784317"/>
            <a:ext cx="1180576" cy="8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БІОЛОГІЯ </a:t>
            </a:r>
            <a:endParaRPr lang="en-US" sz="245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748452" y="-188690"/>
            <a:ext cx="7119671" cy="1491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300"/>
              </a:lnSpc>
            </a:pPr>
            <a:r>
              <a:rPr lang="en-US" sz="8785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Головоногі </a:t>
            </a:r>
            <a:endParaRPr lang="en-US" sz="8785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362228" y="7081818"/>
            <a:ext cx="7651118" cy="2653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60"/>
              </a:lnSpc>
            </a:pPr>
            <a:r>
              <a:rPr lang="en-US" sz="511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  <a:hlinkClick r:id="rId6" tooltip="https://youtu.be/mc6lYx1z2Go?si=dpKCd8RM9d7UlmyS"/>
              </a:rPr>
              <a:t>https://youtu.be/mc6lYx1</a:t>
            </a:r>
            <a:r>
              <a:rPr lang="en-US" sz="511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z2Go? si=dpKCd8RM9d7UlmyS</a:t>
            </a:r>
            <a:endParaRPr lang="en-US" sz="511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3503" y="1688449"/>
            <a:ext cx="18414997" cy="8662054"/>
          </a:xfrm>
          <a:custGeom>
            <a:avLst/>
            <a:gdLst/>
            <a:ahLst/>
            <a:cxnLst/>
            <a:rect l="l" t="t" r="r" b="b"/>
            <a:pathLst>
              <a:path w="18414997" h="8662054">
                <a:moveTo>
                  <a:pt x="0" y="0"/>
                </a:moveTo>
                <a:lnTo>
                  <a:pt x="18414997" y="0"/>
                </a:lnTo>
                <a:lnTo>
                  <a:pt x="18414997" y="8662054"/>
                </a:lnTo>
                <a:lnTo>
                  <a:pt x="0" y="86620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48322" y="3469519"/>
            <a:ext cx="8584225" cy="2961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45"/>
              </a:lnSpc>
            </a:pPr>
            <a:r>
              <a:rPr lang="en-US" sz="568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В них добре розвинена нервова система,а тому наявні інстинкти.</a:t>
            </a:r>
            <a:endParaRPr lang="en-US" sz="568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862328" y="784317"/>
            <a:ext cx="1180576" cy="8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БІОЛОГІЯ </a:t>
            </a:r>
            <a:endParaRPr lang="en-US" sz="245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748452" y="-188690"/>
            <a:ext cx="7119671" cy="1491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300"/>
              </a:lnSpc>
            </a:pPr>
            <a:r>
              <a:rPr lang="en-US" sz="8785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Головоногі</a:t>
            </a:r>
            <a:endParaRPr lang="en-US" sz="8785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2766203"/>
            <a:ext cx="16917152" cy="3705225"/>
          </a:xfrm>
          <a:custGeom>
            <a:avLst/>
            <a:gdLst/>
            <a:ahLst/>
            <a:cxnLst/>
            <a:rect l="l" t="t" r="r" b="b"/>
            <a:pathLst>
              <a:path w="16917152" h="3705225">
                <a:moveTo>
                  <a:pt x="0" y="0"/>
                </a:moveTo>
                <a:lnTo>
                  <a:pt x="16917152" y="0"/>
                </a:lnTo>
                <a:lnTo>
                  <a:pt x="16917152" y="3705225"/>
                </a:lnTo>
                <a:lnTo>
                  <a:pt x="0" y="37052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62328" y="784317"/>
            <a:ext cx="1180576" cy="8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БІОЛОГІЯ </a:t>
            </a:r>
            <a:endParaRPr lang="en-US" sz="245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719751" y="68209"/>
            <a:ext cx="12110037" cy="1741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270"/>
              </a:lnSpc>
            </a:pPr>
            <a:r>
              <a:rPr lang="en-US" sz="10195">
                <a:solidFill>
                  <a:srgbClr val="BDC43B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Різноманітність </a:t>
            </a:r>
            <a:endParaRPr lang="en-US" sz="10195">
              <a:solidFill>
                <a:srgbClr val="BDC43B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45226" y="6795380"/>
            <a:ext cx="5549050" cy="1005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15"/>
              </a:lnSpc>
            </a:pPr>
            <a:r>
              <a:rPr lang="en-US" sz="5800">
                <a:solidFill>
                  <a:srgbClr val="000000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ВОСЬМИНІГ</a:t>
            </a:r>
            <a:endParaRPr lang="en-US" sz="5800">
              <a:solidFill>
                <a:srgbClr val="000000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183765" y="6722735"/>
            <a:ext cx="4865264" cy="1005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15"/>
              </a:lnSpc>
            </a:pPr>
            <a:r>
              <a:rPr lang="en-US" sz="5800">
                <a:solidFill>
                  <a:srgbClr val="000000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НАУТИЛУС</a:t>
            </a:r>
            <a:endParaRPr lang="en-US" sz="5800">
              <a:solidFill>
                <a:srgbClr val="000000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668621" y="6721745"/>
            <a:ext cx="5317191" cy="1005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15"/>
              </a:lnSpc>
            </a:pPr>
            <a:r>
              <a:rPr lang="en-US" sz="5800">
                <a:solidFill>
                  <a:srgbClr val="000000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КАРАКАТИЦЯ</a:t>
            </a:r>
            <a:endParaRPr lang="en-US" sz="5800">
              <a:solidFill>
                <a:srgbClr val="000000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1922993"/>
            <a:ext cx="18414997" cy="8427501"/>
          </a:xfrm>
          <a:custGeom>
            <a:avLst/>
            <a:gdLst/>
            <a:ahLst/>
            <a:cxnLst/>
            <a:rect l="l" t="t" r="r" b="b"/>
            <a:pathLst>
              <a:path w="18414997" h="8427501">
                <a:moveTo>
                  <a:pt x="0" y="0"/>
                </a:moveTo>
                <a:lnTo>
                  <a:pt x="18414997" y="0"/>
                </a:lnTo>
                <a:lnTo>
                  <a:pt x="18414997" y="8427501"/>
                </a:lnTo>
                <a:lnTo>
                  <a:pt x="0" y="842750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284" y="2522334"/>
            <a:ext cx="3609975" cy="4133850"/>
          </a:xfrm>
          <a:custGeom>
            <a:avLst/>
            <a:gdLst/>
            <a:ahLst/>
            <a:cxnLst/>
            <a:rect l="l" t="t" r="r" b="b"/>
            <a:pathLst>
              <a:path w="3609975" h="4133850">
                <a:moveTo>
                  <a:pt x="0" y="0"/>
                </a:moveTo>
                <a:lnTo>
                  <a:pt x="3609975" y="0"/>
                </a:lnTo>
                <a:lnTo>
                  <a:pt x="3609975" y="4133850"/>
                </a:lnTo>
                <a:lnTo>
                  <a:pt x="0" y="41338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74469" y="5337600"/>
            <a:ext cx="6391275" cy="4857750"/>
          </a:xfrm>
          <a:custGeom>
            <a:avLst/>
            <a:gdLst/>
            <a:ahLst/>
            <a:cxnLst/>
            <a:rect l="l" t="t" r="r" b="b"/>
            <a:pathLst>
              <a:path w="6391275" h="4857750">
                <a:moveTo>
                  <a:pt x="0" y="0"/>
                </a:moveTo>
                <a:lnTo>
                  <a:pt x="6391275" y="0"/>
                </a:lnTo>
                <a:lnTo>
                  <a:pt x="6391275" y="4857750"/>
                </a:lnTo>
                <a:lnTo>
                  <a:pt x="0" y="4857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380053" y="5975775"/>
            <a:ext cx="4181475" cy="4311225"/>
          </a:xfrm>
          <a:custGeom>
            <a:avLst/>
            <a:gdLst/>
            <a:ahLst/>
            <a:cxnLst/>
            <a:rect l="l" t="t" r="r" b="b"/>
            <a:pathLst>
              <a:path w="4181475" h="4311225">
                <a:moveTo>
                  <a:pt x="0" y="0"/>
                </a:moveTo>
                <a:lnTo>
                  <a:pt x="4181475" y="0"/>
                </a:lnTo>
                <a:lnTo>
                  <a:pt x="4181475" y="4311225"/>
                </a:lnTo>
                <a:lnTo>
                  <a:pt x="0" y="43112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8027" t="-35335" r="-24136" b="-192531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297723" y="5914387"/>
            <a:ext cx="3653609" cy="4436116"/>
          </a:xfrm>
          <a:custGeom>
            <a:avLst/>
            <a:gdLst/>
            <a:ahLst/>
            <a:cxnLst/>
            <a:rect l="l" t="t" r="r" b="b"/>
            <a:pathLst>
              <a:path w="3653609" h="4436116">
                <a:moveTo>
                  <a:pt x="0" y="0"/>
                </a:moveTo>
                <a:lnTo>
                  <a:pt x="3653609" y="0"/>
                </a:lnTo>
                <a:lnTo>
                  <a:pt x="3653609" y="4436116"/>
                </a:lnTo>
                <a:lnTo>
                  <a:pt x="0" y="44361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946593" y="2160487"/>
            <a:ext cx="14694627" cy="3976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05"/>
              </a:lnSpc>
            </a:pPr>
            <a:r>
              <a:rPr lang="en-US" sz="5740" b="1">
                <a:solidFill>
                  <a:srgbClr val="FFC54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• Людина споживає їх у їжу </a:t>
            </a:r>
            <a:endParaRPr lang="en-US" sz="5740" b="1">
              <a:solidFill>
                <a:srgbClr val="FFC54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  <a:p>
            <a:pPr algn="ctr">
              <a:lnSpc>
                <a:spcPts val="7905"/>
              </a:lnSpc>
            </a:pPr>
            <a:r>
              <a:rPr lang="en-US" sz="5740" b="1">
                <a:solidFill>
                  <a:srgbClr val="FFC548"/>
                </a:solidFill>
                <a:latin typeface="Comic Sans Bold" panose="03000902030302020204"/>
                <a:ea typeface="Comic Sans Bold" panose="03000902030302020204"/>
                <a:cs typeface="Comic Sans Bold" panose="03000902030302020204"/>
                <a:sym typeface="Comic Sans Bold" panose="03000902030302020204"/>
              </a:rPr>
              <a:t>• З чорнила каракатиць роблять коричневу фарбу - сепію. Нею користувався сам Тарас Шевченко.</a:t>
            </a:r>
            <a:endParaRPr lang="en-US" sz="5740" b="1">
              <a:solidFill>
                <a:srgbClr val="FFC548"/>
              </a:solidFill>
              <a:latin typeface="Comic Sans Bold" panose="03000902030302020204"/>
              <a:ea typeface="Comic Sans Bold" panose="03000902030302020204"/>
              <a:cs typeface="Comic Sans Bold" panose="03000902030302020204"/>
              <a:sym typeface="Comic Sans Bold" panose="03000902030302020204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996202" y="724252"/>
            <a:ext cx="1572196" cy="1126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70"/>
              </a:lnSpc>
            </a:pPr>
            <a:r>
              <a:rPr lang="en-US" sz="3265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БІОЛОГІЯ </a:t>
            </a:r>
            <a:endParaRPr lang="en-US" sz="3265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467942" y="315215"/>
            <a:ext cx="12557055" cy="1916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80"/>
              </a:lnSpc>
            </a:pPr>
            <a:r>
              <a:rPr lang="en-US" sz="555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Роль головоногих у природі та житті людини</a:t>
            </a:r>
            <a:endParaRPr lang="en-US" sz="555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81533" y="2104511"/>
            <a:ext cx="2089956" cy="2210648"/>
          </a:xfrm>
          <a:custGeom>
            <a:avLst/>
            <a:gdLst/>
            <a:ahLst/>
            <a:cxnLst/>
            <a:rect l="l" t="t" r="r" b="b"/>
            <a:pathLst>
              <a:path w="2089956" h="2210648">
                <a:moveTo>
                  <a:pt x="0" y="0"/>
                </a:moveTo>
                <a:lnTo>
                  <a:pt x="2089956" y="0"/>
                </a:lnTo>
                <a:lnTo>
                  <a:pt x="2089956" y="2210647"/>
                </a:lnTo>
                <a:lnTo>
                  <a:pt x="0" y="221064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63503" y="3345952"/>
            <a:ext cx="19793960" cy="7004552"/>
          </a:xfrm>
          <a:custGeom>
            <a:avLst/>
            <a:gdLst/>
            <a:ahLst/>
            <a:cxnLst/>
            <a:rect l="l" t="t" r="r" b="b"/>
            <a:pathLst>
              <a:path w="19793960" h="7004552">
                <a:moveTo>
                  <a:pt x="0" y="0"/>
                </a:moveTo>
                <a:lnTo>
                  <a:pt x="19793959" y="0"/>
                </a:lnTo>
                <a:lnTo>
                  <a:pt x="19793959" y="7004551"/>
                </a:lnTo>
                <a:lnTo>
                  <a:pt x="0" y="70045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796872" y="4606309"/>
            <a:ext cx="5419725" cy="5419725"/>
          </a:xfrm>
          <a:custGeom>
            <a:avLst/>
            <a:gdLst/>
            <a:ahLst/>
            <a:cxnLst/>
            <a:rect l="l" t="t" r="r" b="b"/>
            <a:pathLst>
              <a:path w="5419725" h="5419725">
                <a:moveTo>
                  <a:pt x="0" y="0"/>
                </a:moveTo>
                <a:lnTo>
                  <a:pt x="5419725" y="0"/>
                </a:lnTo>
                <a:lnTo>
                  <a:pt x="5419725" y="5419725"/>
                </a:lnTo>
                <a:lnTo>
                  <a:pt x="0" y="54197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862328" y="784317"/>
            <a:ext cx="1107853" cy="8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БІОЛОГІЯ</a:t>
            </a:r>
            <a:endParaRPr lang="en-US" sz="245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289040" y="3989594"/>
            <a:ext cx="4052184" cy="448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35"/>
              </a:lnSpc>
            </a:pPr>
            <a:r>
              <a:rPr lang="en-US" sz="13025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ДЗ:  § 45</a:t>
            </a:r>
            <a:endParaRPr lang="en-US" sz="13025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457739" y="1486986"/>
            <a:ext cx="5234388" cy="1832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55"/>
              </a:lnSpc>
            </a:pPr>
            <a:r>
              <a:rPr lang="en-US" sz="528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ВІДСКАНУЙ QR-КОД </a:t>
            </a:r>
            <a:endParaRPr lang="en-US" sz="528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144000" y="3114585"/>
            <a:ext cx="4208021" cy="1832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55"/>
              </a:lnSpc>
            </a:pPr>
            <a:r>
              <a:rPr lang="en-US" sz="528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ТА ПРОЙДИ ГРУ:</a:t>
            </a:r>
            <a:endParaRPr lang="en-US" sz="528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6425346"/>
            <a:ext cx="18375097" cy="3925157"/>
          </a:xfrm>
          <a:custGeom>
            <a:avLst/>
            <a:gdLst/>
            <a:ahLst/>
            <a:cxnLst/>
            <a:rect l="l" t="t" r="r" b="b"/>
            <a:pathLst>
              <a:path w="18375097" h="3925157">
                <a:moveTo>
                  <a:pt x="0" y="0"/>
                </a:moveTo>
                <a:lnTo>
                  <a:pt x="18375096" y="0"/>
                </a:lnTo>
                <a:lnTo>
                  <a:pt x="18375096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5615" y="5306435"/>
            <a:ext cx="4924425" cy="3714750"/>
          </a:xfrm>
          <a:custGeom>
            <a:avLst/>
            <a:gdLst/>
            <a:ahLst/>
            <a:cxnLst/>
            <a:rect l="l" t="t" r="r" b="b"/>
            <a:pathLst>
              <a:path w="4924425" h="3714750">
                <a:moveTo>
                  <a:pt x="0" y="0"/>
                </a:moveTo>
                <a:lnTo>
                  <a:pt x="4924425" y="0"/>
                </a:lnTo>
                <a:lnTo>
                  <a:pt x="4924425" y="3714750"/>
                </a:lnTo>
                <a:lnTo>
                  <a:pt x="0" y="37147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085226" y="5144310"/>
            <a:ext cx="5037715" cy="3732000"/>
          </a:xfrm>
          <a:custGeom>
            <a:avLst/>
            <a:gdLst/>
            <a:ahLst/>
            <a:cxnLst/>
            <a:rect l="l" t="t" r="r" b="b"/>
            <a:pathLst>
              <a:path w="5037715" h="3732000">
                <a:moveTo>
                  <a:pt x="0" y="0"/>
                </a:moveTo>
                <a:lnTo>
                  <a:pt x="5037715" y="0"/>
                </a:lnTo>
                <a:lnTo>
                  <a:pt x="5037715" y="3731999"/>
                </a:lnTo>
                <a:lnTo>
                  <a:pt x="0" y="37319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620820">
            <a:off x="6446225" y="5396655"/>
            <a:ext cx="4953000" cy="4953000"/>
            <a:chOff x="0" y="0"/>
            <a:chExt cx="6604000" cy="6604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04000" cy="6604000"/>
            </a:xfrm>
            <a:custGeom>
              <a:avLst/>
              <a:gdLst/>
              <a:ahLst/>
              <a:cxnLst/>
              <a:rect l="l" t="t" r="r" b="b"/>
              <a:pathLst>
                <a:path w="6604000" h="6604000">
                  <a:moveTo>
                    <a:pt x="0" y="0"/>
                  </a:moveTo>
                  <a:lnTo>
                    <a:pt x="0" y="6604000"/>
                  </a:lnTo>
                  <a:lnTo>
                    <a:pt x="3135884" y="6604000"/>
                  </a:lnTo>
                  <a:lnTo>
                    <a:pt x="6604000" y="5970778"/>
                  </a:lnTo>
                  <a:lnTo>
                    <a:pt x="6604000" y="0"/>
                  </a:lnTo>
                  <a:lnTo>
                    <a:pt x="696849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4294413" y="1744894"/>
            <a:ext cx="1678438" cy="1874444"/>
          </a:xfrm>
          <a:custGeom>
            <a:avLst/>
            <a:gdLst/>
            <a:ahLst/>
            <a:cxnLst/>
            <a:rect l="l" t="t" r="r" b="b"/>
            <a:pathLst>
              <a:path w="1678438" h="1874444">
                <a:moveTo>
                  <a:pt x="0" y="0"/>
                </a:moveTo>
                <a:lnTo>
                  <a:pt x="1678438" y="0"/>
                </a:lnTo>
                <a:lnTo>
                  <a:pt x="1678438" y="1874444"/>
                </a:lnTo>
                <a:lnTo>
                  <a:pt x="0" y="18744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910857" y="2179720"/>
            <a:ext cx="573386" cy="2369010"/>
          </a:xfrm>
          <a:custGeom>
            <a:avLst/>
            <a:gdLst/>
            <a:ahLst/>
            <a:cxnLst/>
            <a:rect l="l" t="t" r="r" b="b"/>
            <a:pathLst>
              <a:path w="573386" h="2369010">
                <a:moveTo>
                  <a:pt x="0" y="0"/>
                </a:moveTo>
                <a:lnTo>
                  <a:pt x="573386" y="0"/>
                </a:lnTo>
                <a:lnTo>
                  <a:pt x="573386" y="2369010"/>
                </a:lnTo>
                <a:lnTo>
                  <a:pt x="0" y="23690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934711" y="1738465"/>
            <a:ext cx="1510065" cy="2007718"/>
          </a:xfrm>
          <a:custGeom>
            <a:avLst/>
            <a:gdLst/>
            <a:ahLst/>
            <a:cxnLst/>
            <a:rect l="l" t="t" r="r" b="b"/>
            <a:pathLst>
              <a:path w="1510065" h="2007718">
                <a:moveTo>
                  <a:pt x="0" y="0"/>
                </a:moveTo>
                <a:lnTo>
                  <a:pt x="1510065" y="0"/>
                </a:lnTo>
                <a:lnTo>
                  <a:pt x="1510065" y="2007718"/>
                </a:lnTo>
                <a:lnTo>
                  <a:pt x="0" y="20077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857970" y="-429006"/>
            <a:ext cx="8570017" cy="2255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95"/>
              </a:lnSpc>
            </a:pPr>
            <a:r>
              <a:rPr lang="en-US" sz="13210">
                <a:solidFill>
                  <a:srgbClr val="7FCDC1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Молюски </a:t>
            </a:r>
            <a:endParaRPr lang="en-US" sz="13210">
              <a:solidFill>
                <a:srgbClr val="7FCDC1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862328" y="784317"/>
            <a:ext cx="1180576" cy="8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БІОЛОГІЯ </a:t>
            </a:r>
            <a:endParaRPr lang="en-US" sz="245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57370" y="3192609"/>
            <a:ext cx="4800600" cy="109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5"/>
              </a:lnSpc>
            </a:pPr>
            <a:r>
              <a:rPr lang="en-US" sz="6395">
                <a:solidFill>
                  <a:srgbClr val="7CB58A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Двостулкові</a:t>
            </a:r>
            <a:endParaRPr lang="en-US" sz="6395">
              <a:solidFill>
                <a:srgbClr val="7CB58A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581967" y="4173113"/>
            <a:ext cx="4352744" cy="1012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5"/>
              </a:lnSpc>
            </a:pPr>
            <a:r>
              <a:rPr lang="en-US" sz="5895">
                <a:solidFill>
                  <a:srgbClr val="6DC0DB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Головоногі</a:t>
            </a:r>
            <a:endParaRPr lang="en-US" sz="5895">
              <a:solidFill>
                <a:srgbClr val="6DC0DB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900450" y="3495513"/>
            <a:ext cx="4725114" cy="1144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75"/>
              </a:lnSpc>
            </a:pPr>
            <a:r>
              <a:rPr lang="en-US" sz="6695">
                <a:solidFill>
                  <a:srgbClr val="7CB58A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Черевоногі </a:t>
            </a:r>
            <a:endParaRPr lang="en-US" sz="6695">
              <a:solidFill>
                <a:srgbClr val="7CB58A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3503" y="5461530"/>
            <a:ext cx="18375097" cy="4888973"/>
          </a:xfrm>
          <a:custGeom>
            <a:avLst/>
            <a:gdLst/>
            <a:ahLst/>
            <a:cxnLst/>
            <a:rect l="l" t="t" r="r" b="b"/>
            <a:pathLst>
              <a:path w="18375097" h="4888973">
                <a:moveTo>
                  <a:pt x="0" y="0"/>
                </a:moveTo>
                <a:lnTo>
                  <a:pt x="18375096" y="0"/>
                </a:lnTo>
                <a:lnTo>
                  <a:pt x="18375096" y="4888973"/>
                </a:lnTo>
                <a:lnTo>
                  <a:pt x="0" y="48889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436603" y="5537197"/>
            <a:ext cx="2730503" cy="4635503"/>
          </a:xfrm>
          <a:custGeom>
            <a:avLst/>
            <a:gdLst/>
            <a:ahLst/>
            <a:cxnLst/>
            <a:rect l="l" t="t" r="r" b="b"/>
            <a:pathLst>
              <a:path w="2730503" h="4635503">
                <a:moveTo>
                  <a:pt x="0" y="0"/>
                </a:moveTo>
                <a:lnTo>
                  <a:pt x="2730503" y="0"/>
                </a:lnTo>
                <a:lnTo>
                  <a:pt x="2730503" y="4635503"/>
                </a:lnTo>
                <a:lnTo>
                  <a:pt x="0" y="4635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 rot="0">
            <a:off x="13558761" y="5840149"/>
            <a:ext cx="2484330" cy="4242826"/>
            <a:chOff x="0" y="0"/>
            <a:chExt cx="2484336" cy="4242829"/>
          </a:xfrm>
        </p:grpSpPr>
        <p:sp>
          <p:nvSpPr>
            <p:cNvPr id="6" name="Freeform 6"/>
            <p:cNvSpPr/>
            <p:nvPr/>
          </p:nvSpPr>
          <p:spPr>
            <a:xfrm>
              <a:off x="-91821" y="-29337"/>
              <a:ext cx="2609342" cy="4277487"/>
            </a:xfrm>
            <a:custGeom>
              <a:avLst/>
              <a:gdLst/>
              <a:ahLst/>
              <a:cxnLst/>
              <a:rect l="l" t="t" r="r" b="b"/>
              <a:pathLst>
                <a:path w="2609342" h="4277487">
                  <a:moveTo>
                    <a:pt x="1438402" y="4272153"/>
                  </a:moveTo>
                  <a:cubicBezTo>
                    <a:pt x="1312291" y="4272153"/>
                    <a:pt x="1195578" y="4210304"/>
                    <a:pt x="1123696" y="4101719"/>
                  </a:cubicBezTo>
                  <a:lnTo>
                    <a:pt x="485648" y="3139059"/>
                  </a:lnTo>
                  <a:cubicBezTo>
                    <a:pt x="292100" y="2847213"/>
                    <a:pt x="163957" y="2509647"/>
                    <a:pt x="114935" y="2162937"/>
                  </a:cubicBezTo>
                  <a:cubicBezTo>
                    <a:pt x="65913" y="1816227"/>
                    <a:pt x="95377" y="1456309"/>
                    <a:pt x="200279" y="1122172"/>
                  </a:cubicBezTo>
                  <a:lnTo>
                    <a:pt x="202946" y="1113663"/>
                  </a:lnTo>
                  <a:cubicBezTo>
                    <a:pt x="309880" y="773176"/>
                    <a:pt x="533273" y="477901"/>
                    <a:pt x="831977" y="282321"/>
                  </a:cubicBezTo>
                  <a:cubicBezTo>
                    <a:pt x="1130681" y="86741"/>
                    <a:pt x="1490599" y="0"/>
                    <a:pt x="1845564" y="38100"/>
                  </a:cubicBezTo>
                  <a:cubicBezTo>
                    <a:pt x="2081276" y="63373"/>
                    <a:pt x="2294001" y="189357"/>
                    <a:pt x="2429510" y="383794"/>
                  </a:cubicBezTo>
                  <a:cubicBezTo>
                    <a:pt x="2565019" y="578231"/>
                    <a:pt x="2609342" y="821436"/>
                    <a:pt x="2551176" y="1051179"/>
                  </a:cubicBezTo>
                  <a:lnTo>
                    <a:pt x="1809242" y="3984879"/>
                  </a:lnTo>
                  <a:cubicBezTo>
                    <a:pt x="1771777" y="4132961"/>
                    <a:pt x="1655064" y="4240784"/>
                    <a:pt x="1504442" y="4266438"/>
                  </a:cubicBezTo>
                  <a:cubicBezTo>
                    <a:pt x="1482217" y="4270248"/>
                    <a:pt x="1460119" y="4272026"/>
                    <a:pt x="1438275" y="4272026"/>
                  </a:cubicBezTo>
                  <a:close/>
                  <a:moveTo>
                    <a:pt x="1681099" y="43180"/>
                  </a:moveTo>
                  <a:cubicBezTo>
                    <a:pt x="1018667" y="43180"/>
                    <a:pt x="418211" y="474980"/>
                    <a:pt x="216281" y="1117854"/>
                  </a:cubicBezTo>
                  <a:lnTo>
                    <a:pt x="213614" y="1126363"/>
                  </a:lnTo>
                  <a:cubicBezTo>
                    <a:pt x="0" y="1806448"/>
                    <a:pt x="103378" y="2537206"/>
                    <a:pt x="497205" y="3131439"/>
                  </a:cubicBezTo>
                  <a:lnTo>
                    <a:pt x="1135253" y="4094099"/>
                  </a:lnTo>
                  <a:cubicBezTo>
                    <a:pt x="1216533" y="4216654"/>
                    <a:pt x="1357122" y="4277487"/>
                    <a:pt x="1502156" y="4252849"/>
                  </a:cubicBezTo>
                  <a:cubicBezTo>
                    <a:pt x="1647190" y="4228211"/>
                    <a:pt x="1759712" y="4124198"/>
                    <a:pt x="1795780" y="3981577"/>
                  </a:cubicBezTo>
                  <a:lnTo>
                    <a:pt x="2537714" y="1047877"/>
                  </a:lnTo>
                  <a:cubicBezTo>
                    <a:pt x="2594864" y="822071"/>
                    <a:pt x="2551176" y="582930"/>
                    <a:pt x="2418080" y="391922"/>
                  </a:cubicBezTo>
                  <a:cubicBezTo>
                    <a:pt x="2284984" y="200914"/>
                    <a:pt x="2075688" y="76835"/>
                    <a:pt x="1844040" y="51943"/>
                  </a:cubicBezTo>
                  <a:cubicBezTo>
                    <a:pt x="1789430" y="46101"/>
                    <a:pt x="1734947" y="43180"/>
                    <a:pt x="1680972" y="43180"/>
                  </a:cubicBezTo>
                  <a:close/>
                  <a:moveTo>
                    <a:pt x="1410716" y="4208272"/>
                  </a:moveTo>
                  <a:cubicBezTo>
                    <a:pt x="1296035" y="4208272"/>
                    <a:pt x="1189863" y="4152011"/>
                    <a:pt x="1124458" y="4053332"/>
                  </a:cubicBezTo>
                  <a:lnTo>
                    <a:pt x="545338" y="3179572"/>
                  </a:lnTo>
                  <a:cubicBezTo>
                    <a:pt x="369697" y="2914523"/>
                    <a:pt x="253238" y="2607945"/>
                    <a:pt x="208661" y="2293112"/>
                  </a:cubicBezTo>
                  <a:cubicBezTo>
                    <a:pt x="164084" y="1978279"/>
                    <a:pt x="190881" y="1651508"/>
                    <a:pt x="286258" y="1348105"/>
                  </a:cubicBezTo>
                  <a:lnTo>
                    <a:pt x="288671" y="1340485"/>
                  </a:lnTo>
                  <a:cubicBezTo>
                    <a:pt x="385826" y="1031240"/>
                    <a:pt x="588645" y="763143"/>
                    <a:pt x="859917" y="585470"/>
                  </a:cubicBezTo>
                  <a:cubicBezTo>
                    <a:pt x="1131189" y="407797"/>
                    <a:pt x="1457960" y="329057"/>
                    <a:pt x="1780413" y="363601"/>
                  </a:cubicBezTo>
                  <a:cubicBezTo>
                    <a:pt x="1994535" y="386588"/>
                    <a:pt x="2187829" y="501015"/>
                    <a:pt x="2310892" y="677672"/>
                  </a:cubicBezTo>
                  <a:cubicBezTo>
                    <a:pt x="2433955" y="854329"/>
                    <a:pt x="2474214" y="1075309"/>
                    <a:pt x="2421382" y="1283970"/>
                  </a:cubicBezTo>
                  <a:lnTo>
                    <a:pt x="1748028" y="3947033"/>
                  </a:lnTo>
                  <a:cubicBezTo>
                    <a:pt x="1713992" y="4081653"/>
                    <a:pt x="1607820" y="4179697"/>
                    <a:pt x="1470787" y="4203065"/>
                  </a:cubicBezTo>
                  <a:cubicBezTo>
                    <a:pt x="1450594" y="4206494"/>
                    <a:pt x="1430528" y="4208145"/>
                    <a:pt x="1410716" y="4208145"/>
                  </a:cubicBezTo>
                  <a:close/>
                  <a:moveTo>
                    <a:pt x="1631061" y="369697"/>
                  </a:moveTo>
                  <a:cubicBezTo>
                    <a:pt x="1030097" y="369697"/>
                    <a:pt x="485267" y="761365"/>
                    <a:pt x="302006" y="1344676"/>
                  </a:cubicBezTo>
                  <a:lnTo>
                    <a:pt x="299593" y="1352296"/>
                  </a:lnTo>
                  <a:cubicBezTo>
                    <a:pt x="105918" y="1969516"/>
                    <a:pt x="199644" y="2632583"/>
                    <a:pt x="557022" y="3171825"/>
                  </a:cubicBezTo>
                  <a:lnTo>
                    <a:pt x="1136142" y="4045585"/>
                  </a:lnTo>
                  <a:cubicBezTo>
                    <a:pt x="1209802" y="4156710"/>
                    <a:pt x="1337056" y="4211701"/>
                    <a:pt x="1468501" y="4189349"/>
                  </a:cubicBezTo>
                  <a:cubicBezTo>
                    <a:pt x="1599946" y="4166997"/>
                    <a:pt x="1701800" y="4072763"/>
                    <a:pt x="1734439" y="3943604"/>
                  </a:cubicBezTo>
                  <a:lnTo>
                    <a:pt x="2407920" y="1280668"/>
                  </a:lnTo>
                  <a:cubicBezTo>
                    <a:pt x="2459736" y="1075944"/>
                    <a:pt x="2420112" y="859028"/>
                    <a:pt x="2299462" y="685673"/>
                  </a:cubicBezTo>
                  <a:cubicBezTo>
                    <a:pt x="2178812" y="512318"/>
                    <a:pt x="1989074" y="400050"/>
                    <a:pt x="1779016" y="377444"/>
                  </a:cubicBezTo>
                  <a:cubicBezTo>
                    <a:pt x="1729486" y="372110"/>
                    <a:pt x="1680083" y="369570"/>
                    <a:pt x="1631061" y="369570"/>
                  </a:cubicBezTo>
                  <a:close/>
                  <a:moveTo>
                    <a:pt x="1383157" y="4144264"/>
                  </a:moveTo>
                  <a:cubicBezTo>
                    <a:pt x="1279906" y="4144264"/>
                    <a:pt x="1184402" y="4093591"/>
                    <a:pt x="1125474" y="4004691"/>
                  </a:cubicBezTo>
                  <a:lnTo>
                    <a:pt x="605282" y="3219831"/>
                  </a:lnTo>
                  <a:cubicBezTo>
                    <a:pt x="282067" y="2732151"/>
                    <a:pt x="197231" y="2132330"/>
                    <a:pt x="372491" y="1574165"/>
                  </a:cubicBezTo>
                  <a:lnTo>
                    <a:pt x="374650" y="1567307"/>
                  </a:lnTo>
                  <a:cubicBezTo>
                    <a:pt x="461899" y="1289304"/>
                    <a:pt x="644271" y="1048385"/>
                    <a:pt x="888111" y="888746"/>
                  </a:cubicBezTo>
                  <a:cubicBezTo>
                    <a:pt x="1131951" y="729107"/>
                    <a:pt x="1425702" y="658368"/>
                    <a:pt x="1715516" y="689356"/>
                  </a:cubicBezTo>
                  <a:cubicBezTo>
                    <a:pt x="1907921" y="709930"/>
                    <a:pt x="2081784" y="812927"/>
                    <a:pt x="2192401" y="971677"/>
                  </a:cubicBezTo>
                  <a:cubicBezTo>
                    <a:pt x="2303018" y="1130427"/>
                    <a:pt x="2339213" y="1329309"/>
                    <a:pt x="2291842" y="1516888"/>
                  </a:cubicBezTo>
                  <a:lnTo>
                    <a:pt x="1686814" y="3909187"/>
                  </a:lnTo>
                  <a:cubicBezTo>
                    <a:pt x="1656207" y="4030345"/>
                    <a:pt x="1560576" y="4118737"/>
                    <a:pt x="1437259" y="4139692"/>
                  </a:cubicBezTo>
                  <a:cubicBezTo>
                    <a:pt x="1419098" y="4142740"/>
                    <a:pt x="1400937" y="4144264"/>
                    <a:pt x="1383157" y="4144264"/>
                  </a:cubicBezTo>
                  <a:close/>
                  <a:moveTo>
                    <a:pt x="616839" y="3212084"/>
                  </a:moveTo>
                  <a:lnTo>
                    <a:pt x="1137031" y="3996944"/>
                  </a:lnTo>
                  <a:cubicBezTo>
                    <a:pt x="1202944" y="4096512"/>
                    <a:pt x="1317117" y="4145915"/>
                    <a:pt x="1434846" y="4125849"/>
                  </a:cubicBezTo>
                  <a:cubicBezTo>
                    <a:pt x="1552575" y="4105783"/>
                    <a:pt x="1644015" y="4021455"/>
                    <a:pt x="1673225" y="3905631"/>
                  </a:cubicBezTo>
                  <a:lnTo>
                    <a:pt x="2278126" y="1513459"/>
                  </a:lnTo>
                  <a:cubicBezTo>
                    <a:pt x="2324608" y="1329690"/>
                    <a:pt x="2289175" y="1135126"/>
                    <a:pt x="2180844" y="979551"/>
                  </a:cubicBezTo>
                  <a:cubicBezTo>
                    <a:pt x="2072513" y="823976"/>
                    <a:pt x="1902333" y="723265"/>
                    <a:pt x="1713738" y="703072"/>
                  </a:cubicBezTo>
                  <a:cubicBezTo>
                    <a:pt x="1123315" y="639826"/>
                    <a:pt x="565658" y="1004951"/>
                    <a:pt x="387731" y="1571371"/>
                  </a:cubicBezTo>
                  <a:lnTo>
                    <a:pt x="385572" y="1578229"/>
                  </a:lnTo>
                  <a:cubicBezTo>
                    <a:pt x="211582" y="2132330"/>
                    <a:pt x="295783" y="2727833"/>
                    <a:pt x="616712" y="3212084"/>
                  </a:cubicBezTo>
                  <a:close/>
                  <a:moveTo>
                    <a:pt x="1355598" y="4080256"/>
                  </a:moveTo>
                  <a:cubicBezTo>
                    <a:pt x="1263777" y="4080256"/>
                    <a:pt x="1178814" y="4035172"/>
                    <a:pt x="1126363" y="3956178"/>
                  </a:cubicBezTo>
                  <a:lnTo>
                    <a:pt x="665099" y="3260217"/>
                  </a:lnTo>
                  <a:cubicBezTo>
                    <a:pt x="378333" y="2827528"/>
                    <a:pt x="303022" y="2295398"/>
                    <a:pt x="458597" y="1800098"/>
                  </a:cubicBezTo>
                  <a:lnTo>
                    <a:pt x="460502" y="1794002"/>
                  </a:lnTo>
                  <a:cubicBezTo>
                    <a:pt x="620014" y="1285748"/>
                    <a:pt x="1120394" y="958088"/>
                    <a:pt x="1650238" y="1014857"/>
                  </a:cubicBezTo>
                  <a:cubicBezTo>
                    <a:pt x="1821180" y="1033145"/>
                    <a:pt x="1975612" y="1124585"/>
                    <a:pt x="2073783" y="1265682"/>
                  </a:cubicBezTo>
                  <a:cubicBezTo>
                    <a:pt x="2171954" y="1406779"/>
                    <a:pt x="2204212" y="1583182"/>
                    <a:pt x="2162048" y="1749806"/>
                  </a:cubicBezTo>
                  <a:lnTo>
                    <a:pt x="1625600" y="3871214"/>
                  </a:lnTo>
                  <a:cubicBezTo>
                    <a:pt x="1598295" y="3979037"/>
                    <a:pt x="1513332" y="4057523"/>
                    <a:pt x="1403604" y="4076192"/>
                  </a:cubicBezTo>
                  <a:cubicBezTo>
                    <a:pt x="1387475" y="4078986"/>
                    <a:pt x="1371346" y="4080256"/>
                    <a:pt x="1355471" y="4080256"/>
                  </a:cubicBezTo>
                  <a:close/>
                  <a:moveTo>
                    <a:pt x="1531112" y="1022477"/>
                  </a:moveTo>
                  <a:cubicBezTo>
                    <a:pt x="1052957" y="1022477"/>
                    <a:pt x="619506" y="1334135"/>
                    <a:pt x="473710" y="1798193"/>
                  </a:cubicBezTo>
                  <a:lnTo>
                    <a:pt x="471805" y="1804289"/>
                  </a:lnTo>
                  <a:cubicBezTo>
                    <a:pt x="317500" y="2295525"/>
                    <a:pt x="392176" y="2823337"/>
                    <a:pt x="676656" y="3252597"/>
                  </a:cubicBezTo>
                  <a:lnTo>
                    <a:pt x="1138047" y="3948557"/>
                  </a:lnTo>
                  <a:cubicBezTo>
                    <a:pt x="1196340" y="4036568"/>
                    <a:pt x="1297305" y="4080256"/>
                    <a:pt x="1401445" y="4062476"/>
                  </a:cubicBezTo>
                  <a:cubicBezTo>
                    <a:pt x="1505585" y="4044696"/>
                    <a:pt x="1586357" y="3970147"/>
                    <a:pt x="1612138" y="3867785"/>
                  </a:cubicBezTo>
                  <a:lnTo>
                    <a:pt x="2148586" y="1746377"/>
                  </a:lnTo>
                  <a:cubicBezTo>
                    <a:pt x="2189734" y="1583690"/>
                    <a:pt x="2158365" y="1411351"/>
                    <a:pt x="2062353" y="1273556"/>
                  </a:cubicBezTo>
                  <a:cubicBezTo>
                    <a:pt x="1966341" y="1135761"/>
                    <a:pt x="1815719" y="1046607"/>
                    <a:pt x="1648714" y="1028827"/>
                  </a:cubicBezTo>
                  <a:cubicBezTo>
                    <a:pt x="1609344" y="1024636"/>
                    <a:pt x="1569974" y="1022477"/>
                    <a:pt x="1530985" y="1022477"/>
                  </a:cubicBezTo>
                  <a:close/>
                  <a:moveTo>
                    <a:pt x="1327912" y="4016502"/>
                  </a:moveTo>
                  <a:cubicBezTo>
                    <a:pt x="1247521" y="4016502"/>
                    <a:pt x="1173099" y="3977005"/>
                    <a:pt x="1127252" y="3907917"/>
                  </a:cubicBezTo>
                  <a:lnTo>
                    <a:pt x="724789" y="3300603"/>
                  </a:lnTo>
                  <a:cubicBezTo>
                    <a:pt x="474472" y="2922905"/>
                    <a:pt x="408686" y="2458339"/>
                    <a:pt x="544449" y="2026158"/>
                  </a:cubicBezTo>
                  <a:lnTo>
                    <a:pt x="546100" y="2020824"/>
                  </a:lnTo>
                  <a:cubicBezTo>
                    <a:pt x="685419" y="1577086"/>
                    <a:pt x="1122426" y="1290955"/>
                    <a:pt x="1584960" y="1340485"/>
                  </a:cubicBezTo>
                  <a:cubicBezTo>
                    <a:pt x="1734312" y="1356487"/>
                    <a:pt x="1869313" y="1436370"/>
                    <a:pt x="1955165" y="1559687"/>
                  </a:cubicBezTo>
                  <a:cubicBezTo>
                    <a:pt x="2041017" y="1683004"/>
                    <a:pt x="2069084" y="1837182"/>
                    <a:pt x="2032254" y="1982851"/>
                  </a:cubicBezTo>
                  <a:lnTo>
                    <a:pt x="1564386" y="3833368"/>
                  </a:lnTo>
                  <a:cubicBezTo>
                    <a:pt x="1540510" y="3927729"/>
                    <a:pt x="1466088" y="3996563"/>
                    <a:pt x="1370076" y="4012946"/>
                  </a:cubicBezTo>
                  <a:cubicBezTo>
                    <a:pt x="1355979" y="4015359"/>
                    <a:pt x="1341882" y="4016502"/>
                    <a:pt x="1327912" y="4016502"/>
                  </a:cubicBezTo>
                  <a:close/>
                  <a:moveTo>
                    <a:pt x="736473" y="3292983"/>
                  </a:moveTo>
                  <a:lnTo>
                    <a:pt x="1138936" y="3900170"/>
                  </a:lnTo>
                  <a:cubicBezTo>
                    <a:pt x="1189609" y="3976624"/>
                    <a:pt x="1277366" y="4014597"/>
                    <a:pt x="1367790" y="3999230"/>
                  </a:cubicBezTo>
                  <a:cubicBezTo>
                    <a:pt x="1458214" y="3983863"/>
                    <a:pt x="1528445" y="3918966"/>
                    <a:pt x="1550924" y="3830066"/>
                  </a:cubicBezTo>
                  <a:lnTo>
                    <a:pt x="2018919" y="1979422"/>
                  </a:lnTo>
                  <a:cubicBezTo>
                    <a:pt x="2054733" y="1837690"/>
                    <a:pt x="2027428" y="1687703"/>
                    <a:pt x="1943862" y="1567688"/>
                  </a:cubicBezTo>
                  <a:cubicBezTo>
                    <a:pt x="1860296" y="1447673"/>
                    <a:pt x="1728978" y="1369949"/>
                    <a:pt x="1583690" y="1354455"/>
                  </a:cubicBezTo>
                  <a:cubicBezTo>
                    <a:pt x="1127633" y="1305687"/>
                    <a:pt x="696976" y="1587627"/>
                    <a:pt x="559562" y="2025015"/>
                  </a:cubicBezTo>
                  <a:lnTo>
                    <a:pt x="557911" y="2030349"/>
                  </a:lnTo>
                  <a:cubicBezTo>
                    <a:pt x="423418" y="2458593"/>
                    <a:pt x="488569" y="2918841"/>
                    <a:pt x="736473" y="3292983"/>
                  </a:cubicBezTo>
                  <a:close/>
                  <a:moveTo>
                    <a:pt x="1300353" y="3952621"/>
                  </a:moveTo>
                  <a:cubicBezTo>
                    <a:pt x="1231392" y="3952621"/>
                    <a:pt x="1167511" y="3918712"/>
                    <a:pt x="1128141" y="3859403"/>
                  </a:cubicBezTo>
                  <a:lnTo>
                    <a:pt x="784606" y="3340989"/>
                  </a:lnTo>
                  <a:cubicBezTo>
                    <a:pt x="570738" y="3018282"/>
                    <a:pt x="514604" y="2621407"/>
                    <a:pt x="630555" y="2252091"/>
                  </a:cubicBezTo>
                  <a:lnTo>
                    <a:pt x="631952" y="2247519"/>
                  </a:lnTo>
                  <a:cubicBezTo>
                    <a:pt x="751078" y="1868170"/>
                    <a:pt x="1124585" y="1623568"/>
                    <a:pt x="1519936" y="1666113"/>
                  </a:cubicBezTo>
                  <a:cubicBezTo>
                    <a:pt x="1647698" y="1679829"/>
                    <a:pt x="1763141" y="1748155"/>
                    <a:pt x="1836674" y="1853692"/>
                  </a:cubicBezTo>
                  <a:cubicBezTo>
                    <a:pt x="1910207" y="1959229"/>
                    <a:pt x="1934210" y="2091182"/>
                    <a:pt x="1902714" y="2215769"/>
                  </a:cubicBezTo>
                  <a:lnTo>
                    <a:pt x="1503172" y="3795649"/>
                  </a:lnTo>
                  <a:cubicBezTo>
                    <a:pt x="1482725" y="3876675"/>
                    <a:pt x="1418844" y="3935603"/>
                    <a:pt x="1336421" y="3949700"/>
                  </a:cubicBezTo>
                  <a:cubicBezTo>
                    <a:pt x="1324229" y="3951732"/>
                    <a:pt x="1312164" y="3952748"/>
                    <a:pt x="1300226" y="3952748"/>
                  </a:cubicBezTo>
                  <a:close/>
                  <a:moveTo>
                    <a:pt x="796290" y="3333242"/>
                  </a:moveTo>
                  <a:lnTo>
                    <a:pt x="1139825" y="3851656"/>
                  </a:lnTo>
                  <a:cubicBezTo>
                    <a:pt x="1182878" y="3916553"/>
                    <a:pt x="1257427" y="3948811"/>
                    <a:pt x="1334135" y="3935730"/>
                  </a:cubicBezTo>
                  <a:cubicBezTo>
                    <a:pt x="1410843" y="3922649"/>
                    <a:pt x="1470533" y="3867531"/>
                    <a:pt x="1489710" y="3792093"/>
                  </a:cubicBezTo>
                  <a:lnTo>
                    <a:pt x="1889252" y="2212213"/>
                  </a:lnTo>
                  <a:cubicBezTo>
                    <a:pt x="1919732" y="2091563"/>
                    <a:pt x="1896491" y="1963674"/>
                    <a:pt x="1825371" y="1861566"/>
                  </a:cubicBezTo>
                  <a:cubicBezTo>
                    <a:pt x="1754251" y="1759458"/>
                    <a:pt x="1642364" y="1693164"/>
                    <a:pt x="1518666" y="1679956"/>
                  </a:cubicBezTo>
                  <a:cubicBezTo>
                    <a:pt x="1129919" y="1638300"/>
                    <a:pt x="762635" y="1878711"/>
                    <a:pt x="645541" y="2251710"/>
                  </a:cubicBezTo>
                  <a:lnTo>
                    <a:pt x="644144" y="2256282"/>
                  </a:lnTo>
                  <a:cubicBezTo>
                    <a:pt x="529463" y="2621534"/>
                    <a:pt x="584962" y="3014091"/>
                    <a:pt x="796544" y="3333242"/>
                  </a:cubicBezTo>
                  <a:close/>
                  <a:moveTo>
                    <a:pt x="1272794" y="3888613"/>
                  </a:moveTo>
                  <a:cubicBezTo>
                    <a:pt x="1215263" y="3888613"/>
                    <a:pt x="1162050" y="3860419"/>
                    <a:pt x="1129157" y="3810889"/>
                  </a:cubicBezTo>
                  <a:lnTo>
                    <a:pt x="844423" y="3381375"/>
                  </a:lnTo>
                  <a:cubicBezTo>
                    <a:pt x="667004" y="3113659"/>
                    <a:pt x="620395" y="2784475"/>
                    <a:pt x="716661" y="2478151"/>
                  </a:cubicBezTo>
                  <a:lnTo>
                    <a:pt x="717804" y="2474341"/>
                  </a:lnTo>
                  <a:cubicBezTo>
                    <a:pt x="816610" y="2159508"/>
                    <a:pt x="1126617" y="1956562"/>
                    <a:pt x="1454785" y="1991741"/>
                  </a:cubicBezTo>
                  <a:cubicBezTo>
                    <a:pt x="1561084" y="2003171"/>
                    <a:pt x="1656969" y="2059940"/>
                    <a:pt x="1718056" y="2147570"/>
                  </a:cubicBezTo>
                  <a:cubicBezTo>
                    <a:pt x="1779143" y="2235200"/>
                    <a:pt x="1799082" y="2344928"/>
                    <a:pt x="1772920" y="2448560"/>
                  </a:cubicBezTo>
                  <a:lnTo>
                    <a:pt x="1442085" y="3757549"/>
                  </a:lnTo>
                  <a:cubicBezTo>
                    <a:pt x="1424940" y="3825113"/>
                    <a:pt x="1371727" y="3874389"/>
                    <a:pt x="1303020" y="3886073"/>
                  </a:cubicBezTo>
                  <a:cubicBezTo>
                    <a:pt x="1292860" y="3887851"/>
                    <a:pt x="1282827" y="3888613"/>
                    <a:pt x="1272794" y="3888613"/>
                  </a:cubicBezTo>
                  <a:close/>
                  <a:moveTo>
                    <a:pt x="856107" y="3373628"/>
                  </a:moveTo>
                  <a:lnTo>
                    <a:pt x="1140841" y="3803142"/>
                  </a:lnTo>
                  <a:cubicBezTo>
                    <a:pt x="1176274" y="3856609"/>
                    <a:pt x="1237488" y="3883025"/>
                    <a:pt x="1300734" y="3872230"/>
                  </a:cubicBezTo>
                  <a:cubicBezTo>
                    <a:pt x="1363980" y="3861435"/>
                    <a:pt x="1412875" y="3816223"/>
                    <a:pt x="1428623" y="3754120"/>
                  </a:cubicBezTo>
                  <a:lnTo>
                    <a:pt x="1759712" y="2445131"/>
                  </a:lnTo>
                  <a:cubicBezTo>
                    <a:pt x="1784985" y="2345436"/>
                    <a:pt x="1765681" y="2239899"/>
                    <a:pt x="1706880" y="2155571"/>
                  </a:cubicBezTo>
                  <a:cubicBezTo>
                    <a:pt x="1648079" y="2071243"/>
                    <a:pt x="1555750" y="2016506"/>
                    <a:pt x="1453515" y="2005584"/>
                  </a:cubicBezTo>
                  <a:cubicBezTo>
                    <a:pt x="1131951" y="1971167"/>
                    <a:pt x="828167" y="2170049"/>
                    <a:pt x="731266" y="2478532"/>
                  </a:cubicBezTo>
                  <a:lnTo>
                    <a:pt x="730123" y="2482342"/>
                  </a:lnTo>
                  <a:cubicBezTo>
                    <a:pt x="635254" y="2784602"/>
                    <a:pt x="681101" y="3109595"/>
                    <a:pt x="856234" y="3373755"/>
                  </a:cubicBezTo>
                  <a:close/>
                  <a:moveTo>
                    <a:pt x="1245235" y="3824732"/>
                  </a:moveTo>
                  <a:cubicBezTo>
                    <a:pt x="1199134" y="3824732"/>
                    <a:pt x="1156462" y="3802126"/>
                    <a:pt x="1130173" y="3762375"/>
                  </a:cubicBezTo>
                  <a:lnTo>
                    <a:pt x="904240" y="3421761"/>
                  </a:lnTo>
                  <a:cubicBezTo>
                    <a:pt x="763270" y="3209163"/>
                    <a:pt x="726313" y="2947543"/>
                    <a:pt x="802767" y="2704084"/>
                  </a:cubicBezTo>
                  <a:lnTo>
                    <a:pt x="803656" y="2701163"/>
                  </a:lnTo>
                  <a:cubicBezTo>
                    <a:pt x="882269" y="2450846"/>
                    <a:pt x="1128776" y="2289302"/>
                    <a:pt x="1389761" y="2317369"/>
                  </a:cubicBezTo>
                  <a:cubicBezTo>
                    <a:pt x="1474470" y="2326386"/>
                    <a:pt x="1550924" y="2371725"/>
                    <a:pt x="1599565" y="2441575"/>
                  </a:cubicBezTo>
                  <a:cubicBezTo>
                    <a:pt x="1648206" y="2511425"/>
                    <a:pt x="1664208" y="2598928"/>
                    <a:pt x="1643253" y="2681478"/>
                  </a:cubicBezTo>
                  <a:lnTo>
                    <a:pt x="1380871" y="3719703"/>
                  </a:lnTo>
                  <a:cubicBezTo>
                    <a:pt x="1367155" y="3773805"/>
                    <a:pt x="1324483" y="3813302"/>
                    <a:pt x="1269365" y="3822700"/>
                  </a:cubicBezTo>
                  <a:cubicBezTo>
                    <a:pt x="1261237" y="3824096"/>
                    <a:pt x="1253109" y="3824732"/>
                    <a:pt x="1245235" y="3824732"/>
                  </a:cubicBezTo>
                  <a:close/>
                  <a:moveTo>
                    <a:pt x="1331214" y="2328164"/>
                  </a:moveTo>
                  <a:cubicBezTo>
                    <a:pt x="1098677" y="2328164"/>
                    <a:pt x="887984" y="2479675"/>
                    <a:pt x="817118" y="2705354"/>
                  </a:cubicBezTo>
                  <a:lnTo>
                    <a:pt x="816229" y="2708275"/>
                  </a:lnTo>
                  <a:cubicBezTo>
                    <a:pt x="741045" y="2947670"/>
                    <a:pt x="777494" y="3204845"/>
                    <a:pt x="916051" y="3414014"/>
                  </a:cubicBezTo>
                  <a:lnTo>
                    <a:pt x="1141857" y="3754628"/>
                  </a:lnTo>
                  <a:cubicBezTo>
                    <a:pt x="1169670" y="3796538"/>
                    <a:pt x="1217676" y="3817239"/>
                    <a:pt x="1267206" y="3808857"/>
                  </a:cubicBezTo>
                  <a:cubicBezTo>
                    <a:pt x="1316736" y="3800475"/>
                    <a:pt x="1355217" y="3764915"/>
                    <a:pt x="1367536" y="3716147"/>
                  </a:cubicBezTo>
                  <a:lnTo>
                    <a:pt x="1630045" y="2677922"/>
                  </a:lnTo>
                  <a:cubicBezTo>
                    <a:pt x="1649984" y="2599309"/>
                    <a:pt x="1634744" y="2515997"/>
                    <a:pt x="1588389" y="2449449"/>
                  </a:cubicBezTo>
                  <a:cubicBezTo>
                    <a:pt x="1542034" y="2382901"/>
                    <a:pt x="1469136" y="2339721"/>
                    <a:pt x="1388491" y="2331085"/>
                  </a:cubicBezTo>
                  <a:cubicBezTo>
                    <a:pt x="1369314" y="2329053"/>
                    <a:pt x="1350264" y="2328037"/>
                    <a:pt x="1331341" y="2328037"/>
                  </a:cubicBezTo>
                  <a:close/>
                  <a:moveTo>
                    <a:pt x="1217549" y="3760851"/>
                  </a:moveTo>
                  <a:cubicBezTo>
                    <a:pt x="1182878" y="3760851"/>
                    <a:pt x="1150747" y="3743833"/>
                    <a:pt x="1130935" y="3713988"/>
                  </a:cubicBezTo>
                  <a:lnTo>
                    <a:pt x="964057" y="3462147"/>
                  </a:lnTo>
                  <a:cubicBezTo>
                    <a:pt x="859536" y="3304540"/>
                    <a:pt x="832104" y="3110611"/>
                    <a:pt x="888746" y="2930144"/>
                  </a:cubicBezTo>
                  <a:lnTo>
                    <a:pt x="889508" y="2927858"/>
                  </a:lnTo>
                  <a:cubicBezTo>
                    <a:pt x="947928" y="2741930"/>
                    <a:pt x="1130935" y="2622169"/>
                    <a:pt x="1324610" y="2642870"/>
                  </a:cubicBezTo>
                  <a:cubicBezTo>
                    <a:pt x="1387729" y="2649601"/>
                    <a:pt x="1444752" y="2683383"/>
                    <a:pt x="1481074" y="2735453"/>
                  </a:cubicBezTo>
                  <a:cubicBezTo>
                    <a:pt x="1517396" y="2787523"/>
                    <a:pt x="1529207" y="2852674"/>
                    <a:pt x="1513713" y="2914269"/>
                  </a:cubicBezTo>
                  <a:lnTo>
                    <a:pt x="1319657" y="3681730"/>
                  </a:lnTo>
                  <a:cubicBezTo>
                    <a:pt x="1309370" y="3722497"/>
                    <a:pt x="1277239" y="3752088"/>
                    <a:pt x="1235837" y="3759200"/>
                  </a:cubicBezTo>
                  <a:cubicBezTo>
                    <a:pt x="1229741" y="3760216"/>
                    <a:pt x="1223645" y="3760724"/>
                    <a:pt x="1217676" y="3760724"/>
                  </a:cubicBezTo>
                  <a:close/>
                  <a:moveTo>
                    <a:pt x="975741" y="3454400"/>
                  </a:moveTo>
                  <a:lnTo>
                    <a:pt x="1142619" y="3706241"/>
                  </a:lnTo>
                  <a:cubicBezTo>
                    <a:pt x="1162685" y="3736594"/>
                    <a:pt x="1197483" y="3751707"/>
                    <a:pt x="1233424" y="3745484"/>
                  </a:cubicBezTo>
                  <a:cubicBezTo>
                    <a:pt x="1269365" y="3739261"/>
                    <a:pt x="1297178" y="3713607"/>
                    <a:pt x="1306068" y="3678301"/>
                  </a:cubicBezTo>
                  <a:lnTo>
                    <a:pt x="1500124" y="2910840"/>
                  </a:lnTo>
                  <a:cubicBezTo>
                    <a:pt x="1514729" y="2853182"/>
                    <a:pt x="1503553" y="2792222"/>
                    <a:pt x="1469644" y="2743454"/>
                  </a:cubicBezTo>
                  <a:cubicBezTo>
                    <a:pt x="1435735" y="2694686"/>
                    <a:pt x="1382268" y="2663063"/>
                    <a:pt x="1323213" y="2656713"/>
                  </a:cubicBezTo>
                  <a:cubicBezTo>
                    <a:pt x="1136015" y="2636647"/>
                    <a:pt x="959231" y="2752471"/>
                    <a:pt x="902843" y="2931922"/>
                  </a:cubicBezTo>
                  <a:lnTo>
                    <a:pt x="902081" y="2934208"/>
                  </a:lnTo>
                  <a:cubicBezTo>
                    <a:pt x="846709" y="3110611"/>
                    <a:pt x="873506" y="3300222"/>
                    <a:pt x="975614" y="3454273"/>
                  </a:cubicBezTo>
                  <a:close/>
                  <a:moveTo>
                    <a:pt x="1189990" y="3696843"/>
                  </a:moveTo>
                  <a:cubicBezTo>
                    <a:pt x="1166749" y="3696843"/>
                    <a:pt x="1145159" y="3685413"/>
                    <a:pt x="1131951" y="3665347"/>
                  </a:cubicBezTo>
                  <a:lnTo>
                    <a:pt x="1024001" y="3502406"/>
                  </a:lnTo>
                  <a:cubicBezTo>
                    <a:pt x="955929" y="3399790"/>
                    <a:pt x="938149" y="3273552"/>
                    <a:pt x="974979" y="3156077"/>
                  </a:cubicBezTo>
                  <a:lnTo>
                    <a:pt x="975487" y="3154680"/>
                  </a:lnTo>
                  <a:cubicBezTo>
                    <a:pt x="1013587" y="3033268"/>
                    <a:pt x="1133094" y="2955036"/>
                    <a:pt x="1259713" y="2968498"/>
                  </a:cubicBezTo>
                  <a:cubicBezTo>
                    <a:pt x="1301242" y="2972943"/>
                    <a:pt x="1338834" y="2995168"/>
                    <a:pt x="1362710" y="3029458"/>
                  </a:cubicBezTo>
                  <a:cubicBezTo>
                    <a:pt x="1386586" y="3063748"/>
                    <a:pt x="1394460" y="3106674"/>
                    <a:pt x="1384173" y="3147187"/>
                  </a:cubicBezTo>
                  <a:lnTo>
                    <a:pt x="1258570" y="3643884"/>
                  </a:lnTo>
                  <a:cubicBezTo>
                    <a:pt x="1251712" y="3671189"/>
                    <a:pt x="1230122" y="3691128"/>
                    <a:pt x="1202309" y="3695827"/>
                  </a:cubicBezTo>
                  <a:cubicBezTo>
                    <a:pt x="1198245" y="3696589"/>
                    <a:pt x="1194181" y="3696843"/>
                    <a:pt x="1190117" y="3696843"/>
                  </a:cubicBezTo>
                  <a:close/>
                  <a:moveTo>
                    <a:pt x="1035558" y="3494786"/>
                  </a:moveTo>
                  <a:lnTo>
                    <a:pt x="1143508" y="3657727"/>
                  </a:lnTo>
                  <a:cubicBezTo>
                    <a:pt x="1155954" y="3676523"/>
                    <a:pt x="1177544" y="3685921"/>
                    <a:pt x="1199769" y="3682111"/>
                  </a:cubicBezTo>
                  <a:cubicBezTo>
                    <a:pt x="1221994" y="3678301"/>
                    <a:pt x="1239266" y="3662426"/>
                    <a:pt x="1244854" y="3640455"/>
                  </a:cubicBezTo>
                  <a:lnTo>
                    <a:pt x="1370457" y="3143758"/>
                  </a:lnTo>
                  <a:cubicBezTo>
                    <a:pt x="1379728" y="3107182"/>
                    <a:pt x="1372616" y="3068447"/>
                    <a:pt x="1351026" y="3037459"/>
                  </a:cubicBezTo>
                  <a:cubicBezTo>
                    <a:pt x="1329436" y="3006471"/>
                    <a:pt x="1295527" y="2986405"/>
                    <a:pt x="1257935" y="2982341"/>
                  </a:cubicBezTo>
                  <a:cubicBezTo>
                    <a:pt x="1137920" y="2969514"/>
                    <a:pt x="1024636" y="3043682"/>
                    <a:pt x="988441" y="3158744"/>
                  </a:cubicBezTo>
                  <a:lnTo>
                    <a:pt x="987933" y="3160141"/>
                  </a:lnTo>
                  <a:cubicBezTo>
                    <a:pt x="952246" y="3273552"/>
                    <a:pt x="969518" y="3395599"/>
                    <a:pt x="1035304" y="3494659"/>
                  </a:cubicBezTo>
                  <a:close/>
                </a:path>
              </a:pathLst>
            </a:custGeom>
            <a:solidFill>
              <a:srgbClr val="DBB165">
                <a:alpha val="49804"/>
              </a:srgbClr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5366997" y="7327897"/>
            <a:ext cx="1384297" cy="2324100"/>
          </a:xfrm>
          <a:custGeom>
            <a:avLst/>
            <a:gdLst/>
            <a:ahLst/>
            <a:cxnLst/>
            <a:rect l="l" t="t" r="r" b="b"/>
            <a:pathLst>
              <a:path w="1384297" h="2324100">
                <a:moveTo>
                  <a:pt x="0" y="0"/>
                </a:moveTo>
                <a:lnTo>
                  <a:pt x="1384297" y="0"/>
                </a:lnTo>
                <a:lnTo>
                  <a:pt x="1384297" y="2324100"/>
                </a:lnTo>
                <a:lnTo>
                  <a:pt x="0" y="23241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163800" y="5892803"/>
            <a:ext cx="2628900" cy="4216403"/>
          </a:xfrm>
          <a:custGeom>
            <a:avLst/>
            <a:gdLst/>
            <a:ahLst/>
            <a:cxnLst/>
            <a:rect l="l" t="t" r="r" b="b"/>
            <a:pathLst>
              <a:path w="2628900" h="4216403">
                <a:moveTo>
                  <a:pt x="0" y="0"/>
                </a:moveTo>
                <a:lnTo>
                  <a:pt x="2628900" y="0"/>
                </a:lnTo>
                <a:lnTo>
                  <a:pt x="2628900" y="4216403"/>
                </a:lnTo>
                <a:lnTo>
                  <a:pt x="0" y="42164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436603" y="5524500"/>
            <a:ext cx="4356097" cy="4648200"/>
          </a:xfrm>
          <a:custGeom>
            <a:avLst/>
            <a:gdLst/>
            <a:ahLst/>
            <a:cxnLst/>
            <a:rect l="l" t="t" r="r" b="b"/>
            <a:pathLst>
              <a:path w="4356097" h="4648200">
                <a:moveTo>
                  <a:pt x="0" y="0"/>
                </a:moveTo>
                <a:lnTo>
                  <a:pt x="4356097" y="0"/>
                </a:lnTo>
                <a:lnTo>
                  <a:pt x="4356097" y="4648200"/>
                </a:lnTo>
                <a:lnTo>
                  <a:pt x="0" y="46482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4804096"/>
            <a:ext cx="5153025" cy="5482904"/>
          </a:xfrm>
          <a:custGeom>
            <a:avLst/>
            <a:gdLst/>
            <a:ahLst/>
            <a:cxnLst/>
            <a:rect l="l" t="t" r="r" b="b"/>
            <a:pathLst>
              <a:path w="5153025" h="5482904">
                <a:moveTo>
                  <a:pt x="0" y="0"/>
                </a:moveTo>
                <a:lnTo>
                  <a:pt x="5153025" y="0"/>
                </a:lnTo>
                <a:lnTo>
                  <a:pt x="5153025" y="5482904"/>
                </a:lnTo>
                <a:lnTo>
                  <a:pt x="0" y="548290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b="-11703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640849" y="5749985"/>
            <a:ext cx="4658868" cy="4236196"/>
          </a:xfrm>
          <a:custGeom>
            <a:avLst/>
            <a:gdLst/>
            <a:ahLst/>
            <a:cxnLst/>
            <a:rect l="l" t="t" r="r" b="b"/>
            <a:pathLst>
              <a:path w="4658868" h="4236196">
                <a:moveTo>
                  <a:pt x="0" y="0"/>
                </a:moveTo>
                <a:lnTo>
                  <a:pt x="4658868" y="0"/>
                </a:lnTo>
                <a:lnTo>
                  <a:pt x="4658868" y="4236196"/>
                </a:lnTo>
                <a:lnTo>
                  <a:pt x="0" y="42361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862328" y="784317"/>
            <a:ext cx="1180576" cy="8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БІОЛОГІЯ </a:t>
            </a:r>
            <a:endParaRPr lang="en-US" sz="245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761820" y="1387764"/>
            <a:ext cx="16251374" cy="4050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25"/>
              </a:lnSpc>
            </a:pPr>
            <a:r>
              <a:rPr lang="en-US" sz="5830">
                <a:solidFill>
                  <a:srgbClr val="7CB58A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Молюски ведуть прикріплений спосіб життя або можуть швидко плавати. Живуть у солоних водоймах,прісних та на зволожений ділянках суходолу.</a:t>
            </a:r>
            <a:endParaRPr lang="en-US" sz="5830">
              <a:solidFill>
                <a:srgbClr val="7CB58A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868535" y="393278"/>
            <a:ext cx="6037945" cy="1491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00"/>
              </a:lnSpc>
            </a:pPr>
            <a:r>
              <a:rPr lang="en-US" sz="8785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Молюски</a:t>
            </a:r>
            <a:endParaRPr lang="en-US" sz="8785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3503" y="4284069"/>
            <a:ext cx="18375097" cy="6066425"/>
          </a:xfrm>
          <a:custGeom>
            <a:avLst/>
            <a:gdLst/>
            <a:ahLst/>
            <a:cxnLst/>
            <a:rect l="l" t="t" r="r" b="b"/>
            <a:pathLst>
              <a:path w="18375097" h="6066425">
                <a:moveTo>
                  <a:pt x="0" y="0"/>
                </a:moveTo>
                <a:lnTo>
                  <a:pt x="18375096" y="0"/>
                </a:lnTo>
                <a:lnTo>
                  <a:pt x="18375096" y="6066425"/>
                </a:lnTo>
                <a:lnTo>
                  <a:pt x="0" y="60664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47306" y="1570596"/>
            <a:ext cx="16575338" cy="3396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10"/>
              </a:lnSpc>
            </a:pPr>
            <a:r>
              <a:rPr lang="en-US" sz="6485">
                <a:solidFill>
                  <a:srgbClr val="A8AD64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Розглянемо виноградного слимака.Тіло складається з 3 частин - голови,тулуба і ноги.</a:t>
            </a:r>
            <a:endParaRPr lang="en-US" sz="6485">
              <a:solidFill>
                <a:srgbClr val="A8AD64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862328" y="784317"/>
            <a:ext cx="1180576" cy="8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БІОЛОГІЯ </a:t>
            </a:r>
            <a:endParaRPr lang="en-US" sz="245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330315" y="215900"/>
            <a:ext cx="9314815" cy="1713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365"/>
              </a:lnSpc>
            </a:pPr>
            <a:r>
              <a:rPr lang="en-US" sz="9545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Черевоногі</a:t>
            </a:r>
            <a:endParaRPr lang="en-US" sz="9545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25455" y="3313443"/>
            <a:ext cx="5614526" cy="1376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70"/>
              </a:lnSpc>
            </a:pPr>
            <a:r>
              <a:rPr lang="en-US" sz="8050">
                <a:solidFill>
                  <a:srgbClr val="7FCDC1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Щупальці</a:t>
            </a:r>
            <a:endParaRPr lang="en-US" sz="8050">
              <a:solidFill>
                <a:srgbClr val="7FCDC1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018777" y="7184250"/>
            <a:ext cx="4721089" cy="1376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70"/>
              </a:lnSpc>
            </a:pPr>
            <a:r>
              <a:rPr lang="en-US" sz="8050">
                <a:solidFill>
                  <a:srgbClr val="878C46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Тулуб </a:t>
            </a:r>
            <a:endParaRPr lang="en-US" sz="8050">
              <a:solidFill>
                <a:srgbClr val="878C46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410614" y="4355525"/>
            <a:ext cx="5965850" cy="1376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70"/>
              </a:lnSpc>
            </a:pPr>
            <a:r>
              <a:rPr lang="en-US" sz="8050">
                <a:solidFill>
                  <a:srgbClr val="929CEF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Голова</a:t>
            </a:r>
            <a:endParaRPr lang="en-US" sz="8050">
              <a:solidFill>
                <a:srgbClr val="929CEF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100666" y="6581223"/>
            <a:ext cx="6219000" cy="1831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090"/>
              </a:lnSpc>
            </a:pPr>
            <a:r>
              <a:rPr lang="en-US" sz="8050">
                <a:solidFill>
                  <a:srgbClr val="4C956C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Черепашка</a:t>
            </a:r>
            <a:endParaRPr lang="en-US" sz="8050">
              <a:solidFill>
                <a:srgbClr val="4C956C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854274" y="8625259"/>
            <a:ext cx="3771290" cy="1831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090"/>
              </a:lnSpc>
            </a:pPr>
            <a:r>
              <a:rPr lang="en-US" sz="8050">
                <a:solidFill>
                  <a:srgbClr val="6DC0DB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Нога</a:t>
            </a:r>
            <a:endParaRPr lang="en-US" sz="8050">
              <a:solidFill>
                <a:srgbClr val="6DC0DB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11670"/>
            <a:ext cx="18887075" cy="9875330"/>
          </a:xfrm>
          <a:custGeom>
            <a:avLst/>
            <a:gdLst/>
            <a:ahLst/>
            <a:cxnLst/>
            <a:rect l="l" t="t" r="r" b="b"/>
            <a:pathLst>
              <a:path w="18887075" h="9875330">
                <a:moveTo>
                  <a:pt x="0" y="0"/>
                </a:moveTo>
                <a:lnTo>
                  <a:pt x="18887075" y="0"/>
                </a:lnTo>
                <a:lnTo>
                  <a:pt x="18887075" y="9875330"/>
                </a:lnTo>
                <a:lnTo>
                  <a:pt x="0" y="987533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37174" y="2749952"/>
            <a:ext cx="7574232" cy="595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05"/>
              </a:lnSpc>
            </a:pPr>
            <a:r>
              <a:rPr lang="en-US" sz="690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Черепашка - захисний утвір,що вкриває тіло більшості молюсок .</a:t>
            </a:r>
            <a:endParaRPr lang="en-US" sz="690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862328" y="784317"/>
            <a:ext cx="1180576" cy="8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БІОЛОГІЯ </a:t>
            </a:r>
            <a:endParaRPr lang="en-US" sz="245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914911" y="-188690"/>
            <a:ext cx="6779809" cy="1491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300"/>
              </a:lnSpc>
            </a:pPr>
            <a:r>
              <a:rPr lang="en-US" sz="8785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Черевоногі </a:t>
            </a:r>
            <a:endParaRPr lang="en-US" sz="8785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3503" y="1688449"/>
            <a:ext cx="18375097" cy="8662054"/>
          </a:xfrm>
          <a:custGeom>
            <a:avLst/>
            <a:gdLst/>
            <a:ahLst/>
            <a:cxnLst/>
            <a:rect l="l" t="t" r="r" b="b"/>
            <a:pathLst>
              <a:path w="18375097" h="8662054">
                <a:moveTo>
                  <a:pt x="0" y="0"/>
                </a:moveTo>
                <a:lnTo>
                  <a:pt x="18375096" y="0"/>
                </a:lnTo>
                <a:lnTo>
                  <a:pt x="18375096" y="8662054"/>
                </a:lnTo>
                <a:lnTo>
                  <a:pt x="0" y="86620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645948" y="2561806"/>
            <a:ext cx="8642052" cy="5781675"/>
          </a:xfrm>
          <a:custGeom>
            <a:avLst/>
            <a:gdLst/>
            <a:ahLst/>
            <a:cxnLst/>
            <a:rect l="l" t="t" r="r" b="b"/>
            <a:pathLst>
              <a:path w="8642052" h="5781675">
                <a:moveTo>
                  <a:pt x="0" y="0"/>
                </a:moveTo>
                <a:lnTo>
                  <a:pt x="8642052" y="0"/>
                </a:lnTo>
                <a:lnTo>
                  <a:pt x="8642052" y="5781675"/>
                </a:lnTo>
                <a:lnTo>
                  <a:pt x="0" y="57816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393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069900" y="6515638"/>
            <a:ext cx="4397039" cy="3655685"/>
          </a:xfrm>
          <a:custGeom>
            <a:avLst/>
            <a:gdLst/>
            <a:ahLst/>
            <a:cxnLst/>
            <a:rect l="l" t="t" r="r" b="b"/>
            <a:pathLst>
              <a:path w="4397039" h="3655685">
                <a:moveTo>
                  <a:pt x="0" y="0"/>
                </a:moveTo>
                <a:lnTo>
                  <a:pt x="4397039" y="0"/>
                </a:lnTo>
                <a:lnTo>
                  <a:pt x="4397039" y="3655686"/>
                </a:lnTo>
                <a:lnTo>
                  <a:pt x="0" y="36556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5977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61445" y="2317685"/>
            <a:ext cx="9408455" cy="5565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80"/>
              </a:lnSpc>
            </a:pPr>
            <a:r>
              <a:rPr lang="en-US" sz="536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Тулуб з обох боків вкритий мантією. ЦЕ складова шкіри між тілом і черепашкою . Мантійна порожнина розташована між мантією і тулубом</a:t>
            </a:r>
            <a:endParaRPr lang="en-US" sz="536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862328" y="784317"/>
            <a:ext cx="1180576" cy="8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БІОЛОГІЯ </a:t>
            </a:r>
            <a:endParaRPr lang="en-US" sz="245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914911" y="-188690"/>
            <a:ext cx="6779809" cy="1491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300"/>
              </a:lnSpc>
            </a:pPr>
            <a:r>
              <a:rPr lang="en-US" sz="8785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Черевоногі</a:t>
            </a:r>
            <a:endParaRPr lang="en-US" sz="8785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grpSp>
        <p:nvGrpSpPr>
          <p:cNvPr id="9" name="Group 9"/>
          <p:cNvGrpSpPr/>
          <p:nvPr/>
        </p:nvGrpSpPr>
        <p:grpSpPr>
          <a:xfrm rot="0">
            <a:off x="14852332" y="7683818"/>
            <a:ext cx="1730692" cy="258128"/>
            <a:chOff x="0" y="0"/>
            <a:chExt cx="2307590" cy="344170"/>
          </a:xfrm>
        </p:grpSpPr>
        <p:sp>
          <p:nvSpPr>
            <p:cNvPr id="10" name="Freeform 10"/>
            <p:cNvSpPr/>
            <p:nvPr/>
          </p:nvSpPr>
          <p:spPr>
            <a:xfrm>
              <a:off x="44450" y="48260"/>
              <a:ext cx="2213610" cy="245110"/>
            </a:xfrm>
            <a:custGeom>
              <a:avLst/>
              <a:gdLst/>
              <a:ahLst/>
              <a:cxnLst/>
              <a:rect l="l" t="t" r="r" b="b"/>
              <a:pathLst>
                <a:path w="2213610" h="245110">
                  <a:moveTo>
                    <a:pt x="82550" y="76200"/>
                  </a:moveTo>
                  <a:cubicBezTo>
                    <a:pt x="521970" y="110490"/>
                    <a:pt x="1080770" y="12700"/>
                    <a:pt x="1247140" y="2540"/>
                  </a:cubicBezTo>
                  <a:cubicBezTo>
                    <a:pt x="1308100" y="0"/>
                    <a:pt x="1325880" y="0"/>
                    <a:pt x="1371600" y="3810"/>
                  </a:cubicBezTo>
                  <a:cubicBezTo>
                    <a:pt x="1428750" y="6350"/>
                    <a:pt x="1504950" y="16510"/>
                    <a:pt x="1562100" y="27940"/>
                  </a:cubicBezTo>
                  <a:cubicBezTo>
                    <a:pt x="1610360" y="36830"/>
                    <a:pt x="1656080" y="45720"/>
                    <a:pt x="1692910" y="60960"/>
                  </a:cubicBezTo>
                  <a:cubicBezTo>
                    <a:pt x="1720850" y="72390"/>
                    <a:pt x="1737360" y="93980"/>
                    <a:pt x="1762760" y="101600"/>
                  </a:cubicBezTo>
                  <a:cubicBezTo>
                    <a:pt x="1791970" y="110490"/>
                    <a:pt x="1817370" y="110490"/>
                    <a:pt x="1858010" y="109220"/>
                  </a:cubicBezTo>
                  <a:cubicBezTo>
                    <a:pt x="1930400" y="107950"/>
                    <a:pt x="2108200" y="64770"/>
                    <a:pt x="2159000" y="77470"/>
                  </a:cubicBezTo>
                  <a:cubicBezTo>
                    <a:pt x="2178050" y="81280"/>
                    <a:pt x="2188210" y="90170"/>
                    <a:pt x="2195830" y="101600"/>
                  </a:cubicBezTo>
                  <a:cubicBezTo>
                    <a:pt x="2204720" y="111760"/>
                    <a:pt x="2212340" y="128270"/>
                    <a:pt x="2211070" y="143510"/>
                  </a:cubicBezTo>
                  <a:cubicBezTo>
                    <a:pt x="2209800" y="161290"/>
                    <a:pt x="2195830" y="189230"/>
                    <a:pt x="2181860" y="200660"/>
                  </a:cubicBezTo>
                  <a:cubicBezTo>
                    <a:pt x="2170430" y="210820"/>
                    <a:pt x="2153920" y="214630"/>
                    <a:pt x="2139950" y="213360"/>
                  </a:cubicBezTo>
                  <a:cubicBezTo>
                    <a:pt x="2125980" y="213360"/>
                    <a:pt x="2108200" y="208280"/>
                    <a:pt x="2098040" y="198120"/>
                  </a:cubicBezTo>
                  <a:cubicBezTo>
                    <a:pt x="2085340" y="185420"/>
                    <a:pt x="2072640" y="156210"/>
                    <a:pt x="2072640" y="138430"/>
                  </a:cubicBezTo>
                  <a:cubicBezTo>
                    <a:pt x="2072640" y="123190"/>
                    <a:pt x="2081530" y="107950"/>
                    <a:pt x="2090420" y="97790"/>
                  </a:cubicBezTo>
                  <a:cubicBezTo>
                    <a:pt x="2100580" y="87630"/>
                    <a:pt x="2114550" y="77470"/>
                    <a:pt x="2129790" y="76200"/>
                  </a:cubicBezTo>
                  <a:cubicBezTo>
                    <a:pt x="2147570" y="74930"/>
                    <a:pt x="2178050" y="82550"/>
                    <a:pt x="2190750" y="95250"/>
                  </a:cubicBezTo>
                  <a:cubicBezTo>
                    <a:pt x="2204720" y="109220"/>
                    <a:pt x="2213610" y="139700"/>
                    <a:pt x="2209800" y="157480"/>
                  </a:cubicBezTo>
                  <a:cubicBezTo>
                    <a:pt x="2205990" y="176530"/>
                    <a:pt x="2193290" y="195580"/>
                    <a:pt x="2169160" y="208280"/>
                  </a:cubicBezTo>
                  <a:cubicBezTo>
                    <a:pt x="2114550" y="237490"/>
                    <a:pt x="1926590" y="245110"/>
                    <a:pt x="1849120" y="245110"/>
                  </a:cubicBezTo>
                  <a:cubicBezTo>
                    <a:pt x="1807210" y="245110"/>
                    <a:pt x="1780540" y="245110"/>
                    <a:pt x="1750060" y="234950"/>
                  </a:cubicBezTo>
                  <a:cubicBezTo>
                    <a:pt x="1717040" y="224790"/>
                    <a:pt x="1691640" y="196850"/>
                    <a:pt x="1658620" y="182880"/>
                  </a:cubicBezTo>
                  <a:cubicBezTo>
                    <a:pt x="1624330" y="168910"/>
                    <a:pt x="1588770" y="161290"/>
                    <a:pt x="1546860" y="153670"/>
                  </a:cubicBezTo>
                  <a:cubicBezTo>
                    <a:pt x="1496060" y="144780"/>
                    <a:pt x="1440180" y="138430"/>
                    <a:pt x="1372870" y="135890"/>
                  </a:cubicBezTo>
                  <a:cubicBezTo>
                    <a:pt x="1280160" y="132080"/>
                    <a:pt x="1164590" y="130810"/>
                    <a:pt x="1041400" y="140970"/>
                  </a:cubicBezTo>
                  <a:cubicBezTo>
                    <a:pt x="883920" y="153670"/>
                    <a:pt x="638810" y="204470"/>
                    <a:pt x="502920" y="222250"/>
                  </a:cubicBezTo>
                  <a:cubicBezTo>
                    <a:pt x="421640" y="232410"/>
                    <a:pt x="365760" y="241300"/>
                    <a:pt x="306070" y="242570"/>
                  </a:cubicBezTo>
                  <a:cubicBezTo>
                    <a:pt x="255270" y="243840"/>
                    <a:pt x="209550" y="240030"/>
                    <a:pt x="163830" y="233680"/>
                  </a:cubicBezTo>
                  <a:cubicBezTo>
                    <a:pt x="121920" y="227330"/>
                    <a:pt x="67310" y="222250"/>
                    <a:pt x="40640" y="207010"/>
                  </a:cubicBezTo>
                  <a:cubicBezTo>
                    <a:pt x="22860" y="198120"/>
                    <a:pt x="11430" y="186690"/>
                    <a:pt x="6350" y="171450"/>
                  </a:cubicBezTo>
                  <a:cubicBezTo>
                    <a:pt x="0" y="154940"/>
                    <a:pt x="3810" y="123190"/>
                    <a:pt x="11430" y="107950"/>
                  </a:cubicBezTo>
                  <a:cubicBezTo>
                    <a:pt x="16510" y="96520"/>
                    <a:pt x="24130" y="90170"/>
                    <a:pt x="34290" y="85090"/>
                  </a:cubicBezTo>
                  <a:cubicBezTo>
                    <a:pt x="46990" y="78740"/>
                    <a:pt x="82550" y="76200"/>
                    <a:pt x="82550" y="7620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3503" y="1688449"/>
            <a:ext cx="18375097" cy="8662054"/>
          </a:xfrm>
          <a:custGeom>
            <a:avLst/>
            <a:gdLst/>
            <a:ahLst/>
            <a:cxnLst/>
            <a:rect l="l" t="t" r="r" b="b"/>
            <a:pathLst>
              <a:path w="18375097" h="8662054">
                <a:moveTo>
                  <a:pt x="0" y="0"/>
                </a:moveTo>
                <a:lnTo>
                  <a:pt x="18375096" y="0"/>
                </a:lnTo>
                <a:lnTo>
                  <a:pt x="18375096" y="8662054"/>
                </a:lnTo>
                <a:lnTo>
                  <a:pt x="0" y="86620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699355" y="2561806"/>
            <a:ext cx="8588645" cy="5781675"/>
          </a:xfrm>
          <a:custGeom>
            <a:avLst/>
            <a:gdLst/>
            <a:ahLst/>
            <a:cxnLst/>
            <a:rect l="l" t="t" r="r" b="b"/>
            <a:pathLst>
              <a:path w="8588645" h="5781675">
                <a:moveTo>
                  <a:pt x="0" y="0"/>
                </a:moveTo>
                <a:lnTo>
                  <a:pt x="8588645" y="0"/>
                </a:lnTo>
                <a:lnTo>
                  <a:pt x="8588645" y="5781675"/>
                </a:lnTo>
                <a:lnTo>
                  <a:pt x="0" y="57816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823" r="-1250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635861" y="3176635"/>
            <a:ext cx="3116466" cy="730396"/>
          </a:xfrm>
          <a:custGeom>
            <a:avLst/>
            <a:gdLst/>
            <a:ahLst/>
            <a:cxnLst/>
            <a:rect l="l" t="t" r="r" b="b"/>
            <a:pathLst>
              <a:path w="3116466" h="730396">
                <a:moveTo>
                  <a:pt x="0" y="0"/>
                </a:moveTo>
                <a:lnTo>
                  <a:pt x="3116466" y="0"/>
                </a:lnTo>
                <a:lnTo>
                  <a:pt x="3116466" y="730396"/>
                </a:lnTo>
                <a:lnTo>
                  <a:pt x="0" y="7303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192469" y="3279191"/>
            <a:ext cx="1486443" cy="603961"/>
          </a:xfrm>
          <a:custGeom>
            <a:avLst/>
            <a:gdLst/>
            <a:ahLst/>
            <a:cxnLst/>
            <a:rect l="l" t="t" r="r" b="b"/>
            <a:pathLst>
              <a:path w="1486443" h="603961">
                <a:moveTo>
                  <a:pt x="0" y="0"/>
                </a:moveTo>
                <a:lnTo>
                  <a:pt x="1486443" y="0"/>
                </a:lnTo>
                <a:lnTo>
                  <a:pt x="1486443" y="603961"/>
                </a:lnTo>
                <a:lnTo>
                  <a:pt x="0" y="6039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92469" y="7725661"/>
            <a:ext cx="1486443" cy="604523"/>
          </a:xfrm>
          <a:custGeom>
            <a:avLst/>
            <a:gdLst/>
            <a:ahLst/>
            <a:cxnLst/>
            <a:rect l="l" t="t" r="r" b="b"/>
            <a:pathLst>
              <a:path w="1486443" h="604523">
                <a:moveTo>
                  <a:pt x="0" y="0"/>
                </a:moveTo>
                <a:lnTo>
                  <a:pt x="1486443" y="0"/>
                </a:lnTo>
                <a:lnTo>
                  <a:pt x="1486443" y="604523"/>
                </a:lnTo>
                <a:lnTo>
                  <a:pt x="0" y="6045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51930" y="2193470"/>
            <a:ext cx="9547425" cy="4632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80"/>
              </a:lnSpc>
            </a:pPr>
            <a:r>
              <a:rPr lang="en-US" sz="536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Не мають шкірно - м'язового мішка, утворюють групи м'язів.Травна система складається з кишки і залоз - печінки і слинних залоз.</a:t>
            </a:r>
            <a:endParaRPr lang="en-US" sz="536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862328" y="784317"/>
            <a:ext cx="1180576" cy="8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БІОЛОГІЯ </a:t>
            </a:r>
            <a:endParaRPr lang="en-US" sz="245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914911" y="-188690"/>
            <a:ext cx="6779809" cy="1491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300"/>
              </a:lnSpc>
            </a:pPr>
            <a:r>
              <a:rPr lang="en-US" sz="8785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Черевоногі</a:t>
            </a:r>
            <a:endParaRPr lang="en-US" sz="8785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3503" y="1688449"/>
            <a:ext cx="18375097" cy="8662054"/>
          </a:xfrm>
          <a:custGeom>
            <a:avLst/>
            <a:gdLst/>
            <a:ahLst/>
            <a:cxnLst/>
            <a:rect l="l" t="t" r="r" b="b"/>
            <a:pathLst>
              <a:path w="18375097" h="8662054">
                <a:moveTo>
                  <a:pt x="0" y="0"/>
                </a:moveTo>
                <a:lnTo>
                  <a:pt x="18375096" y="0"/>
                </a:lnTo>
                <a:lnTo>
                  <a:pt x="18375096" y="8662054"/>
                </a:lnTo>
                <a:lnTo>
                  <a:pt x="0" y="86620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699355" y="2561806"/>
            <a:ext cx="8588645" cy="5781675"/>
          </a:xfrm>
          <a:custGeom>
            <a:avLst/>
            <a:gdLst/>
            <a:ahLst/>
            <a:cxnLst/>
            <a:rect l="l" t="t" r="r" b="b"/>
            <a:pathLst>
              <a:path w="8588645" h="5781675">
                <a:moveTo>
                  <a:pt x="0" y="0"/>
                </a:moveTo>
                <a:lnTo>
                  <a:pt x="8588645" y="0"/>
                </a:lnTo>
                <a:lnTo>
                  <a:pt x="8588645" y="5781675"/>
                </a:lnTo>
                <a:lnTo>
                  <a:pt x="0" y="57816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823" r="-12505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2044389"/>
            <a:ext cx="8482060" cy="6499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80"/>
              </a:lnSpc>
            </a:pPr>
            <a:r>
              <a:rPr lang="en-US" sz="536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Виділена система - нирки. Кровоносна - серце і судини.Дихальна - зябра,а деколи легені,дихають молюски киснем розчиненим у воді.Наявні органи чуття.</a:t>
            </a:r>
            <a:endParaRPr lang="en-US" sz="536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862328" y="784317"/>
            <a:ext cx="1180576" cy="8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БІОЛОГІЯ </a:t>
            </a:r>
            <a:endParaRPr lang="en-US" sz="245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727468" y="-188690"/>
            <a:ext cx="7162295" cy="1491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300"/>
              </a:lnSpc>
            </a:pPr>
            <a:r>
              <a:rPr lang="en-US" sz="8785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Черевоногі  </a:t>
            </a:r>
            <a:endParaRPr lang="en-US" sz="8785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grpSp>
        <p:nvGrpSpPr>
          <p:cNvPr id="8" name="Group 8"/>
          <p:cNvGrpSpPr/>
          <p:nvPr/>
        </p:nvGrpSpPr>
        <p:grpSpPr>
          <a:xfrm rot="0">
            <a:off x="13147357" y="3465195"/>
            <a:ext cx="218122" cy="192405"/>
            <a:chOff x="0" y="0"/>
            <a:chExt cx="290830" cy="256540"/>
          </a:xfrm>
        </p:grpSpPr>
        <p:sp>
          <p:nvSpPr>
            <p:cNvPr id="9" name="Freeform 9"/>
            <p:cNvSpPr/>
            <p:nvPr/>
          </p:nvSpPr>
          <p:spPr>
            <a:xfrm>
              <a:off x="48260" y="48260"/>
              <a:ext cx="195580" cy="158750"/>
            </a:xfrm>
            <a:custGeom>
              <a:avLst/>
              <a:gdLst/>
              <a:ahLst/>
              <a:cxnLst/>
              <a:rect l="l" t="t" r="r" b="b"/>
              <a:pathLst>
                <a:path w="195580" h="158750">
                  <a:moveTo>
                    <a:pt x="77470" y="2540"/>
                  </a:moveTo>
                  <a:cubicBezTo>
                    <a:pt x="160020" y="15240"/>
                    <a:pt x="184150" y="38100"/>
                    <a:pt x="190500" y="58420"/>
                  </a:cubicBezTo>
                  <a:cubicBezTo>
                    <a:pt x="195580" y="78740"/>
                    <a:pt x="187960" y="113030"/>
                    <a:pt x="173990" y="129540"/>
                  </a:cubicBezTo>
                  <a:cubicBezTo>
                    <a:pt x="161290" y="146050"/>
                    <a:pt x="128270" y="158750"/>
                    <a:pt x="107950" y="156210"/>
                  </a:cubicBezTo>
                  <a:cubicBezTo>
                    <a:pt x="86360" y="153670"/>
                    <a:pt x="57150" y="134620"/>
                    <a:pt x="46990" y="115570"/>
                  </a:cubicBezTo>
                  <a:cubicBezTo>
                    <a:pt x="38100" y="96520"/>
                    <a:pt x="38100" y="62230"/>
                    <a:pt x="46990" y="43180"/>
                  </a:cubicBezTo>
                  <a:cubicBezTo>
                    <a:pt x="57150" y="24130"/>
                    <a:pt x="86360" y="5080"/>
                    <a:pt x="107950" y="2540"/>
                  </a:cubicBezTo>
                  <a:cubicBezTo>
                    <a:pt x="128270" y="0"/>
                    <a:pt x="161290" y="12700"/>
                    <a:pt x="173990" y="29210"/>
                  </a:cubicBezTo>
                  <a:cubicBezTo>
                    <a:pt x="187960" y="45720"/>
                    <a:pt x="194310" y="80010"/>
                    <a:pt x="190500" y="100330"/>
                  </a:cubicBezTo>
                  <a:cubicBezTo>
                    <a:pt x="186690" y="116840"/>
                    <a:pt x="175260" y="130810"/>
                    <a:pt x="162560" y="140970"/>
                  </a:cubicBezTo>
                  <a:cubicBezTo>
                    <a:pt x="149860" y="149860"/>
                    <a:pt x="133350" y="154940"/>
                    <a:pt x="115570" y="156210"/>
                  </a:cubicBezTo>
                  <a:cubicBezTo>
                    <a:pt x="93980" y="158750"/>
                    <a:pt x="60960" y="158750"/>
                    <a:pt x="41910" y="147320"/>
                  </a:cubicBezTo>
                  <a:cubicBezTo>
                    <a:pt x="24130" y="135890"/>
                    <a:pt x="5080" y="109220"/>
                    <a:pt x="2540" y="88900"/>
                  </a:cubicBezTo>
                  <a:cubicBezTo>
                    <a:pt x="0" y="67310"/>
                    <a:pt x="12700" y="36830"/>
                    <a:pt x="26670" y="21590"/>
                  </a:cubicBezTo>
                  <a:cubicBezTo>
                    <a:pt x="39370" y="10160"/>
                    <a:pt x="77470" y="2540"/>
                    <a:pt x="77470" y="254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0" name="Group 10"/>
          <p:cNvGrpSpPr/>
          <p:nvPr/>
        </p:nvGrpSpPr>
        <p:grpSpPr>
          <a:xfrm rot="0">
            <a:off x="12897802" y="3560445"/>
            <a:ext cx="1082040" cy="374332"/>
            <a:chOff x="0" y="0"/>
            <a:chExt cx="1442720" cy="499110"/>
          </a:xfrm>
        </p:grpSpPr>
        <p:sp>
          <p:nvSpPr>
            <p:cNvPr id="11" name="Freeform 11"/>
            <p:cNvSpPr/>
            <p:nvPr/>
          </p:nvSpPr>
          <p:spPr>
            <a:xfrm>
              <a:off x="48260" y="40640"/>
              <a:ext cx="1346200" cy="416560"/>
            </a:xfrm>
            <a:custGeom>
              <a:avLst/>
              <a:gdLst/>
              <a:ahLst/>
              <a:cxnLst/>
              <a:rect l="l" t="t" r="r" b="b"/>
              <a:pathLst>
                <a:path w="1346200" h="416560">
                  <a:moveTo>
                    <a:pt x="71120" y="266700"/>
                  </a:moveTo>
                  <a:cubicBezTo>
                    <a:pt x="393700" y="246380"/>
                    <a:pt x="789940" y="74930"/>
                    <a:pt x="904240" y="41910"/>
                  </a:cubicBezTo>
                  <a:cubicBezTo>
                    <a:pt x="942340" y="30480"/>
                    <a:pt x="949960" y="26670"/>
                    <a:pt x="982980" y="21590"/>
                  </a:cubicBezTo>
                  <a:cubicBezTo>
                    <a:pt x="1038860" y="13970"/>
                    <a:pt x="1150620" y="0"/>
                    <a:pt x="1210310" y="10160"/>
                  </a:cubicBezTo>
                  <a:cubicBezTo>
                    <a:pt x="1250950" y="17780"/>
                    <a:pt x="1285240" y="35560"/>
                    <a:pt x="1308100" y="50800"/>
                  </a:cubicBezTo>
                  <a:cubicBezTo>
                    <a:pt x="1322070" y="60960"/>
                    <a:pt x="1332230" y="69850"/>
                    <a:pt x="1337310" y="81280"/>
                  </a:cubicBezTo>
                  <a:cubicBezTo>
                    <a:pt x="1343660" y="93980"/>
                    <a:pt x="1346200" y="110490"/>
                    <a:pt x="1343660" y="124460"/>
                  </a:cubicBezTo>
                  <a:cubicBezTo>
                    <a:pt x="1339850" y="137160"/>
                    <a:pt x="1333500" y="152400"/>
                    <a:pt x="1322070" y="161290"/>
                  </a:cubicBezTo>
                  <a:cubicBezTo>
                    <a:pt x="1308100" y="171450"/>
                    <a:pt x="1277620" y="180340"/>
                    <a:pt x="1259840" y="175260"/>
                  </a:cubicBezTo>
                  <a:cubicBezTo>
                    <a:pt x="1242060" y="170180"/>
                    <a:pt x="1220470" y="149860"/>
                    <a:pt x="1214120" y="133350"/>
                  </a:cubicBezTo>
                  <a:cubicBezTo>
                    <a:pt x="1207770" y="115570"/>
                    <a:pt x="1212850" y="85090"/>
                    <a:pt x="1223010" y="71120"/>
                  </a:cubicBezTo>
                  <a:cubicBezTo>
                    <a:pt x="1234440" y="55880"/>
                    <a:pt x="1261110" y="43180"/>
                    <a:pt x="1280160" y="43180"/>
                  </a:cubicBezTo>
                  <a:cubicBezTo>
                    <a:pt x="1299210" y="44450"/>
                    <a:pt x="1324610" y="59690"/>
                    <a:pt x="1334770" y="74930"/>
                  </a:cubicBezTo>
                  <a:cubicBezTo>
                    <a:pt x="1343660" y="91440"/>
                    <a:pt x="1346200" y="120650"/>
                    <a:pt x="1338580" y="138430"/>
                  </a:cubicBezTo>
                  <a:cubicBezTo>
                    <a:pt x="1330960" y="154940"/>
                    <a:pt x="1305560" y="172720"/>
                    <a:pt x="1289050" y="176530"/>
                  </a:cubicBezTo>
                  <a:cubicBezTo>
                    <a:pt x="1275080" y="180340"/>
                    <a:pt x="1259840" y="175260"/>
                    <a:pt x="1247140" y="170180"/>
                  </a:cubicBezTo>
                  <a:cubicBezTo>
                    <a:pt x="1231900" y="163830"/>
                    <a:pt x="1226820" y="146050"/>
                    <a:pt x="1206500" y="139700"/>
                  </a:cubicBezTo>
                  <a:cubicBezTo>
                    <a:pt x="1158240" y="125730"/>
                    <a:pt x="1047750" y="138430"/>
                    <a:pt x="939800" y="160020"/>
                  </a:cubicBezTo>
                  <a:cubicBezTo>
                    <a:pt x="760730" y="198120"/>
                    <a:pt x="402590" y="374650"/>
                    <a:pt x="246380" y="402590"/>
                  </a:cubicBezTo>
                  <a:cubicBezTo>
                    <a:pt x="170180" y="416560"/>
                    <a:pt x="110490" y="414020"/>
                    <a:pt x="71120" y="406400"/>
                  </a:cubicBezTo>
                  <a:cubicBezTo>
                    <a:pt x="50800" y="403860"/>
                    <a:pt x="36830" y="400050"/>
                    <a:pt x="25400" y="389890"/>
                  </a:cubicBezTo>
                  <a:cubicBezTo>
                    <a:pt x="13970" y="378460"/>
                    <a:pt x="5080" y="359410"/>
                    <a:pt x="2540" y="345440"/>
                  </a:cubicBezTo>
                  <a:cubicBezTo>
                    <a:pt x="0" y="334010"/>
                    <a:pt x="1270" y="322580"/>
                    <a:pt x="6350" y="312420"/>
                  </a:cubicBezTo>
                  <a:cubicBezTo>
                    <a:pt x="11430" y="298450"/>
                    <a:pt x="26670" y="281940"/>
                    <a:pt x="39370" y="274320"/>
                  </a:cubicBezTo>
                  <a:cubicBezTo>
                    <a:pt x="49530" y="267970"/>
                    <a:pt x="71120" y="266700"/>
                    <a:pt x="71120" y="26670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2" name="Group 12"/>
          <p:cNvGrpSpPr/>
          <p:nvPr/>
        </p:nvGrpSpPr>
        <p:grpSpPr>
          <a:xfrm rot="0">
            <a:off x="17109758" y="5534978"/>
            <a:ext cx="1391602" cy="179070"/>
            <a:chOff x="0" y="0"/>
            <a:chExt cx="1855470" cy="238760"/>
          </a:xfrm>
        </p:grpSpPr>
        <p:sp>
          <p:nvSpPr>
            <p:cNvPr id="13" name="Freeform 13"/>
            <p:cNvSpPr/>
            <p:nvPr/>
          </p:nvSpPr>
          <p:spPr>
            <a:xfrm>
              <a:off x="49530" y="50800"/>
              <a:ext cx="1755140" cy="173990"/>
            </a:xfrm>
            <a:custGeom>
              <a:avLst/>
              <a:gdLst/>
              <a:ahLst/>
              <a:cxnLst/>
              <a:rect l="l" t="t" r="r" b="b"/>
              <a:pathLst>
                <a:path w="1755140" h="173990">
                  <a:moveTo>
                    <a:pt x="68580" y="0"/>
                  </a:moveTo>
                  <a:cubicBezTo>
                    <a:pt x="1711960" y="6350"/>
                    <a:pt x="1718310" y="7620"/>
                    <a:pt x="1728470" y="16510"/>
                  </a:cubicBezTo>
                  <a:cubicBezTo>
                    <a:pt x="1741170" y="27940"/>
                    <a:pt x="1753870" y="54610"/>
                    <a:pt x="1753870" y="71120"/>
                  </a:cubicBezTo>
                  <a:cubicBezTo>
                    <a:pt x="1753870" y="85090"/>
                    <a:pt x="1748790" y="100330"/>
                    <a:pt x="1738630" y="109220"/>
                  </a:cubicBezTo>
                  <a:cubicBezTo>
                    <a:pt x="1727200" y="121920"/>
                    <a:pt x="1699260" y="132080"/>
                    <a:pt x="1682750" y="132080"/>
                  </a:cubicBezTo>
                  <a:cubicBezTo>
                    <a:pt x="1668780" y="132080"/>
                    <a:pt x="1654810" y="123190"/>
                    <a:pt x="1644650" y="114300"/>
                  </a:cubicBezTo>
                  <a:cubicBezTo>
                    <a:pt x="1635760" y="105410"/>
                    <a:pt x="1626870" y="92710"/>
                    <a:pt x="1625600" y="78740"/>
                  </a:cubicBezTo>
                  <a:cubicBezTo>
                    <a:pt x="1624330" y="60960"/>
                    <a:pt x="1633220" y="33020"/>
                    <a:pt x="1644650" y="20320"/>
                  </a:cubicBezTo>
                  <a:cubicBezTo>
                    <a:pt x="1653540" y="10160"/>
                    <a:pt x="1668780" y="5080"/>
                    <a:pt x="1682750" y="3810"/>
                  </a:cubicBezTo>
                  <a:cubicBezTo>
                    <a:pt x="1695450" y="2540"/>
                    <a:pt x="1711960" y="3810"/>
                    <a:pt x="1722120" y="12700"/>
                  </a:cubicBezTo>
                  <a:cubicBezTo>
                    <a:pt x="1736090" y="21590"/>
                    <a:pt x="1751330" y="48260"/>
                    <a:pt x="1753870" y="64770"/>
                  </a:cubicBezTo>
                  <a:cubicBezTo>
                    <a:pt x="1755140" y="77470"/>
                    <a:pt x="1751330" y="93980"/>
                    <a:pt x="1742440" y="104140"/>
                  </a:cubicBezTo>
                  <a:cubicBezTo>
                    <a:pt x="1732280" y="116840"/>
                    <a:pt x="1720850" y="124460"/>
                    <a:pt x="1689100" y="132080"/>
                  </a:cubicBezTo>
                  <a:cubicBezTo>
                    <a:pt x="1524000" y="173990"/>
                    <a:pt x="223520" y="163830"/>
                    <a:pt x="68580" y="135890"/>
                  </a:cubicBezTo>
                  <a:cubicBezTo>
                    <a:pt x="41910" y="130810"/>
                    <a:pt x="34290" y="129540"/>
                    <a:pt x="24130" y="119380"/>
                  </a:cubicBezTo>
                  <a:cubicBezTo>
                    <a:pt x="11430" y="106680"/>
                    <a:pt x="0" y="77470"/>
                    <a:pt x="1270" y="59690"/>
                  </a:cubicBezTo>
                  <a:cubicBezTo>
                    <a:pt x="2540" y="44450"/>
                    <a:pt x="12700" y="26670"/>
                    <a:pt x="24130" y="16510"/>
                  </a:cubicBezTo>
                  <a:cubicBezTo>
                    <a:pt x="35560" y="6350"/>
                    <a:pt x="68580" y="0"/>
                    <a:pt x="68580" y="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4" name="Group 14"/>
          <p:cNvGrpSpPr/>
          <p:nvPr/>
        </p:nvGrpSpPr>
        <p:grpSpPr>
          <a:xfrm rot="0">
            <a:off x="16966882" y="6808470"/>
            <a:ext cx="912495" cy="290512"/>
            <a:chOff x="0" y="0"/>
            <a:chExt cx="1216660" cy="387350"/>
          </a:xfrm>
        </p:grpSpPr>
        <p:sp>
          <p:nvSpPr>
            <p:cNvPr id="15" name="Freeform 15"/>
            <p:cNvSpPr/>
            <p:nvPr/>
          </p:nvSpPr>
          <p:spPr>
            <a:xfrm>
              <a:off x="50800" y="36830"/>
              <a:ext cx="1115060" cy="304800"/>
            </a:xfrm>
            <a:custGeom>
              <a:avLst/>
              <a:gdLst/>
              <a:ahLst/>
              <a:cxnLst/>
              <a:rect l="l" t="t" r="r" b="b"/>
              <a:pathLst>
                <a:path w="1115060" h="304800">
                  <a:moveTo>
                    <a:pt x="57150" y="162560"/>
                  </a:moveTo>
                  <a:cubicBezTo>
                    <a:pt x="373380" y="105410"/>
                    <a:pt x="431800" y="80010"/>
                    <a:pt x="523240" y="63500"/>
                  </a:cubicBezTo>
                  <a:cubicBezTo>
                    <a:pt x="660400" y="39370"/>
                    <a:pt x="961390" y="0"/>
                    <a:pt x="1045210" y="13970"/>
                  </a:cubicBezTo>
                  <a:cubicBezTo>
                    <a:pt x="1074420" y="19050"/>
                    <a:pt x="1089660" y="26670"/>
                    <a:pt x="1101090" y="39370"/>
                  </a:cubicBezTo>
                  <a:cubicBezTo>
                    <a:pt x="1109980" y="50800"/>
                    <a:pt x="1115060" y="66040"/>
                    <a:pt x="1115060" y="78740"/>
                  </a:cubicBezTo>
                  <a:cubicBezTo>
                    <a:pt x="1115060" y="92710"/>
                    <a:pt x="1109980" y="107950"/>
                    <a:pt x="1101090" y="118110"/>
                  </a:cubicBezTo>
                  <a:cubicBezTo>
                    <a:pt x="1093470" y="129540"/>
                    <a:pt x="1080770" y="139700"/>
                    <a:pt x="1066800" y="142240"/>
                  </a:cubicBezTo>
                  <a:cubicBezTo>
                    <a:pt x="1050290" y="146050"/>
                    <a:pt x="1021080" y="139700"/>
                    <a:pt x="1007110" y="129540"/>
                  </a:cubicBezTo>
                  <a:cubicBezTo>
                    <a:pt x="995680" y="120650"/>
                    <a:pt x="988060" y="107950"/>
                    <a:pt x="985520" y="93980"/>
                  </a:cubicBezTo>
                  <a:cubicBezTo>
                    <a:pt x="982980" y="77470"/>
                    <a:pt x="991870" y="48260"/>
                    <a:pt x="1002030" y="34290"/>
                  </a:cubicBezTo>
                  <a:cubicBezTo>
                    <a:pt x="1010920" y="24130"/>
                    <a:pt x="1026160" y="17780"/>
                    <a:pt x="1038860" y="15240"/>
                  </a:cubicBezTo>
                  <a:cubicBezTo>
                    <a:pt x="1051560" y="12700"/>
                    <a:pt x="1068070" y="15240"/>
                    <a:pt x="1079500" y="21590"/>
                  </a:cubicBezTo>
                  <a:cubicBezTo>
                    <a:pt x="1090930" y="27940"/>
                    <a:pt x="1103630" y="39370"/>
                    <a:pt x="1108710" y="52070"/>
                  </a:cubicBezTo>
                  <a:cubicBezTo>
                    <a:pt x="1115060" y="67310"/>
                    <a:pt x="1112520" y="97790"/>
                    <a:pt x="1104900" y="113030"/>
                  </a:cubicBezTo>
                  <a:cubicBezTo>
                    <a:pt x="1099820" y="125730"/>
                    <a:pt x="1092200" y="132080"/>
                    <a:pt x="1074420" y="139700"/>
                  </a:cubicBezTo>
                  <a:cubicBezTo>
                    <a:pt x="1007110" y="167640"/>
                    <a:pt x="693420" y="161290"/>
                    <a:pt x="556260" y="186690"/>
                  </a:cubicBezTo>
                  <a:cubicBezTo>
                    <a:pt x="461010" y="203200"/>
                    <a:pt x="400050" y="233680"/>
                    <a:pt x="320040" y="251460"/>
                  </a:cubicBezTo>
                  <a:cubicBezTo>
                    <a:pt x="237490" y="270510"/>
                    <a:pt x="115570" y="304800"/>
                    <a:pt x="66040" y="299720"/>
                  </a:cubicBezTo>
                  <a:cubicBezTo>
                    <a:pt x="44450" y="297180"/>
                    <a:pt x="31750" y="289560"/>
                    <a:pt x="20320" y="279400"/>
                  </a:cubicBezTo>
                  <a:cubicBezTo>
                    <a:pt x="10160" y="267970"/>
                    <a:pt x="1270" y="250190"/>
                    <a:pt x="0" y="233680"/>
                  </a:cubicBezTo>
                  <a:cubicBezTo>
                    <a:pt x="0" y="218440"/>
                    <a:pt x="6350" y="199390"/>
                    <a:pt x="15240" y="187960"/>
                  </a:cubicBezTo>
                  <a:cubicBezTo>
                    <a:pt x="24130" y="175260"/>
                    <a:pt x="57150" y="162560"/>
                    <a:pt x="57150" y="16256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6" name="Group 16"/>
          <p:cNvGrpSpPr/>
          <p:nvPr/>
        </p:nvGrpSpPr>
        <p:grpSpPr>
          <a:xfrm rot="0">
            <a:off x="16490632" y="8000047"/>
            <a:ext cx="2071688" cy="310515"/>
            <a:chOff x="0" y="0"/>
            <a:chExt cx="2762250" cy="414020"/>
          </a:xfrm>
        </p:grpSpPr>
        <p:sp>
          <p:nvSpPr>
            <p:cNvPr id="17" name="Freeform 17"/>
            <p:cNvSpPr/>
            <p:nvPr/>
          </p:nvSpPr>
          <p:spPr>
            <a:xfrm>
              <a:off x="49530" y="43180"/>
              <a:ext cx="2663190" cy="327660"/>
            </a:xfrm>
            <a:custGeom>
              <a:avLst/>
              <a:gdLst/>
              <a:ahLst/>
              <a:cxnLst/>
              <a:rect l="l" t="t" r="r" b="b"/>
              <a:pathLst>
                <a:path w="2663190" h="327660">
                  <a:moveTo>
                    <a:pt x="53340" y="191770"/>
                  </a:moveTo>
                  <a:cubicBezTo>
                    <a:pt x="591820" y="85090"/>
                    <a:pt x="656590" y="50800"/>
                    <a:pt x="741680" y="34290"/>
                  </a:cubicBezTo>
                  <a:cubicBezTo>
                    <a:pt x="830580" y="17780"/>
                    <a:pt x="909320" y="15240"/>
                    <a:pt x="1023620" y="10160"/>
                  </a:cubicBezTo>
                  <a:cubicBezTo>
                    <a:pt x="1201420" y="2540"/>
                    <a:pt x="1515110" y="0"/>
                    <a:pt x="1704340" y="7620"/>
                  </a:cubicBezTo>
                  <a:cubicBezTo>
                    <a:pt x="1841500" y="13970"/>
                    <a:pt x="1959610" y="24130"/>
                    <a:pt x="2056130" y="38100"/>
                  </a:cubicBezTo>
                  <a:cubicBezTo>
                    <a:pt x="2122170" y="48260"/>
                    <a:pt x="2156460" y="66040"/>
                    <a:pt x="2225040" y="73660"/>
                  </a:cubicBezTo>
                  <a:cubicBezTo>
                    <a:pt x="2327910" y="83820"/>
                    <a:pt x="2553970" y="54610"/>
                    <a:pt x="2612390" y="74930"/>
                  </a:cubicBezTo>
                  <a:cubicBezTo>
                    <a:pt x="2632710" y="82550"/>
                    <a:pt x="2640330" y="90170"/>
                    <a:pt x="2649220" y="102870"/>
                  </a:cubicBezTo>
                  <a:cubicBezTo>
                    <a:pt x="2656840" y="114300"/>
                    <a:pt x="2661920" y="132080"/>
                    <a:pt x="2660650" y="146050"/>
                  </a:cubicBezTo>
                  <a:cubicBezTo>
                    <a:pt x="2660650" y="160020"/>
                    <a:pt x="2653030" y="177800"/>
                    <a:pt x="2644140" y="187960"/>
                  </a:cubicBezTo>
                  <a:cubicBezTo>
                    <a:pt x="2635250" y="199390"/>
                    <a:pt x="2618740" y="208280"/>
                    <a:pt x="2604770" y="212090"/>
                  </a:cubicBezTo>
                  <a:cubicBezTo>
                    <a:pt x="2590800" y="214630"/>
                    <a:pt x="2573020" y="214630"/>
                    <a:pt x="2560320" y="207010"/>
                  </a:cubicBezTo>
                  <a:cubicBezTo>
                    <a:pt x="2543810" y="198120"/>
                    <a:pt x="2523490" y="172720"/>
                    <a:pt x="2519680" y="153670"/>
                  </a:cubicBezTo>
                  <a:cubicBezTo>
                    <a:pt x="2517140" y="134620"/>
                    <a:pt x="2528570" y="104140"/>
                    <a:pt x="2541270" y="90170"/>
                  </a:cubicBezTo>
                  <a:cubicBezTo>
                    <a:pt x="2551430" y="80010"/>
                    <a:pt x="2567940" y="73660"/>
                    <a:pt x="2583180" y="71120"/>
                  </a:cubicBezTo>
                  <a:cubicBezTo>
                    <a:pt x="2597150" y="69850"/>
                    <a:pt x="2614930" y="72390"/>
                    <a:pt x="2626360" y="81280"/>
                  </a:cubicBezTo>
                  <a:cubicBezTo>
                    <a:pt x="2641600" y="92710"/>
                    <a:pt x="2658110" y="120650"/>
                    <a:pt x="2660650" y="138430"/>
                  </a:cubicBezTo>
                  <a:cubicBezTo>
                    <a:pt x="2663190" y="153670"/>
                    <a:pt x="2658110" y="170180"/>
                    <a:pt x="2649220" y="182880"/>
                  </a:cubicBezTo>
                  <a:cubicBezTo>
                    <a:pt x="2637790" y="196850"/>
                    <a:pt x="2618740" y="207010"/>
                    <a:pt x="2589530" y="213360"/>
                  </a:cubicBezTo>
                  <a:cubicBezTo>
                    <a:pt x="2524760" y="228600"/>
                    <a:pt x="2332990" y="213360"/>
                    <a:pt x="2255520" y="208280"/>
                  </a:cubicBezTo>
                  <a:cubicBezTo>
                    <a:pt x="2214880" y="205740"/>
                    <a:pt x="2194560" y="204470"/>
                    <a:pt x="2161540" y="196850"/>
                  </a:cubicBezTo>
                  <a:cubicBezTo>
                    <a:pt x="2124710" y="189230"/>
                    <a:pt x="2095500" y="168910"/>
                    <a:pt x="2044700" y="157480"/>
                  </a:cubicBezTo>
                  <a:cubicBezTo>
                    <a:pt x="1962150" y="139700"/>
                    <a:pt x="1837690" y="132080"/>
                    <a:pt x="1704340" y="127000"/>
                  </a:cubicBezTo>
                  <a:cubicBezTo>
                    <a:pt x="1518920" y="119380"/>
                    <a:pt x="1202690" y="125730"/>
                    <a:pt x="1031240" y="133350"/>
                  </a:cubicBezTo>
                  <a:cubicBezTo>
                    <a:pt x="924560" y="138430"/>
                    <a:pt x="858520" y="138430"/>
                    <a:pt x="773430" y="153670"/>
                  </a:cubicBezTo>
                  <a:cubicBezTo>
                    <a:pt x="689610" y="170180"/>
                    <a:pt x="621030" y="204470"/>
                    <a:pt x="524510" y="228600"/>
                  </a:cubicBezTo>
                  <a:cubicBezTo>
                    <a:pt x="394970" y="260350"/>
                    <a:pt x="133350" y="327660"/>
                    <a:pt x="62230" y="320040"/>
                  </a:cubicBezTo>
                  <a:cubicBezTo>
                    <a:pt x="40640" y="317500"/>
                    <a:pt x="30480" y="311150"/>
                    <a:pt x="20320" y="302260"/>
                  </a:cubicBezTo>
                  <a:cubicBezTo>
                    <a:pt x="10160" y="292100"/>
                    <a:pt x="2540" y="274320"/>
                    <a:pt x="1270" y="260350"/>
                  </a:cubicBezTo>
                  <a:cubicBezTo>
                    <a:pt x="0" y="246380"/>
                    <a:pt x="5080" y="227330"/>
                    <a:pt x="13970" y="215900"/>
                  </a:cubicBezTo>
                  <a:cubicBezTo>
                    <a:pt x="22860" y="204470"/>
                    <a:pt x="53340" y="191770"/>
                    <a:pt x="53340" y="19177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3140</Words>
  <Application>WPS Presentation</Application>
  <PresentationFormat>On-screen Show (4:3)</PresentationFormat>
  <Paragraphs>190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Arial</vt:lpstr>
      <vt:lpstr>SimSun</vt:lpstr>
      <vt:lpstr>Wingdings</vt:lpstr>
      <vt:lpstr>Comic Sans</vt:lpstr>
      <vt:lpstr>Comic Sans Bold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12.кільчасті черви_20241031_100843_0000.pdf</dc:title>
  <dc:creator/>
  <cp:lastModifiedBy>Acer</cp:lastModifiedBy>
  <cp:revision>2</cp:revision>
  <dcterms:created xsi:type="dcterms:W3CDTF">2006-08-16T00:00:00Z</dcterms:created>
  <dcterms:modified xsi:type="dcterms:W3CDTF">2024-12-28T16:18:26Z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BD4CBC35DE7D47358A349BD918835720_12</vt:lpwstr>
  </property>
  <property fmtid="{D5CDD505-2E9C-101B-9397-08002B2CF9AE}" pid="3" name="KSOProductBuildVer">
    <vt:lpwstr>1033-12.2.0.19307</vt:lpwstr>
  </property>
</Properties>
</file>