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fntdata" ContentType="application/x-fontdata"/>
  <Default Extension="bmp" ContentType="image/bmp"/>
  <Default Extension="jpeg" ContentType="image/jpeg"/>
  <Default Extension="png" ContentType="image/png"/>
  <Default Extension="gif" ContentType="image/gif"/>
  <Default Extension="tif" ContentType="image/tif"/>
  <Default Extension="emf" ContentType="image/x-emf"/>
  <Default Extension="wmf" ContentType="image/x-wmf"/>
  <Default Extension="pct" ContentType="image/pct"/>
  <Default Extension="pcx" ContentType="image/pcx"/>
  <Default Extension="tga" ContentType="image/tga"/>
  <Default Extension="svg" ContentType="image/svg+xml"/>
  <Default Extension="avi" ContentType="video/avi"/>
  <Default Extension="wmv" ContentType="video/wmv"/>
  <Default Extension="mpg" ContentType="video/mpeg"/>
  <Default Extension="mpeg" ContentType="video/mpeg"/>
  <Default Extension="mp2" ContentType="video/mpeg"/>
  <Default Extension="mp4" ContentType="video/mpeg"/>
  <Default Extension="wma" ContentType="audio/x-ms-wma"/>
  <Default Extension="mid" ContentType="audio/unknown"/>
  <Default Extension="midi" ContentType="audio/unknown"/>
  <Default Extension="rmi" ContentType="audio/unknown"/>
  <Default Extension="mp3" ContentType="audio/unknown"/>
  <Default Extension="wav" ContentType="audio/wav"/>
  <Default Extension="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</Types>
</file>

<file path=_rels/.rels><?xml version="1.0" encoding="UTF-8" standalone="yes" 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</file>

<file path=ppt/presentation.xml><?xml version="1.0" encoding="utf-8"?>
<p:presentation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>
  <p:sldMasterIdLst>
    <p:sldMasterId id="2147483648" r:id="rId5"/>
  </p:sldMasterIdLst>
  <p:sldIdLst>
    <p:sldId id="256" r:id="rId6"/>
    <p:sldId id="260" r:id="rId7"/>
    <p:sldId id="259" r:id="rId8"/>
    <p:sldId id="258" r:id="rId9"/>
    <p:sldId id="257" r:id="rId10"/>
  </p:sldIdLst>
  <p:sldSz cx="12192000" cy="6858000"/>
  <p:notesSz cx="6858000" cy="12192000"/>
  <p:defaultTextStyle>
    <a:lvl1pPr marL="0" marR="0" indent="0" algn="l" defTabSz="457200">
      <a:lnSpc>
        <a:spcPct val="100000"/>
      </a:lnSpc>
      <a:spcBef>
        <a:spcPts val="0"/>
      </a:spcBef>
      <a:spcAft>
        <a:spcPts val="0"/>
      </a:spcAft>
      <a:buNone/>
      <a:tabLst/>
      <a:defRPr sz="1800" b="0" i="0" u="none" strike="noStrike" kern="1" cap="none" spc="0" baseline="0">
        <a:solidFill>
          <a:schemeClr val="tx1"/>
        </a:solidFill>
        <a:effectLst/>
        <a:latin typeface="Calibri" pitchFamily="2" charset="-52"/>
        <a:ea typeface="SimSun" pitchFamily="0" charset="0"/>
        <a:cs typeface="Times New Roman" pitchFamily="1" charset="-52"/>
      </a:defRPr>
    </a:lvl1pPr>
    <a:lvl2pPr marL="457200" marR="0" indent="0" algn="l" defTabSz="457200">
      <a:lnSpc>
        <a:spcPct val="100000"/>
      </a:lnSpc>
      <a:spcBef>
        <a:spcPts val="0"/>
      </a:spcBef>
      <a:spcAft>
        <a:spcPts val="0"/>
      </a:spcAft>
      <a:buNone/>
      <a:tabLst/>
      <a:defRPr sz="1800" b="0" i="0" u="none" strike="noStrike" kern="1" cap="none" spc="0" baseline="0">
        <a:solidFill>
          <a:schemeClr val="tx1"/>
        </a:solidFill>
        <a:effectLst/>
        <a:latin typeface="Calibri" pitchFamily="2" charset="-52"/>
        <a:ea typeface="SimSun" pitchFamily="0" charset="0"/>
        <a:cs typeface="Times New Roman" pitchFamily="1" charset="-52"/>
      </a:defRPr>
    </a:lvl2pPr>
    <a:lvl3pPr marL="914400" marR="0" indent="0" algn="l" defTabSz="457200">
      <a:lnSpc>
        <a:spcPct val="100000"/>
      </a:lnSpc>
      <a:spcBef>
        <a:spcPts val="0"/>
      </a:spcBef>
      <a:spcAft>
        <a:spcPts val="0"/>
      </a:spcAft>
      <a:buNone/>
      <a:tabLst/>
      <a:defRPr sz="1800" b="0" i="0" u="none" strike="noStrike" kern="1" cap="none" spc="0" baseline="0">
        <a:solidFill>
          <a:schemeClr val="tx1"/>
        </a:solidFill>
        <a:effectLst/>
        <a:latin typeface="Calibri" pitchFamily="2" charset="-52"/>
        <a:ea typeface="SimSun" pitchFamily="0" charset="0"/>
        <a:cs typeface="Times New Roman" pitchFamily="1" charset="-52"/>
      </a:defRPr>
    </a:lvl3pPr>
    <a:lvl4pPr marL="1371600" marR="0" indent="0" algn="l" defTabSz="457200">
      <a:lnSpc>
        <a:spcPct val="100000"/>
      </a:lnSpc>
      <a:spcBef>
        <a:spcPts val="0"/>
      </a:spcBef>
      <a:spcAft>
        <a:spcPts val="0"/>
      </a:spcAft>
      <a:buNone/>
      <a:tabLst/>
      <a:defRPr sz="1800" b="0" i="0" u="none" strike="noStrike" kern="1" cap="none" spc="0" baseline="0">
        <a:solidFill>
          <a:schemeClr val="tx1"/>
        </a:solidFill>
        <a:effectLst/>
        <a:latin typeface="Calibri" pitchFamily="2" charset="-52"/>
        <a:ea typeface="SimSun" pitchFamily="0" charset="0"/>
        <a:cs typeface="Times New Roman" pitchFamily="1" charset="-52"/>
      </a:defRPr>
    </a:lvl4pPr>
    <a:lvl5pPr marL="1828800" marR="0" indent="0" algn="l" defTabSz="457200">
      <a:lnSpc>
        <a:spcPct val="100000"/>
      </a:lnSpc>
      <a:spcBef>
        <a:spcPts val="0"/>
      </a:spcBef>
      <a:spcAft>
        <a:spcPts val="0"/>
      </a:spcAft>
      <a:buNone/>
      <a:tabLst/>
      <a:defRPr sz="1800" b="0" i="0" u="none" strike="noStrike" kern="1" cap="none" spc="0" baseline="0">
        <a:solidFill>
          <a:schemeClr val="tx1"/>
        </a:solidFill>
        <a:effectLst/>
        <a:latin typeface="Calibri" pitchFamily="2" charset="-52"/>
        <a:ea typeface="SimSun" pitchFamily="0" charset="0"/>
        <a:cs typeface="Times New Roman" pitchFamily="1" charset="-52"/>
      </a:defRPr>
    </a:lvl5pPr>
    <a:lvl6pPr marL="2286000" marR="0" indent="0" algn="l" defTabSz="457200">
      <a:lnSpc>
        <a:spcPct val="100000"/>
      </a:lnSpc>
      <a:spcBef>
        <a:spcPts val="0"/>
      </a:spcBef>
      <a:spcAft>
        <a:spcPts val="0"/>
      </a:spcAft>
      <a:buNone/>
      <a:tabLst/>
      <a:defRPr sz="1800" b="0" i="0" u="none" strike="noStrike" kern="1" cap="none" spc="0" baseline="0">
        <a:solidFill>
          <a:schemeClr val="tx1"/>
        </a:solidFill>
        <a:effectLst/>
        <a:latin typeface="Calibri" pitchFamily="2" charset="-52"/>
        <a:ea typeface="SimSun" pitchFamily="0" charset="0"/>
        <a:cs typeface="Times New Roman" pitchFamily="1" charset="-52"/>
      </a:defRPr>
    </a:lvl6pPr>
    <a:lvl7pPr marL="2743200" marR="0" indent="0" algn="l" defTabSz="457200">
      <a:lnSpc>
        <a:spcPct val="100000"/>
      </a:lnSpc>
      <a:spcBef>
        <a:spcPts val="0"/>
      </a:spcBef>
      <a:spcAft>
        <a:spcPts val="0"/>
      </a:spcAft>
      <a:buNone/>
      <a:tabLst/>
      <a:defRPr sz="1800" b="0" i="0" u="none" strike="noStrike" kern="1" cap="none" spc="0" baseline="0">
        <a:solidFill>
          <a:schemeClr val="tx1"/>
        </a:solidFill>
        <a:effectLst/>
        <a:latin typeface="Calibri" pitchFamily="2" charset="-52"/>
        <a:ea typeface="SimSun" pitchFamily="0" charset="0"/>
        <a:cs typeface="Times New Roman" pitchFamily="1" charset="-52"/>
      </a:defRPr>
    </a:lvl7pPr>
    <a:lvl8pPr marL="3200400" marR="0" indent="0" algn="l" defTabSz="457200">
      <a:lnSpc>
        <a:spcPct val="100000"/>
      </a:lnSpc>
      <a:spcBef>
        <a:spcPts val="0"/>
      </a:spcBef>
      <a:spcAft>
        <a:spcPts val="0"/>
      </a:spcAft>
      <a:buNone/>
      <a:tabLst/>
      <a:defRPr sz="1800" b="0" i="0" u="none" strike="noStrike" kern="1" cap="none" spc="0" baseline="0">
        <a:solidFill>
          <a:schemeClr val="tx1"/>
        </a:solidFill>
        <a:effectLst/>
        <a:latin typeface="Calibri" pitchFamily="2" charset="-52"/>
        <a:ea typeface="SimSun" pitchFamily="0" charset="0"/>
        <a:cs typeface="Times New Roman" pitchFamily="1" charset="-52"/>
      </a:defRPr>
    </a:lvl8pPr>
    <a:lvl9pPr marL="3657600" marR="0" indent="0" algn="l" defTabSz="457200">
      <a:lnSpc>
        <a:spcPct val="100000"/>
      </a:lnSpc>
      <a:spcBef>
        <a:spcPts val="0"/>
      </a:spcBef>
      <a:spcAft>
        <a:spcPts val="0"/>
      </a:spcAft>
      <a:buNone/>
      <a:tabLst/>
      <a:defRPr sz="1800" b="0" i="0" u="none" strike="noStrike" kern="1" cap="none" spc="0" baseline="0">
        <a:solidFill>
          <a:schemeClr val="tx1"/>
        </a:solidFill>
        <a:effectLst/>
        <a:latin typeface="Calibri" pitchFamily="2" charset="-52"/>
        <a:ea typeface="SimSun" pitchFamily="0" charset="0"/>
        <a:cs typeface="Times New Roman" pitchFamily="1" charset="-52"/>
      </a:defRPr>
    </a:lvl9pPr>
  </p:defaultTextStyle>
</p:presentation>
</file>

<file path=ppt/presProps.xml><?xml version="1.0" encoding="utf-8"?>
<p:presentationPr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>
  <p:showPr showNarration="1">
    <p:penClr>
      <a:srgbClr val="0000FF"/>
    </p:penClr>
  </p:showPr>
  <p:extLst>
    <p:ext uri="smNativeData">
      <pr:smAppRevision xmlns:pr="smNativeData" xmlns="smNativeData" dt="1739837570" val="1068" revOS="4"/>
      <pr:smFileRevision xmlns:pr="smNativeData" xmlns="smNativeData" dt="1739837570" val="101"/>
      <pr:guideOptions xmlns:pr="smNativeData" xmlns="smNativeData" dt="1739837570" snapToGrid="1" snapToBorders="1" snapToGuides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>
  <p:slideViewPr>
    <p:cSldViewPr snapToObjects="1" showGuides="1">
      <p:cViewPr varScale="1">
        <p:scale>
          <a:sx n="56" d="100"/>
          <a:sy n="56" d="100"/>
        </p:scale>
        <p:origin x="378" y="342"/>
      </p:cViewPr>
      <p:guideLst x="0" y="0"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sorterViewPr>
    <p:cViewPr>
      <p:scale>
        <a:sx n="13" d="100"/>
        <a:sy n="13" d="100"/>
      </p:scale>
      <p:origin x="0" y="0"/>
    </p:cViewPr>
  </p:sorterViewPr>
  <p:notesViewPr>
    <p:cSldViewPr snapToObjects="1" showGuides="1">
      <p:cViewPr>
        <p:scale>
          <a:sx n="56" d="100"/>
          <a:sy n="56" d="100"/>
        </p:scale>
        <p:origin x="378" y="342"/>
      </p:cViewPr>
    </p:cSldViewPr>
  </p:notesViewPr>
  <p:gridSpacing cx="73477120" cy="73477120"/>
</p:viewPr>
</file>

<file path=ppt/_rels/presentation.xml.rels><?xml version="1.0" encoding="UTF-8" standalone="yes" 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tableStyles" Target="tableStyles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/Relationships>
</file>

<file path=ppt/slideLayouts/_rels/slideLayout1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type="title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xmlns="smNativeData" val="SMDATA_15_gtCzZx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oAUAABoNAABgRQAAJhYAABAAAAAmAAAACAAAAAEAAAAAAAAA"/>
              </a:ext>
            </a:extLst>
          </p:cNvSpPr>
          <p:nvPr>
            <p:ph type="ctrTitle"/>
          </p:nvPr>
        </p:nvSpPr>
        <p:spPr>
          <a:xfrm>
            <a:off x="914400" y="2129790"/>
            <a:ext cx="10363200" cy="1470660"/>
          </a:xfrm>
        </p:spPr>
        <p:txBody>
          <a:bodyPr/>
          <a:lstStyle/>
          <a:p>
            <a:pPr/>
            <a:r>
              <a:t>Click to edit Master title style</a:t>
            </a:r>
          </a:p>
        </p:txBody>
      </p:sp>
      <p:sp>
        <p:nvSpPr>
          <p:cNvPr id="3" name="SlideSubtitle1"/>
          <p:cNvSpPr>
            <a:spLocks noGrp="1" noChangeArrowheads="1"/>
            <a:extLst>
              <a:ext uri="smNativeData">
                <pr:smNativeData xmlns:pr="smNativeData" xmlns="smNativeData" val="SMDATA_15_gtCzZx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QAsAAOgXAADAPwAAsCIAABAAAAAmAAAACAAAAAGAAAAAAAAA"/>
              </a:ext>
            </a:extLst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pPr/>
            <a:r>
              <a:t>Click to edit Master subtitle style</a:t>
            </a:r>
          </a:p>
        </p:txBody>
      </p:sp>
      <p:sp>
        <p:nvSpPr>
          <p:cNvPr id="4" name="DateTimeArea1"/>
          <p:cNvSpPr>
            <a:spLocks noGrp="1" noChangeArrowheads="1"/>
            <a:extLst>
              <a:ext uri="smNativeData">
                <pr:smNativeData xmlns:pr="smNativeData" xmlns="smNativeData" val="SMDATA_15_gtCzZx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wAMAABsnAAA/FQAAWSkAABAAAAAmAAAACAAAAAAAAAAAAAAA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pPr/>
            <a:fld id="{BC5790B3-FD51-0266-1FEF-0B33DEA1E95E}" type="datetime1">
              <a:t/>
            </a:fld>
          </a:p>
        </p:txBody>
      </p:sp>
      <p:sp>
        <p:nvSpPr>
          <p:cNvPr id="5" name="FooterArea1"/>
          <p:cNvSpPr>
            <a:spLocks noGrp="1" noChangeArrowheads="1"/>
            <a:extLst>
              <a:ext uri="smNativeData">
                <pr:smNativeData xmlns:pr="smNativeData" xmlns="smNativeData" val="SMDATA_15_gtCzZx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oRkAABsnAABfMQAAWSkAAB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/>
            <a:r>
              <a:t/>
            </a:r>
          </a:p>
        </p:txBody>
      </p:sp>
      <p:sp>
        <p:nvSpPr>
          <p:cNvPr id="6" name="SlideNumberArea1"/>
          <p:cNvSpPr>
            <a:spLocks noGrp="1" noChangeArrowheads="1"/>
            <a:extLst>
              <a:ext uri="smNativeData">
                <pr:smNativeData xmlns:pr="smNativeData" xmlns="smNativeData" val="SMDATA_15_gtCzZx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HsAf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wTUAABsnAABARwAAWSkAAB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/>
            <a:fld id="{BC578F3D-7351-0279-1FEF-852CC1A1E9D0}" type="slidenum">
              <a:t/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type="vertTx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xmlns="smNativeData" val="SMDATA_15_gtCzZx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49IjE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wAMAALABAABARwAAuAgAABAAAAAmAAAACAAAAAAAAAAAAAAA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pPr/>
            <a:r>
              <a:t>Click to edit Master title style</a:t>
            </a:r>
          </a:p>
        </p:txBody>
      </p:sp>
      <p:sp>
        <p:nvSpPr>
          <p:cNvPr id="3" name="SlideText1"/>
          <p:cNvSpPr>
            <a:spLocks noGrp="1" noChangeArrowheads="1"/>
            <a:extLst>
              <a:ext uri="smNativeData">
                <pr:smNativeData xmlns:pr="smNativeData" xmlns="smNativeData" val="SMDATA_15_gtCzZxMAAAAlAAAAZAAAAA8BAAAAkAAAAEgAAACQAAAASAAAAAAAAAAAAAAAAQ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wAMAANgJAABARwAAsCUAABAAAAAmAAAACAAAAAIAAAAAAAAA"/>
              </a:ext>
            </a:extLst>
          </p:cNvSpPr>
          <p:nvPr>
            <p:ph idx="1"/>
          </p:nvPr>
        </p:nvSpPr>
        <p:spPr/>
        <p:txBody>
          <a:bodyPr vert="vert" wrap="square" numCol="1" spcCol="215900" anchor="t">
            <a:prstTxWarp prst="textNoShape">
              <a:avLst/>
            </a:prstTxWarp>
          </a:bodyPr>
          <a:lstStyle/>
          <a:p>
            <a:pPr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DateTimeArea1"/>
          <p:cNvSpPr>
            <a:spLocks noGrp="1" noChangeArrowheads="1"/>
            <a:extLst>
              <a:ext uri="smNativeData">
                <pr:smNativeData xmlns:pr="smNativeData" xmlns="smNativeData" val="SMDATA_15_gtCzZx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wAMAABsnAAA/FQAAWSkAABAAAAAmAAAACAAAAAAAAAAAAAAA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pPr/>
            <a:fld id="{BC5782B0-FE51-0274-1FEF-0821CCA1E95D}" type="datetime1">
              <a:t/>
            </a:fld>
          </a:p>
        </p:txBody>
      </p:sp>
      <p:sp>
        <p:nvSpPr>
          <p:cNvPr id="5" name="FooterArea1"/>
          <p:cNvSpPr>
            <a:spLocks noGrp="1" noChangeArrowheads="1"/>
            <a:extLst>
              <a:ext uri="smNativeData">
                <pr:smNativeData xmlns:pr="smNativeData" xmlns="smNativeData" val="SMDATA_15_gtCzZx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E6c3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oRkAABsnAABfMQAAWSkAAB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/>
            <a:r>
              <a:t/>
            </a:r>
          </a:p>
        </p:txBody>
      </p:sp>
      <p:sp>
        <p:nvSpPr>
          <p:cNvPr id="6" name="SlideNumberArea1"/>
          <p:cNvSpPr>
            <a:spLocks noGrp="1" noChangeArrowheads="1"/>
            <a:extLst>
              <a:ext uri="smNativeData">
                <pr:smNativeData xmlns:pr="smNativeData" xmlns="smNativeData" val="SMDATA_15_gtCzZx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wTUAABsnAABARwAAWSkAAB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/>
            <a:fld id="{BC579794-DA51-0261-1FEF-2C34D9A1E979}" type="slidenum">
              <a:t/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type="vertTitleAndTx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xmlns="smNativeData" val="SMDATA_15_gtCzZxMAAAAlAAAAZAAAAA8BAAAAkAAAAEgAAACQAAAASAAAAAAAAAACAAAAAQ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YDYAALABAABARwAAsCUAABAAAAAmAAAACAAAAIMAAAAAAAAA"/>
              </a:ext>
            </a:extLst>
          </p:cNvSpPr>
          <p:nvPr>
            <p:ph type="title"/>
          </p:nvPr>
        </p:nvSpPr>
        <p:spPr>
          <a:xfrm>
            <a:off x="8839200" y="274320"/>
            <a:ext cx="2743200" cy="5852160"/>
          </a:xfrm>
        </p:spPr>
        <p:txBody>
          <a:bodyPr vert="vert" wrap="square" numCol="1" spcCol="215900" anchor="b">
            <a:prstTxWarp prst="textNoShape">
              <a:avLst/>
            </a:prstTxWarp>
          </a:bodyPr>
          <a:lstStyle/>
          <a:p>
            <a:pPr/>
            <a:r>
              <a:t>Click to edit Master title style</a:t>
            </a:r>
          </a:p>
        </p:txBody>
      </p:sp>
      <p:sp>
        <p:nvSpPr>
          <p:cNvPr id="3" name="SlideText1"/>
          <p:cNvSpPr>
            <a:spLocks noGrp="1" noChangeArrowheads="1"/>
            <a:extLst>
              <a:ext uri="smNativeData">
                <pr:smNativeData xmlns:pr="smNativeData" xmlns="smNativeData" val="SMDATA_15_gtCzZxMAAAAlAAAAZAAAAA8BAAAAkAAAAEgAAACQAAAASAAAAAAAAAAAAAAAAQ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wAMAALABAAAfNQAAsCUAABAAAAAmAAAACAAAAAMAAAAAAAAA"/>
              </a:ext>
            </a:extLst>
          </p:cNvSpPr>
          <p:nvPr>
            <p:ph idx="1"/>
          </p:nvPr>
        </p:nvSpPr>
        <p:spPr>
          <a:xfrm>
            <a:off x="609600" y="274320"/>
            <a:ext cx="8025765" cy="5852160"/>
          </a:xfrm>
        </p:spPr>
        <p:txBody>
          <a:bodyPr vert="vert" wrap="square" numCol="1" spcCol="215900" anchor="t">
            <a:prstTxWarp prst="textNoShape">
              <a:avLst/>
            </a:prstTxWarp>
          </a:bodyPr>
          <a:lstStyle/>
          <a:p>
            <a:pPr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DateTimeArea1"/>
          <p:cNvSpPr>
            <a:spLocks noGrp="1" noChangeArrowheads="1"/>
            <a:extLst>
              <a:ext uri="smNativeData">
                <pr:smNativeData xmlns:pr="smNativeData" xmlns="smNativeData" val="SMDATA_15_gtCzZx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wAMAABsnAAA/FQAAWSkAABAAAAAmAAAACAAAAAAAAAAAAAAA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pPr/>
            <a:fld id="{BC578FD2-9C51-0279-1FEF-6A2CC1A1E93F}" type="datetime1">
              <a:t/>
            </a:fld>
          </a:p>
        </p:txBody>
      </p:sp>
      <p:sp>
        <p:nvSpPr>
          <p:cNvPr id="5" name="FooterArea1"/>
          <p:cNvSpPr>
            <a:spLocks noGrp="1" noChangeArrowheads="1"/>
            <a:extLst>
              <a:ext uri="smNativeData">
                <pr:smNativeData xmlns:pr="smNativeData" xmlns="smNativeData" val="SMDATA_15_gtCzZx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oRkAABsnAABfMQAAWSkAAB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/>
            <a:r>
              <a:t/>
            </a:r>
          </a:p>
        </p:txBody>
      </p:sp>
      <p:sp>
        <p:nvSpPr>
          <p:cNvPr id="6" name="SlideNumberArea1"/>
          <p:cNvSpPr>
            <a:spLocks noGrp="1" noChangeArrowheads="1"/>
            <a:extLst>
              <a:ext uri="smNativeData">
                <pr:smNativeData xmlns:pr="smNativeData" xmlns="smNativeData" val="SMDATA_15_gtCzZx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wTUAABsnAABARwAAWSkAAB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/>
            <a:fld id="{BC579D9E-D051-026B-1FEF-263ED3A1E973}" type="slidenum">
              <a:t/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type="tx">
  <p:cSld name="Заголовок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xmlns="smNativeData" val="SMDATA_15_gtCzZx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wAMAALABAABARwAAuAgAABAAAAAmAAAACAAAAAAAAAAAAAAA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pPr/>
            <a:r>
              <a:t>Click to edit Master title style</a:t>
            </a:r>
          </a:p>
        </p:txBody>
      </p:sp>
      <p:sp>
        <p:nvSpPr>
          <p:cNvPr id="3" name="SlideText1"/>
          <p:cNvSpPr>
            <a:spLocks noGrp="1" noChangeArrowheads="1"/>
            <a:extLst>
              <a:ext uri="smNativeData">
                <pr:smNativeData xmlns:pr="smNativeData" xmlns="smNativeData" val="SMDATA_15_gtCzZx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wAMAANgJAABARwAAsCUAABAAAAAmAAAACAAAAAAAAAAAAAAA"/>
              </a:ext>
            </a:extLst>
          </p:cNvSpPr>
          <p:nvPr>
            <p:ph idx="1"/>
          </p:nvPr>
        </p:nvSpPr>
        <p:spPr/>
        <p:txBody>
          <a:bodyPr/>
          <a:lstStyle/>
          <a:p>
            <a:pPr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DateTimeArea1"/>
          <p:cNvSpPr>
            <a:spLocks noGrp="1" noChangeArrowheads="1"/>
            <a:extLst>
              <a:ext uri="smNativeData">
                <pr:smNativeData xmlns:pr="smNativeData" xmlns="smNativeData" val="SMDATA_15_gtCzZx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Nw7IAE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wAMAABsnAAA/FQAAWSkAABAAAAAmAAAACAAAAAAAAAAAAAAA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pPr/>
            <a:fld id="{BC578076-3851-0276-1FEF-CE23CEA1E99B}" type="datetime1">
              <a:t/>
            </a:fld>
          </a:p>
        </p:txBody>
      </p:sp>
      <p:sp>
        <p:nvSpPr>
          <p:cNvPr id="5" name="FooterArea1"/>
          <p:cNvSpPr>
            <a:spLocks noGrp="1" noChangeArrowheads="1"/>
            <a:extLst>
              <a:ext uri="smNativeData">
                <pr:smNativeData xmlns:pr="smNativeData" xmlns="smNativeData" val="SMDATA_15_gtCzZx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Nw7IAE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oRkAABsnAABfMQAAWSkAAB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/>
            <a:r>
              <a:t/>
            </a:r>
          </a:p>
        </p:txBody>
      </p:sp>
      <p:sp>
        <p:nvSpPr>
          <p:cNvPr id="6" name="SlideNumberArea1"/>
          <p:cNvSpPr>
            <a:spLocks noGrp="1" noChangeArrowheads="1"/>
            <a:extLst>
              <a:ext uri="smNativeData">
                <pr:smNativeData xmlns:pr="smNativeData" xmlns="smNativeData" val="SMDATA_15_gtCzZx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wTUAABsnAABARwAAWSkAAB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/>
            <a:fld id="{BC57D047-0951-0226-1FEF-FF739EA1E9AA}" type="slidenum">
              <a:t/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type="secHead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xmlns="smNativeData" val="SMDATA_15_gtCzZx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Nw7IAE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7QUAABwbAACtRQAAfSMAABAAAAAmAAAACAAAAIGAAAAAAAAA"/>
              </a:ext>
            </a:extLst>
          </p:cNvSpPr>
          <p:nvPr>
            <p:ph type="title"/>
          </p:nvPr>
        </p:nvSpPr>
        <p:spPr>
          <a:xfrm>
            <a:off x="963295" y="4406900"/>
            <a:ext cx="10363200" cy="1362075"/>
          </a:xfrm>
        </p:spPr>
        <p:txBody>
          <a:bodyPr vert="horz" wrap="square" numCol="1" spcCol="215900" anchor="t">
            <a:prstTxWarp prst="textNoShape">
              <a:avLst/>
            </a:prstTxWarp>
          </a:bodyPr>
          <a:lstStyle>
            <a:lvl1pPr algn="l">
              <a:defRPr sz="4000" b="1" cap="all"/>
            </a:lvl1pPr>
          </a:lstStyle>
          <a:p>
            <a:pPr/>
            <a:r>
              <a:t>Click to edit Master title style</a:t>
            </a:r>
          </a:p>
        </p:txBody>
      </p:sp>
      <p:sp>
        <p:nvSpPr>
          <p:cNvPr id="3" name="SlideText1"/>
          <p:cNvSpPr>
            <a:spLocks noGrp="1" noChangeArrowheads="1"/>
            <a:extLst>
              <a:ext uri="smNativeData">
                <pr:smNativeData xmlns:pr="smNativeData" xmlns="smNativeData" val="SMDATA_15_gtCzZxMAAAAlAAAAZAAAAA8BAAAAkAAAAEgAAACQAAAASAAAAAAAAAAC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Nw7IAE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7QUAAOERAACtRQAAHBsAABAAAAAmAAAACAAAAIGAAAAAAAAA"/>
              </a:ext>
            </a:extLst>
          </p:cNvSpPr>
          <p:nvPr>
            <p:ph idx="1"/>
          </p:nvPr>
        </p:nvSpPr>
        <p:spPr>
          <a:xfrm>
            <a:off x="963295" y="2906395"/>
            <a:ext cx="10363200" cy="1500505"/>
          </a:xfrm>
        </p:spPr>
        <p:txBody>
          <a:bodyPr vert="horz" wrap="square" numCol="1" spcCol="215900" anchor="b">
            <a:prstTxWarp prst="textNoShape">
              <a:avLst/>
            </a:prstTxWarp>
          </a:bodyPr>
          <a:lstStyle>
            <a:lvl1pPr marL="0" indent="0">
              <a:buNone/>
              <a:defRPr sz="2000" cap="none"/>
            </a:lvl1pPr>
            <a:lvl2pPr marL="457200" indent="0">
              <a:buNone/>
              <a:defRPr sz="1800" cap="none"/>
            </a:lvl2pPr>
            <a:lvl3pPr marL="914400" indent="0">
              <a:buNone/>
              <a:defRPr sz="1600" cap="none"/>
            </a:lvl3pPr>
            <a:lvl4pPr marL="1371600" indent="0">
              <a:buNone/>
              <a:defRPr sz="1400" cap="none"/>
            </a:lvl4pPr>
            <a:lvl5pPr marL="1828800" indent="0">
              <a:buNone/>
              <a:defRPr sz="1400" cap="none"/>
            </a:lvl5pPr>
            <a:lvl6pPr marL="2286000" indent="0">
              <a:buNone/>
              <a:defRPr sz="1400" cap="none"/>
            </a:lvl6pPr>
            <a:lvl7pPr marL="2743200" indent="0">
              <a:buNone/>
              <a:defRPr sz="1400" cap="none"/>
            </a:lvl7pPr>
            <a:lvl8pPr marL="3200400" indent="0">
              <a:buNone/>
              <a:defRPr sz="1400" cap="none"/>
            </a:lvl8pPr>
            <a:lvl9pPr marL="3657600" indent="0">
              <a:buNone/>
              <a:defRPr sz="1400" cap="none"/>
            </a:lvl9pPr>
          </a:lstStyle>
          <a:p>
            <a:pPr/>
            <a:r>
              <a:t>Click to edit Master text styles</a:t>
            </a:r>
          </a:p>
        </p:txBody>
      </p:sp>
      <p:sp>
        <p:nvSpPr>
          <p:cNvPr id="4" name="DateTimeArea1"/>
          <p:cNvSpPr>
            <a:spLocks noGrp="1" noChangeArrowheads="1"/>
            <a:extLst>
              <a:ext uri="smNativeData">
                <pr:smNativeData xmlns:pr="smNativeData" xmlns="smNativeData" val="SMDATA_15_gtCzZx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wAMAABsnAAA/FQAAWSkAABAAAAAmAAAACAAAAAAAAAAAAAAA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pPr/>
            <a:fld id="{BC57B1D1-9F51-0247-1FEF-6912FFA1E93C}" type="datetime1">
              <a:t/>
            </a:fld>
          </a:p>
        </p:txBody>
      </p:sp>
      <p:sp>
        <p:nvSpPr>
          <p:cNvPr id="5" name="FooterArea1"/>
          <p:cNvSpPr>
            <a:spLocks noGrp="1" noChangeArrowheads="1"/>
            <a:extLst>
              <a:ext uri="smNativeData">
                <pr:smNativeData xmlns:pr="smNativeData" xmlns="smNativeData" val="SMDATA_15_gtCzZx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Nw7IAE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oRkAABsnAABfMQAAWSkAAB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/>
            <a:r>
              <a:t/>
            </a:r>
          </a:p>
        </p:txBody>
      </p:sp>
      <p:sp>
        <p:nvSpPr>
          <p:cNvPr id="6" name="SlideNumberArea1"/>
          <p:cNvSpPr>
            <a:spLocks noGrp="1" noChangeArrowheads="1"/>
            <a:extLst>
              <a:ext uri="smNativeData">
                <pr:smNativeData xmlns:pr="smNativeData" xmlns="smNativeData" val="SMDATA_15_gtCzZx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Nw7IAE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wTUAABsnAABARwAAWSkAAB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/>
            <a:fld id="{BC57DB3D-7351-022D-1FEF-857895A1E9D0}" type="slidenum">
              <a:t/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type="twoColTx">
  <p:cSld name="Заголовок і 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xmlns="smNativeData" val="SMDATA_15_gtCzZx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Nw7IAE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wAMAALABAABARwAAuAgAABAAAAAmAAAACAAAAAAAAAAAAAAA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pPr/>
            <a:r>
              <a:t>Click to edit Master title style</a:t>
            </a:r>
          </a:p>
        </p:txBody>
      </p:sp>
      <p:sp>
        <p:nvSpPr>
          <p:cNvPr id="3" name="SlideText2"/>
          <p:cNvSpPr>
            <a:spLocks noGrp="1" noChangeArrowheads="1"/>
            <a:extLst>
              <a:ext uri="smNativeData">
                <pr:smNativeData xmlns:pr="smNativeData" xmlns="smNativeData" val="SMDATA_15_gtCzZx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Nw7IAE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wAMAANgJAADhJAAAsCUAABAAAAAmAAAACAAAAAGAAAAAAAAA"/>
              </a:ext>
            </a:extLst>
          </p:cNvSpPr>
          <p:nvPr>
            <p:ph idx="1"/>
          </p:nvPr>
        </p:nvSpPr>
        <p:spPr>
          <a:xfrm>
            <a:off x="609600" y="1600200"/>
            <a:ext cx="5385435" cy="4526280"/>
          </a:xfrm>
        </p:spPr>
        <p:txBody>
          <a:bodyPr/>
          <a:lstStyle>
            <a:lvl1pPr>
              <a:defRPr sz="2800" cap="none"/>
            </a:lvl1pPr>
            <a:lvl2pPr>
              <a:defRPr sz="2400" cap="none"/>
            </a:lvl2pPr>
            <a:lvl3pPr>
              <a:defRPr sz="2000" cap="none"/>
            </a:lvl3pPr>
            <a:lvl4pPr>
              <a:defRPr sz="1800" cap="none"/>
            </a:lvl4pPr>
            <a:lvl5pPr>
              <a:defRPr sz="1800" cap="none"/>
            </a:lvl5pPr>
            <a:lvl6pPr>
              <a:defRPr sz="1800" cap="none"/>
            </a:lvl6pPr>
            <a:lvl7pPr>
              <a:defRPr sz="1800" cap="none"/>
            </a:lvl7pPr>
            <a:lvl8pPr>
              <a:defRPr sz="1800" cap="none"/>
            </a:lvl8pPr>
            <a:lvl9pPr>
              <a:defRPr sz="1800" cap="none"/>
            </a:lvl9pPr>
          </a:lstStyle>
          <a:p>
            <a:pPr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SlideText1"/>
          <p:cNvSpPr>
            <a:spLocks noGrp="1" noChangeArrowheads="1"/>
            <a:extLst>
              <a:ext uri="smNativeData">
                <pr:smNativeData xmlns:pr="smNativeData" xmlns="smNativeData" val="SMDATA_15_gtCzZx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Nw7IAE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HyYAANgJAABARwAAsCUAABAAAAAmAAAACAAAAAGAAAAAAAAA"/>
              </a:ext>
            </a:extLst>
          </p:cNvSpPr>
          <p:nvPr>
            <p:ph idx="2"/>
          </p:nvPr>
        </p:nvSpPr>
        <p:spPr>
          <a:xfrm>
            <a:off x="6196965" y="1600200"/>
            <a:ext cx="5385435" cy="4526280"/>
          </a:xfrm>
        </p:spPr>
        <p:txBody>
          <a:bodyPr/>
          <a:lstStyle>
            <a:lvl1pPr>
              <a:defRPr sz="2800" cap="none"/>
            </a:lvl1pPr>
            <a:lvl2pPr>
              <a:defRPr sz="2400" cap="none"/>
            </a:lvl2pPr>
            <a:lvl3pPr>
              <a:defRPr sz="2000" cap="none"/>
            </a:lvl3pPr>
            <a:lvl4pPr>
              <a:defRPr sz="1800" cap="none"/>
            </a:lvl4pPr>
            <a:lvl5pPr>
              <a:defRPr sz="1800" cap="none"/>
            </a:lvl5pPr>
            <a:lvl6pPr>
              <a:defRPr sz="1800" cap="none"/>
            </a:lvl6pPr>
            <a:lvl7pPr>
              <a:defRPr sz="1800" cap="none"/>
            </a:lvl7pPr>
            <a:lvl8pPr>
              <a:defRPr sz="1800" cap="none"/>
            </a:lvl8pPr>
            <a:lvl9pPr>
              <a:defRPr sz="1800" cap="none"/>
            </a:lvl9pPr>
          </a:lstStyle>
          <a:p>
            <a:pPr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5" name="DateTimeArea1"/>
          <p:cNvSpPr>
            <a:spLocks noGrp="1" noChangeArrowheads="1"/>
            <a:extLst>
              <a:ext uri="smNativeData">
                <pr:smNativeData xmlns:pr="smNativeData" xmlns="smNativeData" val="SMDATA_15_gtCzZx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Nw7IAE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wAMAABsnAAA/FQAAWSkAABAAAAAmAAAACAAAAAAAAAAAAAAA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pPr/>
            <a:fld id="{BC57B4A3-ED51-0242-1FEF-1B17FAA1E94E}" type="datetime1">
              <a:t/>
            </a:fld>
          </a:p>
        </p:txBody>
      </p:sp>
      <p:sp>
        <p:nvSpPr>
          <p:cNvPr id="6" name="FooterArea1"/>
          <p:cNvSpPr>
            <a:spLocks noGrp="1" noChangeArrowheads="1"/>
            <a:extLst>
              <a:ext uri="smNativeData">
                <pr:smNativeData xmlns:pr="smNativeData" xmlns="smNativeData" val="SMDATA_15_gtCzZx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Nw7IAE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oRkAABsnAABfMQAAWSkAAB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/>
            <a:r>
              <a:t/>
            </a:r>
          </a:p>
        </p:txBody>
      </p:sp>
      <p:sp>
        <p:nvSpPr>
          <p:cNvPr id="7" name="SlideNumberArea1"/>
          <p:cNvSpPr>
            <a:spLocks noGrp="1" noChangeArrowheads="1"/>
            <a:extLst>
              <a:ext uri="smNativeData">
                <pr:smNativeData xmlns:pr="smNativeData" xmlns="smNativeData" val="SMDATA_15_gtCzZx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Nw7IAE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wTUAABsnAABARwAAWSkAAB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/>
            <a:fld id="{BC57B6AB-E551-0240-1FEF-1315F8A1E946}" type="slidenum">
              <a:t/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type="twoTxTwoObj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xmlns="smNativeData" val="SMDATA_15_gtCzZx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Nw7IAE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wAMAALABAABARwAAuAgAABAAAAAmAAAACAAAAAAAAAAAAAAA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pPr/>
            <a:r>
              <a:t>Click to edit Master title style</a:t>
            </a:r>
          </a:p>
        </p:txBody>
      </p:sp>
      <p:sp>
        <p:nvSpPr>
          <p:cNvPr id="3" name="SlideText3"/>
          <p:cNvSpPr>
            <a:spLocks noGrp="1" noChangeArrowheads="1"/>
            <a:extLst>
              <a:ext uri="smNativeData">
                <pr:smNativeData xmlns:pr="smNativeData" xmlns="smNativeData" val="SMDATA_15_gtCzZxMAAAAlAAAAZAAAAA8BAAAAkAAAAEgAAACQAAAASAAAAAAAAAAC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Nw7IAE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wAMAAHEJAADjJAAAYQ0AABAAAAAmAAAACAAAAIGAAAAAAAAA"/>
              </a:ext>
            </a:extLst>
          </p:cNvSpPr>
          <p:nvPr>
            <p:ph idx="1"/>
          </p:nvPr>
        </p:nvSpPr>
        <p:spPr>
          <a:xfrm>
            <a:off x="609600" y="1534795"/>
            <a:ext cx="5386705" cy="640080"/>
          </a:xfrm>
        </p:spPr>
        <p:txBody>
          <a:bodyPr vert="horz" wrap="square" numCol="1" spcCol="215900" anchor="b">
            <a:prstTxWarp prst="textNoShape">
              <a:avLst/>
            </a:prstTxWarp>
          </a:bodyPr>
          <a:lstStyle>
            <a:lvl1pPr marL="0" indent="0">
              <a:buNone/>
              <a:defRPr sz="2400" b="1" cap="none"/>
            </a:lvl1pPr>
            <a:lvl2pPr marL="457200" indent="0">
              <a:buNone/>
              <a:defRPr sz="2000" b="1" cap="none"/>
            </a:lvl2pPr>
            <a:lvl3pPr marL="914400" indent="0">
              <a:buNone/>
              <a:defRPr sz="1800" b="1" cap="none"/>
            </a:lvl3pPr>
            <a:lvl4pPr marL="1371600" indent="0">
              <a:buNone/>
              <a:defRPr sz="1600" b="1" cap="none"/>
            </a:lvl4pPr>
            <a:lvl5pPr marL="1828800" indent="0">
              <a:buNone/>
              <a:defRPr sz="1600" b="1" cap="none"/>
            </a:lvl5pPr>
            <a:lvl6pPr marL="2286000" indent="0">
              <a:buNone/>
              <a:defRPr sz="1600" b="1" cap="none"/>
            </a:lvl6pPr>
            <a:lvl7pPr marL="2743200" indent="0">
              <a:buNone/>
              <a:defRPr sz="1600" b="1" cap="none"/>
            </a:lvl7pPr>
            <a:lvl8pPr marL="3200400" indent="0">
              <a:buNone/>
              <a:defRPr sz="1600" b="1" cap="none"/>
            </a:lvl8pPr>
            <a:lvl9pPr marL="3657600" indent="0">
              <a:buNone/>
              <a:defRPr sz="1600" b="1" cap="none"/>
            </a:lvl9pPr>
          </a:lstStyle>
          <a:p>
            <a:pPr/>
            <a:r>
              <a:t>Click to edit Master text styles</a:t>
            </a:r>
          </a:p>
        </p:txBody>
      </p:sp>
      <p:sp>
        <p:nvSpPr>
          <p:cNvPr id="4" name="SlideText1"/>
          <p:cNvSpPr>
            <a:spLocks noGrp="1" noChangeArrowheads="1"/>
            <a:extLst>
              <a:ext uri="smNativeData">
                <pr:smNativeData xmlns:pr="smNativeData" xmlns="smNativeData" val="SMDATA_15_gtCzZx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Nw7IAE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wAMAAGENAADjJAAAsCUAABAAAAAmAAAACAAAAAGAAAAAAAAA"/>
              </a:ext>
            </a:extLst>
          </p:cNvSpPr>
          <p:nvPr>
            <p:ph idx="2"/>
          </p:nvPr>
        </p:nvSpPr>
        <p:spPr>
          <a:xfrm>
            <a:off x="609600" y="2174875"/>
            <a:ext cx="5386705" cy="3951605"/>
          </a:xfrm>
        </p:spPr>
        <p:txBody>
          <a:bodyPr/>
          <a:lstStyle>
            <a:lvl1pPr>
              <a:defRPr sz="2400" cap="none"/>
            </a:lvl1pPr>
            <a:lvl2pPr>
              <a:defRPr sz="2000" cap="none"/>
            </a:lvl2pPr>
            <a:lvl3pPr>
              <a:defRPr sz="1800" cap="none"/>
            </a:lvl3pPr>
            <a:lvl4pPr>
              <a:defRPr sz="1600" cap="none"/>
            </a:lvl4pPr>
            <a:lvl5pPr>
              <a:defRPr sz="1600" cap="none"/>
            </a:lvl5pPr>
            <a:lvl6pPr>
              <a:defRPr sz="1600" cap="none"/>
            </a:lvl6pPr>
            <a:lvl7pPr>
              <a:defRPr sz="1600" cap="none"/>
            </a:lvl7pPr>
            <a:lvl8pPr>
              <a:defRPr sz="1600" cap="none"/>
            </a:lvl8pPr>
            <a:lvl9pPr>
              <a:defRPr sz="1600" cap="none"/>
            </a:lvl9pPr>
          </a:lstStyle>
          <a:p>
            <a:pPr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5" name="SlideText2"/>
          <p:cNvSpPr>
            <a:spLocks noGrp="1" noChangeArrowheads="1"/>
            <a:extLst>
              <a:ext uri="smNativeData">
                <pr:smNativeData xmlns:pr="smNativeData" xmlns="smNativeData" val="SMDATA_15_gtCzZxMAAAAlAAAAZAAAAA8BAAAAkAAAAEgAAACQAAAASAAAAAAAAAAC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Nw7IAE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HSYAAHEJAABARwAAYQ0AABAAAAAmAAAACAAAAIGAAAAAAAAA"/>
              </a:ext>
            </a:extLst>
          </p:cNvSpPr>
          <p:nvPr>
            <p:ph idx="3"/>
          </p:nvPr>
        </p:nvSpPr>
        <p:spPr>
          <a:xfrm>
            <a:off x="6195695" y="1534795"/>
            <a:ext cx="5386705" cy="640080"/>
          </a:xfrm>
        </p:spPr>
        <p:txBody>
          <a:bodyPr vert="horz" wrap="square" numCol="1" spcCol="215900" anchor="b">
            <a:prstTxWarp prst="textNoShape">
              <a:avLst/>
            </a:prstTxWarp>
          </a:bodyPr>
          <a:lstStyle>
            <a:lvl1pPr marL="0" indent="0">
              <a:buNone/>
              <a:defRPr sz="2400" b="1" cap="none"/>
            </a:lvl1pPr>
            <a:lvl2pPr marL="457200" indent="0">
              <a:buNone/>
              <a:defRPr sz="2000" b="1" cap="none"/>
            </a:lvl2pPr>
            <a:lvl3pPr marL="914400" indent="0">
              <a:buNone/>
              <a:defRPr sz="1800" b="1" cap="none"/>
            </a:lvl3pPr>
            <a:lvl4pPr marL="1371600" indent="0">
              <a:buNone/>
              <a:defRPr sz="1600" b="1" cap="none"/>
            </a:lvl4pPr>
            <a:lvl5pPr marL="1828800" indent="0">
              <a:buNone/>
              <a:defRPr sz="1600" b="1" cap="none"/>
            </a:lvl5pPr>
            <a:lvl6pPr marL="2286000" indent="0">
              <a:buNone/>
              <a:defRPr sz="1600" b="1" cap="none"/>
            </a:lvl6pPr>
            <a:lvl7pPr marL="2743200" indent="0">
              <a:buNone/>
              <a:defRPr sz="1600" b="1" cap="none"/>
            </a:lvl7pPr>
            <a:lvl8pPr marL="3200400" indent="0">
              <a:buNone/>
              <a:defRPr sz="1600" b="1" cap="none"/>
            </a:lvl8pPr>
            <a:lvl9pPr marL="3657600" indent="0">
              <a:buNone/>
              <a:defRPr sz="1600" b="1" cap="none"/>
            </a:lvl9pPr>
          </a:lstStyle>
          <a:p>
            <a:pPr/>
            <a:r>
              <a:t>Click to edit Master text styles</a:t>
            </a:r>
          </a:p>
        </p:txBody>
      </p:sp>
      <p:sp>
        <p:nvSpPr>
          <p:cNvPr id="6" name="SlideText4"/>
          <p:cNvSpPr>
            <a:spLocks noGrp="1" noChangeArrowheads="1"/>
            <a:extLst>
              <a:ext uri="smNativeData">
                <pr:smNativeData xmlns:pr="smNativeData" xmlns="smNativeData" val="SMDATA_15_gtCzZx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Nw7IAE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HSYAAGENAABARwAAsCUAABAAAAAmAAAACAAAAAGAAAAAAAAA"/>
              </a:ext>
            </a:extLst>
          </p:cNvSpPr>
          <p:nvPr>
            <p:ph idx="4"/>
          </p:nvPr>
        </p:nvSpPr>
        <p:spPr>
          <a:xfrm>
            <a:off x="6195695" y="2174875"/>
            <a:ext cx="5386705" cy="3951605"/>
          </a:xfrm>
        </p:spPr>
        <p:txBody>
          <a:bodyPr/>
          <a:lstStyle>
            <a:lvl1pPr>
              <a:defRPr sz="2400" cap="none"/>
            </a:lvl1pPr>
            <a:lvl2pPr>
              <a:defRPr sz="2000" cap="none"/>
            </a:lvl2pPr>
            <a:lvl3pPr>
              <a:defRPr sz="1800" cap="none"/>
            </a:lvl3pPr>
            <a:lvl4pPr>
              <a:defRPr sz="1600" cap="none"/>
            </a:lvl4pPr>
            <a:lvl5pPr>
              <a:defRPr sz="1600" cap="none"/>
            </a:lvl5pPr>
            <a:lvl6pPr>
              <a:defRPr sz="1600" cap="none"/>
            </a:lvl6pPr>
            <a:lvl7pPr>
              <a:defRPr sz="1600" cap="none"/>
            </a:lvl7pPr>
            <a:lvl8pPr>
              <a:defRPr sz="1600" cap="none"/>
            </a:lvl8pPr>
            <a:lvl9pPr>
              <a:defRPr sz="1600" cap="none"/>
            </a:lvl9pPr>
          </a:lstStyle>
          <a:p>
            <a:pPr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7" name="DateTimeArea1"/>
          <p:cNvSpPr>
            <a:spLocks noGrp="1" noChangeArrowheads="1"/>
            <a:extLst>
              <a:ext uri="smNativeData">
                <pr:smNativeData xmlns:pr="smNativeData" xmlns="smNativeData" val="SMDATA_15_gtCzZx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Nw7IAE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wAMAABsnAAA/FQAAWSkAABAAAAAmAAAACAAAAAAAAAAAAAAA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pPr/>
            <a:fld id="{BC57816F-2151-0277-1FEF-D722CFA1E982}" type="datetime1">
              <a:t/>
            </a:fld>
          </a:p>
        </p:txBody>
      </p:sp>
      <p:sp>
        <p:nvSpPr>
          <p:cNvPr id="8" name="FooterArea1"/>
          <p:cNvSpPr>
            <a:spLocks noGrp="1" noChangeArrowheads="1"/>
            <a:extLst>
              <a:ext uri="smNativeData">
                <pr:smNativeData xmlns:pr="smNativeData" xmlns="smNativeData" val="SMDATA_15_gtCzZx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Nw7IAE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oRkAABsnAABfMQAAWSkAAB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/>
            <a:r>
              <a:t/>
            </a:r>
          </a:p>
        </p:txBody>
      </p:sp>
      <p:sp>
        <p:nvSpPr>
          <p:cNvPr id="9" name="SlideNumberArea1"/>
          <p:cNvSpPr>
            <a:spLocks noGrp="1" noChangeArrowheads="1"/>
            <a:extLst>
              <a:ext uri="smNativeData">
                <pr:smNativeData xmlns:pr="smNativeData" xmlns="smNativeData" val="SMDATA_15_gtCzZx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Nw7IAE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wTUAABsnAABARwAAWSkAAB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/>
            <a:fld id="{BC57AACF-8151-025C-1FEF-7709E4A1E922}" type="slidenum">
              <a:t/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type="titleOnly">
  <p:cSld name="Тільки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xmlns="smNativeData" val="SMDATA_15_gtCzZx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Nw7IAE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wAMAALABAABARwAAuAgAABAAAAAmAAAACAAAAAAAAAAAAAAA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pPr/>
            <a:r>
              <a:t>Click to edit Master title style</a:t>
            </a:r>
          </a:p>
        </p:txBody>
      </p:sp>
      <p:sp>
        <p:nvSpPr>
          <p:cNvPr id="3" name="DateTimeArea1"/>
          <p:cNvSpPr>
            <a:spLocks noGrp="1" noChangeArrowheads="1"/>
            <a:extLst>
              <a:ext uri="smNativeData">
                <pr:smNativeData xmlns:pr="smNativeData" xmlns="smNativeData" val="SMDATA_15_gtCzZx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Nw7IAE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wAMAABsnAAA/FQAAWSkAABAAAAAmAAAACAAAAAAAAAAAAAAA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pPr/>
            <a:fld id="{BC57F254-1A51-0204-1FEF-EC51BCA1E9B9}" type="datetime1">
              <a:t/>
            </a:fld>
          </a:p>
        </p:txBody>
      </p:sp>
      <p:sp>
        <p:nvSpPr>
          <p:cNvPr id="4" name="FooterArea1"/>
          <p:cNvSpPr>
            <a:spLocks noGrp="1" noChangeArrowheads="1"/>
            <a:extLst>
              <a:ext uri="smNativeData">
                <pr:smNativeData xmlns:pr="smNativeData" xmlns="smNativeData" val="SMDATA_15_gtCzZx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Nw7IAE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oRkAABsnAABfMQAAWSkAAB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/>
            <a:r>
              <a:t/>
            </a:r>
          </a:p>
        </p:txBody>
      </p:sp>
      <p:sp>
        <p:nvSpPr>
          <p:cNvPr id="5" name="SlideNumberArea1"/>
          <p:cNvSpPr>
            <a:spLocks noGrp="1" noChangeArrowheads="1"/>
            <a:extLst>
              <a:ext uri="smNativeData">
                <pr:smNativeData xmlns:pr="smNativeData" xmlns="smNativeData" val="SMDATA_15_gtCzZx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Nw7IAE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wTUAABsnAABARwAAWSkAAB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/>
            <a:fld id="{BC57F4CD-8351-0202-1FEF-7557BAA1E920}" type="slidenum">
              <a:t/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type="blank">
  <p:cSld name="Пус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TimeArea1"/>
          <p:cNvSpPr>
            <a:spLocks noGrp="1" noChangeArrowheads="1"/>
            <a:extLst>
              <a:ext uri="smNativeData">
                <pr:smNativeData xmlns:pr="smNativeData" xmlns="smNativeData" val="SMDATA_15_gtCzZx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Nw7IAE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wAMAABsnAAA/FQAAWSkAABAAAAAmAAAACAAAAAAAAAAAAAAA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pPr/>
            <a:fld id="{BC57F03C-7251-0206-1FEF-8453BEA1E9D1}" type="datetime1">
              <a:t/>
            </a:fld>
          </a:p>
        </p:txBody>
      </p:sp>
      <p:sp>
        <p:nvSpPr>
          <p:cNvPr id="3" name="FooterArea1"/>
          <p:cNvSpPr>
            <a:spLocks noGrp="1" noChangeArrowheads="1"/>
            <a:extLst>
              <a:ext uri="smNativeData">
                <pr:smNativeData xmlns:pr="smNativeData" xmlns="smNativeData" val="SMDATA_15_gtCzZx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oRkAABsnAABfMQAAWSkAAB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/>
            <a:r>
              <a:t/>
            </a:r>
          </a:p>
        </p:txBody>
      </p:sp>
      <p:sp>
        <p:nvSpPr>
          <p:cNvPr id="4" name="SlideNumberArea1"/>
          <p:cNvSpPr>
            <a:spLocks noGrp="1" noChangeArrowheads="1"/>
            <a:extLst>
              <a:ext uri="smNativeData">
                <pr:smNativeData xmlns:pr="smNativeData" xmlns="smNativeData" val="SMDATA_15_gtCzZx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wTUAABsnAABARwAAWSkAAB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/>
            <a:fld id="{BC57EC8A-C451-021A-1FEF-324FA2A1E967}" type="slidenum">
              <a:t/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type="objTx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xmlns="smNativeData" val="SMDATA_15_gtCzZxMAAAAlAAAAZAAAAA8BAAAAkAAAAEgAAACQAAAASAAAAAAAAAAC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wAMAAK4BAABtHAAA1AgAABAAAAAmAAAACAAAAIGAAAAAAAAA"/>
              </a:ext>
            </a:extLst>
          </p:cNvSpPr>
          <p:nvPr>
            <p:ph type="title"/>
          </p:nvPr>
        </p:nvSpPr>
        <p:spPr>
          <a:xfrm>
            <a:off x="609600" y="273050"/>
            <a:ext cx="4011295" cy="1162050"/>
          </a:xfrm>
        </p:spPr>
        <p:txBody>
          <a:bodyPr vert="horz" wrap="square" numCol="1" spcCol="215900" anchor="b">
            <a:prstTxWarp prst="textNoShape">
              <a:avLst/>
            </a:prstTxWarp>
          </a:bodyPr>
          <a:lstStyle>
            <a:lvl1pPr algn="l">
              <a:defRPr sz="2000" b="1" cap="none"/>
            </a:lvl1pPr>
          </a:lstStyle>
          <a:p>
            <a:pPr/>
            <a:r>
              <a:t>Click to edit Master title style</a:t>
            </a:r>
          </a:p>
        </p:txBody>
      </p:sp>
      <p:sp>
        <p:nvSpPr>
          <p:cNvPr id="3" name="SlideText2"/>
          <p:cNvSpPr>
            <a:spLocks noGrp="1" noChangeArrowheads="1"/>
            <a:extLst>
              <a:ext uri="smNativeData">
                <pr:smNativeData xmlns:pr="smNativeData" xmlns="smNativeData" val="SMDATA_15_gtCzZx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Ux0AAK4BAABARwAAsCUAABAAAAAmAAAACAAAAAGAAAAAAAAA"/>
              </a:ext>
            </a:extLst>
          </p:cNvSpPr>
          <p:nvPr>
            <p:ph idx="1"/>
          </p:nvPr>
        </p:nvSpPr>
        <p:spPr>
          <a:xfrm>
            <a:off x="4766945" y="273050"/>
            <a:ext cx="6815455" cy="5853430"/>
          </a:xfrm>
        </p:spPr>
        <p:txBody>
          <a:bodyPr/>
          <a:lstStyle>
            <a:lvl1pPr>
              <a:defRPr sz="3200" cap="none"/>
            </a:lvl1pPr>
            <a:lvl2pPr>
              <a:defRPr sz="2800" cap="none"/>
            </a:lvl2pPr>
            <a:lvl3pPr>
              <a:defRPr sz="2400" cap="none"/>
            </a:lvl3pPr>
            <a:lvl4pPr>
              <a:defRPr sz="2000" cap="none"/>
            </a:lvl4pPr>
            <a:lvl5pPr>
              <a:defRPr sz="2000" cap="none"/>
            </a:lvl5pPr>
            <a:lvl6pPr>
              <a:defRPr sz="2000" cap="none"/>
            </a:lvl6pPr>
            <a:lvl7pPr>
              <a:defRPr sz="2000" cap="none"/>
            </a:lvl7pPr>
            <a:lvl8pPr>
              <a:defRPr sz="2000" cap="none"/>
            </a:lvl8pPr>
            <a:lvl9pPr>
              <a:defRPr sz="2000" cap="none"/>
            </a:lvl9pPr>
          </a:lstStyle>
          <a:p>
            <a:pPr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SlideText1"/>
          <p:cNvSpPr>
            <a:spLocks noGrp="1" noChangeArrowheads="1"/>
            <a:extLst>
              <a:ext uri="smNativeData">
                <pr:smNativeData xmlns:pr="smNativeData" xmlns="smNativeData" val="SMDATA_15_gtCzZx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wAMAANQIAABtHAAAsCUAABAAAAAmAAAACAAAAAGAAAAAAAAA"/>
              </a:ext>
            </a:extLst>
          </p:cNvSpPr>
          <p:nvPr>
            <p:ph idx="2"/>
          </p:nvPr>
        </p:nvSpPr>
        <p:spPr>
          <a:xfrm>
            <a:off x="609600" y="1435100"/>
            <a:ext cx="4011295" cy="4691380"/>
          </a:xfrm>
        </p:spPr>
        <p:txBody>
          <a:bodyPr/>
          <a:lstStyle>
            <a:lvl1pPr marL="0" indent="0">
              <a:buNone/>
              <a:defRPr sz="1400" cap="none"/>
            </a:lvl1pPr>
            <a:lvl2pPr marL="457200" indent="0">
              <a:buNone/>
              <a:defRPr sz="1200" cap="none"/>
            </a:lvl2pPr>
            <a:lvl3pPr marL="914400" indent="0">
              <a:buNone/>
              <a:defRPr sz="1000" cap="none"/>
            </a:lvl3pPr>
            <a:lvl4pPr marL="1371600" indent="0">
              <a:buNone/>
              <a:defRPr sz="900" cap="none"/>
            </a:lvl4pPr>
            <a:lvl5pPr marL="1828800" indent="0">
              <a:buNone/>
              <a:defRPr sz="900" cap="none"/>
            </a:lvl5pPr>
            <a:lvl6pPr marL="2286000" indent="0">
              <a:buNone/>
              <a:defRPr sz="900" cap="none"/>
            </a:lvl6pPr>
            <a:lvl7pPr marL="2743200" indent="0">
              <a:buNone/>
              <a:defRPr sz="900" cap="none"/>
            </a:lvl7pPr>
            <a:lvl8pPr marL="3200400" indent="0">
              <a:buNone/>
              <a:defRPr sz="900" cap="none"/>
            </a:lvl8pPr>
            <a:lvl9pPr marL="3657600" indent="0">
              <a:buNone/>
              <a:defRPr sz="900" cap="none"/>
            </a:lvl9pPr>
          </a:lstStyle>
          <a:p>
            <a:pPr/>
            <a:r>
              <a:t>Click to edit Master text styles</a:t>
            </a:r>
          </a:p>
        </p:txBody>
      </p:sp>
      <p:sp>
        <p:nvSpPr>
          <p:cNvPr id="5" name="DateTimeArea1"/>
          <p:cNvSpPr>
            <a:spLocks noGrp="1" noChangeArrowheads="1"/>
            <a:extLst>
              <a:ext uri="smNativeData">
                <pr:smNativeData xmlns:pr="smNativeData" xmlns="smNativeData" val="SMDATA_15_gtCzZx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wAMAABsnAAA/FQAAWSkAABAAAAAmAAAACAAAAAAAAAAAAAAA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pPr/>
            <a:fld id="{BC579B50-1E51-026D-1FEF-E838D5A1E9BD}" type="datetime1">
              <a:t/>
            </a:fld>
          </a:p>
        </p:txBody>
      </p:sp>
      <p:sp>
        <p:nvSpPr>
          <p:cNvPr id="6" name="FooterArea1"/>
          <p:cNvSpPr>
            <a:spLocks noGrp="1" noChangeArrowheads="1"/>
            <a:extLst>
              <a:ext uri="smNativeData">
                <pr:smNativeData xmlns:pr="smNativeData" xmlns="smNativeData" val="SMDATA_15_gtCzZx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HNwY0I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oRkAABsnAABfMQAAWSkAAB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/>
            <a:r>
              <a:t/>
            </a:r>
          </a:p>
        </p:txBody>
      </p:sp>
      <p:sp>
        <p:nvSpPr>
          <p:cNvPr id="7" name="SlideNumberArea1"/>
          <p:cNvSpPr>
            <a:spLocks noGrp="1" noChangeArrowheads="1"/>
            <a:extLst>
              <a:ext uri="smNativeData">
                <pr:smNativeData xmlns:pr="smNativeData" xmlns="smNativeData" val="SMDATA_15_gtCzZx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wTUAABsnAABARwAAWSkAAB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/>
            <a:fld id="{BC57C722-6C51-0231-1FEF-9A6489A1E9CF}" type="slidenum">
              <a:t/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type="picTx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xmlns="smNativeData" val="SMDATA_15_gtCzZxMAAAAlAAAAZAAAAA8BAAAAkAAAAEgAAACQAAAASAAAAAAAAAAC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sw4AAIgdAACzOwAABCEAABAAAAAmAAAACAAAAIGAAAAAAAAA"/>
              </a:ext>
            </a:extLst>
          </p:cNvSpPr>
          <p:nvPr>
            <p:ph type="title"/>
          </p:nvPr>
        </p:nvSpPr>
        <p:spPr>
          <a:xfrm>
            <a:off x="2389505" y="4800600"/>
            <a:ext cx="7315200" cy="566420"/>
          </a:xfrm>
        </p:spPr>
        <p:txBody>
          <a:bodyPr vert="horz" wrap="square" numCol="1" spcCol="215900" anchor="b">
            <a:prstTxWarp prst="textNoShape">
              <a:avLst/>
            </a:prstTxWarp>
          </a:bodyPr>
          <a:lstStyle>
            <a:lvl1pPr algn="l">
              <a:defRPr sz="2000" b="1" cap="none"/>
            </a:lvl1pPr>
          </a:lstStyle>
          <a:p>
            <a:pPr/>
            <a:r>
              <a:t>Click to edit Master title style</a:t>
            </a:r>
          </a:p>
        </p:txBody>
      </p:sp>
      <p:sp>
        <p:nvSpPr>
          <p:cNvPr id="3" name="SlideText2"/>
          <p:cNvSpPr>
            <a:spLocks noGrp="1" noChangeArrowheads="1"/>
            <a:extLst>
              <a:ext uri="smNativeData">
                <pr:smNativeData xmlns:pr="smNativeData" xmlns="smNativeData" val="SMDATA_15_gtCzZx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sw4AAMYDAACzOwAAFh0AABAAAAAmAAAACAAAAAGAAAAAAAAA"/>
              </a:ext>
            </a:extLst>
          </p:cNvSpPr>
          <p:nvPr>
            <p:ph idx="1"/>
          </p:nvPr>
        </p:nvSpPr>
        <p:spPr>
          <a:xfrm>
            <a:off x="2389505" y="613410"/>
            <a:ext cx="7315200" cy="4114800"/>
          </a:xfrm>
        </p:spPr>
        <p:txBody>
          <a:bodyPr/>
          <a:lstStyle>
            <a:lvl1pPr marL="0" indent="0">
              <a:buNone/>
              <a:defRPr sz="3200" cap="none"/>
            </a:lvl1pPr>
            <a:lvl2pPr marL="457200" indent="0">
              <a:buNone/>
              <a:defRPr sz="2800" cap="none"/>
            </a:lvl2pPr>
            <a:lvl3pPr marL="914400" indent="0">
              <a:buNone/>
              <a:defRPr sz="2400" cap="none"/>
            </a:lvl3pPr>
            <a:lvl4pPr marL="1371600" indent="0">
              <a:buNone/>
              <a:defRPr sz="2000" cap="none"/>
            </a:lvl4pPr>
            <a:lvl5pPr marL="1828800" indent="0">
              <a:buNone/>
              <a:defRPr sz="2000" cap="none"/>
            </a:lvl5pPr>
            <a:lvl6pPr marL="2286000" indent="0">
              <a:buNone/>
              <a:defRPr sz="2000" cap="none"/>
            </a:lvl6pPr>
            <a:lvl7pPr marL="2743200" indent="0">
              <a:buNone/>
              <a:defRPr sz="2000" cap="none"/>
            </a:lvl7pPr>
            <a:lvl8pPr marL="3200400" indent="0">
              <a:buNone/>
              <a:defRPr sz="2000" cap="none"/>
            </a:lvl8pPr>
            <a:lvl9pPr marL="3657600" indent="0">
              <a:buNone/>
              <a:defRPr sz="2000" cap="none"/>
            </a:lvl9pPr>
          </a:lstStyle>
          <a:p>
            <a:pPr/>
            <a:r>
              <a:t>Click to edit Master text styles</a:t>
            </a:r>
          </a:p>
        </p:txBody>
      </p:sp>
      <p:sp>
        <p:nvSpPr>
          <p:cNvPr id="4" name="SlideText1"/>
          <p:cNvSpPr>
            <a:spLocks noGrp="1" noChangeArrowheads="1"/>
            <a:extLst>
              <a:ext uri="smNativeData">
                <pr:smNativeData xmlns:pr="smNativeData" xmlns="smNativeData" val="SMDATA_15_gtCzZx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sw4AAAQhAACzOwAA+CUAABAAAAAmAAAACAAAAAGAAAAAAAAA"/>
              </a:ext>
            </a:extLst>
          </p:cNvSpPr>
          <p:nvPr>
            <p:ph idx="2"/>
          </p:nvPr>
        </p:nvSpPr>
        <p:spPr>
          <a:xfrm>
            <a:off x="2389505" y="5367020"/>
            <a:ext cx="7315200" cy="805180"/>
          </a:xfrm>
        </p:spPr>
        <p:txBody>
          <a:bodyPr/>
          <a:lstStyle>
            <a:lvl1pPr marL="0" indent="0">
              <a:buNone/>
              <a:defRPr sz="1400" cap="none"/>
            </a:lvl1pPr>
            <a:lvl2pPr marL="457200" indent="0">
              <a:buNone/>
              <a:defRPr sz="1200" cap="none"/>
            </a:lvl2pPr>
            <a:lvl3pPr marL="914400" indent="0">
              <a:buNone/>
              <a:defRPr sz="1000" cap="none"/>
            </a:lvl3pPr>
            <a:lvl4pPr marL="1371600" indent="0">
              <a:buNone/>
              <a:defRPr sz="900" cap="none"/>
            </a:lvl4pPr>
            <a:lvl5pPr marL="1828800" indent="0">
              <a:buNone/>
              <a:defRPr sz="900" cap="none"/>
            </a:lvl5pPr>
            <a:lvl6pPr marL="2286000" indent="0">
              <a:buNone/>
              <a:defRPr sz="900" cap="none"/>
            </a:lvl6pPr>
            <a:lvl7pPr marL="2743200" indent="0">
              <a:buNone/>
              <a:defRPr sz="900" cap="none"/>
            </a:lvl7pPr>
            <a:lvl8pPr marL="3200400" indent="0">
              <a:buNone/>
              <a:defRPr sz="900" cap="none"/>
            </a:lvl8pPr>
            <a:lvl9pPr marL="3657600" indent="0">
              <a:buNone/>
              <a:defRPr sz="900" cap="none"/>
            </a:lvl9pPr>
          </a:lstStyle>
          <a:p>
            <a:pPr/>
            <a:r>
              <a:t>Click to edit Master text styles</a:t>
            </a:r>
          </a:p>
        </p:txBody>
      </p:sp>
      <p:sp>
        <p:nvSpPr>
          <p:cNvPr id="5" name="DateTimeArea1"/>
          <p:cNvSpPr>
            <a:spLocks noGrp="1" noChangeArrowheads="1"/>
            <a:extLst>
              <a:ext uri="smNativeData">
                <pr:smNativeData xmlns:pr="smNativeData" xmlns="smNativeData" val="SMDATA_15_gtCzZx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wAMAABsnAAA/FQAAWSkAABAAAAAmAAAACAAAAAAAAAAAAAAA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pPr/>
            <a:fld id="{BC57D28D-C351-0224-1FEF-35719CA1E960}" type="datetime1">
              <a:t/>
            </a:fld>
          </a:p>
        </p:txBody>
      </p:sp>
      <p:sp>
        <p:nvSpPr>
          <p:cNvPr id="6" name="FooterArea1"/>
          <p:cNvSpPr>
            <a:spLocks noGrp="1" noChangeArrowheads="1"/>
            <a:extLst>
              <a:ext uri="smNativeData">
                <pr:smNativeData xmlns:pr="smNativeData" xmlns="smNativeData" val="SMDATA_15_gtCzZx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oRkAABsnAABfMQAAWSkAAB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/>
            <a:r>
              <a:t/>
            </a:r>
          </a:p>
        </p:txBody>
      </p:sp>
      <p:sp>
        <p:nvSpPr>
          <p:cNvPr id="7" name="SlideNumberArea1"/>
          <p:cNvSpPr>
            <a:spLocks noGrp="1" noChangeArrowheads="1"/>
            <a:extLst>
              <a:ext uri="smNativeData">
                <pr:smNativeData xmlns:pr="smNativeData" xmlns="smNativeData" val="SMDATA_15_gtCzZx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wTUAABsnAABARwAAWSkAAB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/>
            <a:fld id="{BC57FC34-7A51-020A-1FEF-8C5FB2A1E9D9}" type="slidenum">
              <a:t/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>
  <p:cSld name="Оформлення за замовчуванням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xmlns="smNativeData" val="SMDATA_15_gtCzZx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HsAf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wAMAALABAABARwAAuAgAABAAAAAmAAAACAAAAP//////////"/>
              </a:ext>
            </a:extLst>
          </p:cNvSpPr>
          <p:nvPr>
            <p:ph type="title"/>
          </p:nvPr>
        </p:nvSpPr>
        <p:spPr>
          <a:xfrm>
            <a:off x="609600" y="274320"/>
            <a:ext cx="10972800" cy="11430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numCol="1" spcCol="215900" anchor="ctr">
            <a:prstTxWarp prst="textNoShape">
              <a:avLst/>
            </a:prstTxWarp>
          </a:bodyPr>
          <a:lstStyle/>
          <a:p>
            <a:pPr/>
            <a:r>
              <a:t>Click to edit Master title style</a:t>
            </a:r>
          </a:p>
        </p:txBody>
      </p:sp>
      <p:sp>
        <p:nvSpPr>
          <p:cNvPr id="3" name="SlideText1"/>
          <p:cNvSpPr>
            <a:spLocks noGrp="1" noChangeArrowheads="1"/>
            <a:extLst>
              <a:ext uri="smNativeData">
                <pr:smNativeData xmlns:pr="smNativeData" xmlns="smNativeData" val="SMDATA_15_gtCzZx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HsAf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wAMAANgJAABARwAAsCUAABAAAAAmAAAACAAAAP//////////"/>
              </a:ext>
            </a:extLst>
          </p:cNvSpPr>
          <p:nvPr>
            <p:ph type="body" idx="1"/>
          </p:nvPr>
        </p:nvSpPr>
        <p:spPr>
          <a:xfrm>
            <a:off x="609600" y="1600200"/>
            <a:ext cx="10972800" cy="452628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numCol="1" spcCol="215900" anchor="t">
            <a:prstTxWarp prst="textNoShape">
              <a:avLst/>
            </a:prstTxWarp>
          </a:bodyPr>
          <a:lstStyle/>
          <a:p>
            <a:pPr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DateTimeArea1"/>
          <p:cNvSpPr>
            <a:spLocks noGrp="1" noChangeArrowheads="1"/>
            <a:extLst>
              <a:ext uri="smNativeData">
                <pr:smNativeData xmlns:pr="smNativeData" xmlns="smNativeData" val="SMDATA_15_gtCzZx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HsAf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wAMAABsnAAA/FQAAWSkAABAAAAAmAAAACAAAAP//////////"/>
              </a:ext>
            </a:extLst>
          </p:cNvSpPr>
          <p:nvPr>
            <p:ph type="dt" sz="quarter" idx="2"/>
          </p:nvPr>
        </p:nvSpPr>
        <p:spPr>
          <a:xfrm>
            <a:off x="609600" y="6356985"/>
            <a:ext cx="2844165" cy="36449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numCol="1" spcCol="215900" anchor="ctr">
            <a:prstTxWarp prst="textNoShape">
              <a:avLst/>
            </a:prstTxWarp>
          </a:bodyPr>
          <a:lstStyle>
            <a:lvl1pPr algn="l">
              <a:defRPr sz="1200" cap="none"/>
            </a:lvl1pPr>
          </a:lstStyle>
          <a:p>
            <a:pPr/>
            <a:fld id="{BC57DF8C-C251-0229-1FEF-347C91A1E961}" type="datetime1">
              <a:t/>
            </a:fld>
          </a:p>
        </p:txBody>
      </p:sp>
      <p:sp>
        <p:nvSpPr>
          <p:cNvPr id="5" name="FooterArea1"/>
          <p:cNvSpPr>
            <a:spLocks noGrp="1" noChangeArrowheads="1"/>
            <a:extLst>
              <a:ext uri="smNativeData">
                <pr:smNativeData xmlns:pr="smNativeData" xmlns="smNativeData" val="SMDATA_15_gtCzZx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oRkAABsnAABfMQAAWSkAABAAAAAmAAAACAAAAP//////////"/>
              </a:ext>
            </a:extLst>
          </p:cNvSpPr>
          <p:nvPr>
            <p:ph type="ftr" sz="quarter" idx="3"/>
          </p:nvPr>
        </p:nvSpPr>
        <p:spPr>
          <a:xfrm>
            <a:off x="4166235" y="6356985"/>
            <a:ext cx="3859530" cy="36449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numCol="1" spcCol="215900" anchor="ctr">
            <a:prstTxWarp prst="textNoShape">
              <a:avLst/>
            </a:prstTxWarp>
          </a:bodyPr>
          <a:lstStyle>
            <a:lvl1pPr algn="ctr">
              <a:defRPr sz="1200" cap="none"/>
            </a:lvl1pPr>
          </a:lstStyle>
          <a:p>
            <a:pPr/>
            <a:r>
              <a:t/>
            </a:r>
          </a:p>
        </p:txBody>
      </p:sp>
      <p:sp>
        <p:nvSpPr>
          <p:cNvPr id="6" name="SlideNumberArea1"/>
          <p:cNvSpPr>
            <a:spLocks noGrp="1" noChangeArrowheads="1"/>
            <a:extLst>
              <a:ext uri="smNativeData">
                <pr:smNativeData xmlns:pr="smNativeData" xmlns="smNativeData" val="SMDATA_15_gtCzZx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P////8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wTUAABsnAABARwAAWSkAABAAAAAmAAAACAAAAP//////////"/>
              </a:ext>
            </a:extLst>
          </p:cNvSpPr>
          <p:nvPr>
            <p:ph type="sldNum" sz="quarter" idx="4"/>
          </p:nvPr>
        </p:nvSpPr>
        <p:spPr>
          <a:xfrm>
            <a:off x="8738235" y="6356985"/>
            <a:ext cx="2844165" cy="36449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numCol="1" spcCol="215900" anchor="ctr">
            <a:prstTxWarp prst="textNoShape">
              <a:avLst/>
            </a:prstTxWarp>
          </a:bodyPr>
          <a:lstStyle>
            <a:lvl1pPr algn="r">
              <a:defRPr sz="1200" cap="none"/>
            </a:lvl1pPr>
          </a:lstStyle>
          <a:p>
            <a:pPr/>
            <a:fld id="{BC57A6AF-E151-0250-1FEF-1705E8A1E942}" type="slidenum">
              <a:t/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marR="0" indent="0" algn="ctr" defTabSz="457200">
        <a:lnSpc>
          <a:spcPct val="100000"/>
        </a:lnSpc>
        <a:spcBef>
          <a:spcPts val="0"/>
        </a:spcBef>
        <a:spcAft>
          <a:spcPts val="0"/>
        </a:spcAft>
        <a:buNone/>
        <a:tabLst/>
        <a:defRPr sz="4400" b="0" i="0" u="none" strike="noStrike" kern="1" cap="none" spc="0" baseline="0">
          <a:solidFill>
            <a:schemeClr val="tx2"/>
          </a:solidFill>
          <a:effectLst/>
          <a:latin typeface="Calibri" pitchFamily="2" charset="-52"/>
          <a:ea typeface="SimSun" pitchFamily="0" charset="0"/>
          <a:cs typeface="Times New Roman" pitchFamily="1" charset="-52"/>
        </a:defRPr>
      </a:lvl1pPr>
      <a:lvl2pPr marL="4572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cap="none" spc="0" baseline="0">
          <a:solidFill>
            <a:schemeClr val="tx1"/>
          </a:solidFill>
          <a:effectLst/>
          <a:latin typeface="Calibri" pitchFamily="2" charset="-52"/>
          <a:ea typeface="SimSun" pitchFamily="0" charset="0"/>
          <a:cs typeface="Times New Roman" pitchFamily="1" charset="-52"/>
        </a:defRPr>
      </a:lvl2pPr>
      <a:lvl3pPr marL="9144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cap="none" spc="0" baseline="0">
          <a:solidFill>
            <a:schemeClr val="tx1"/>
          </a:solidFill>
          <a:effectLst/>
          <a:latin typeface="Calibri" pitchFamily="2" charset="-52"/>
          <a:ea typeface="SimSun" pitchFamily="0" charset="0"/>
          <a:cs typeface="Times New Roman" pitchFamily="1" charset="-52"/>
        </a:defRPr>
      </a:lvl3pPr>
      <a:lvl4pPr marL="13716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cap="none" spc="0" baseline="0">
          <a:solidFill>
            <a:schemeClr val="tx1"/>
          </a:solidFill>
          <a:effectLst/>
          <a:latin typeface="Calibri" pitchFamily="2" charset="-52"/>
          <a:ea typeface="SimSun" pitchFamily="0" charset="0"/>
          <a:cs typeface="Times New Roman" pitchFamily="1" charset="-52"/>
        </a:defRPr>
      </a:lvl4pPr>
      <a:lvl5pPr marL="18288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cap="none" spc="0" baseline="0">
          <a:solidFill>
            <a:schemeClr val="tx1"/>
          </a:solidFill>
          <a:effectLst/>
          <a:latin typeface="Calibri" pitchFamily="2" charset="-52"/>
          <a:ea typeface="SimSun" pitchFamily="0" charset="0"/>
          <a:cs typeface="Times New Roman" pitchFamily="1" charset="-52"/>
        </a:defRPr>
      </a:lvl5pPr>
      <a:lvl6pPr marL="22860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cap="none" spc="0" baseline="0">
          <a:solidFill>
            <a:schemeClr val="tx1"/>
          </a:solidFill>
          <a:effectLst/>
          <a:latin typeface="Calibri" pitchFamily="2" charset="-52"/>
          <a:ea typeface="SimSun" pitchFamily="0" charset="0"/>
          <a:cs typeface="Times New Roman" pitchFamily="1" charset="-52"/>
        </a:defRPr>
      </a:lvl6pPr>
      <a:lvl7pPr marL="27432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cap="none" spc="0" baseline="0">
          <a:solidFill>
            <a:schemeClr val="tx1"/>
          </a:solidFill>
          <a:effectLst/>
          <a:latin typeface="Calibri" pitchFamily="2" charset="-52"/>
          <a:ea typeface="SimSun" pitchFamily="0" charset="0"/>
          <a:cs typeface="Times New Roman" pitchFamily="1" charset="-52"/>
        </a:defRPr>
      </a:lvl7pPr>
      <a:lvl8pPr marL="32004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cap="none" spc="0" baseline="0">
          <a:solidFill>
            <a:schemeClr val="tx1"/>
          </a:solidFill>
          <a:effectLst/>
          <a:latin typeface="Calibri" pitchFamily="2" charset="-52"/>
          <a:ea typeface="SimSun" pitchFamily="0" charset="0"/>
          <a:cs typeface="Times New Roman" pitchFamily="1" charset="-52"/>
        </a:defRPr>
      </a:lvl8pPr>
      <a:lvl9pPr marL="36576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cap="none" spc="0" baseline="0">
          <a:solidFill>
            <a:schemeClr val="tx1"/>
          </a:solidFill>
          <a:effectLst/>
          <a:latin typeface="Calibri" pitchFamily="2" charset="-52"/>
          <a:ea typeface="SimSun" pitchFamily="0" charset="0"/>
          <a:cs typeface="Times New Roman" pitchFamily="1" charset="-52"/>
        </a:defRPr>
      </a:lvl9pPr>
    </p:titleStyle>
    <p:bodyStyle>
      <a:lvl1pPr marL="342900" marR="0" indent="-342900" algn="l" defTabSz="4572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sz="3200" b="0" i="0" u="none" strike="noStrike" kern="1" cap="none" spc="0" baseline="0">
          <a:solidFill>
            <a:schemeClr val="tx1"/>
          </a:solidFill>
          <a:effectLst/>
          <a:latin typeface="Calibri" pitchFamily="2" charset="-52"/>
          <a:ea typeface="SimSun" pitchFamily="0" charset="0"/>
          <a:cs typeface="Times New Roman" pitchFamily="1" charset="-52"/>
        </a:defRPr>
      </a:lvl1pPr>
      <a:lvl2pPr marL="742950" marR="0" indent="-285750" algn="l" defTabSz="4572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–"/>
        <a:tabLst/>
        <a:defRPr sz="2800" b="0" i="0" u="none" strike="noStrike" kern="1" cap="none" spc="0" baseline="0">
          <a:solidFill>
            <a:schemeClr val="tx1"/>
          </a:solidFill>
          <a:effectLst/>
          <a:latin typeface="Calibri" pitchFamily="2" charset="-52"/>
          <a:ea typeface="SimSun" pitchFamily="0" charset="0"/>
          <a:cs typeface="Times New Roman" pitchFamily="1" charset="-52"/>
        </a:defRPr>
      </a:lvl2pPr>
      <a:lvl3pPr marL="1143000" marR="0" indent="-228600" algn="l" defTabSz="4572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sz="2400" b="0" i="0" u="none" strike="noStrike" kern="1" cap="none" spc="0" baseline="0">
          <a:solidFill>
            <a:schemeClr val="tx1"/>
          </a:solidFill>
          <a:effectLst/>
          <a:latin typeface="Calibri" pitchFamily="2" charset="-52"/>
          <a:ea typeface="SimSun" pitchFamily="0" charset="0"/>
          <a:cs typeface="Times New Roman" pitchFamily="1" charset="-52"/>
        </a:defRPr>
      </a:lvl3pPr>
      <a:lvl4pPr marL="1600200" marR="0" indent="-228600" algn="l" defTabSz="4572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–"/>
        <a:tabLst/>
        <a:defRPr sz="2000" b="0" i="0" u="none" strike="noStrike" kern="1" cap="none" spc="0" baseline="0">
          <a:solidFill>
            <a:schemeClr val="tx1"/>
          </a:solidFill>
          <a:effectLst/>
          <a:latin typeface="Calibri" pitchFamily="2" charset="-52"/>
          <a:ea typeface="SimSun" pitchFamily="0" charset="0"/>
          <a:cs typeface="Times New Roman" pitchFamily="1" charset="-52"/>
        </a:defRPr>
      </a:lvl4pPr>
      <a:lvl5pPr marL="2057400" marR="0" indent="-228600" algn="l" defTabSz="4572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»"/>
        <a:tabLst/>
        <a:defRPr sz="2000" b="0" i="0" u="none" strike="noStrike" kern="1" cap="none" spc="0" baseline="0">
          <a:solidFill>
            <a:schemeClr val="tx1"/>
          </a:solidFill>
          <a:effectLst/>
          <a:latin typeface="Calibri" pitchFamily="2" charset="-52"/>
          <a:ea typeface="SimSun" pitchFamily="0" charset="0"/>
          <a:cs typeface="Times New Roman" pitchFamily="1" charset="-52"/>
        </a:defRPr>
      </a:lvl5pPr>
      <a:lvl6pPr marL="2514600" marR="0" indent="-228600" algn="l" defTabSz="4572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sz="2000" b="0" i="0" u="none" strike="noStrike" kern="1" cap="none" spc="0" baseline="0">
          <a:solidFill>
            <a:schemeClr val="tx1"/>
          </a:solidFill>
          <a:effectLst/>
          <a:latin typeface="Calibri" pitchFamily="2" charset="-52"/>
          <a:ea typeface="SimSun" pitchFamily="0" charset="0"/>
          <a:cs typeface="Times New Roman" pitchFamily="1" charset="-52"/>
        </a:defRPr>
      </a:lvl6pPr>
      <a:lvl7pPr marL="2971800" marR="0" indent="-228600" algn="l" defTabSz="4572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sz="2000" b="0" i="0" u="none" strike="noStrike" kern="1" cap="none" spc="0" baseline="0">
          <a:solidFill>
            <a:schemeClr val="tx1"/>
          </a:solidFill>
          <a:effectLst/>
          <a:latin typeface="Calibri" pitchFamily="2" charset="-52"/>
          <a:ea typeface="SimSun" pitchFamily="0" charset="0"/>
          <a:cs typeface="Times New Roman" pitchFamily="1" charset="-52"/>
        </a:defRPr>
      </a:lvl7pPr>
      <a:lvl8pPr marL="3429000" marR="0" indent="-228600" algn="l" defTabSz="4572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sz="2000" b="0" i="0" u="none" strike="noStrike" kern="1" cap="none" spc="0" baseline="0">
          <a:solidFill>
            <a:schemeClr val="tx1"/>
          </a:solidFill>
          <a:effectLst/>
          <a:latin typeface="Calibri" pitchFamily="2" charset="-52"/>
          <a:ea typeface="SimSun" pitchFamily="0" charset="0"/>
          <a:cs typeface="Times New Roman" pitchFamily="1" charset="-52"/>
        </a:defRPr>
      </a:lvl8pPr>
      <a:lvl9pPr marL="3886200" marR="0" indent="-228600" algn="l" defTabSz="4572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sz="2000" b="0" i="0" u="none" strike="noStrike" kern="1" cap="none" spc="0" baseline="0">
          <a:solidFill>
            <a:schemeClr val="tx1"/>
          </a:solidFill>
          <a:effectLst/>
          <a:latin typeface="Calibri" pitchFamily="2" charset="-52"/>
          <a:ea typeface="SimSun" pitchFamily="0" charset="0"/>
          <a:cs typeface="Times New Roman" pitchFamily="1" charset="-52"/>
        </a:defRPr>
      </a:lvl9pPr>
    </p:bodyStyle>
    <p:otherStyle>
      <a:lvl1pPr marL="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cap="none" spc="0" baseline="0">
          <a:solidFill>
            <a:schemeClr val="tx1"/>
          </a:solidFill>
          <a:effectLst/>
          <a:latin typeface="Calibri" pitchFamily="2" charset="-52"/>
          <a:ea typeface="SimSun" pitchFamily="0" charset="0"/>
          <a:cs typeface="Times New Roman" pitchFamily="1" charset="-52"/>
        </a:defRPr>
      </a:lvl1pPr>
      <a:lvl2pPr marL="4572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cap="none" spc="0" baseline="0">
          <a:solidFill>
            <a:schemeClr val="tx1"/>
          </a:solidFill>
          <a:effectLst/>
          <a:latin typeface="Calibri" pitchFamily="2" charset="-52"/>
          <a:ea typeface="SimSun" pitchFamily="0" charset="0"/>
          <a:cs typeface="Times New Roman" pitchFamily="1" charset="-52"/>
        </a:defRPr>
      </a:lvl2pPr>
      <a:lvl3pPr marL="9144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cap="none" spc="0" baseline="0">
          <a:solidFill>
            <a:schemeClr val="tx1"/>
          </a:solidFill>
          <a:effectLst/>
          <a:latin typeface="Calibri" pitchFamily="2" charset="-52"/>
          <a:ea typeface="SimSun" pitchFamily="0" charset="0"/>
          <a:cs typeface="Times New Roman" pitchFamily="1" charset="-52"/>
        </a:defRPr>
      </a:lvl3pPr>
      <a:lvl4pPr marL="13716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cap="none" spc="0" baseline="0">
          <a:solidFill>
            <a:schemeClr val="tx1"/>
          </a:solidFill>
          <a:effectLst/>
          <a:latin typeface="Calibri" pitchFamily="2" charset="-52"/>
          <a:ea typeface="SimSun" pitchFamily="0" charset="0"/>
          <a:cs typeface="Times New Roman" pitchFamily="1" charset="-52"/>
        </a:defRPr>
      </a:lvl4pPr>
      <a:lvl5pPr marL="18288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cap="none" spc="0" baseline="0">
          <a:solidFill>
            <a:schemeClr val="tx1"/>
          </a:solidFill>
          <a:effectLst/>
          <a:latin typeface="Calibri" pitchFamily="2" charset="-52"/>
          <a:ea typeface="SimSun" pitchFamily="0" charset="0"/>
          <a:cs typeface="Times New Roman" pitchFamily="1" charset="-52"/>
        </a:defRPr>
      </a:lvl5pPr>
      <a:lvl6pPr marL="22860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cap="none" spc="0" baseline="0">
          <a:solidFill>
            <a:schemeClr val="tx1"/>
          </a:solidFill>
          <a:effectLst/>
          <a:latin typeface="Calibri" pitchFamily="2" charset="-52"/>
          <a:ea typeface="SimSun" pitchFamily="0" charset="0"/>
          <a:cs typeface="Times New Roman" pitchFamily="1" charset="-52"/>
        </a:defRPr>
      </a:lvl6pPr>
      <a:lvl7pPr marL="27432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cap="none" spc="0" baseline="0">
          <a:solidFill>
            <a:schemeClr val="tx1"/>
          </a:solidFill>
          <a:effectLst/>
          <a:latin typeface="Calibri" pitchFamily="2" charset="-52"/>
          <a:ea typeface="SimSun" pitchFamily="0" charset="0"/>
          <a:cs typeface="Times New Roman" pitchFamily="1" charset="-52"/>
        </a:defRPr>
      </a:lvl7pPr>
      <a:lvl8pPr marL="32004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cap="none" spc="0" baseline="0">
          <a:solidFill>
            <a:schemeClr val="tx1"/>
          </a:solidFill>
          <a:effectLst/>
          <a:latin typeface="Calibri" pitchFamily="2" charset="-52"/>
          <a:ea typeface="SimSun" pitchFamily="0" charset="0"/>
          <a:cs typeface="Times New Roman" pitchFamily="1" charset="-52"/>
        </a:defRPr>
      </a:lvl8pPr>
      <a:lvl9pPr marL="36576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cap="none" spc="0" baseline="0">
          <a:solidFill>
            <a:schemeClr val="tx1"/>
          </a:solidFill>
          <a:effectLst/>
          <a:latin typeface="Calibri" pitchFamily="2" charset="-52"/>
          <a:ea typeface="SimSun" pitchFamily="0" charset="0"/>
          <a:cs typeface="Times New Roman" pitchFamily="1" charset="-52"/>
        </a:defRPr>
      </a:lvl9pPr>
    </p:otherStyle>
  </p:txStyles>
</p:sldMaster>
</file>

<file path=ppt/slides/_rels/slide1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2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3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4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5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slide1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xmlns="smNativeData" val="SMDATA_15_gtCzZx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oAUAAMQBAABgRQAA1AgAAAAAAAAmAAAACAAAAAEAAAAAAAAA"/>
              </a:ext>
            </a:extLst>
          </p:cNvSpPr>
          <p:nvPr>
            <p:ph type="ctrTitle"/>
          </p:nvPr>
        </p:nvSpPr>
        <p:spPr>
          <a:xfrm>
            <a:off x="914400" y="287020"/>
            <a:ext cx="10363200" cy="1148080"/>
          </a:xfrm>
        </p:spPr>
        <p:txBody>
          <a:bodyPr/>
          <a:lstStyle/>
          <a:p>
            <a:pPr>
              <a:defRPr cap="none">
                <a:solidFill>
                  <a:srgbClr val="5F80A0"/>
                </a:solidFill>
              </a:defRPr>
            </a:pPr>
            <a:r>
              <a:t>День пам'яті Героїв Небесної Сотні</a:t>
            </a:r>
          </a:p>
        </p:txBody>
      </p:sp>
      <p:sp>
        <p:nvSpPr>
          <p:cNvPr id="3" name="SlideSubtitle1"/>
          <p:cNvSpPr>
            <a:spLocks noGrp="1" noChangeArrowheads="1"/>
            <a:extLst>
              <a:ext uri="smNativeData">
                <pr:smNativeData xmlns:pr="smNativeData" xmlns="smNativeData" val="SMDATA_15_gtCzZx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vAUAALYJAABNRQAAbBMAAAAAAAAmAAAACAAAAAEAAAAAAAAA"/>
              </a:ext>
            </a:extLst>
          </p:cNvSpPr>
          <p:nvPr>
            <p:ph type="subTitle" idx="1"/>
          </p:nvPr>
        </p:nvSpPr>
        <p:spPr>
          <a:xfrm>
            <a:off x="932180" y="1578610"/>
            <a:ext cx="10333355" cy="1578610"/>
          </a:xfrm>
        </p:spPr>
        <p:txBody>
          <a:bodyPr/>
          <a:lstStyle/>
          <a:p>
            <a:pPr/>
            <a:r>
              <a:t> </a:t>
            </a:r>
            <a:r>
              <a:rPr cap="none">
                <a:effectLst>
                  <a:outerShdw dist="63500" dir="3600000" algn="tl" rotWithShape="0">
                    <a:srgbClr val="000000">
                      <a:alpha val="40000"/>
                    </a:srgbClr>
                  </a:outerShdw>
                </a:effectLst>
              </a:rPr>
              <a:t>Дата:</a:t>
            </a:r>
            <a:r>
              <a:t> 20 лютого</a:t>
            </a:r>
            <a:br/>
            <a:r>
              <a:t>  Відповідно до Указу Президента України № 69/2015</a:t>
            </a:r>
            <a:br/>
            <a:r>
              <a:rPr cap="none">
                <a:effectLst>
                  <a:outerShdw dist="63500" dir="3600000" algn="tl" rotWithShape="0">
                    <a:srgbClr val="000000">
                      <a:alpha val="40000"/>
                    </a:srgbClr>
                  </a:outerShdw>
                </a:effectLst>
              </a:rPr>
              <a:t>Гасло:</a:t>
            </a:r>
            <a:r>
              <a:t> "Герої не вмирають!"</a:t>
            </a:r>
          </a:p>
        </p:txBody>
      </p:sp>
      <p:pic>
        <p:nvPicPr>
          <p:cNvPr id="4" name="Зображення1"/>
          <p:cNvPicPr>
            <a:picLocks noChangeAspect="1"/>
            <a:extLst>
              <a:ext uri="smNativeData">
                <pr:smNativeData xmlns:pr="smNativeData" xmlns="smNativeData" val="SMDATA_17_gtCzZxMAAAAlAAAAEQAAAC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Lvg4wX///8BAAAAAAAAAAAAAAAAAAAAAAAAAAAAAAAAAAAAAAAAAAAAAAACf39/AICAgAPMzMwAwMD/AH9/fwAAAAAAAAAAAAAAAAD///8AAAAAACEAAAAYAAAAFAAAAKADAADjFAAA2CYAAJwoAAAAAAAAJgAAAAgAAAD//////////w=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589280" y="3395345"/>
            <a:ext cx="5725160" cy="320611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5" name="Зображення2"/>
          <p:cNvPicPr>
            <a:picLocks noChangeAspect="1"/>
            <a:extLst>
              <a:ext uri="smNativeData">
                <pr:smNativeData xmlns:pr="smNativeData" xmlns="smNativeData" val="SMDATA_17_gtCzZxMAAAAlAAAAEQAAAC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Lvg4wX///8BAAAAAAAAAAAAAAAAAAAAAAAAAAAAAAAAAAAAAAAAAAAAAAACf39/AICAgAPMzMwAwMD/AH9/fwAAAAAAAAAAAAAAAAD///8AAAAAACEAAAAYAAAAFAAAAA0pAACvFAAAmUcAAA0pAAAAAAAAJgAAAAgAAAD//////////w==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6673215" y="3362325"/>
            <a:ext cx="4965700" cy="331089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smNativeData" val="SMDATA_15_gtCzZx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oAUAAOIAAABgRQAAnwYAAAAAAAAmAAAACAAAAAEAAAAAAAAA"/>
              </a:ext>
            </a:extLst>
          </p:cNvSpPr>
          <p:nvPr>
            <p:ph type="ctrTitle"/>
          </p:nvPr>
        </p:nvSpPr>
        <p:spPr>
          <a:xfrm>
            <a:off x="914400" y="143510"/>
            <a:ext cx="10363200" cy="932815"/>
          </a:xfrm>
        </p:spPr>
        <p:txBody>
          <a:bodyPr/>
          <a:lstStyle/>
          <a:p>
            <a:pPr>
              <a:defRPr cap="none">
                <a:solidFill>
                  <a:srgbClr val="5F80A0"/>
                </a:solidFill>
              </a:defRPr>
            </a:pPr>
            <a:r>
              <a:t>Історія подій</a:t>
            </a:r>
          </a:p>
        </p:txBody>
      </p:sp>
      <p:sp>
        <p:nvSpPr>
          <p:cNvPr id="3" name="ПідзаголовокСлайда1"/>
          <p:cNvSpPr>
            <a:spLocks noGrp="1" noChangeArrowheads="1"/>
            <a:extLst>
              <a:ext uri="smNativeData">
                <pr:smNativeData xmlns:pr="smNativeData" xmlns="smNativeData" val="SMDATA_15_gtCzZx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pgIAAIEHAADoLQAAVRAAAAAAAAAmAAAACAAAAAEAAAAAAAAA"/>
              </a:ext>
            </a:extLst>
          </p:cNvSpPr>
          <p:nvPr>
            <p:ph type="subTitle" idx="1"/>
          </p:nvPr>
        </p:nvSpPr>
        <p:spPr>
          <a:xfrm>
            <a:off x="430530" y="1219835"/>
            <a:ext cx="7031990" cy="1435100"/>
          </a:xfrm>
        </p:spPr>
        <p:txBody>
          <a:bodyPr/>
          <a:lstStyle/>
          <a:p>
            <a:pPr algn="l">
              <a:buFont typeface="Wingdings" pitchFamily="2" charset="2"/>
              <a:buChar char=""/>
            </a:pPr>
            <a:r>
              <a:rPr sz="3000" cap="none">
                <a:effectLst>
                  <a:outerShdw dist="63500" dir="3600000" algn="tl" rotWithShape="0">
                    <a:srgbClr val="000000">
                      <a:alpha val="40000"/>
                    </a:srgbClr>
                  </a:outerShdw>
                </a:effectLst>
              </a:rPr>
              <a:t>Небесна Сотня</a:t>
            </a:r>
            <a:r>
              <a:rPr sz="3000" cap="none"/>
              <a:t> – це 107 учасників Революції Гідності (2013–2014) , які загинули за свободу України.</a:t>
            </a:r>
            <a:br/>
          </a:p>
        </p:txBody>
      </p:sp>
      <p:sp>
        <p:nvSpPr>
          <p:cNvPr id="4" name="Текстове поле1"/>
          <p:cNvSpPr txBox="1">
            <a:extLst>
              <a:ext uri="smNativeData">
                <pr:smNativeData xmlns:pr="smNativeData" xmlns="smNativeData" val="SMDATA_15_gtCzZxMAAAAlAAAAEg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u+DjBf///wEAAAAAAAAAAAAAAAAAAAAAAAAAAAAAAAAAAAAAAAAAAAAAAAJ/f38AgICAA8zMzADAwP8Af39/AAAAAAAAAAAAAAAAAAAAAAAAAAAAIQAAABgAAAAUAAAApQIAAFUQAADoLQAA9BYAAAAAAAAmAAAACAAAAP//////////"/>
              </a:ext>
            </a:extLst>
          </p:cNvSpPr>
          <p:nvPr/>
        </p:nvSpPr>
        <p:spPr>
          <a:xfrm>
            <a:off x="429895" y="2654935"/>
            <a:ext cx="7032625" cy="10763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numCol="1" spcCol="215900" anchor="t"/>
          <a:lstStyle/>
          <a:p>
            <a:pPr>
              <a:buFont typeface="Wingdings" pitchFamily="2" charset="2"/>
              <a:buChar char=""/>
              <a:defRPr sz="3200" cap="none"/>
            </a:pPr>
            <a:r>
              <a:rPr sz="3000" cap="none">
                <a:effectLst>
                  <a:outerShdw dist="63500" dir="3600000" algn="tl" rotWithShape="0">
                    <a:srgbClr val="000000">
                      <a:alpha val="40000"/>
                    </a:srgbClr>
                  </a:outerShdw>
                </a:effectLst>
              </a:rPr>
              <a:t>Найбільша кількість загинутих</a:t>
            </a:r>
            <a:r>
              <a:rPr sz="3000" cap="none"/>
              <a:t> – 48 осіб (20 лютого 2014 року )</a:t>
            </a:r>
            <a:br/>
          </a:p>
        </p:txBody>
      </p:sp>
      <p:sp>
        <p:nvSpPr>
          <p:cNvPr id="5" name="Текстове поле2"/>
          <p:cNvSpPr txBox="1">
            <a:extLst>
              <a:ext uri="smNativeData">
                <pr:smNativeData xmlns:pr="smNativeData" xmlns="smNativeData" val="SMDATA_15_gtCzZxMAAAAlAAAAEg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F8AY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u+DjBf///wEAAAAAAAAAAAAAAAAAAAAAAAAAAAAAAAAAAAAAAAAAAAAAAAJ/f38AgICAA8zMzADAwP8Af39/AAAAAAAAAAAAAAAAAAAAAAAAAAAAIQAAABgAAAAUAAAApgIAAPQWAADoLQAAbiIAAAAAAAAmAAAACAAAAP//////////"/>
              </a:ext>
            </a:extLst>
          </p:cNvSpPr>
          <p:nvPr/>
        </p:nvSpPr>
        <p:spPr>
          <a:xfrm>
            <a:off x="430530" y="3731260"/>
            <a:ext cx="7031990" cy="186563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numCol="1" spcCol="215900" anchor="t"/>
          <a:lstStyle/>
          <a:p>
            <a:pPr>
              <a:buFont typeface="Wingdings" pitchFamily="2" charset="2"/>
              <a:buChar char=""/>
              <a:defRPr sz="3200" cap="none"/>
            </a:pPr>
            <a:r>
              <a:rPr sz="3000" cap="none"/>
              <a:t>До Героїв Небесної Сотні входили люди різного віку (від 17 до 82 років), віросповідання, освіти, професій, національностей.</a:t>
            </a:r>
            <a:br/>
          </a:p>
        </p:txBody>
      </p:sp>
      <p:sp>
        <p:nvSpPr>
          <p:cNvPr id="6" name="Текстове поле3"/>
          <p:cNvSpPr txBox="1">
            <a:extLst>
              <a:ext uri="smNativeData">
                <pr:smNativeData xmlns:pr="smNativeData" xmlns="smNativeData" val="SMDATA_15_gtCzZxMAAAAlAAAAEg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u+DjBf///wEAAAAAAAAAAAAAAAAAAAAAAAAAAAAAAAAAAAAAAAAAAAAAAAJ/f38AgICAA8zMzADAwP8Af39/AAAAAAAAAAAAAAAAAAAAAAAAAAAAIQAAABgAAAAUAAAApgIAAG4iAADoLQAADSkAAAAAAAAmAAAACAAAAP//////////"/>
              </a:ext>
            </a:extLst>
          </p:cNvSpPr>
          <p:nvPr/>
        </p:nvSpPr>
        <p:spPr>
          <a:xfrm>
            <a:off x="430530" y="5596890"/>
            <a:ext cx="7031990" cy="10763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numCol="1" spcCol="215900" anchor="t"/>
          <a:lstStyle/>
          <a:p>
            <a:pPr>
              <a:buFont typeface="Wingdings" pitchFamily="2" charset="2"/>
              <a:buChar char=""/>
              <a:defRPr sz="3000" cap="none"/>
            </a:pPr>
            <a:r>
              <a:t>Вони віддали життя за демократію, гідність і незалежність України.</a:t>
            </a:r>
          </a:p>
        </p:txBody>
      </p:sp>
      <p:pic>
        <p:nvPicPr>
          <p:cNvPr id="7" name="Зображення1"/>
          <p:cNvPicPr>
            <a:picLocks noChangeAspect="1"/>
            <a:extLst>
              <a:ext uri="smNativeData">
                <pr:smNativeData xmlns:pr="smNativeData" xmlns="smNativeData" val="SMDATA_17_gtCzZxMAAAAlAAAAEQAAAC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Lvg4wX///8BAAAAAAAAAAAAAAAAAAAAAAAAAAAAAAAAAAAAAAAAAAAAAAACf39/AICAgAPMzMwAwMD/AH9/fwAAAAAAAAAAAAAAAAD///8AAAAAACEAAAAYAAAAFAAAADsvAABjCAAAKUkAAKwZAAAAAAAAJgAAAAgAAAD//////////w=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7677785" y="1363345"/>
            <a:ext cx="4215130" cy="280987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8" name="Зображення2"/>
          <p:cNvPicPr>
            <a:picLocks noChangeAspect="1"/>
            <a:extLst>
              <a:ext uri="smNativeData">
                <pr:smNativeData xmlns:pr="smNativeData" xmlns="smNativeData" val="SMDATA_17_gtCzZxMAAAAlAAAAEQAAAC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Lvg4wX///8BAAAAAAAAAAAAAAAAAAAAAAAAAAAAAAAAAAAAAAAAAAAAAAACf39/AICAgAPMzMwAwMD/AH9/fwAAAAAAAAAAAAAAAAD///8AAAAAACEAAAAYAAAAFAAAADQzAAC3GgAAukUAAJwoAAAAAAAAJgAAAAgAAAD//////////w==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8323580" y="4342765"/>
            <a:ext cx="3011170" cy="2258695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smNativeData" val="SMDATA_15_gtCzZx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oAUAAMQBAABgRQAAYwgAAAAAAAAmAAAACAAAAAEAAAAAAAAA"/>
              </a:ext>
            </a:extLst>
          </p:cNvSpPr>
          <p:nvPr>
            <p:ph type="ctrTitle"/>
          </p:nvPr>
        </p:nvSpPr>
        <p:spPr>
          <a:xfrm>
            <a:off x="914400" y="287020"/>
            <a:ext cx="10363200" cy="1076325"/>
          </a:xfrm>
        </p:spPr>
        <p:txBody>
          <a:bodyPr/>
          <a:lstStyle/>
          <a:p>
            <a:pPr>
              <a:defRPr cap="none">
                <a:solidFill>
                  <a:srgbClr val="5F80A0"/>
                </a:solidFill>
              </a:defRPr>
            </a:pPr>
            <a:r>
              <a:t>Чому це важливо?</a:t>
            </a:r>
          </a:p>
        </p:txBody>
      </p:sp>
      <p:sp>
        <p:nvSpPr>
          <p:cNvPr id="3" name="ПідзаголовокСлайда1"/>
          <p:cNvSpPr>
            <a:spLocks noGrp="1" noChangeArrowheads="1"/>
            <a:extLst>
              <a:ext uri="smNativeData">
                <pr:smNativeData xmlns:pr="smNativeData" xmlns="smNativeData" val="SMDATA_15_gtCzZx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pgIAALYJAAA7LwAA5A8AAAAAAAAmAAAACAAAAAEAAAAAAAAA"/>
              </a:ext>
            </a:extLst>
          </p:cNvSpPr>
          <p:nvPr>
            <p:ph type="subTitle" idx="1"/>
          </p:nvPr>
        </p:nvSpPr>
        <p:spPr>
          <a:xfrm>
            <a:off x="430530" y="1578610"/>
            <a:ext cx="7247255" cy="1004570"/>
          </a:xfrm>
        </p:spPr>
        <p:txBody>
          <a:bodyPr/>
          <a:lstStyle/>
          <a:p>
            <a:pPr algn="l">
              <a:buFont typeface="Wingdings" pitchFamily="2" charset="2"/>
              <a:buChar char=""/>
              <a:defRPr sz="3000" cap="none"/>
            </a:pPr>
            <a:r>
              <a:t>Події Революції Гідності стали ключовим моментом сучасної історії України.</a:t>
            </a:r>
          </a:p>
        </p:txBody>
      </p:sp>
      <p:sp>
        <p:nvSpPr>
          <p:cNvPr id="4" name="Текстове поле1"/>
          <p:cNvSpPr txBox="1">
            <a:extLst>
              <a:ext uri="smNativeData">
                <pr:smNativeData xmlns:pr="smNativeData" xmlns="smNativeData" val="SMDATA_15_gtCzZxMAAAAlAAAAEg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F8AY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u+DjBf///wEAAAAAAAAAAAAAAAAAAAAAAAAAAAAAAAAAAAAAAAAAAAAAAAJ/f38AgICAA8zMzADAwP8Af39/AAAAAAAAAAAAAAAAAAAAAAAAAAAAIQAAABgAAAAUAAAApgIAAOQPAAA7LwAAXhsAAAAAAAAmAAAACAAAAP//////////"/>
              </a:ext>
            </a:extLst>
          </p:cNvSpPr>
          <p:nvPr/>
        </p:nvSpPr>
        <p:spPr>
          <a:xfrm>
            <a:off x="430530" y="2583180"/>
            <a:ext cx="7247255" cy="186563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numCol="1" spcCol="215900" anchor="t"/>
          <a:lstStyle/>
          <a:p>
            <a:pPr>
              <a:buFont typeface="Wingdings" pitchFamily="2" charset="2"/>
              <a:buChar char=""/>
              <a:defRPr sz="3000" cap="none"/>
            </a:pPr>
            <a:r>
              <a:t>Боротьба почалася з євроінтеграційних гасел, але переросла у всенародний протест проти корупції та насильства влади.</a:t>
            </a:r>
          </a:p>
        </p:txBody>
      </p:sp>
      <p:sp>
        <p:nvSpPr>
          <p:cNvPr id="5" name="Текстове поле2"/>
          <p:cNvSpPr txBox="1">
            <a:extLst>
              <a:ext uri="smNativeData">
                <pr:smNativeData xmlns:pr="smNativeData" xmlns="smNativeData" val="SMDATA_15_gtCzZxMAAAAlAAAAEg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u+DjBf///wEAAAAAAAAAAAAAAAAAAAAAAAAAAAAAAAAAAAAAAAAAAAAAAAJ/f38AgICAA8zMzADAwP8Af39/AAAAAAAAAAAAAAAAAAAAAAAAAAAAIQAAABgAAAAUAAAApgIAAF4bAAA7LwAAjCEAAAAAAAAmAAAACAAAAP//////////"/>
              </a:ext>
            </a:extLst>
          </p:cNvSpPr>
          <p:nvPr/>
        </p:nvSpPr>
        <p:spPr>
          <a:xfrm>
            <a:off x="430530" y="4448810"/>
            <a:ext cx="7247255" cy="100457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numCol="1" spcCol="215900" anchor="t"/>
          <a:lstStyle/>
          <a:p>
            <a:pPr>
              <a:buFont typeface="Wingdings" pitchFamily="2" charset="2"/>
              <a:buChar char=""/>
              <a:defRPr sz="3000" cap="none"/>
            </a:pPr>
            <a:r>
              <a:t>Українці захищали своє право на свободу, демократію та європейське майбутнє.</a:t>
            </a:r>
          </a:p>
        </p:txBody>
      </p:sp>
      <p:sp>
        <p:nvSpPr>
          <p:cNvPr id="6" name="Текстове поле3"/>
          <p:cNvSpPr txBox="1">
            <a:extLst>
              <a:ext uri="smNativeData">
                <pr:smNativeData xmlns:pr="smNativeData" xmlns="smNativeData" val="SMDATA_15_gtCzZxMAAAAlAAAAEg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F8AY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u+DjBf///wEAAAAAAAAAAAAAAAAAAAAAAAAAAAAAAAAAAAAAAAAAAAAAAAJ/f38AgICAA8zMzADAwP8Af39/AAAAAAAAAAAAAAAAAAAAAAAAAAAAIQAAABgAAAAUAAAApgIAAIwhAAA7LwAASScAAAAAAAAmAAAACAAAAP//////////"/>
              </a:ext>
            </a:extLst>
          </p:cNvSpPr>
          <p:nvPr/>
        </p:nvSpPr>
        <p:spPr>
          <a:xfrm>
            <a:off x="430530" y="5453380"/>
            <a:ext cx="7247255" cy="93281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numCol="1" spcCol="215900" anchor="t"/>
          <a:lstStyle/>
          <a:p>
            <a:pPr>
              <a:buFont typeface="Wingdings" pitchFamily="2" charset="2"/>
              <a:buChar char=""/>
              <a:defRPr sz="3000" cap="none"/>
            </a:pPr>
            <a:r>
              <a:t>Жертва Небесної Сотні не була марною – вона змінила історію держави.</a:t>
            </a:r>
          </a:p>
        </p:txBody>
      </p:sp>
      <p:pic>
        <p:nvPicPr>
          <p:cNvPr id="7" name="Зображення1"/>
          <p:cNvPicPr>
            <a:picLocks noChangeAspect="1"/>
            <a:extLst>
              <a:ext uri="smNativeData">
                <pr:smNativeData xmlns:pr="smNativeData" xmlns="smNativeData" val="SMDATA_17_gtCzZxMAAAAlAAAAEQAAAC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AcAAAA4AAAAAAAAAAAAAAAAAAAA////AAAAAAAAAAAAAAAAAAAAAAAAAAAAAAAAAAAAAABkAAAAZAAAAAAAAAAjAAAABAAAAGQAAAAXAAAAFAAAAAAAAAAAAAAA/38AAP9/AAAAAAAACQAAAAQAAAAAAw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Lvg4wX///8BAAAAAAAAAAAAAAAAAAAAAAAAAAAAAAAAAAAAAAAAAAAAAAACf39/AICAgAPMzMwAwMD/AH9/fwAAAAAAAAAAAAAAAAD///8AAAAAACEAAAAYAAAAFAAAABY0AABoCQAAuUUAAJwoAAAAAAAAJgAAAAgAAAD//////////w=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8467090" y="1529080"/>
            <a:ext cx="2867025" cy="507238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smNativeData" val="SMDATA_15_gtCzZx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oAUAAMQBAABgRQAARQkAAAAAAAAmAAAACAAAAAEAAAAAAAAA"/>
              </a:ext>
            </a:extLst>
          </p:cNvSpPr>
          <p:nvPr>
            <p:ph type="ctrTitle"/>
          </p:nvPr>
        </p:nvSpPr>
        <p:spPr>
          <a:xfrm>
            <a:off x="914400" y="287020"/>
            <a:ext cx="10363200" cy="1219835"/>
          </a:xfrm>
        </p:spPr>
        <p:txBody>
          <a:bodyPr/>
          <a:lstStyle/>
          <a:p>
            <a:pPr/>
            <a:r>
              <a:t> </a:t>
            </a:r>
            <a:r>
              <a:rPr cap="none">
                <a:solidFill>
                  <a:srgbClr val="5F80A0"/>
                </a:solidFill>
              </a:rPr>
              <a:t>Як вшанувати пам'ять?</a:t>
            </a:r>
          </a:p>
        </p:txBody>
      </p:sp>
      <p:sp>
        <p:nvSpPr>
          <p:cNvPr id="3" name="ПідзаголовокСлайда1"/>
          <p:cNvSpPr>
            <a:spLocks noGrp="1" noChangeArrowheads="1"/>
            <a:extLst>
              <a:ext uri="smNativeData">
                <pr:smNativeData xmlns:pr="smNativeData" xmlns="smNativeData" val="SMDATA_15_gtCzZx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BQ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xAEAAOsLAACjJAAAVRAAAAAAAAAmAAAACAAAAAEAAAAAAAAA"/>
              </a:ext>
            </a:extLst>
          </p:cNvSpPr>
          <p:nvPr>
            <p:ph type="subTitle" idx="1"/>
          </p:nvPr>
        </p:nvSpPr>
        <p:spPr>
          <a:xfrm>
            <a:off x="287020" y="1937385"/>
            <a:ext cx="5668645" cy="717550"/>
          </a:xfrm>
        </p:spPr>
        <p:txBody>
          <a:bodyPr/>
          <a:lstStyle/>
          <a:p>
            <a:pPr algn="l">
              <a:buAutoNum type="arabicPeriod"/>
            </a:pPr>
            <a:r>
              <a:t>Запалити свічку пам'яті  </a:t>
            </a:r>
          </a:p>
        </p:txBody>
      </p:sp>
      <p:sp>
        <p:nvSpPr>
          <p:cNvPr id="4" name="Текстове поле1"/>
          <p:cNvSpPr txBox="1">
            <a:extLst>
              <a:ext uri="smNativeData">
                <pr:smNativeData xmlns:pr="smNativeData" xmlns="smNativeData" val="SMDATA_15_gtCzZxMAAAAlAAAAEg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u+DjBf///wEAAAAAAAAAAAAAAAAAAAAAAAAAAAAAAAAAAAAAAAAAAAAAAAJ/f38AgICAA8zMzADAwP8Af39/AAAAAAAAAAAAAAAAAAAAAAAAAAAAIQAAABgAAAAUAAAAxAEAAFUQAACjJAAA9BYAAAAAAAAmAAAACAAAAP//////////"/>
              </a:ext>
            </a:extLst>
          </p:cNvSpPr>
          <p:nvPr/>
        </p:nvSpPr>
        <p:spPr>
          <a:xfrm>
            <a:off x="287020" y="2654935"/>
            <a:ext cx="5668645" cy="10763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numCol="1" spcCol="215900" anchor="t"/>
          <a:lstStyle/>
          <a:p>
            <a:pPr>
              <a:buAutoNum type="arabicPeriod" startAt="2"/>
              <a:defRPr sz="3200" cap="none"/>
            </a:pPr>
            <a:r>
              <a:t>Відвідати меморіальні заходи та покласти квіти</a:t>
            </a:r>
          </a:p>
        </p:txBody>
      </p:sp>
      <p:sp>
        <p:nvSpPr>
          <p:cNvPr id="5" name="Текстове поле2"/>
          <p:cNvSpPr txBox="1">
            <a:extLst>
              <a:ext uri="smNativeData">
                <pr:smNativeData xmlns:pr="smNativeData" xmlns="smNativeData" val="SMDATA_15_gtCzZxMAAAAlAAAAEg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u+DjBf///wEAAAAAAAAAAAAAAAAAAAAAAAAAAAAAAAAAAAAAAAAAAAAAAAJ/f38AgICAA8zMzADAwP8Af39/AAAAAAAAAAAAAAAAAAAAAAAAAAAAIQAAABgAAAAUAAAAxAEAAPQWAACjJAAAkx0AAAAAAAAmAAAACAAAAP//////////"/>
              </a:ext>
            </a:extLst>
          </p:cNvSpPr>
          <p:nvPr/>
        </p:nvSpPr>
        <p:spPr>
          <a:xfrm>
            <a:off x="287020" y="3731260"/>
            <a:ext cx="5668645" cy="10763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numCol="1" spcCol="215900" anchor="t"/>
          <a:lstStyle/>
          <a:p>
            <a:pPr>
              <a:buAutoNum type="arabicPeriod" startAt="3"/>
              <a:defRPr sz="3200" cap="none"/>
            </a:pPr>
            <a:r>
              <a:t> Дізнатися більше про події Революції Гідності</a:t>
            </a:r>
          </a:p>
          <a:p>
            <a:pPr>
              <a:buAutoNum type="arabicPeriod"/>
            </a:pPr>
          </a:p>
        </p:txBody>
      </p:sp>
      <p:sp>
        <p:nvSpPr>
          <p:cNvPr id="6" name="Текстове поле3"/>
          <p:cNvSpPr txBox="1">
            <a:extLst>
              <a:ext uri="smNativeData">
                <pr:smNativeData xmlns:pr="smNativeData" xmlns="smNativeData" val="SMDATA_15_gtCzZxMAAAAlAAAAEg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F8AY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u+DjBf///wEAAAAAAAAAAAAAAAAAAAAAAAAAAAAAAAAAAAAAAAAAAAAAAAJ/f38AgICAA8zMzADAwP8Af39/AAAAAAAAAAAAAAAAAAAAAAAAAAAAIQAAABgAAAAUAAAAxAEAAJMdAACjJAAAFCUAAAAAAAAmAAAACAAAAP//////////"/>
              </a:ext>
            </a:extLst>
          </p:cNvSpPr>
          <p:nvPr/>
        </p:nvSpPr>
        <p:spPr>
          <a:xfrm>
            <a:off x="287020" y="4807585"/>
            <a:ext cx="5668645" cy="121983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numCol="1" spcCol="215900" anchor="t"/>
          <a:lstStyle/>
          <a:p>
            <a:pPr>
              <a:buAutoNum type="arabicPeriod" startAt="4"/>
              <a:defRPr sz="3200" cap="none"/>
            </a:pPr>
            <a:r>
              <a:t>Поширювати історію про Героїв та їхній подвиг</a:t>
            </a:r>
          </a:p>
        </p:txBody>
      </p:sp>
      <p:pic>
        <p:nvPicPr>
          <p:cNvPr id="7" name="Зображення1"/>
          <p:cNvPicPr>
            <a:picLocks noChangeAspect="1"/>
            <a:extLst>
              <a:ext uri="smNativeData">
                <pr:smNativeData xmlns:pr="smNativeData" xmlns="smNativeData" val="SMDATA_17_gtCzZxMAAAAlAAAAEQAAAC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AcAAAA4AAAAAAAAAAAAAAAAAAAA////AAAAAAAAAAAAAAAAAAAAAAAAAAAAAAAAAAAAAABkAAAAZAAAAAAAAAAjAAAABAAAAGQAAAAXAAAAFAAAAAAAAAAAAAAA/38AAP9/AAAAAAAACQAAAAQAAABl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Lvg4wX///8BAAAAAAAAAAAAAAAAAAAAAAAAAAAAAAAAAAAAAAAAAAAAAAACf39/AICAgAPMzMwAwMD/AH9/fwAAAAAAAAAAAAAAAAD///8AAAAAACEAAAAYAAAAFAAAAKslAAC+DQAA1UgAAIwhAAAAAAAAJgAAAAgAAAD//////////w=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6123305" y="2233930"/>
            <a:ext cx="5716270" cy="321945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smNativeData" val="SMDATA_15_gtCzZx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F8AY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oAUAAMQBAABgRQAA8gcAAAAAAAAmAAAACAAAAAEAAAAAAAAA"/>
              </a:ext>
            </a:extLst>
          </p:cNvSpPr>
          <p:nvPr>
            <p:ph type="ctrTitle"/>
          </p:nvPr>
        </p:nvSpPr>
        <p:spPr>
          <a:xfrm>
            <a:off x="914400" y="287020"/>
            <a:ext cx="10363200" cy="1004570"/>
          </a:xfrm>
        </p:spPr>
        <p:txBody>
          <a:bodyPr/>
          <a:lstStyle/>
          <a:p>
            <a:pPr>
              <a:defRPr cap="none">
                <a:solidFill>
                  <a:srgbClr val="5F80A0"/>
                </a:solidFill>
              </a:defRPr>
            </a:pPr>
            <a:r>
              <a:t>Висновки</a:t>
            </a:r>
          </a:p>
        </p:txBody>
      </p:sp>
      <p:sp>
        <p:nvSpPr>
          <p:cNvPr id="3" name="ПідзаголовокСлайда1"/>
          <p:cNvSpPr>
            <a:spLocks noGrp="1" noChangeArrowheads="1"/>
            <a:extLst>
              <a:ext uri="smNativeData">
                <pr:smNativeData xmlns:pr="smNativeData" xmlns="smNativeData" val="SMDATA_15_gtCzZx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xAEAAJgKAADRKgAANxEAAAAAAAAmAAAACAAAAAEAAAAAAAAA"/>
              </a:ext>
            </a:extLst>
          </p:cNvSpPr>
          <p:nvPr>
            <p:ph type="subTitle" idx="1"/>
          </p:nvPr>
        </p:nvSpPr>
        <p:spPr>
          <a:xfrm>
            <a:off x="287020" y="1722120"/>
            <a:ext cx="6673215" cy="1076325"/>
          </a:xfrm>
        </p:spPr>
        <p:txBody>
          <a:bodyPr/>
          <a:lstStyle/>
          <a:p>
            <a:pPr>
              <a:buFont typeface="Wingdings" pitchFamily="0" charset="2"/>
              <a:buBlip>
                <a:blip r:embed="rId2"/>
              </a:buBlip>
            </a:pPr>
            <a:r>
              <a:t>Герої Небесної Сотні віддали життя за майбутнє України.</a:t>
            </a:r>
          </a:p>
        </p:txBody>
      </p:sp>
      <p:sp>
        <p:nvSpPr>
          <p:cNvPr id="4" name="Текстове поле1"/>
          <p:cNvSpPr txBox="1">
            <a:extLst>
              <a:ext uri="smNativeData">
                <pr:smNativeData xmlns:pr="smNativeData" xmlns="smNativeData" val="SMDATA_15_gtCzZxMAAAAlAAAAEg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u+DjBf///wEAAAAAAAAAAAAAAAAAAAAAAAAAAAAAAAAAAAAAAAAAAAAAAAJ/f38AgICAA8zMzADAwP8Af39/AAAAAAAAAAAAAAAAAAAAAAAAAAAAIQAAABgAAAAUAAAAxAEAAKgRAADRKgAAzxsAAAAAAAAmAAAACAAAAP//////////"/>
              </a:ext>
            </a:extLst>
          </p:cNvSpPr>
          <p:nvPr/>
        </p:nvSpPr>
        <p:spPr>
          <a:xfrm>
            <a:off x="287020" y="2870200"/>
            <a:ext cx="6673215" cy="165036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numCol="1" spcCol="215900" anchor="t"/>
          <a:lstStyle/>
          <a:p>
            <a:pPr>
              <a:buFont typeface="Wingdings" pitchFamily="0" charset="2"/>
              <a:buBlip>
                <a:blip r:embed="rId2"/>
              </a:buBlip>
              <a:defRPr sz="3200" cap="none"/>
            </a:pPr>
            <a:r>
              <a:t>Ми маємо пам'ятати їхній подвиг та продовжувати будувати вільну, демократичну Україну.</a:t>
            </a:r>
          </a:p>
        </p:txBody>
      </p:sp>
      <p:sp>
        <p:nvSpPr>
          <p:cNvPr id="5" name="Текстове поле2"/>
          <p:cNvSpPr txBox="1">
            <a:extLst>
              <a:ext uri="smNativeData">
                <pr:smNativeData xmlns:pr="smNativeData" xmlns="smNativeData" val="SMDATA_15_gtCzZxMAAAAlAAAAEg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u+DjBf///wEAAAAAAAAAAAAAAAAAAAAAAAAAAAAAAAAAAAAAAAAAAAAAAAJ/f38AgICAA8zMzADAwP8Af39/AAAAAAAAAAAAAAAAAAAAAAAAAAAAIQAAABgAAAAUAAAAxAEAAEAcAADRKgAADSkAAAAAAAAmAAAACAAAAP//////////"/>
              </a:ext>
            </a:extLst>
          </p:cNvSpPr>
          <p:nvPr/>
        </p:nvSpPr>
        <p:spPr>
          <a:xfrm>
            <a:off x="287020" y="4592320"/>
            <a:ext cx="6673215" cy="208089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numCol="1" spcCol="215900" anchor="t"/>
          <a:lstStyle/>
          <a:p>
            <a:pPr>
              <a:buFont typeface="Wingdings" pitchFamily="0" charset="2"/>
              <a:buBlip>
                <a:blip r:embed="rId2"/>
              </a:buBlip>
              <a:defRPr sz="3200" cap="none"/>
            </a:pPr>
            <a:r>
              <a:t>Це не лише день скорботи, а й день вшанування боротьби за незалежність та європейський вибір України</a:t>
            </a:r>
          </a:p>
        </p:txBody>
      </p:sp>
      <p:pic>
        <p:nvPicPr>
          <p:cNvPr id="6" name="Зображення1"/>
          <p:cNvPicPr>
            <a:picLocks noChangeAspect="1"/>
            <a:extLst>
              <a:ext uri="smNativeData">
                <pr:smNativeData xmlns:pr="smNativeData" xmlns="smNativeData" val="SMDATA_17_gtCzZxMAAAAlAAAAEQAAAC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AcAAAA4AAAAAAAAAAAAAAAAAAAA////AAAAAAAAAAAAAAAAAAAAAAAAAAAAAAAAAAAAAABkAAAAZAAAAAAAAAAjAAAABAAAAGQAAAAXAAAAFAAAAAAAAAAAAAAA/38AAP9/AAAAAAAACQAAAAQAAABN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Lvg4wX///8BAAAAAAAAAAAAAAAAAAAAAAAAAAAAAAAAAAAAAAAAAAAAAAACf39/AICAgAPMzMwAwMD/AH9/fwAAAAAAAAAAAAAAAAD///8AAAAAACEAAAAYAAAAFAAAALAtAADUCAAAgkcAAJYXAAAAAAAAJgAAAAgAAAD//////////w==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7426960" y="1435100"/>
            <a:ext cx="4197350" cy="239903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7" name="Зображення2"/>
          <p:cNvPicPr>
            <a:picLocks noChangeAspect="1"/>
            <a:extLst>
              <a:ext uri="smNativeData">
                <pr:smNativeData xmlns:pr="smNativeData" xmlns="smNativeData" val="SMDATA_17_gtCzZxMAAAAlAAAAEQAAAC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AcAAAA4AAAAAAAAAAAAAAAAAAAA////AAAAAAAAAAAAAAAAAAAAAAAAAAAAAAAAAAAAAABkAAAAZAAAAAAAAAAjAAAABAAAAGQAAAAXAAAAFAAAAAAAAAAAAAAA/38AAP9/AAAAAAAACQAAAAQAAABTVEFU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Lvg4wX///8BAAAAAAAAAAAAAAAAAAAAAAAAAAAAAAAAAAAAAAAAAAAAAAACf39/AICAgAPMzMwAwMD/AH9/fwAAAAAAAAAAAAAAAAD///8AAAAAACEAAAAYAAAAFAAAAIYtAABHGAAAgkcAAAkpAAAAAAAAJgAAAAgAAAD//////////w=="/>
              </a:ext>
            </a:extLst>
          </p:cNvPicPr>
          <p:nvPr/>
        </p:nvPicPr>
        <p:blipFill>
          <a:blip r:embed="rId4"/>
          <a:stretch>
            <a:fillRect/>
          </a:stretch>
        </p:blipFill>
        <p:spPr>
          <a:xfrm>
            <a:off x="7400290" y="3946525"/>
            <a:ext cx="4224020" cy="272415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">
  <a:themeElements>
    <a:clrScheme name="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535379"/>
      </a:accent3>
      <a:accent4>
        <a:srgbClr val="737359"/>
      </a:accent4>
      <a:accent5>
        <a:srgbClr val="939339"/>
      </a:accent5>
      <a:accent6>
        <a:srgbClr val="B3B319"/>
      </a:accent6>
      <a:hlink>
        <a:srgbClr val="009999"/>
      </a:hlink>
      <a:folHlink>
        <a:srgbClr val="99CC00"/>
      </a:folHlink>
    </a:clrScheme>
    <a:fontScheme name="Presentation">
      <a:majorFont>
        <a:latin typeface="Calibri"/>
        <a:ea typeface="SimSun"/>
        <a:cs typeface="Times New Roman"/>
      </a:majorFont>
      <a:minorFont>
        <a:latin typeface="Calibri"/>
        <a:ea typeface="SimSun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>
        <a:prstTxWarp prst="textNoShape">
          <a:avLst/>
        </a:prstTxWarp>
        <a:noAutofit/>
      </a:bodyPr>
      <a:lstStyle>
        <a:defPPr>
          <a:defRPr/>
        </a:defPPr>
      </a:lstStyle>
      <a:style>
        <a:lnRef idx="0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535379"/>
        </a:accent3>
        <a:accent4>
          <a:srgbClr val="737359"/>
        </a:accent4>
        <a:accent5>
          <a:srgbClr val="939339"/>
        </a:accent5>
        <a:accent6>
          <a:srgbClr val="B3B31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DF7986"/>
        </a:accent3>
        <a:accent4>
          <a:srgbClr val="BF59A6"/>
        </a:accent4>
        <a:accent5>
          <a:srgbClr val="9F39C6"/>
        </a:accent5>
        <a:accent6>
          <a:srgbClr val="7F19E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ACACDF"/>
        </a:accent3>
        <a:accent4>
          <a:srgbClr val="9C9CBF"/>
        </a:accent4>
        <a:accent5>
          <a:srgbClr val="7C7C9F"/>
        </a:accent5>
        <a:accent6>
          <a:srgbClr val="5C5C7F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6DA6DF"/>
        </a:accent3>
        <a:accent4>
          <a:srgbClr val="4D86BF"/>
        </a:accent4>
        <a:accent5>
          <a:srgbClr val="2D669F"/>
        </a:accent5>
        <a:accent6>
          <a:srgbClr val="0D467F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53ACAC"/>
        </a:accent3>
        <a:accent4>
          <a:srgbClr val="738C8C"/>
        </a:accent4>
        <a:accent5>
          <a:srgbClr val="936C6C"/>
        </a:accent5>
        <a:accent6>
          <a:srgbClr val="B34C4C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6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6D8FA7"/>
        </a:accent3>
        <a:accent4>
          <a:srgbClr val="8DAF87"/>
        </a:accent4>
        <a:accent5>
          <a:srgbClr val="ADCF67"/>
        </a:accent5>
        <a:accent6>
          <a:srgbClr val="CDEF47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7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9E9980"/>
        </a:accent3>
        <a:accent4>
          <a:srgbClr val="7EB9A0"/>
        </a:accent4>
        <a:accent5>
          <a:srgbClr val="5EC9C0"/>
        </a:accent5>
        <a:accent6>
          <a:srgbClr val="3EE9E0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8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209020"/>
        </a:accent3>
        <a:accent4>
          <a:srgbClr val="407040"/>
        </a:accent4>
        <a:accent5>
          <a:srgbClr val="605060"/>
        </a:accent5>
        <a:accent6>
          <a:srgbClr val="80308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9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666A6B"/>
        </a:accent3>
        <a:accent4>
          <a:srgbClr val="864A8B"/>
        </a:accent4>
        <a:accent5>
          <a:srgbClr val="A62AAB"/>
        </a:accent5>
        <a:accent6>
          <a:srgbClr val="C60ACB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0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A07E88"/>
        </a:accent3>
        <a:accent4>
          <a:srgbClr val="C05E68"/>
        </a:accent4>
        <a:accent5>
          <a:srgbClr val="E03E48"/>
        </a:accent5>
        <a:accent6>
          <a:srgbClr val="FF1E28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1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8686DF"/>
        </a:accent3>
        <a:accent4>
          <a:srgbClr val="A6A6BF"/>
        </a:accent4>
        <a:accent5>
          <a:srgbClr val="C6C69F"/>
        </a:accent5>
        <a:accent6>
          <a:srgbClr val="E6E67F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2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8F7F4F"/>
        </a:accent3>
        <a:accent4>
          <a:srgbClr val="6F9F6F"/>
        </a:accent4>
        <a:accent5>
          <a:srgbClr val="4FBF8F"/>
        </a:accent5>
        <a:accent6>
          <a:srgbClr val="2FDFAF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535379"/>
        </a:accent3>
        <a:accent4>
          <a:srgbClr val="737359"/>
        </a:accent4>
        <a:accent5>
          <a:srgbClr val="939339"/>
        </a:accent5>
        <a:accent6>
          <a:srgbClr val="B3B31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>User</cp:lastModifiedBy>
  <cp:revision>0</cp:revision>
  <dcterms:created xsi:type="dcterms:W3CDTF">2025-02-17T23:17:26Z</dcterms:created>
  <dcterms:modified xsi:type="dcterms:W3CDTF">2025-02-18T00:12:50Z</dcterms:modified>
</cp:coreProperties>
</file>