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Comic Sans" charset="1" panose="03000702030302020204"/>
      <p:regular r:id="rId23"/>
    </p:embeddedFont>
    <p:embeddedFont>
      <p:font typeface="Comic Sans Bold" charset="1" panose="03000902030302020204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5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51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Relationship Id="rId3" Target="../media/image53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4.jpeg" Type="http://schemas.openxmlformats.org/officeDocument/2006/relationships/image"/><Relationship Id="rId7" Target="../media/image55.png" Type="http://schemas.openxmlformats.org/officeDocument/2006/relationships/image"/><Relationship Id="rId8" Target="https://youtu.be/4c6hJK8cB24?si=3Sfo7SjIH01hyY1z" TargetMode="External" Type="http://schemas.openxmlformats.org/officeDocument/2006/relationships/hyperlink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56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56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3.svg" Type="http://schemas.openxmlformats.org/officeDocument/2006/relationships/image"/><Relationship Id="rId2" Target="../media/image57.png" Type="http://schemas.openxmlformats.org/officeDocument/2006/relationships/image"/><Relationship Id="rId3" Target="../media/image58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59.png" Type="http://schemas.openxmlformats.org/officeDocument/2006/relationships/image"/><Relationship Id="rId7" Target="../media/image60.jpeg" Type="http://schemas.openxmlformats.org/officeDocument/2006/relationships/image"/><Relationship Id="rId8" Target="../media/image61.png" Type="http://schemas.openxmlformats.org/officeDocument/2006/relationships/image"/><Relationship Id="rId9" Target="../media/image6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Relationship Id="rId3" Target="../media/image65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66.png" Type="http://schemas.openxmlformats.org/officeDocument/2006/relationships/image"/><Relationship Id="rId7" Target="../media/image67.svg" Type="http://schemas.openxmlformats.org/officeDocument/2006/relationships/image"/><Relationship Id="rId8" Target="../media/image68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media/image19.png" Type="http://schemas.openxmlformats.org/officeDocument/2006/relationships/image"/><Relationship Id="rId13" Target="../media/image20.png" Type="http://schemas.openxmlformats.org/officeDocument/2006/relationships/image"/><Relationship Id="rId14" Target="../media/image21.svg" Type="http://schemas.openxmlformats.org/officeDocument/2006/relationships/image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Relationship Id="rId6" Target="../media/image26.png" Type="http://schemas.openxmlformats.org/officeDocument/2006/relationships/image"/><Relationship Id="rId7" Target="../media/image2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2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.svg" Type="http://schemas.openxmlformats.org/officeDocument/2006/relationships/image"/><Relationship Id="rId11" Target="../media/image36.png" Type="http://schemas.openxmlformats.org/officeDocument/2006/relationships/image"/><Relationship Id="rId12" Target="../media/image37.svg" Type="http://schemas.openxmlformats.org/officeDocument/2006/relationships/image"/><Relationship Id="rId13" Target="../media/image38.png" Type="http://schemas.openxmlformats.org/officeDocument/2006/relationships/image"/><Relationship Id="rId14" Target="../media/image39.svg" Type="http://schemas.openxmlformats.org/officeDocument/2006/relationships/image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jpeg" Type="http://schemas.openxmlformats.org/officeDocument/2006/relationships/image"/><Relationship Id="rId7" Target="../media/image32.png" Type="http://schemas.openxmlformats.org/officeDocument/2006/relationships/image"/><Relationship Id="rId8" Target="../media/image33.svg" Type="http://schemas.openxmlformats.org/officeDocument/2006/relationships/image"/><Relationship Id="rId9" Target="../media/image3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40.png" Type="http://schemas.openxmlformats.org/officeDocument/2006/relationships/image"/><Relationship Id="rId7" Target="../media/image41.png" Type="http://schemas.openxmlformats.org/officeDocument/2006/relationships/image"/><Relationship Id="rId8" Target="../media/image4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4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76716" y="708165"/>
            <a:ext cx="16837114" cy="980056"/>
          </a:xfrm>
          <a:custGeom>
            <a:avLst/>
            <a:gdLst/>
            <a:ahLst/>
            <a:cxnLst/>
            <a:rect r="r" b="b" t="t" l="l"/>
            <a:pathLst>
              <a:path h="980056" w="16837114">
                <a:moveTo>
                  <a:pt x="0" y="0"/>
                </a:moveTo>
                <a:lnTo>
                  <a:pt x="16837114" y="0"/>
                </a:lnTo>
                <a:lnTo>
                  <a:pt x="16837114" y="980056"/>
                </a:lnTo>
                <a:lnTo>
                  <a:pt x="0" y="980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6551" y="4547416"/>
            <a:ext cx="18421093" cy="5803078"/>
          </a:xfrm>
          <a:custGeom>
            <a:avLst/>
            <a:gdLst/>
            <a:ahLst/>
            <a:cxnLst/>
            <a:rect r="r" b="b" t="t" l="l"/>
            <a:pathLst>
              <a:path h="5803078" w="18421093">
                <a:moveTo>
                  <a:pt x="0" y="0"/>
                </a:moveTo>
                <a:lnTo>
                  <a:pt x="18421093" y="0"/>
                </a:lnTo>
                <a:lnTo>
                  <a:pt x="18421093" y="5803078"/>
                </a:lnTo>
                <a:lnTo>
                  <a:pt x="0" y="5803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81361" y="2550538"/>
            <a:ext cx="2781300" cy="4114800"/>
          </a:xfrm>
          <a:custGeom>
            <a:avLst/>
            <a:gdLst/>
            <a:ahLst/>
            <a:cxnLst/>
            <a:rect r="r" b="b" t="t" l="l"/>
            <a:pathLst>
              <a:path h="4114800" w="2781300">
                <a:moveTo>
                  <a:pt x="0" y="0"/>
                </a:moveTo>
                <a:lnTo>
                  <a:pt x="2781300" y="0"/>
                </a:lnTo>
                <a:lnTo>
                  <a:pt x="27813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895368" y="8955519"/>
            <a:ext cx="2515131" cy="488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6"/>
              </a:lnSpc>
            </a:pPr>
            <a:r>
              <a:rPr lang="en-US" sz="287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32896" y="631965"/>
            <a:ext cx="3402629" cy="67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4"/>
              </a:lnSpc>
            </a:pPr>
            <a:r>
              <a:rPr lang="en-US" sz="3938">
                <a:solidFill>
                  <a:srgbClr val="10100F"/>
                </a:solidFill>
                <a:latin typeface="Comic Sans"/>
                <a:ea typeface="Comic Sans"/>
                <a:cs typeface="Comic Sans"/>
                <a:sym typeface="Comic Sans"/>
              </a:rPr>
              <a:t>7 КЛАС НУШ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696314" y="6733251"/>
            <a:ext cx="2839402" cy="67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4"/>
              </a:lnSpc>
            </a:pPr>
            <a:r>
              <a:rPr lang="en-US" sz="3938">
                <a:solidFill>
                  <a:srgbClr val="10100F"/>
                </a:solidFill>
                <a:latin typeface="Comic Sans"/>
                <a:ea typeface="Comic Sans"/>
                <a:cs typeface="Comic Sans"/>
                <a:sym typeface="Comic Sans"/>
              </a:rPr>
              <a:t>С. 189- 193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1883531"/>
            <a:ext cx="14652717" cy="638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46"/>
              </a:lnSpc>
            </a:pPr>
            <a:r>
              <a:rPr lang="en-US" b="true" sz="7299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Членистоногі - безхребетні тварини із зовнішнім скелетом. Ракоподібні, характерні риси. Їхня роль у природі та житті людини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95212"/>
            <a:ext cx="16188928" cy="9922735"/>
          </a:xfrm>
          <a:custGeom>
            <a:avLst/>
            <a:gdLst/>
            <a:ahLst/>
            <a:cxnLst/>
            <a:rect r="r" b="b" t="t" l="l"/>
            <a:pathLst>
              <a:path h="9922735" w="16188928">
                <a:moveTo>
                  <a:pt x="0" y="0"/>
                </a:moveTo>
                <a:lnTo>
                  <a:pt x="16188928" y="0"/>
                </a:lnTo>
                <a:lnTo>
                  <a:pt x="16188928" y="9922735"/>
                </a:lnTo>
                <a:lnTo>
                  <a:pt x="0" y="99227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422279" y="39043"/>
            <a:ext cx="3865721" cy="4238625"/>
          </a:xfrm>
          <a:custGeom>
            <a:avLst/>
            <a:gdLst/>
            <a:ahLst/>
            <a:cxnLst/>
            <a:rect r="r" b="b" t="t" l="l"/>
            <a:pathLst>
              <a:path h="4238625" w="3865721">
                <a:moveTo>
                  <a:pt x="0" y="0"/>
                </a:moveTo>
                <a:lnTo>
                  <a:pt x="3865721" y="0"/>
                </a:lnTo>
                <a:lnTo>
                  <a:pt x="3865721" y="4238625"/>
                </a:lnTo>
                <a:lnTo>
                  <a:pt x="0" y="42386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6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587706" y="3815590"/>
            <a:ext cx="4286490" cy="5812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38"/>
              </a:lnSpc>
            </a:pPr>
            <a:r>
              <a:rPr lang="en-US" sz="7670">
                <a:solidFill>
                  <a:srgbClr val="4C956C"/>
                </a:solidFill>
                <a:latin typeface="Comic Sans"/>
                <a:ea typeface="Comic Sans"/>
                <a:cs typeface="Comic Sans"/>
                <a:sym typeface="Comic Sans"/>
              </a:rPr>
              <a:t>Черевце</a:t>
            </a:r>
          </a:p>
          <a:p>
            <a:pPr algn="ctr">
              <a:lnSpc>
                <a:spcPts val="6049"/>
              </a:lnSpc>
            </a:pPr>
            <a:r>
              <a:rPr lang="en-US" sz="4320">
                <a:solidFill>
                  <a:srgbClr val="4C956C"/>
                </a:solidFill>
                <a:latin typeface="Comic Sans"/>
                <a:ea typeface="Comic Sans"/>
                <a:cs typeface="Comic Sans"/>
                <a:sym typeface="Comic Sans"/>
              </a:rPr>
              <a:t>Сегменти,6 пар ходильних кінцівок</a:t>
            </a:r>
          </a:p>
          <a:p>
            <a:pPr algn="ctr">
              <a:lnSpc>
                <a:spcPts val="8664"/>
              </a:lnSpc>
            </a:pPr>
            <a:r>
              <a:rPr lang="en-US" sz="6189">
                <a:solidFill>
                  <a:srgbClr val="4C956C"/>
                </a:solidFill>
                <a:latin typeface="Comic Sans"/>
                <a:ea typeface="Comic Sans"/>
                <a:cs typeface="Comic Sans"/>
                <a:sym typeface="Comic Sans"/>
              </a:rPr>
              <a:t>Хвостовий плавець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37689" y="3793960"/>
            <a:ext cx="5940438" cy="104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79"/>
              </a:lnSpc>
            </a:pPr>
            <a:r>
              <a:rPr lang="en-US" sz="6199">
                <a:solidFill>
                  <a:srgbClr val="166469"/>
                </a:solidFill>
                <a:latin typeface="Comic Sans"/>
                <a:ea typeface="Comic Sans"/>
                <a:cs typeface="Comic Sans"/>
                <a:sym typeface="Comic Sans"/>
              </a:rPr>
              <a:t>Головогруди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730951" y="-94307"/>
            <a:ext cx="6017033" cy="1210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924"/>
              </a:lnSpc>
            </a:pPr>
            <a:r>
              <a:rPr lang="en-US" sz="7089">
                <a:solidFill>
                  <a:srgbClr val="4C956C"/>
                </a:solidFill>
                <a:latin typeface="Comic Sans"/>
                <a:ea typeface="Comic Sans"/>
                <a:cs typeface="Comic Sans"/>
                <a:sym typeface="Comic Sans"/>
              </a:rPr>
              <a:t>Сегменти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403870" y="5269326"/>
            <a:ext cx="6951269" cy="2299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26"/>
              </a:lnSpc>
            </a:pPr>
            <a:r>
              <a:rPr lang="en-US" sz="6590">
                <a:solidFill>
                  <a:srgbClr val="166469"/>
                </a:solidFill>
                <a:latin typeface="Comic Sans"/>
                <a:ea typeface="Comic Sans"/>
                <a:cs typeface="Comic Sans"/>
                <a:sym typeface="Comic Sans"/>
              </a:rPr>
              <a:t>Очі,ротовий апарат,клешні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955874" y="7944441"/>
            <a:ext cx="3584219" cy="3186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19"/>
              </a:lnSpc>
            </a:pPr>
            <a:r>
              <a:rPr lang="en-US" sz="9156">
                <a:solidFill>
                  <a:srgbClr val="166469"/>
                </a:solidFill>
                <a:latin typeface="Comic Sans"/>
                <a:ea typeface="Comic Sans"/>
                <a:cs typeface="Comic Sans"/>
                <a:sym typeface="Comic Sans"/>
              </a:rPr>
              <a:t>Вусики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3503" y="1688449"/>
            <a:ext cx="18375097" cy="8662054"/>
          </a:xfrm>
          <a:custGeom>
            <a:avLst/>
            <a:gdLst/>
            <a:ahLst/>
            <a:cxnLst/>
            <a:rect r="r" b="b" t="t" l="l"/>
            <a:pathLst>
              <a:path h="8662054" w="18375097">
                <a:moveTo>
                  <a:pt x="0" y="0"/>
                </a:moveTo>
                <a:lnTo>
                  <a:pt x="18375096" y="0"/>
                </a:lnTo>
                <a:lnTo>
                  <a:pt x="18375096" y="8662054"/>
                </a:lnTo>
                <a:lnTo>
                  <a:pt x="0" y="8662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238507" y="3499409"/>
            <a:ext cx="9049493" cy="4705350"/>
          </a:xfrm>
          <a:custGeom>
            <a:avLst/>
            <a:gdLst/>
            <a:ahLst/>
            <a:cxnLst/>
            <a:rect r="r" b="b" t="t" l="l"/>
            <a:pathLst>
              <a:path h="4705350" w="9049493">
                <a:moveTo>
                  <a:pt x="0" y="0"/>
                </a:moveTo>
                <a:lnTo>
                  <a:pt x="9049493" y="0"/>
                </a:lnTo>
                <a:lnTo>
                  <a:pt x="9049493" y="4705350"/>
                </a:lnTo>
                <a:lnTo>
                  <a:pt x="0" y="47053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1626" t="-300534" r="-35518" b="-313636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75329" y="3389595"/>
            <a:ext cx="8546201" cy="5565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82"/>
              </a:lnSpc>
            </a:pPr>
            <a:r>
              <a:rPr lang="en-US" sz="536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Головогруди вкриті панцирем,а черевце складається з рухливих сегментів,які вкриті щитками . Є </a:t>
            </a:r>
            <a:r>
              <a:rPr lang="en-US" sz="5361">
                <a:solidFill>
                  <a:srgbClr val="ED0909"/>
                </a:solidFill>
                <a:latin typeface="Comic Sans"/>
                <a:ea typeface="Comic Sans"/>
                <a:cs typeface="Comic Sans"/>
                <a:sym typeface="Comic Sans"/>
              </a:rPr>
              <a:t>5 </a:t>
            </a:r>
            <a:r>
              <a:rPr lang="en-US" sz="536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пар ходильних кінцівок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267925" y="-188690"/>
            <a:ext cx="8099841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Ракоподібні 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475174"/>
            <a:ext cx="18812123" cy="9875330"/>
          </a:xfrm>
          <a:custGeom>
            <a:avLst/>
            <a:gdLst/>
            <a:ahLst/>
            <a:cxnLst/>
            <a:rect r="r" b="b" t="t" l="l"/>
            <a:pathLst>
              <a:path h="9875330" w="18812123">
                <a:moveTo>
                  <a:pt x="0" y="0"/>
                </a:moveTo>
                <a:lnTo>
                  <a:pt x="18812122" y="0"/>
                </a:lnTo>
                <a:lnTo>
                  <a:pt x="18812122" y="9875329"/>
                </a:lnTo>
                <a:lnTo>
                  <a:pt x="0" y="9875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57493" y="1541212"/>
            <a:ext cx="9893303" cy="8294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80"/>
              </a:lnSpc>
            </a:pPr>
            <a:r>
              <a:rPr lang="en-US" b="true" sz="4274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Перша пара ходильних ніг несе клешні (ВОНИ ПОТРІБНІ ДЛЯ ПОДРІБНЕННЯ ЇЖІ). ХОДИЛЬНІ НОГИ ДОЗВОЛЯЮТЬ ПЕРЕМІЩАТИСЯ ПО ДНІ. ЩЕ 6 Є НА ЧЕРЕВЦІ.НІЖКИ ОСТАННЬОЇ ПАРИ З АНАЛЬНИМ ОТВОРОМ УТВОРЮЮТЬ ХОДИЛЬНИЙ ПЛАВЕЦЬ.ПІДГРІБАЮЧИ ПІД СЕБЕ ВОДУ ,ПЕРЕСУВАЮТЬСЯ ЗАДНІМ КІНЦЕМ ВПЕРЕД.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267925" y="-188690"/>
            <a:ext cx="8099841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166469"/>
                </a:solidFill>
                <a:latin typeface="Comic Sans"/>
                <a:ea typeface="Comic Sans"/>
                <a:cs typeface="Comic Sans"/>
                <a:sym typeface="Comic Sans"/>
              </a:rPr>
              <a:t>Ракоподібні 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581680" y="1518733"/>
            <a:ext cx="10981372" cy="6172200"/>
          </a:xfrm>
          <a:custGeom>
            <a:avLst/>
            <a:gdLst/>
            <a:ahLst/>
            <a:cxnLst/>
            <a:rect r="r" b="b" t="t" l="l"/>
            <a:pathLst>
              <a:path h="6172200" w="10981372">
                <a:moveTo>
                  <a:pt x="0" y="0"/>
                </a:moveTo>
                <a:lnTo>
                  <a:pt x="10981372" y="0"/>
                </a:lnTo>
                <a:lnTo>
                  <a:pt x="10981372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1101052"/>
            <a:ext cx="7322449" cy="9185948"/>
          </a:xfrm>
          <a:custGeom>
            <a:avLst/>
            <a:gdLst/>
            <a:ahLst/>
            <a:cxnLst/>
            <a:rect r="r" b="b" t="t" l="l"/>
            <a:pathLst>
              <a:path h="9185948" w="7322449">
                <a:moveTo>
                  <a:pt x="0" y="0"/>
                </a:moveTo>
                <a:lnTo>
                  <a:pt x="7322449" y="0"/>
                </a:lnTo>
                <a:lnTo>
                  <a:pt x="7322449" y="9185948"/>
                </a:lnTo>
                <a:lnTo>
                  <a:pt x="0" y="91859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0079" t="0" r="0" b="-369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8978341" y="8349929"/>
            <a:ext cx="7501233" cy="57150"/>
            <a:chOff x="0" y="0"/>
            <a:chExt cx="7501230" cy="571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501255" cy="57150"/>
            </a:xfrm>
            <a:custGeom>
              <a:avLst/>
              <a:gdLst/>
              <a:ahLst/>
              <a:cxnLst/>
              <a:rect r="r" b="b" t="t" l="l"/>
              <a:pathLst>
                <a:path h="57150" w="7501255">
                  <a:moveTo>
                    <a:pt x="0" y="0"/>
                  </a:moveTo>
                  <a:lnTo>
                    <a:pt x="0" y="57150"/>
                  </a:lnTo>
                  <a:lnTo>
                    <a:pt x="603504" y="57150"/>
                  </a:lnTo>
                  <a:lnTo>
                    <a:pt x="603504" y="0"/>
                  </a:lnTo>
                  <a:close/>
                  <a:moveTo>
                    <a:pt x="838327" y="0"/>
                  </a:moveTo>
                  <a:lnTo>
                    <a:pt x="838327" y="57150"/>
                  </a:lnTo>
                  <a:lnTo>
                    <a:pt x="1741424" y="57150"/>
                  </a:lnTo>
                  <a:lnTo>
                    <a:pt x="1741424" y="0"/>
                  </a:lnTo>
                  <a:close/>
                  <a:moveTo>
                    <a:pt x="1983740" y="0"/>
                  </a:moveTo>
                  <a:lnTo>
                    <a:pt x="1983740" y="57150"/>
                  </a:lnTo>
                  <a:lnTo>
                    <a:pt x="7501255" y="57150"/>
                  </a:lnTo>
                  <a:lnTo>
                    <a:pt x="7501255" y="0"/>
                  </a:lnTo>
                  <a:close/>
                </a:path>
              </a:pathLst>
            </a:custGeom>
            <a:solidFill>
              <a:srgbClr val="547228"/>
            </a:solid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9898694" y="9254804"/>
            <a:ext cx="5660384" cy="57150"/>
            <a:chOff x="0" y="0"/>
            <a:chExt cx="5660377" cy="571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660390" cy="57150"/>
            </a:xfrm>
            <a:custGeom>
              <a:avLst/>
              <a:gdLst/>
              <a:ahLst/>
              <a:cxnLst/>
              <a:rect r="r" b="b" t="t" l="l"/>
              <a:pathLst>
                <a:path h="57150" w="5660390">
                  <a:moveTo>
                    <a:pt x="0" y="0"/>
                  </a:moveTo>
                  <a:lnTo>
                    <a:pt x="0" y="57150"/>
                  </a:lnTo>
                  <a:lnTo>
                    <a:pt x="977900" y="57150"/>
                  </a:lnTo>
                  <a:lnTo>
                    <a:pt x="977900" y="0"/>
                  </a:lnTo>
                  <a:close/>
                  <a:moveTo>
                    <a:pt x="1212723" y="0"/>
                  </a:moveTo>
                  <a:lnTo>
                    <a:pt x="1212723" y="57150"/>
                  </a:lnTo>
                  <a:lnTo>
                    <a:pt x="5090414" y="57150"/>
                  </a:lnTo>
                  <a:lnTo>
                    <a:pt x="5090414" y="0"/>
                  </a:lnTo>
                  <a:close/>
                  <a:moveTo>
                    <a:pt x="5332730" y="0"/>
                  </a:moveTo>
                  <a:lnTo>
                    <a:pt x="5332730" y="57150"/>
                  </a:lnTo>
                  <a:lnTo>
                    <a:pt x="5660390" y="57150"/>
                  </a:lnTo>
                  <a:lnTo>
                    <a:pt x="5660390" y="0"/>
                  </a:lnTo>
                  <a:close/>
                </a:path>
              </a:pathLst>
            </a:custGeom>
            <a:solidFill>
              <a:srgbClr val="547228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5267925" y="-188690"/>
            <a:ext cx="8099841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Ракоподібні 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978341" y="7583376"/>
            <a:ext cx="7651213" cy="265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2"/>
              </a:lnSpc>
            </a:pPr>
            <a:r>
              <a:rPr lang="en-US" sz="5109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  <a:hlinkClick r:id="rId8" tooltip="https://youtu.be/4c6hJK8cB24?si=3Sfo7SjIH01hyY1z"/>
              </a:rPr>
              <a:t>https://youtu.be/mc6lYx1z2Go? si=dpKCd8RM9d7UlmyS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3004433"/>
            <a:ext cx="16611600" cy="5514975"/>
          </a:xfrm>
          <a:custGeom>
            <a:avLst/>
            <a:gdLst/>
            <a:ahLst/>
            <a:cxnLst/>
            <a:rect r="r" b="b" t="t" l="l"/>
            <a:pathLst>
              <a:path h="5514975" w="16611600">
                <a:moveTo>
                  <a:pt x="0" y="0"/>
                </a:moveTo>
                <a:lnTo>
                  <a:pt x="16611600" y="0"/>
                </a:lnTo>
                <a:lnTo>
                  <a:pt x="16611600" y="5514975"/>
                </a:lnTo>
                <a:lnTo>
                  <a:pt x="0" y="55149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431" t="-272678" r="-21465" b="-59692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719751" y="68209"/>
            <a:ext cx="12110037" cy="1741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270"/>
              </a:lnSpc>
            </a:pPr>
            <a:r>
              <a:rPr lang="en-US" sz="10193">
                <a:solidFill>
                  <a:srgbClr val="BDC43B"/>
                </a:solidFill>
                <a:latin typeface="Comic Sans"/>
                <a:ea typeface="Comic Sans"/>
                <a:cs typeface="Comic Sans"/>
                <a:sym typeface="Comic Sans"/>
              </a:rPr>
              <a:t>Різноманітність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118856" y="2378212"/>
            <a:ext cx="12677775" cy="7905750"/>
          </a:xfrm>
          <a:custGeom>
            <a:avLst/>
            <a:gdLst/>
            <a:ahLst/>
            <a:cxnLst/>
            <a:rect r="r" b="b" t="t" l="l"/>
            <a:pathLst>
              <a:path h="7905750" w="12677775">
                <a:moveTo>
                  <a:pt x="0" y="0"/>
                </a:moveTo>
                <a:lnTo>
                  <a:pt x="12677775" y="0"/>
                </a:lnTo>
                <a:lnTo>
                  <a:pt x="12677775" y="7905750"/>
                </a:lnTo>
                <a:lnTo>
                  <a:pt x="0" y="7905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733" t="-228232" r="-16296" b="-138755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719751" y="68209"/>
            <a:ext cx="12110037" cy="1741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270"/>
              </a:lnSpc>
            </a:pPr>
            <a:r>
              <a:rPr lang="en-US" sz="10193">
                <a:solidFill>
                  <a:srgbClr val="BDC43B"/>
                </a:solidFill>
                <a:latin typeface="Comic Sans"/>
                <a:ea typeface="Comic Sans"/>
                <a:cs typeface="Comic Sans"/>
                <a:sym typeface="Comic Sans"/>
              </a:rPr>
              <a:t>Різноманітність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1922993"/>
            <a:ext cx="18414997" cy="8427501"/>
          </a:xfrm>
          <a:custGeom>
            <a:avLst/>
            <a:gdLst/>
            <a:ahLst/>
            <a:cxnLst/>
            <a:rect r="r" b="b" t="t" l="l"/>
            <a:pathLst>
              <a:path h="8427501" w="18414997">
                <a:moveTo>
                  <a:pt x="0" y="0"/>
                </a:moveTo>
                <a:lnTo>
                  <a:pt x="18414997" y="0"/>
                </a:lnTo>
                <a:lnTo>
                  <a:pt x="18414997" y="8427501"/>
                </a:lnTo>
                <a:lnTo>
                  <a:pt x="0" y="8427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0284" y="2522334"/>
            <a:ext cx="3609975" cy="4133850"/>
          </a:xfrm>
          <a:custGeom>
            <a:avLst/>
            <a:gdLst/>
            <a:ahLst/>
            <a:cxnLst/>
            <a:rect r="r" b="b" t="t" l="l"/>
            <a:pathLst>
              <a:path h="4133850" w="3609975">
                <a:moveTo>
                  <a:pt x="0" y="0"/>
                </a:moveTo>
                <a:lnTo>
                  <a:pt x="3609975" y="0"/>
                </a:lnTo>
                <a:lnTo>
                  <a:pt x="3609975" y="4133850"/>
                </a:lnTo>
                <a:lnTo>
                  <a:pt x="0" y="41338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333874" y="5432336"/>
            <a:ext cx="4972050" cy="4854664"/>
          </a:xfrm>
          <a:custGeom>
            <a:avLst/>
            <a:gdLst/>
            <a:ahLst/>
            <a:cxnLst/>
            <a:rect r="r" b="b" t="t" l="l"/>
            <a:pathLst>
              <a:path h="4854664" w="4972050">
                <a:moveTo>
                  <a:pt x="0" y="0"/>
                </a:moveTo>
                <a:lnTo>
                  <a:pt x="4972050" y="0"/>
                </a:lnTo>
                <a:lnTo>
                  <a:pt x="4972050" y="4854664"/>
                </a:lnTo>
                <a:lnTo>
                  <a:pt x="0" y="4854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2418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795424" y="4972060"/>
            <a:ext cx="7762875" cy="4933950"/>
          </a:xfrm>
          <a:custGeom>
            <a:avLst/>
            <a:gdLst/>
            <a:ahLst/>
            <a:cxnLst/>
            <a:rect r="r" b="b" t="t" l="l"/>
            <a:pathLst>
              <a:path h="4933950" w="7762875">
                <a:moveTo>
                  <a:pt x="0" y="0"/>
                </a:moveTo>
                <a:lnTo>
                  <a:pt x="7762875" y="0"/>
                </a:lnTo>
                <a:lnTo>
                  <a:pt x="7762875" y="4933950"/>
                </a:lnTo>
                <a:lnTo>
                  <a:pt x="0" y="49339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63503" y="2217363"/>
            <a:ext cx="4795476" cy="5052908"/>
          </a:xfrm>
          <a:custGeom>
            <a:avLst/>
            <a:gdLst/>
            <a:ahLst/>
            <a:cxnLst/>
            <a:rect r="r" b="b" t="t" l="l"/>
            <a:pathLst>
              <a:path h="5052908" w="4795476">
                <a:moveTo>
                  <a:pt x="0" y="0"/>
                </a:moveTo>
                <a:lnTo>
                  <a:pt x="4795475" y="0"/>
                </a:lnTo>
                <a:lnTo>
                  <a:pt x="4795475" y="5052908"/>
                </a:lnTo>
                <a:lnTo>
                  <a:pt x="0" y="50529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333874" y="5432336"/>
            <a:ext cx="4972050" cy="4854664"/>
          </a:xfrm>
          <a:custGeom>
            <a:avLst/>
            <a:gdLst/>
            <a:ahLst/>
            <a:cxnLst/>
            <a:rect r="r" b="b" t="t" l="l"/>
            <a:pathLst>
              <a:path h="4854664" w="4972050">
                <a:moveTo>
                  <a:pt x="0" y="0"/>
                </a:moveTo>
                <a:lnTo>
                  <a:pt x="4972050" y="0"/>
                </a:lnTo>
                <a:lnTo>
                  <a:pt x="4972050" y="4854664"/>
                </a:lnTo>
                <a:lnTo>
                  <a:pt x="0" y="48546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2418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073119" y="2341274"/>
            <a:ext cx="14429261" cy="2976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03"/>
              </a:lnSpc>
            </a:pPr>
            <a:r>
              <a:rPr lang="en-US" b="true" sz="5739">
                <a:solidFill>
                  <a:srgbClr val="FFC54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• Людина споживає їх у їжу • Вирощування ракоподібних приносить прибуток.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96202" y="724252"/>
            <a:ext cx="1572196" cy="11267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9"/>
              </a:lnSpc>
            </a:pPr>
            <a:r>
              <a:rPr lang="en-US" sz="3264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670259" y="379924"/>
            <a:ext cx="12948514" cy="1916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78"/>
              </a:lnSpc>
            </a:pPr>
            <a:r>
              <a:rPr lang="en-US" sz="5556">
                <a:solidFill>
                  <a:srgbClr val="166469"/>
                </a:solidFill>
                <a:latin typeface="Comic Sans"/>
                <a:ea typeface="Comic Sans"/>
                <a:cs typeface="Comic Sans"/>
                <a:sym typeface="Comic Sans"/>
              </a:rPr>
              <a:t>Роль ракоподібних в природі та житті людини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81533" y="2104511"/>
            <a:ext cx="2089956" cy="2210648"/>
          </a:xfrm>
          <a:custGeom>
            <a:avLst/>
            <a:gdLst/>
            <a:ahLst/>
            <a:cxnLst/>
            <a:rect r="r" b="b" t="t" l="l"/>
            <a:pathLst>
              <a:path h="2210648" w="2089956">
                <a:moveTo>
                  <a:pt x="0" y="0"/>
                </a:moveTo>
                <a:lnTo>
                  <a:pt x="2089956" y="0"/>
                </a:lnTo>
                <a:lnTo>
                  <a:pt x="2089956" y="2210647"/>
                </a:lnTo>
                <a:lnTo>
                  <a:pt x="0" y="2210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63503" y="3345952"/>
            <a:ext cx="19793960" cy="7004552"/>
          </a:xfrm>
          <a:custGeom>
            <a:avLst/>
            <a:gdLst/>
            <a:ahLst/>
            <a:cxnLst/>
            <a:rect r="r" b="b" t="t" l="l"/>
            <a:pathLst>
              <a:path h="7004552" w="19793960">
                <a:moveTo>
                  <a:pt x="0" y="0"/>
                </a:moveTo>
                <a:lnTo>
                  <a:pt x="19793959" y="0"/>
                </a:lnTo>
                <a:lnTo>
                  <a:pt x="19793959" y="7004551"/>
                </a:lnTo>
                <a:lnTo>
                  <a:pt x="0" y="7004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796872" y="4606309"/>
            <a:ext cx="5419725" cy="5419725"/>
          </a:xfrm>
          <a:custGeom>
            <a:avLst/>
            <a:gdLst/>
            <a:ahLst/>
            <a:cxnLst/>
            <a:rect r="r" b="b" t="t" l="l"/>
            <a:pathLst>
              <a:path h="5419725" w="5419725">
                <a:moveTo>
                  <a:pt x="0" y="0"/>
                </a:moveTo>
                <a:lnTo>
                  <a:pt x="5419725" y="0"/>
                </a:lnTo>
                <a:lnTo>
                  <a:pt x="5419725" y="5419725"/>
                </a:lnTo>
                <a:lnTo>
                  <a:pt x="0" y="54197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07853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543389" y="3480895"/>
            <a:ext cx="4136968" cy="4488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937"/>
              </a:lnSpc>
            </a:pPr>
            <a:r>
              <a:rPr lang="en-US" sz="13026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ДЗ:  § 46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055706" y="933450"/>
            <a:ext cx="5234388" cy="183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7"/>
              </a:lnSpc>
            </a:pPr>
            <a:r>
              <a:rPr lang="en-US" sz="5282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ВІДСКАНУЙ QR-КОД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055706" y="2773626"/>
            <a:ext cx="4208021" cy="183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7"/>
              </a:lnSpc>
            </a:pPr>
            <a:r>
              <a:rPr lang="en-US" sz="5282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ТА ПРОЙДИ ГРУ: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8375097" cy="10670791"/>
          </a:xfrm>
          <a:custGeom>
            <a:avLst/>
            <a:gdLst/>
            <a:ahLst/>
            <a:cxnLst/>
            <a:rect r="r" b="b" t="t" l="l"/>
            <a:pathLst>
              <a:path h="10670791" w="18375097">
                <a:moveTo>
                  <a:pt x="0" y="0"/>
                </a:moveTo>
                <a:lnTo>
                  <a:pt x="18375096" y="0"/>
                </a:lnTo>
                <a:lnTo>
                  <a:pt x="18375096" y="10670791"/>
                </a:lnTo>
                <a:lnTo>
                  <a:pt x="0" y="106707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063126" y="5371833"/>
            <a:ext cx="4914900" cy="4915167"/>
          </a:xfrm>
          <a:custGeom>
            <a:avLst/>
            <a:gdLst/>
            <a:ahLst/>
            <a:cxnLst/>
            <a:rect r="r" b="b" t="t" l="l"/>
            <a:pathLst>
              <a:path h="4915167" w="4914900">
                <a:moveTo>
                  <a:pt x="0" y="0"/>
                </a:moveTo>
                <a:lnTo>
                  <a:pt x="4914900" y="0"/>
                </a:lnTo>
                <a:lnTo>
                  <a:pt x="4914900" y="4915167"/>
                </a:lnTo>
                <a:lnTo>
                  <a:pt x="0" y="49151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3482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5257848" y="433645"/>
            <a:ext cx="4598880" cy="3108122"/>
            <a:chOff x="0" y="0"/>
            <a:chExt cx="4598873" cy="310812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55626" y="63500"/>
              <a:ext cx="4488054" cy="2981325"/>
            </a:xfrm>
            <a:custGeom>
              <a:avLst/>
              <a:gdLst/>
              <a:ahLst/>
              <a:cxnLst/>
              <a:rect r="r" b="b" t="t" l="l"/>
              <a:pathLst>
                <a:path h="2981325" w="4488054">
                  <a:moveTo>
                    <a:pt x="449326" y="0"/>
                  </a:moveTo>
                  <a:cubicBezTo>
                    <a:pt x="434848" y="0"/>
                    <a:pt x="420243" y="254"/>
                    <a:pt x="405638" y="889"/>
                  </a:cubicBezTo>
                  <a:cubicBezTo>
                    <a:pt x="308610" y="4699"/>
                    <a:pt x="217551" y="16764"/>
                    <a:pt x="132461" y="64770"/>
                  </a:cubicBezTo>
                  <a:cubicBezTo>
                    <a:pt x="65532" y="102616"/>
                    <a:pt x="23622" y="159258"/>
                    <a:pt x="12065" y="236601"/>
                  </a:cubicBezTo>
                  <a:cubicBezTo>
                    <a:pt x="0" y="318262"/>
                    <a:pt x="15240" y="397383"/>
                    <a:pt x="46355" y="471424"/>
                  </a:cubicBezTo>
                  <a:cubicBezTo>
                    <a:pt x="94107" y="585216"/>
                    <a:pt x="147574" y="696849"/>
                    <a:pt x="201168" y="808101"/>
                  </a:cubicBezTo>
                  <a:cubicBezTo>
                    <a:pt x="232918" y="874141"/>
                    <a:pt x="256413" y="941959"/>
                    <a:pt x="266446" y="1014476"/>
                  </a:cubicBezTo>
                  <a:cubicBezTo>
                    <a:pt x="279146" y="1106551"/>
                    <a:pt x="288036" y="1199388"/>
                    <a:pt x="305308" y="1290574"/>
                  </a:cubicBezTo>
                  <a:cubicBezTo>
                    <a:pt x="344043" y="1495171"/>
                    <a:pt x="525399" y="1671701"/>
                    <a:pt x="754761" y="1671701"/>
                  </a:cubicBezTo>
                  <a:cubicBezTo>
                    <a:pt x="776097" y="1671701"/>
                    <a:pt x="797814" y="1670177"/>
                    <a:pt x="819912" y="1667002"/>
                  </a:cubicBezTo>
                  <a:cubicBezTo>
                    <a:pt x="821944" y="1666748"/>
                    <a:pt x="823976" y="1666621"/>
                    <a:pt x="825881" y="1666621"/>
                  </a:cubicBezTo>
                  <a:cubicBezTo>
                    <a:pt x="829056" y="1666621"/>
                    <a:pt x="831469" y="1666875"/>
                    <a:pt x="831596" y="1666875"/>
                  </a:cubicBezTo>
                  <a:cubicBezTo>
                    <a:pt x="766445" y="1721612"/>
                    <a:pt x="698881" y="1776476"/>
                    <a:pt x="633476" y="1834007"/>
                  </a:cubicBezTo>
                  <a:cubicBezTo>
                    <a:pt x="588518" y="1873504"/>
                    <a:pt x="565277" y="1925955"/>
                    <a:pt x="555625" y="1984756"/>
                  </a:cubicBezTo>
                  <a:cubicBezTo>
                    <a:pt x="542798" y="2062861"/>
                    <a:pt x="553720" y="2138934"/>
                    <a:pt x="576453" y="2213483"/>
                  </a:cubicBezTo>
                  <a:cubicBezTo>
                    <a:pt x="645541" y="2440432"/>
                    <a:pt x="775081" y="2630170"/>
                    <a:pt x="940943" y="2796794"/>
                  </a:cubicBezTo>
                  <a:cubicBezTo>
                    <a:pt x="1006221" y="2862326"/>
                    <a:pt x="1078357" y="2919222"/>
                    <a:pt x="1162812" y="2959354"/>
                  </a:cubicBezTo>
                  <a:cubicBezTo>
                    <a:pt x="1195959" y="2975102"/>
                    <a:pt x="1241298" y="2981325"/>
                    <a:pt x="1284097" y="2981325"/>
                  </a:cubicBezTo>
                  <a:cubicBezTo>
                    <a:pt x="1306449" y="2981325"/>
                    <a:pt x="1328293" y="2979674"/>
                    <a:pt x="1347216" y="2976626"/>
                  </a:cubicBezTo>
                  <a:cubicBezTo>
                    <a:pt x="1466088" y="2957957"/>
                    <a:pt x="1542923" y="2911475"/>
                    <a:pt x="1637792" y="2839466"/>
                  </a:cubicBezTo>
                  <a:cubicBezTo>
                    <a:pt x="1729994" y="2769362"/>
                    <a:pt x="1802130" y="2680716"/>
                    <a:pt x="1871345" y="2589149"/>
                  </a:cubicBezTo>
                  <a:cubicBezTo>
                    <a:pt x="1972437" y="2455418"/>
                    <a:pt x="2068703" y="2318766"/>
                    <a:pt x="2136140" y="2164588"/>
                  </a:cubicBezTo>
                  <a:lnTo>
                    <a:pt x="2136140" y="2164715"/>
                  </a:lnTo>
                  <a:cubicBezTo>
                    <a:pt x="2136140" y="2164715"/>
                    <a:pt x="2143760" y="2641092"/>
                    <a:pt x="2243963" y="2641092"/>
                  </a:cubicBezTo>
                  <a:cubicBezTo>
                    <a:pt x="2344166" y="2641092"/>
                    <a:pt x="2351786" y="2164715"/>
                    <a:pt x="2351786" y="2164715"/>
                  </a:cubicBezTo>
                  <a:lnTo>
                    <a:pt x="2351786" y="2164588"/>
                  </a:lnTo>
                  <a:cubicBezTo>
                    <a:pt x="2419223" y="2318766"/>
                    <a:pt x="2515362" y="2455418"/>
                    <a:pt x="2616581" y="2589149"/>
                  </a:cubicBezTo>
                  <a:cubicBezTo>
                    <a:pt x="2685796" y="2680716"/>
                    <a:pt x="2757932" y="2769362"/>
                    <a:pt x="2850134" y="2839466"/>
                  </a:cubicBezTo>
                  <a:cubicBezTo>
                    <a:pt x="2945003" y="2911475"/>
                    <a:pt x="3021711" y="2957957"/>
                    <a:pt x="3140710" y="2976626"/>
                  </a:cubicBezTo>
                  <a:cubicBezTo>
                    <a:pt x="3159633" y="2979547"/>
                    <a:pt x="3181350" y="2981325"/>
                    <a:pt x="3203829" y="2981325"/>
                  </a:cubicBezTo>
                  <a:cubicBezTo>
                    <a:pt x="3246755" y="2981325"/>
                    <a:pt x="3291967" y="2975102"/>
                    <a:pt x="3325114" y="2959354"/>
                  </a:cubicBezTo>
                  <a:cubicBezTo>
                    <a:pt x="3409569" y="2919349"/>
                    <a:pt x="3481705" y="2862453"/>
                    <a:pt x="3546983" y="2796794"/>
                  </a:cubicBezTo>
                  <a:cubicBezTo>
                    <a:pt x="3712845" y="2630297"/>
                    <a:pt x="3842385" y="2440432"/>
                    <a:pt x="3911473" y="2213483"/>
                  </a:cubicBezTo>
                  <a:cubicBezTo>
                    <a:pt x="3934079" y="2139061"/>
                    <a:pt x="3945128" y="2062861"/>
                    <a:pt x="3932302" y="1984883"/>
                  </a:cubicBezTo>
                  <a:cubicBezTo>
                    <a:pt x="3922649" y="1926082"/>
                    <a:pt x="3899409" y="1873631"/>
                    <a:pt x="3854450" y="1834134"/>
                  </a:cubicBezTo>
                  <a:cubicBezTo>
                    <a:pt x="3789046" y="1776603"/>
                    <a:pt x="3721354" y="1721739"/>
                    <a:pt x="3656330" y="1667002"/>
                  </a:cubicBezTo>
                  <a:cubicBezTo>
                    <a:pt x="3656457" y="1667002"/>
                    <a:pt x="3658871" y="1666748"/>
                    <a:pt x="3662046" y="1666748"/>
                  </a:cubicBezTo>
                  <a:cubicBezTo>
                    <a:pt x="3663824" y="1666748"/>
                    <a:pt x="3665982" y="1666875"/>
                    <a:pt x="3668015" y="1667129"/>
                  </a:cubicBezTo>
                  <a:cubicBezTo>
                    <a:pt x="3690112" y="1670304"/>
                    <a:pt x="3711830" y="1671828"/>
                    <a:pt x="3733293" y="1671828"/>
                  </a:cubicBezTo>
                  <a:cubicBezTo>
                    <a:pt x="3962528" y="1671828"/>
                    <a:pt x="4144011" y="1495298"/>
                    <a:pt x="4182746" y="1290701"/>
                  </a:cubicBezTo>
                  <a:cubicBezTo>
                    <a:pt x="4200017" y="1199515"/>
                    <a:pt x="4209035" y="1106678"/>
                    <a:pt x="4221607" y="1014603"/>
                  </a:cubicBezTo>
                  <a:cubicBezTo>
                    <a:pt x="4231513" y="942086"/>
                    <a:pt x="4255009" y="874268"/>
                    <a:pt x="4286886" y="808228"/>
                  </a:cubicBezTo>
                  <a:cubicBezTo>
                    <a:pt x="4340480" y="696976"/>
                    <a:pt x="4393947" y="585470"/>
                    <a:pt x="4441699" y="471551"/>
                  </a:cubicBezTo>
                  <a:cubicBezTo>
                    <a:pt x="4472814" y="397510"/>
                    <a:pt x="4488054" y="318516"/>
                    <a:pt x="4475989" y="236728"/>
                  </a:cubicBezTo>
                  <a:cubicBezTo>
                    <a:pt x="4464559" y="159385"/>
                    <a:pt x="4422649" y="102743"/>
                    <a:pt x="4355593" y="64897"/>
                  </a:cubicBezTo>
                  <a:cubicBezTo>
                    <a:pt x="4270503" y="16764"/>
                    <a:pt x="4179444" y="4826"/>
                    <a:pt x="4082416" y="1016"/>
                  </a:cubicBezTo>
                  <a:cubicBezTo>
                    <a:pt x="4067811" y="381"/>
                    <a:pt x="4053206" y="127"/>
                    <a:pt x="4038728" y="127"/>
                  </a:cubicBezTo>
                  <a:cubicBezTo>
                    <a:pt x="3888360" y="127"/>
                    <a:pt x="3743706" y="30861"/>
                    <a:pt x="3606166" y="89408"/>
                  </a:cubicBezTo>
                  <a:cubicBezTo>
                    <a:pt x="3298825" y="220218"/>
                    <a:pt x="3011806" y="385699"/>
                    <a:pt x="2759203" y="606171"/>
                  </a:cubicBezTo>
                  <a:cubicBezTo>
                    <a:pt x="2603628" y="741934"/>
                    <a:pt x="2480692" y="902843"/>
                    <a:pt x="2397126" y="1092708"/>
                  </a:cubicBezTo>
                  <a:cubicBezTo>
                    <a:pt x="2361820" y="975106"/>
                    <a:pt x="2334896" y="909955"/>
                    <a:pt x="2322958" y="883666"/>
                  </a:cubicBezTo>
                  <a:cubicBezTo>
                    <a:pt x="2330832" y="876046"/>
                    <a:pt x="2337563" y="867156"/>
                    <a:pt x="2343024" y="857504"/>
                  </a:cubicBezTo>
                  <a:cubicBezTo>
                    <a:pt x="2343024" y="857504"/>
                    <a:pt x="2343024" y="857377"/>
                    <a:pt x="2343151" y="857377"/>
                  </a:cubicBezTo>
                  <a:cubicBezTo>
                    <a:pt x="2344802" y="854329"/>
                    <a:pt x="2346326" y="851281"/>
                    <a:pt x="2347723" y="847979"/>
                  </a:cubicBezTo>
                  <a:cubicBezTo>
                    <a:pt x="2347850" y="847725"/>
                    <a:pt x="2347977" y="847471"/>
                    <a:pt x="2348104" y="847217"/>
                  </a:cubicBezTo>
                  <a:cubicBezTo>
                    <a:pt x="2349374" y="844296"/>
                    <a:pt x="2350517" y="841121"/>
                    <a:pt x="2351533" y="838073"/>
                  </a:cubicBezTo>
                  <a:cubicBezTo>
                    <a:pt x="2351660" y="837565"/>
                    <a:pt x="2351914" y="837184"/>
                    <a:pt x="2352041" y="836676"/>
                  </a:cubicBezTo>
                  <a:cubicBezTo>
                    <a:pt x="2352930" y="833755"/>
                    <a:pt x="2353692" y="830834"/>
                    <a:pt x="2354327" y="827786"/>
                  </a:cubicBezTo>
                  <a:cubicBezTo>
                    <a:pt x="2354453" y="827024"/>
                    <a:pt x="2354707" y="826389"/>
                    <a:pt x="2354834" y="825627"/>
                  </a:cubicBezTo>
                  <a:cubicBezTo>
                    <a:pt x="2355469" y="822706"/>
                    <a:pt x="2355850" y="819785"/>
                    <a:pt x="2356231" y="816864"/>
                  </a:cubicBezTo>
                  <a:cubicBezTo>
                    <a:pt x="2356358" y="815975"/>
                    <a:pt x="2356485" y="815213"/>
                    <a:pt x="2356612" y="814324"/>
                  </a:cubicBezTo>
                  <a:cubicBezTo>
                    <a:pt x="2356993" y="810514"/>
                    <a:pt x="2357247" y="806577"/>
                    <a:pt x="2357247" y="802640"/>
                  </a:cubicBezTo>
                  <a:cubicBezTo>
                    <a:pt x="2357247" y="798703"/>
                    <a:pt x="2356993" y="794766"/>
                    <a:pt x="2356612" y="790829"/>
                  </a:cubicBezTo>
                  <a:cubicBezTo>
                    <a:pt x="2356612" y="790321"/>
                    <a:pt x="2356485" y="789686"/>
                    <a:pt x="2356358" y="789178"/>
                  </a:cubicBezTo>
                  <a:cubicBezTo>
                    <a:pt x="2355977" y="785876"/>
                    <a:pt x="2355469" y="782574"/>
                    <a:pt x="2354834" y="779272"/>
                  </a:cubicBezTo>
                  <a:cubicBezTo>
                    <a:pt x="2354834" y="779145"/>
                    <a:pt x="2354707" y="778891"/>
                    <a:pt x="2354707" y="778764"/>
                  </a:cubicBezTo>
                  <a:cubicBezTo>
                    <a:pt x="2349881" y="756412"/>
                    <a:pt x="2338452" y="736473"/>
                    <a:pt x="2322577" y="721106"/>
                  </a:cubicBezTo>
                  <a:cubicBezTo>
                    <a:pt x="2375281" y="589407"/>
                    <a:pt x="2490725" y="364363"/>
                    <a:pt x="2699131" y="238379"/>
                  </a:cubicBezTo>
                  <a:cubicBezTo>
                    <a:pt x="2711450" y="230886"/>
                    <a:pt x="2715387" y="214884"/>
                    <a:pt x="2707894" y="202565"/>
                  </a:cubicBezTo>
                  <a:cubicBezTo>
                    <a:pt x="2702941" y="194437"/>
                    <a:pt x="2694432" y="189992"/>
                    <a:pt x="2685543" y="189992"/>
                  </a:cubicBezTo>
                  <a:cubicBezTo>
                    <a:pt x="2680971" y="189992"/>
                    <a:pt x="2676272" y="191262"/>
                    <a:pt x="2672081" y="193802"/>
                  </a:cubicBezTo>
                  <a:cubicBezTo>
                    <a:pt x="2452625" y="326517"/>
                    <a:pt x="2332610" y="555117"/>
                    <a:pt x="2276476" y="694182"/>
                  </a:cubicBezTo>
                  <a:cubicBezTo>
                    <a:pt x="2271904" y="692785"/>
                    <a:pt x="2267078" y="691769"/>
                    <a:pt x="2262252" y="691007"/>
                  </a:cubicBezTo>
                  <a:cubicBezTo>
                    <a:pt x="2261109" y="690880"/>
                    <a:pt x="2259966" y="690626"/>
                    <a:pt x="2258823" y="690499"/>
                  </a:cubicBezTo>
                  <a:cubicBezTo>
                    <a:pt x="2257172" y="690245"/>
                    <a:pt x="2255521" y="690118"/>
                    <a:pt x="2253870" y="689864"/>
                  </a:cubicBezTo>
                  <a:cubicBezTo>
                    <a:pt x="2250695" y="689610"/>
                    <a:pt x="2247393" y="689356"/>
                    <a:pt x="2244091" y="689356"/>
                  </a:cubicBezTo>
                  <a:cubicBezTo>
                    <a:pt x="2232788" y="689356"/>
                    <a:pt x="2221993" y="691134"/>
                    <a:pt x="2211706" y="694182"/>
                  </a:cubicBezTo>
                  <a:cubicBezTo>
                    <a:pt x="2155699" y="555117"/>
                    <a:pt x="2035684" y="326517"/>
                    <a:pt x="1816101" y="193675"/>
                  </a:cubicBezTo>
                  <a:cubicBezTo>
                    <a:pt x="1811910" y="191135"/>
                    <a:pt x="1807211" y="189865"/>
                    <a:pt x="1802639" y="189865"/>
                  </a:cubicBezTo>
                  <a:cubicBezTo>
                    <a:pt x="1793876" y="189865"/>
                    <a:pt x="1785240" y="194310"/>
                    <a:pt x="1780287" y="202438"/>
                  </a:cubicBezTo>
                  <a:cubicBezTo>
                    <a:pt x="1772794" y="214757"/>
                    <a:pt x="1776731" y="230759"/>
                    <a:pt x="1789050" y="238252"/>
                  </a:cubicBezTo>
                  <a:cubicBezTo>
                    <a:pt x="1997457" y="364363"/>
                    <a:pt x="2112900" y="589407"/>
                    <a:pt x="2165605" y="721106"/>
                  </a:cubicBezTo>
                  <a:cubicBezTo>
                    <a:pt x="2144269" y="741680"/>
                    <a:pt x="2130807" y="770382"/>
                    <a:pt x="2130807" y="802386"/>
                  </a:cubicBezTo>
                  <a:cubicBezTo>
                    <a:pt x="2130807" y="834136"/>
                    <a:pt x="2144015" y="862838"/>
                    <a:pt x="2165097" y="883412"/>
                  </a:cubicBezTo>
                  <a:cubicBezTo>
                    <a:pt x="2153286" y="909828"/>
                    <a:pt x="2126235" y="974852"/>
                    <a:pt x="2090929" y="1092454"/>
                  </a:cubicBezTo>
                  <a:cubicBezTo>
                    <a:pt x="2007490" y="902589"/>
                    <a:pt x="1884427" y="741680"/>
                    <a:pt x="1728852" y="605917"/>
                  </a:cubicBezTo>
                  <a:cubicBezTo>
                    <a:pt x="1476249" y="385445"/>
                    <a:pt x="1189229" y="219964"/>
                    <a:pt x="881889" y="89154"/>
                  </a:cubicBezTo>
                  <a:cubicBezTo>
                    <a:pt x="744220" y="30734"/>
                    <a:pt x="599694" y="0"/>
                    <a:pt x="449326" y="0"/>
                  </a:cubicBezTo>
                  <a:close/>
                </a:path>
              </a:pathLst>
            </a:custGeom>
            <a:solidFill>
              <a:srgbClr val="FFC7C7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828038" y="249809"/>
              <a:ext cx="942086" cy="2454656"/>
            </a:xfrm>
            <a:custGeom>
              <a:avLst/>
              <a:gdLst/>
              <a:ahLst/>
              <a:cxnLst/>
              <a:rect r="r" b="b" t="t" l="l"/>
              <a:pathLst>
                <a:path h="2454656" w="942086">
                  <a:moveTo>
                    <a:pt x="935101" y="16256"/>
                  </a:moveTo>
                  <a:cubicBezTo>
                    <a:pt x="927608" y="3937"/>
                    <a:pt x="911606" y="0"/>
                    <a:pt x="899287" y="7493"/>
                  </a:cubicBezTo>
                  <a:cubicBezTo>
                    <a:pt x="679704" y="140335"/>
                    <a:pt x="559689" y="368935"/>
                    <a:pt x="503682" y="508000"/>
                  </a:cubicBezTo>
                  <a:cubicBezTo>
                    <a:pt x="493395" y="504952"/>
                    <a:pt x="482600" y="503174"/>
                    <a:pt x="471297" y="503174"/>
                  </a:cubicBezTo>
                  <a:cubicBezTo>
                    <a:pt x="459994" y="503174"/>
                    <a:pt x="449199" y="504952"/>
                    <a:pt x="438912" y="508000"/>
                  </a:cubicBezTo>
                  <a:cubicBezTo>
                    <a:pt x="382905" y="368935"/>
                    <a:pt x="262890" y="140335"/>
                    <a:pt x="43307" y="7493"/>
                  </a:cubicBezTo>
                  <a:cubicBezTo>
                    <a:pt x="30988" y="0"/>
                    <a:pt x="14986" y="3937"/>
                    <a:pt x="7493" y="16256"/>
                  </a:cubicBezTo>
                  <a:cubicBezTo>
                    <a:pt x="0" y="28575"/>
                    <a:pt x="3937" y="44577"/>
                    <a:pt x="16256" y="52070"/>
                  </a:cubicBezTo>
                  <a:cubicBezTo>
                    <a:pt x="224663" y="178181"/>
                    <a:pt x="340106" y="403225"/>
                    <a:pt x="392811" y="534924"/>
                  </a:cubicBezTo>
                  <a:cubicBezTo>
                    <a:pt x="371475" y="555498"/>
                    <a:pt x="358013" y="584200"/>
                    <a:pt x="358013" y="616204"/>
                  </a:cubicBezTo>
                  <a:cubicBezTo>
                    <a:pt x="358013" y="647954"/>
                    <a:pt x="371221" y="676656"/>
                    <a:pt x="392303" y="697230"/>
                  </a:cubicBezTo>
                  <a:cubicBezTo>
                    <a:pt x="380492" y="723646"/>
                    <a:pt x="353441" y="788670"/>
                    <a:pt x="318135" y="906272"/>
                  </a:cubicBezTo>
                  <a:lnTo>
                    <a:pt x="363220" y="1978279"/>
                  </a:lnTo>
                  <a:cubicBezTo>
                    <a:pt x="363220" y="1978279"/>
                    <a:pt x="370840" y="2454656"/>
                    <a:pt x="471043" y="2454656"/>
                  </a:cubicBezTo>
                  <a:cubicBezTo>
                    <a:pt x="571246" y="2454656"/>
                    <a:pt x="578866" y="1978279"/>
                    <a:pt x="578866" y="1978279"/>
                  </a:cubicBezTo>
                  <a:lnTo>
                    <a:pt x="623951" y="906272"/>
                  </a:lnTo>
                  <a:cubicBezTo>
                    <a:pt x="588645" y="788670"/>
                    <a:pt x="561721" y="723519"/>
                    <a:pt x="549783" y="697230"/>
                  </a:cubicBezTo>
                  <a:cubicBezTo>
                    <a:pt x="570865" y="676656"/>
                    <a:pt x="584073" y="647954"/>
                    <a:pt x="584073" y="616204"/>
                  </a:cubicBezTo>
                  <a:cubicBezTo>
                    <a:pt x="584073" y="584200"/>
                    <a:pt x="570611" y="555498"/>
                    <a:pt x="549275" y="534924"/>
                  </a:cubicBezTo>
                  <a:cubicBezTo>
                    <a:pt x="601980" y="403225"/>
                    <a:pt x="717423" y="178181"/>
                    <a:pt x="925830" y="52070"/>
                  </a:cubicBezTo>
                  <a:cubicBezTo>
                    <a:pt x="938149" y="44577"/>
                    <a:pt x="942086" y="28575"/>
                    <a:pt x="934720" y="16256"/>
                  </a:cubicBezTo>
                  <a:close/>
                </a:path>
              </a:pathLst>
            </a:custGeom>
            <a:solidFill>
              <a:srgbClr val="FF8888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028700" y="3258694"/>
            <a:ext cx="3998071" cy="1284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561"/>
              </a:lnSpc>
            </a:pPr>
            <a:r>
              <a:rPr lang="en-US" b="true" sz="7543">
                <a:solidFill>
                  <a:srgbClr val="7FCDC1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Членист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11211" y="4400587"/>
            <a:ext cx="3463385" cy="1284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561"/>
              </a:lnSpc>
            </a:pPr>
            <a:r>
              <a:rPr lang="en-US" b="true" sz="7543">
                <a:solidFill>
                  <a:srgbClr val="7FCDC1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оногі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24795" y="3886791"/>
            <a:ext cx="7405983" cy="2398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10"/>
              </a:lnSpc>
            </a:pPr>
            <a:r>
              <a:rPr lang="en-US" b="true" sz="4578">
                <a:solidFill>
                  <a:srgbClr val="E87C67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це безхребетні тварини,тіло яких поділене на сегменти.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94413" y="1744894"/>
            <a:ext cx="1678438" cy="1874444"/>
          </a:xfrm>
          <a:custGeom>
            <a:avLst/>
            <a:gdLst/>
            <a:ahLst/>
            <a:cxnLst/>
            <a:rect r="r" b="b" t="t" l="l"/>
            <a:pathLst>
              <a:path h="1874444" w="1678438">
                <a:moveTo>
                  <a:pt x="0" y="0"/>
                </a:moveTo>
                <a:lnTo>
                  <a:pt x="1678438" y="0"/>
                </a:lnTo>
                <a:lnTo>
                  <a:pt x="1678438" y="1874444"/>
                </a:lnTo>
                <a:lnTo>
                  <a:pt x="0" y="18744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10857" y="2179720"/>
            <a:ext cx="573386" cy="2369010"/>
          </a:xfrm>
          <a:custGeom>
            <a:avLst/>
            <a:gdLst/>
            <a:ahLst/>
            <a:cxnLst/>
            <a:rect r="r" b="b" t="t" l="l"/>
            <a:pathLst>
              <a:path h="2369010" w="573386">
                <a:moveTo>
                  <a:pt x="0" y="0"/>
                </a:moveTo>
                <a:lnTo>
                  <a:pt x="573386" y="0"/>
                </a:lnTo>
                <a:lnTo>
                  <a:pt x="573386" y="2369010"/>
                </a:lnTo>
                <a:lnTo>
                  <a:pt x="0" y="23690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63503" y="5347687"/>
            <a:ext cx="18375097" cy="5002816"/>
          </a:xfrm>
          <a:custGeom>
            <a:avLst/>
            <a:gdLst/>
            <a:ahLst/>
            <a:cxnLst/>
            <a:rect r="r" b="b" t="t" l="l"/>
            <a:pathLst>
              <a:path h="5002816" w="18375097">
                <a:moveTo>
                  <a:pt x="0" y="0"/>
                </a:moveTo>
                <a:lnTo>
                  <a:pt x="18375096" y="0"/>
                </a:lnTo>
                <a:lnTo>
                  <a:pt x="18375096" y="5002816"/>
                </a:lnTo>
                <a:lnTo>
                  <a:pt x="0" y="50028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34711" y="1738465"/>
            <a:ext cx="1510065" cy="2007718"/>
          </a:xfrm>
          <a:custGeom>
            <a:avLst/>
            <a:gdLst/>
            <a:ahLst/>
            <a:cxnLst/>
            <a:rect r="r" b="b" t="t" l="l"/>
            <a:pathLst>
              <a:path h="2007718" w="1510065">
                <a:moveTo>
                  <a:pt x="0" y="0"/>
                </a:moveTo>
                <a:lnTo>
                  <a:pt x="1510065" y="0"/>
                </a:lnTo>
                <a:lnTo>
                  <a:pt x="1510065" y="2007718"/>
                </a:lnTo>
                <a:lnTo>
                  <a:pt x="0" y="2007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091829" y="5616797"/>
            <a:ext cx="4105275" cy="4200525"/>
          </a:xfrm>
          <a:custGeom>
            <a:avLst/>
            <a:gdLst/>
            <a:ahLst/>
            <a:cxnLst/>
            <a:rect r="r" b="b" t="t" l="l"/>
            <a:pathLst>
              <a:path h="4200525" w="4105275">
                <a:moveTo>
                  <a:pt x="0" y="0"/>
                </a:moveTo>
                <a:lnTo>
                  <a:pt x="4105275" y="0"/>
                </a:lnTo>
                <a:lnTo>
                  <a:pt x="4105275" y="4200525"/>
                </a:lnTo>
                <a:lnTo>
                  <a:pt x="0" y="42005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350829" y="5308054"/>
            <a:ext cx="5183896" cy="2468870"/>
          </a:xfrm>
          <a:custGeom>
            <a:avLst/>
            <a:gdLst/>
            <a:ahLst/>
            <a:cxnLst/>
            <a:rect r="r" b="b" t="t" l="l"/>
            <a:pathLst>
              <a:path h="2468870" w="5183896">
                <a:moveTo>
                  <a:pt x="0" y="0"/>
                </a:moveTo>
                <a:lnTo>
                  <a:pt x="5183896" y="0"/>
                </a:lnTo>
                <a:lnTo>
                  <a:pt x="5183896" y="2468870"/>
                </a:lnTo>
                <a:lnTo>
                  <a:pt x="0" y="246887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893535" y="227524"/>
            <a:ext cx="11873305" cy="2255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497"/>
              </a:lnSpc>
            </a:pPr>
            <a:r>
              <a:rPr lang="en-US" b="true" sz="13212">
                <a:solidFill>
                  <a:srgbClr val="7FCDC1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Членистоногі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16232" y="3192609"/>
            <a:ext cx="4884506" cy="114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76"/>
              </a:lnSpc>
            </a:pPr>
            <a:r>
              <a:rPr lang="en-US" sz="6697">
                <a:solidFill>
                  <a:srgbClr val="7CB58A"/>
                </a:solidFill>
                <a:latin typeface="Comic Sans"/>
                <a:ea typeface="Comic Sans"/>
                <a:cs typeface="Comic Sans"/>
                <a:sym typeface="Comic Sans"/>
              </a:rPr>
              <a:t>Ракоподібні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541381" y="3775700"/>
            <a:ext cx="4201957" cy="1385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336"/>
              </a:lnSpc>
            </a:pPr>
            <a:r>
              <a:rPr lang="en-US" sz="8097">
                <a:solidFill>
                  <a:srgbClr val="6DC0DB"/>
                </a:solidFill>
                <a:latin typeface="Comic Sans"/>
                <a:ea typeface="Comic Sans"/>
                <a:cs typeface="Comic Sans"/>
                <a:sym typeface="Comic Sans"/>
              </a:rPr>
              <a:t>Комахи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006062" y="3192609"/>
            <a:ext cx="5991111" cy="1094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6"/>
              </a:lnSpc>
            </a:pPr>
            <a:r>
              <a:rPr lang="en-US" sz="6397">
                <a:solidFill>
                  <a:srgbClr val="7CB58A"/>
                </a:solidFill>
                <a:latin typeface="Comic Sans"/>
                <a:ea typeface="Comic Sans"/>
                <a:cs typeface="Comic Sans"/>
                <a:sym typeface="Comic Sans"/>
              </a:rPr>
              <a:t>Павукоподібні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-63503"/>
            <a:ext cx="17690059" cy="4059631"/>
          </a:xfrm>
          <a:custGeom>
            <a:avLst/>
            <a:gdLst/>
            <a:ahLst/>
            <a:cxnLst/>
            <a:rect r="r" b="b" t="t" l="l"/>
            <a:pathLst>
              <a:path h="4059631" w="17690059">
                <a:moveTo>
                  <a:pt x="0" y="0"/>
                </a:moveTo>
                <a:lnTo>
                  <a:pt x="17690058" y="0"/>
                </a:lnTo>
                <a:lnTo>
                  <a:pt x="17690058" y="4059631"/>
                </a:lnTo>
                <a:lnTo>
                  <a:pt x="0" y="40596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33917" y="3935006"/>
            <a:ext cx="7753350" cy="6143625"/>
          </a:xfrm>
          <a:custGeom>
            <a:avLst/>
            <a:gdLst/>
            <a:ahLst/>
            <a:cxnLst/>
            <a:rect r="r" b="b" t="t" l="l"/>
            <a:pathLst>
              <a:path h="6143625" w="7753350">
                <a:moveTo>
                  <a:pt x="0" y="0"/>
                </a:moveTo>
                <a:lnTo>
                  <a:pt x="7753350" y="0"/>
                </a:lnTo>
                <a:lnTo>
                  <a:pt x="7753350" y="6143625"/>
                </a:lnTo>
                <a:lnTo>
                  <a:pt x="0" y="61436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4948" y="7525217"/>
            <a:ext cx="3971925" cy="2761783"/>
          </a:xfrm>
          <a:custGeom>
            <a:avLst/>
            <a:gdLst/>
            <a:ahLst/>
            <a:cxnLst/>
            <a:rect r="r" b="b" t="t" l="l"/>
            <a:pathLst>
              <a:path h="2761783" w="3971925">
                <a:moveTo>
                  <a:pt x="0" y="0"/>
                </a:moveTo>
                <a:lnTo>
                  <a:pt x="3971925" y="0"/>
                </a:lnTo>
                <a:lnTo>
                  <a:pt x="3971925" y="2761783"/>
                </a:lnTo>
                <a:lnTo>
                  <a:pt x="0" y="27617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519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7657" y="1406090"/>
            <a:ext cx="10602192" cy="7107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7"/>
              </a:lnSpc>
            </a:pPr>
            <a:r>
              <a:rPr lang="en-US" sz="5829">
                <a:solidFill>
                  <a:srgbClr val="7CB58A"/>
                </a:solidFill>
                <a:latin typeface="Comic Sans"/>
                <a:ea typeface="Comic Sans"/>
                <a:cs typeface="Comic Sans"/>
                <a:sym typeface="Comic Sans"/>
              </a:rPr>
              <a:t>Становлять 80% від всього біорізноманіття планети. Заселили суходіл,всі типи водойм,грунт, організми інших істот. Комахи - єдині представники,які здатні до активного польоту.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345411" y="-81601"/>
            <a:ext cx="8941146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Членистоногі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519488" y="3767069"/>
            <a:ext cx="11249025" cy="6830803"/>
          </a:xfrm>
          <a:custGeom>
            <a:avLst/>
            <a:gdLst/>
            <a:ahLst/>
            <a:cxnLst/>
            <a:rect r="r" b="b" t="t" l="l"/>
            <a:pathLst>
              <a:path h="6830803" w="11249025">
                <a:moveTo>
                  <a:pt x="0" y="0"/>
                </a:moveTo>
                <a:lnTo>
                  <a:pt x="11249024" y="0"/>
                </a:lnTo>
                <a:lnTo>
                  <a:pt x="11249024" y="6830803"/>
                </a:lnTo>
                <a:lnTo>
                  <a:pt x="0" y="68308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9742" r="0" b="-3802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541212"/>
            <a:ext cx="14930805" cy="2187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8"/>
              </a:lnSpc>
            </a:pPr>
            <a:r>
              <a:rPr lang="en-US" sz="4202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Подібні за будовою сегменти формують </a:t>
            </a:r>
            <a:r>
              <a:rPr lang="en-US" sz="4202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голову</a:t>
            </a:r>
            <a:r>
              <a:rPr lang="en-US" sz="4202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,</a:t>
            </a:r>
            <a:r>
              <a:rPr lang="en-US" sz="4202">
                <a:solidFill>
                  <a:srgbClr val="00BF63"/>
                </a:solidFill>
                <a:latin typeface="Comic Sans"/>
                <a:ea typeface="Comic Sans"/>
                <a:cs typeface="Comic Sans"/>
                <a:sym typeface="Comic Sans"/>
              </a:rPr>
              <a:t>груди </a:t>
            </a:r>
            <a:r>
              <a:rPr lang="en-US" sz="4202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і </a:t>
            </a:r>
            <a:r>
              <a:rPr lang="en-US" sz="4202">
                <a:solidFill>
                  <a:srgbClr val="FFDE59"/>
                </a:solidFill>
                <a:latin typeface="Comic Sans"/>
                <a:ea typeface="Comic Sans"/>
                <a:cs typeface="Comic Sans"/>
                <a:sym typeface="Comic Sans"/>
              </a:rPr>
              <a:t>черевце</a:t>
            </a:r>
            <a:r>
              <a:rPr lang="en-US" sz="4202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. Деколи сегменти зрощуються,утворюючи </a:t>
            </a:r>
            <a:r>
              <a:rPr lang="en-US" sz="4202">
                <a:solidFill>
                  <a:srgbClr val="FF5757"/>
                </a:solidFill>
                <a:latin typeface="Comic Sans"/>
                <a:ea typeface="Comic Sans"/>
                <a:cs typeface="Comic Sans"/>
                <a:sym typeface="Comic Sans"/>
              </a:rPr>
              <a:t>головогруди</a:t>
            </a:r>
            <a:r>
              <a:rPr lang="en-US" sz="4202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579097" y="215598"/>
            <a:ext cx="10437205" cy="1633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3"/>
              </a:lnSpc>
            </a:pPr>
            <a:r>
              <a:rPr lang="en-US" sz="954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Членистоногі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43343" y="5290509"/>
            <a:ext cx="7844657" cy="2724150"/>
          </a:xfrm>
          <a:custGeom>
            <a:avLst/>
            <a:gdLst/>
            <a:ahLst/>
            <a:cxnLst/>
            <a:rect r="r" b="b" t="t" l="l"/>
            <a:pathLst>
              <a:path h="2724150" w="7844657">
                <a:moveTo>
                  <a:pt x="0" y="0"/>
                </a:moveTo>
                <a:lnTo>
                  <a:pt x="7844657" y="0"/>
                </a:lnTo>
                <a:lnTo>
                  <a:pt x="7844657" y="2724150"/>
                </a:lnTo>
                <a:lnTo>
                  <a:pt x="0" y="27241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2311" t="-115036" r="-88576" b="-2241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9245" y="3848538"/>
            <a:ext cx="8687362" cy="5665394"/>
          </a:xfrm>
          <a:custGeom>
            <a:avLst/>
            <a:gdLst/>
            <a:ahLst/>
            <a:cxnLst/>
            <a:rect r="r" b="b" t="t" l="l"/>
            <a:pathLst>
              <a:path h="5665394" w="8687362">
                <a:moveTo>
                  <a:pt x="0" y="0"/>
                </a:moveTo>
                <a:lnTo>
                  <a:pt x="8687362" y="0"/>
                </a:lnTo>
                <a:lnTo>
                  <a:pt x="8687362" y="5665394"/>
                </a:lnTo>
                <a:lnTo>
                  <a:pt x="0" y="56653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295230" y="4249645"/>
            <a:ext cx="646881" cy="2136724"/>
            <a:chOff x="0" y="0"/>
            <a:chExt cx="646887" cy="21367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-4064" y="0"/>
              <a:ext cx="650875" cy="2136775"/>
            </a:xfrm>
            <a:custGeom>
              <a:avLst/>
              <a:gdLst/>
              <a:ahLst/>
              <a:cxnLst/>
              <a:rect r="r" b="b" t="t" l="l"/>
              <a:pathLst>
                <a:path h="2136775" w="650875">
                  <a:moveTo>
                    <a:pt x="554355" y="0"/>
                  </a:moveTo>
                  <a:cubicBezTo>
                    <a:pt x="552704" y="0"/>
                    <a:pt x="551053" y="127"/>
                    <a:pt x="549402" y="381"/>
                  </a:cubicBezTo>
                  <a:cubicBezTo>
                    <a:pt x="545592" y="889"/>
                    <a:pt x="542036" y="2159"/>
                    <a:pt x="538734" y="3937"/>
                  </a:cubicBezTo>
                  <a:cubicBezTo>
                    <a:pt x="535432" y="5715"/>
                    <a:pt x="532384" y="8001"/>
                    <a:pt x="529844" y="10922"/>
                  </a:cubicBezTo>
                  <a:cubicBezTo>
                    <a:pt x="470789" y="85725"/>
                    <a:pt x="412115" y="160909"/>
                    <a:pt x="355600" y="237744"/>
                  </a:cubicBezTo>
                  <a:cubicBezTo>
                    <a:pt x="237490" y="395986"/>
                    <a:pt x="147701" y="568833"/>
                    <a:pt x="86106" y="756412"/>
                  </a:cubicBezTo>
                  <a:cubicBezTo>
                    <a:pt x="48514" y="851154"/>
                    <a:pt x="23876" y="949198"/>
                    <a:pt x="11938" y="1050544"/>
                  </a:cubicBezTo>
                  <a:cubicBezTo>
                    <a:pt x="0" y="1151890"/>
                    <a:pt x="1524" y="1252855"/>
                    <a:pt x="16256" y="1353820"/>
                  </a:cubicBezTo>
                  <a:cubicBezTo>
                    <a:pt x="47752" y="1552067"/>
                    <a:pt x="182753" y="1712976"/>
                    <a:pt x="315341" y="1855724"/>
                  </a:cubicBezTo>
                  <a:cubicBezTo>
                    <a:pt x="380365" y="1923923"/>
                    <a:pt x="450469" y="1978406"/>
                    <a:pt x="493395" y="2040382"/>
                  </a:cubicBezTo>
                  <a:cubicBezTo>
                    <a:pt x="419608" y="2022221"/>
                    <a:pt x="329311" y="1991741"/>
                    <a:pt x="261493" y="1968627"/>
                  </a:cubicBezTo>
                  <a:cubicBezTo>
                    <a:pt x="245872" y="1963293"/>
                    <a:pt x="254381" y="1966087"/>
                    <a:pt x="237490" y="1960118"/>
                  </a:cubicBezTo>
                  <a:cubicBezTo>
                    <a:pt x="233553" y="1958340"/>
                    <a:pt x="224790" y="1955673"/>
                    <a:pt x="222758" y="1955292"/>
                  </a:cubicBezTo>
                  <a:cubicBezTo>
                    <a:pt x="219837" y="1954530"/>
                    <a:pt x="216916" y="1954022"/>
                    <a:pt x="213868" y="1954022"/>
                  </a:cubicBezTo>
                  <a:cubicBezTo>
                    <a:pt x="212598" y="1954022"/>
                    <a:pt x="211328" y="1954149"/>
                    <a:pt x="209931" y="1954276"/>
                  </a:cubicBezTo>
                  <a:cubicBezTo>
                    <a:pt x="203073" y="1955038"/>
                    <a:pt x="196977" y="1957578"/>
                    <a:pt x="191770" y="1961896"/>
                  </a:cubicBezTo>
                  <a:cubicBezTo>
                    <a:pt x="186563" y="1966214"/>
                    <a:pt x="182753" y="1971802"/>
                    <a:pt x="180721" y="1978279"/>
                  </a:cubicBezTo>
                  <a:cubicBezTo>
                    <a:pt x="178689" y="1984756"/>
                    <a:pt x="178689" y="1991487"/>
                    <a:pt x="180594" y="1998091"/>
                  </a:cubicBezTo>
                  <a:cubicBezTo>
                    <a:pt x="194056" y="2022602"/>
                    <a:pt x="188849" y="2012188"/>
                    <a:pt x="210058" y="2025142"/>
                  </a:cubicBezTo>
                  <a:cubicBezTo>
                    <a:pt x="288417" y="2061337"/>
                    <a:pt x="369189" y="2090547"/>
                    <a:pt x="452628" y="2112645"/>
                  </a:cubicBezTo>
                  <a:cubicBezTo>
                    <a:pt x="485394" y="2119630"/>
                    <a:pt x="536067" y="2136775"/>
                    <a:pt x="578104" y="2136775"/>
                  </a:cubicBezTo>
                  <a:cubicBezTo>
                    <a:pt x="615442" y="2136775"/>
                    <a:pt x="646049" y="2123186"/>
                    <a:pt x="650875" y="2076831"/>
                  </a:cubicBezTo>
                  <a:cubicBezTo>
                    <a:pt x="639953" y="2009775"/>
                    <a:pt x="597916" y="1951228"/>
                    <a:pt x="572897" y="1888617"/>
                  </a:cubicBezTo>
                  <a:cubicBezTo>
                    <a:pt x="536702" y="1816481"/>
                    <a:pt x="519303" y="1764030"/>
                    <a:pt x="477774" y="1678559"/>
                  </a:cubicBezTo>
                  <a:cubicBezTo>
                    <a:pt x="474853" y="1675130"/>
                    <a:pt x="471424" y="1672336"/>
                    <a:pt x="467487" y="1670050"/>
                  </a:cubicBezTo>
                  <a:cubicBezTo>
                    <a:pt x="463550" y="1667764"/>
                    <a:pt x="459486" y="1666240"/>
                    <a:pt x="455041" y="1665478"/>
                  </a:cubicBezTo>
                  <a:cubicBezTo>
                    <a:pt x="452628" y="1665097"/>
                    <a:pt x="450215" y="1664843"/>
                    <a:pt x="447929" y="1664843"/>
                  </a:cubicBezTo>
                  <a:cubicBezTo>
                    <a:pt x="445897" y="1664843"/>
                    <a:pt x="443865" y="1664970"/>
                    <a:pt x="441833" y="1665351"/>
                  </a:cubicBezTo>
                  <a:cubicBezTo>
                    <a:pt x="437388" y="1665986"/>
                    <a:pt x="433197" y="1667510"/>
                    <a:pt x="429260" y="1669542"/>
                  </a:cubicBezTo>
                  <a:cubicBezTo>
                    <a:pt x="425323" y="1671574"/>
                    <a:pt x="421767" y="1674368"/>
                    <a:pt x="418846" y="1677670"/>
                  </a:cubicBezTo>
                  <a:cubicBezTo>
                    <a:pt x="415925" y="1680972"/>
                    <a:pt x="413385" y="1684782"/>
                    <a:pt x="411734" y="1688846"/>
                  </a:cubicBezTo>
                  <a:cubicBezTo>
                    <a:pt x="410083" y="1692910"/>
                    <a:pt x="408940" y="1697355"/>
                    <a:pt x="408686" y="1701800"/>
                  </a:cubicBezTo>
                  <a:cubicBezTo>
                    <a:pt x="408432" y="1706245"/>
                    <a:pt x="408940" y="1710690"/>
                    <a:pt x="410083" y="1715008"/>
                  </a:cubicBezTo>
                  <a:cubicBezTo>
                    <a:pt x="441198" y="1796796"/>
                    <a:pt x="485013" y="1888744"/>
                    <a:pt x="521335" y="1969008"/>
                  </a:cubicBezTo>
                  <a:cubicBezTo>
                    <a:pt x="496697" y="1940052"/>
                    <a:pt x="468122" y="1913890"/>
                    <a:pt x="441325" y="1887474"/>
                  </a:cubicBezTo>
                  <a:cubicBezTo>
                    <a:pt x="382524" y="1832864"/>
                    <a:pt x="327406" y="1774952"/>
                    <a:pt x="275717" y="1713484"/>
                  </a:cubicBezTo>
                  <a:cubicBezTo>
                    <a:pt x="199390" y="1615313"/>
                    <a:pt x="134112" y="1524762"/>
                    <a:pt x="105791" y="1422527"/>
                  </a:cubicBezTo>
                  <a:cubicBezTo>
                    <a:pt x="49784" y="1214755"/>
                    <a:pt x="82296" y="992886"/>
                    <a:pt x="165989" y="768223"/>
                  </a:cubicBezTo>
                  <a:cubicBezTo>
                    <a:pt x="243459" y="509778"/>
                    <a:pt x="463296" y="223393"/>
                    <a:pt x="585851" y="43815"/>
                  </a:cubicBezTo>
                  <a:cubicBezTo>
                    <a:pt x="587121" y="40259"/>
                    <a:pt x="587629" y="36449"/>
                    <a:pt x="587629" y="32639"/>
                  </a:cubicBezTo>
                  <a:cubicBezTo>
                    <a:pt x="587629" y="28829"/>
                    <a:pt x="586867" y="25146"/>
                    <a:pt x="585597" y="21590"/>
                  </a:cubicBezTo>
                  <a:cubicBezTo>
                    <a:pt x="584327" y="18034"/>
                    <a:pt x="582422" y="14732"/>
                    <a:pt x="579882" y="11811"/>
                  </a:cubicBezTo>
                  <a:cubicBezTo>
                    <a:pt x="577342" y="8890"/>
                    <a:pt x="574548" y="6477"/>
                    <a:pt x="571246" y="4572"/>
                  </a:cubicBezTo>
                  <a:cubicBezTo>
                    <a:pt x="567944" y="2667"/>
                    <a:pt x="564388" y="1270"/>
                    <a:pt x="560705" y="635"/>
                  </a:cubicBezTo>
                  <a:cubicBezTo>
                    <a:pt x="558546" y="254"/>
                    <a:pt x="556514" y="0"/>
                    <a:pt x="554355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0549128" y="3432048"/>
            <a:ext cx="1402080" cy="469392"/>
          </a:xfrm>
          <a:custGeom>
            <a:avLst/>
            <a:gdLst/>
            <a:ahLst/>
            <a:cxnLst/>
            <a:rect r="r" b="b" t="t" l="l"/>
            <a:pathLst>
              <a:path h="469392" w="1402080">
                <a:moveTo>
                  <a:pt x="0" y="0"/>
                </a:moveTo>
                <a:lnTo>
                  <a:pt x="1402080" y="0"/>
                </a:lnTo>
                <a:lnTo>
                  <a:pt x="1402080" y="469392"/>
                </a:lnTo>
                <a:lnTo>
                  <a:pt x="0" y="469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735561" y="8138665"/>
            <a:ext cx="3333493" cy="568957"/>
          </a:xfrm>
          <a:custGeom>
            <a:avLst/>
            <a:gdLst/>
            <a:ahLst/>
            <a:cxnLst/>
            <a:rect r="r" b="b" t="t" l="l"/>
            <a:pathLst>
              <a:path h="568957" w="3333493">
                <a:moveTo>
                  <a:pt x="0" y="0"/>
                </a:moveTo>
                <a:lnTo>
                  <a:pt x="3333493" y="0"/>
                </a:lnTo>
                <a:lnTo>
                  <a:pt x="3333493" y="568957"/>
                </a:lnTo>
                <a:lnTo>
                  <a:pt x="0" y="56895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1427104" y="6129842"/>
            <a:ext cx="3614423" cy="1797701"/>
            <a:chOff x="0" y="0"/>
            <a:chExt cx="3614420" cy="179771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3246" y="182499"/>
              <a:ext cx="1704467" cy="1552067"/>
            </a:xfrm>
            <a:custGeom>
              <a:avLst/>
              <a:gdLst/>
              <a:ahLst/>
              <a:cxnLst/>
              <a:rect r="r" b="b" t="t" l="l"/>
              <a:pathLst>
                <a:path h="1552067" w="1704467">
                  <a:moveTo>
                    <a:pt x="1464564" y="0"/>
                  </a:moveTo>
                  <a:cubicBezTo>
                    <a:pt x="1451483" y="0"/>
                    <a:pt x="1437640" y="4953"/>
                    <a:pt x="1422908" y="16764"/>
                  </a:cubicBezTo>
                  <a:cubicBezTo>
                    <a:pt x="1382776" y="71628"/>
                    <a:pt x="1370584" y="142621"/>
                    <a:pt x="1343406" y="204343"/>
                  </a:cubicBezTo>
                  <a:cubicBezTo>
                    <a:pt x="1317371" y="280670"/>
                    <a:pt x="1292225" y="329946"/>
                    <a:pt x="1260348" y="419481"/>
                  </a:cubicBezTo>
                  <a:cubicBezTo>
                    <a:pt x="1259967" y="423926"/>
                    <a:pt x="1260348" y="428371"/>
                    <a:pt x="1261491" y="432689"/>
                  </a:cubicBezTo>
                  <a:cubicBezTo>
                    <a:pt x="1262634" y="437007"/>
                    <a:pt x="1264412" y="441071"/>
                    <a:pt x="1266952" y="444754"/>
                  </a:cubicBezTo>
                  <a:cubicBezTo>
                    <a:pt x="1269492" y="448437"/>
                    <a:pt x="1272540" y="451612"/>
                    <a:pt x="1276096" y="454406"/>
                  </a:cubicBezTo>
                  <a:cubicBezTo>
                    <a:pt x="1279652" y="457200"/>
                    <a:pt x="1283716" y="459105"/>
                    <a:pt x="1287907" y="460375"/>
                  </a:cubicBezTo>
                  <a:cubicBezTo>
                    <a:pt x="1291717" y="461518"/>
                    <a:pt x="1295527" y="462153"/>
                    <a:pt x="1299464" y="462153"/>
                  </a:cubicBezTo>
                  <a:cubicBezTo>
                    <a:pt x="1299972" y="462153"/>
                    <a:pt x="1300480" y="462153"/>
                    <a:pt x="1300988" y="462153"/>
                  </a:cubicBezTo>
                  <a:cubicBezTo>
                    <a:pt x="1305433" y="462026"/>
                    <a:pt x="1309751" y="461010"/>
                    <a:pt x="1313942" y="459359"/>
                  </a:cubicBezTo>
                  <a:cubicBezTo>
                    <a:pt x="1318133" y="457708"/>
                    <a:pt x="1321943" y="455422"/>
                    <a:pt x="1325245" y="452501"/>
                  </a:cubicBezTo>
                  <a:cubicBezTo>
                    <a:pt x="1328547" y="449580"/>
                    <a:pt x="1331468" y="446151"/>
                    <a:pt x="1333627" y="442214"/>
                  </a:cubicBezTo>
                  <a:cubicBezTo>
                    <a:pt x="1370076" y="362712"/>
                    <a:pt x="1404874" y="266954"/>
                    <a:pt x="1436751" y="184912"/>
                  </a:cubicBezTo>
                  <a:lnTo>
                    <a:pt x="1436751" y="184912"/>
                  </a:lnTo>
                  <a:cubicBezTo>
                    <a:pt x="1433322" y="222758"/>
                    <a:pt x="1434846" y="261493"/>
                    <a:pt x="1434592" y="299085"/>
                  </a:cubicBezTo>
                  <a:cubicBezTo>
                    <a:pt x="1436878" y="379222"/>
                    <a:pt x="1434211" y="459232"/>
                    <a:pt x="1426718" y="539115"/>
                  </a:cubicBezTo>
                  <a:cubicBezTo>
                    <a:pt x="1410208" y="662432"/>
                    <a:pt x="1391412" y="772414"/>
                    <a:pt x="1338453" y="864235"/>
                  </a:cubicBezTo>
                  <a:cubicBezTo>
                    <a:pt x="1229614" y="1049909"/>
                    <a:pt x="1048512" y="1182243"/>
                    <a:pt x="829691" y="1280160"/>
                  </a:cubicBezTo>
                  <a:cubicBezTo>
                    <a:pt x="591058" y="1406144"/>
                    <a:pt x="232791" y="1450213"/>
                    <a:pt x="18796" y="1488694"/>
                  </a:cubicBezTo>
                  <a:cubicBezTo>
                    <a:pt x="15367" y="1490345"/>
                    <a:pt x="12319" y="1492504"/>
                    <a:pt x="9652" y="1495298"/>
                  </a:cubicBezTo>
                  <a:cubicBezTo>
                    <a:pt x="6985" y="1498092"/>
                    <a:pt x="4826" y="1501140"/>
                    <a:pt x="3175" y="1504569"/>
                  </a:cubicBezTo>
                  <a:cubicBezTo>
                    <a:pt x="1524" y="1507998"/>
                    <a:pt x="508" y="1511681"/>
                    <a:pt x="254" y="1515491"/>
                  </a:cubicBezTo>
                  <a:cubicBezTo>
                    <a:pt x="0" y="1519301"/>
                    <a:pt x="127" y="1522984"/>
                    <a:pt x="1143" y="1526794"/>
                  </a:cubicBezTo>
                  <a:cubicBezTo>
                    <a:pt x="2159" y="1530604"/>
                    <a:pt x="3556" y="1533906"/>
                    <a:pt x="5715" y="1537081"/>
                  </a:cubicBezTo>
                  <a:cubicBezTo>
                    <a:pt x="7874" y="1540256"/>
                    <a:pt x="10414" y="1543050"/>
                    <a:pt x="13462" y="1545336"/>
                  </a:cubicBezTo>
                  <a:cubicBezTo>
                    <a:pt x="16510" y="1547622"/>
                    <a:pt x="19812" y="1549400"/>
                    <a:pt x="23495" y="1550543"/>
                  </a:cubicBezTo>
                  <a:cubicBezTo>
                    <a:pt x="26670" y="1551559"/>
                    <a:pt x="29972" y="1552067"/>
                    <a:pt x="33401" y="1552067"/>
                  </a:cubicBezTo>
                  <a:cubicBezTo>
                    <a:pt x="33782" y="1552067"/>
                    <a:pt x="34290" y="1552067"/>
                    <a:pt x="34671" y="1552067"/>
                  </a:cubicBezTo>
                  <a:cubicBezTo>
                    <a:pt x="129413" y="1541780"/>
                    <a:pt x="224155" y="1530858"/>
                    <a:pt x="318516" y="1517269"/>
                  </a:cubicBezTo>
                  <a:cubicBezTo>
                    <a:pt x="514096" y="1490472"/>
                    <a:pt x="700405" y="1433322"/>
                    <a:pt x="877316" y="1345692"/>
                  </a:cubicBezTo>
                  <a:cubicBezTo>
                    <a:pt x="971296" y="1305941"/>
                    <a:pt x="1058418" y="1254887"/>
                    <a:pt x="1138936" y="1192276"/>
                  </a:cubicBezTo>
                  <a:cubicBezTo>
                    <a:pt x="1219454" y="1129665"/>
                    <a:pt x="1290574" y="1057783"/>
                    <a:pt x="1352169" y="976630"/>
                  </a:cubicBezTo>
                  <a:cubicBezTo>
                    <a:pt x="1471422" y="815213"/>
                    <a:pt x="1491615" y="606171"/>
                    <a:pt x="1500378" y="411480"/>
                  </a:cubicBezTo>
                  <a:cubicBezTo>
                    <a:pt x="1503426" y="317246"/>
                    <a:pt x="1493139" y="229108"/>
                    <a:pt x="1507109" y="155067"/>
                  </a:cubicBezTo>
                  <a:cubicBezTo>
                    <a:pt x="1545971" y="220345"/>
                    <a:pt x="1587500" y="306197"/>
                    <a:pt x="1618488" y="370713"/>
                  </a:cubicBezTo>
                  <a:cubicBezTo>
                    <a:pt x="1625600" y="385699"/>
                    <a:pt x="1621663" y="377571"/>
                    <a:pt x="1629283" y="393827"/>
                  </a:cubicBezTo>
                  <a:cubicBezTo>
                    <a:pt x="1630807" y="397764"/>
                    <a:pt x="1634998" y="405892"/>
                    <a:pt x="1636141" y="407670"/>
                  </a:cubicBezTo>
                  <a:lnTo>
                    <a:pt x="1636141" y="407670"/>
                  </a:lnTo>
                  <a:cubicBezTo>
                    <a:pt x="1638173" y="411353"/>
                    <a:pt x="1640967" y="414655"/>
                    <a:pt x="1644396" y="417449"/>
                  </a:cubicBezTo>
                  <a:cubicBezTo>
                    <a:pt x="1649730" y="421767"/>
                    <a:pt x="1655826" y="424307"/>
                    <a:pt x="1662684" y="425069"/>
                  </a:cubicBezTo>
                  <a:cubicBezTo>
                    <a:pt x="1663954" y="425196"/>
                    <a:pt x="1665224" y="425323"/>
                    <a:pt x="1666367" y="425323"/>
                  </a:cubicBezTo>
                  <a:cubicBezTo>
                    <a:pt x="1671828" y="425323"/>
                    <a:pt x="1677035" y="424053"/>
                    <a:pt x="1682115" y="421386"/>
                  </a:cubicBezTo>
                  <a:cubicBezTo>
                    <a:pt x="1688211" y="418211"/>
                    <a:pt x="1692910" y="413639"/>
                    <a:pt x="1696339" y="407670"/>
                  </a:cubicBezTo>
                  <a:cubicBezTo>
                    <a:pt x="1704467" y="380873"/>
                    <a:pt x="1700530" y="391922"/>
                    <a:pt x="1694942" y="367665"/>
                  </a:cubicBezTo>
                  <a:cubicBezTo>
                    <a:pt x="1665859" y="286512"/>
                    <a:pt x="1629918" y="208407"/>
                    <a:pt x="1587246" y="133350"/>
                  </a:cubicBezTo>
                  <a:cubicBezTo>
                    <a:pt x="1559687" y="90170"/>
                    <a:pt x="1519682" y="381"/>
                    <a:pt x="1464437" y="38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38478" y="63119"/>
              <a:ext cx="2013711" cy="1026795"/>
            </a:xfrm>
            <a:custGeom>
              <a:avLst/>
              <a:gdLst/>
              <a:ahLst/>
              <a:cxnLst/>
              <a:rect r="r" b="b" t="t" l="l"/>
              <a:pathLst>
                <a:path h="1026795" w="2013711">
                  <a:moveTo>
                    <a:pt x="1914779" y="381"/>
                  </a:moveTo>
                  <a:cubicBezTo>
                    <a:pt x="1907667" y="381"/>
                    <a:pt x="1899920" y="1524"/>
                    <a:pt x="1891411" y="3937"/>
                  </a:cubicBezTo>
                  <a:cubicBezTo>
                    <a:pt x="1833372" y="39243"/>
                    <a:pt x="1794891" y="100203"/>
                    <a:pt x="1746250" y="146812"/>
                  </a:cubicBezTo>
                  <a:cubicBezTo>
                    <a:pt x="1693037" y="207391"/>
                    <a:pt x="1650873" y="243205"/>
                    <a:pt x="1587246" y="313817"/>
                  </a:cubicBezTo>
                  <a:cubicBezTo>
                    <a:pt x="1585214" y="317754"/>
                    <a:pt x="1583817" y="322072"/>
                    <a:pt x="1583182" y="326517"/>
                  </a:cubicBezTo>
                  <a:cubicBezTo>
                    <a:pt x="1582547" y="330962"/>
                    <a:pt x="1582674" y="335407"/>
                    <a:pt x="1583563" y="339852"/>
                  </a:cubicBezTo>
                  <a:cubicBezTo>
                    <a:pt x="1584452" y="344297"/>
                    <a:pt x="1586103" y="348361"/>
                    <a:pt x="1588389" y="352171"/>
                  </a:cubicBezTo>
                  <a:cubicBezTo>
                    <a:pt x="1590675" y="355981"/>
                    <a:pt x="1593596" y="359410"/>
                    <a:pt x="1597025" y="362204"/>
                  </a:cubicBezTo>
                  <a:cubicBezTo>
                    <a:pt x="1600454" y="364998"/>
                    <a:pt x="1604264" y="367284"/>
                    <a:pt x="1608582" y="368808"/>
                  </a:cubicBezTo>
                  <a:cubicBezTo>
                    <a:pt x="1612900" y="370332"/>
                    <a:pt x="1617091" y="371221"/>
                    <a:pt x="1621663" y="371221"/>
                  </a:cubicBezTo>
                  <a:cubicBezTo>
                    <a:pt x="1621917" y="371221"/>
                    <a:pt x="1622044" y="371221"/>
                    <a:pt x="1622298" y="371221"/>
                  </a:cubicBezTo>
                  <a:cubicBezTo>
                    <a:pt x="1626616" y="371221"/>
                    <a:pt x="1630807" y="370586"/>
                    <a:pt x="1634871" y="369189"/>
                  </a:cubicBezTo>
                  <a:cubicBezTo>
                    <a:pt x="1639189" y="367792"/>
                    <a:pt x="1642999" y="365633"/>
                    <a:pt x="1646555" y="362839"/>
                  </a:cubicBezTo>
                  <a:cubicBezTo>
                    <a:pt x="1710690" y="303403"/>
                    <a:pt x="1779397" y="228092"/>
                    <a:pt x="1840230" y="164465"/>
                  </a:cubicBezTo>
                  <a:lnTo>
                    <a:pt x="1840230" y="164465"/>
                  </a:lnTo>
                  <a:cubicBezTo>
                    <a:pt x="1822577" y="198120"/>
                    <a:pt x="1809115" y="234442"/>
                    <a:pt x="1794637" y="269240"/>
                  </a:cubicBezTo>
                  <a:cubicBezTo>
                    <a:pt x="1766062" y="344170"/>
                    <a:pt x="1733042" y="417068"/>
                    <a:pt x="1695577" y="487934"/>
                  </a:cubicBezTo>
                  <a:cubicBezTo>
                    <a:pt x="1633220" y="595503"/>
                    <a:pt x="1573657" y="689991"/>
                    <a:pt x="1489710" y="754507"/>
                  </a:cubicBezTo>
                  <a:cubicBezTo>
                    <a:pt x="1318133" y="884428"/>
                    <a:pt x="1100201" y="937514"/>
                    <a:pt x="860552" y="944245"/>
                  </a:cubicBezTo>
                  <a:cubicBezTo>
                    <a:pt x="830326" y="947039"/>
                    <a:pt x="799084" y="948309"/>
                    <a:pt x="767207" y="948309"/>
                  </a:cubicBezTo>
                  <a:cubicBezTo>
                    <a:pt x="515366" y="948309"/>
                    <a:pt x="220091" y="867791"/>
                    <a:pt x="31623" y="826770"/>
                  </a:cubicBezTo>
                  <a:cubicBezTo>
                    <a:pt x="27813" y="827024"/>
                    <a:pt x="24130" y="827913"/>
                    <a:pt x="20574" y="829310"/>
                  </a:cubicBezTo>
                  <a:cubicBezTo>
                    <a:pt x="17018" y="830707"/>
                    <a:pt x="13843" y="832866"/>
                    <a:pt x="11049" y="835406"/>
                  </a:cubicBezTo>
                  <a:cubicBezTo>
                    <a:pt x="8255" y="837946"/>
                    <a:pt x="5969" y="840994"/>
                    <a:pt x="4191" y="844296"/>
                  </a:cubicBezTo>
                  <a:cubicBezTo>
                    <a:pt x="2413" y="847598"/>
                    <a:pt x="1270" y="851281"/>
                    <a:pt x="635" y="854964"/>
                  </a:cubicBezTo>
                  <a:cubicBezTo>
                    <a:pt x="0" y="858647"/>
                    <a:pt x="127" y="862457"/>
                    <a:pt x="889" y="866267"/>
                  </a:cubicBezTo>
                  <a:cubicBezTo>
                    <a:pt x="1651" y="870077"/>
                    <a:pt x="2921" y="873506"/>
                    <a:pt x="4953" y="876808"/>
                  </a:cubicBezTo>
                  <a:cubicBezTo>
                    <a:pt x="6985" y="880110"/>
                    <a:pt x="9398" y="882904"/>
                    <a:pt x="12319" y="885444"/>
                  </a:cubicBezTo>
                  <a:cubicBezTo>
                    <a:pt x="15240" y="887984"/>
                    <a:pt x="18542" y="889762"/>
                    <a:pt x="22098" y="891159"/>
                  </a:cubicBezTo>
                  <a:cubicBezTo>
                    <a:pt x="113538" y="917829"/>
                    <a:pt x="205359" y="943991"/>
                    <a:pt x="297688" y="967486"/>
                  </a:cubicBezTo>
                  <a:cubicBezTo>
                    <a:pt x="448691" y="1007110"/>
                    <a:pt x="601599" y="1026795"/>
                    <a:pt x="756412" y="1026795"/>
                  </a:cubicBezTo>
                  <a:cubicBezTo>
                    <a:pt x="797306" y="1026795"/>
                    <a:pt x="838454" y="1025398"/>
                    <a:pt x="879729" y="1022604"/>
                  </a:cubicBezTo>
                  <a:cubicBezTo>
                    <a:pt x="981710" y="1021842"/>
                    <a:pt x="1081786" y="1007872"/>
                    <a:pt x="1180211" y="980948"/>
                  </a:cubicBezTo>
                  <a:cubicBezTo>
                    <a:pt x="1278636" y="954024"/>
                    <a:pt x="1371727" y="914654"/>
                    <a:pt x="1459738" y="863219"/>
                  </a:cubicBezTo>
                  <a:cubicBezTo>
                    <a:pt x="1631696" y="759587"/>
                    <a:pt x="1730248" y="574167"/>
                    <a:pt x="1812798" y="397637"/>
                  </a:cubicBezTo>
                  <a:cubicBezTo>
                    <a:pt x="1851660" y="311785"/>
                    <a:pt x="1875790" y="226441"/>
                    <a:pt x="1917065" y="163322"/>
                  </a:cubicBezTo>
                  <a:cubicBezTo>
                    <a:pt x="1927986" y="238506"/>
                    <a:pt x="1933574" y="333629"/>
                    <a:pt x="1937511" y="405257"/>
                  </a:cubicBezTo>
                  <a:cubicBezTo>
                    <a:pt x="1938400" y="421767"/>
                    <a:pt x="1937892" y="412877"/>
                    <a:pt x="1938654" y="430784"/>
                  </a:cubicBezTo>
                  <a:cubicBezTo>
                    <a:pt x="1938527" y="435102"/>
                    <a:pt x="1939289" y="444119"/>
                    <a:pt x="1939670" y="446151"/>
                  </a:cubicBezTo>
                  <a:lnTo>
                    <a:pt x="1939670" y="446151"/>
                  </a:lnTo>
                  <a:cubicBezTo>
                    <a:pt x="1940178" y="450342"/>
                    <a:pt x="1941448" y="454533"/>
                    <a:pt x="1943607" y="458343"/>
                  </a:cubicBezTo>
                  <a:cubicBezTo>
                    <a:pt x="1946909" y="464439"/>
                    <a:pt x="1951481" y="469011"/>
                    <a:pt x="1957577" y="472313"/>
                  </a:cubicBezTo>
                  <a:cubicBezTo>
                    <a:pt x="1962657" y="475107"/>
                    <a:pt x="1968118" y="476504"/>
                    <a:pt x="1973833" y="476504"/>
                  </a:cubicBezTo>
                  <a:cubicBezTo>
                    <a:pt x="1974849" y="476504"/>
                    <a:pt x="1975865" y="476504"/>
                    <a:pt x="1977008" y="476377"/>
                  </a:cubicBezTo>
                  <a:cubicBezTo>
                    <a:pt x="1983866" y="475742"/>
                    <a:pt x="1989962" y="473329"/>
                    <a:pt x="1995423" y="469138"/>
                  </a:cubicBezTo>
                  <a:cubicBezTo>
                    <a:pt x="2013077" y="447548"/>
                    <a:pt x="2005329" y="456184"/>
                    <a:pt x="2009520" y="431673"/>
                  </a:cubicBezTo>
                  <a:cubicBezTo>
                    <a:pt x="2013711" y="345567"/>
                    <a:pt x="2010409" y="259588"/>
                    <a:pt x="1999614" y="173990"/>
                  </a:cubicBezTo>
                  <a:cubicBezTo>
                    <a:pt x="1989581" y="117221"/>
                    <a:pt x="1987549" y="0"/>
                    <a:pt x="191541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5786097" y="7712935"/>
            <a:ext cx="2684421" cy="1177576"/>
          </a:xfrm>
          <a:custGeom>
            <a:avLst/>
            <a:gdLst/>
            <a:ahLst/>
            <a:cxnLst/>
            <a:rect r="r" b="b" t="t" l="l"/>
            <a:pathLst>
              <a:path h="1177576" w="2684421">
                <a:moveTo>
                  <a:pt x="0" y="0"/>
                </a:moveTo>
                <a:lnTo>
                  <a:pt x="2684421" y="0"/>
                </a:lnTo>
                <a:lnTo>
                  <a:pt x="2684421" y="1177576"/>
                </a:lnTo>
                <a:lnTo>
                  <a:pt x="0" y="117757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45697" y="1641758"/>
            <a:ext cx="17802635" cy="1755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79"/>
              </a:lnSpc>
            </a:pPr>
            <a:r>
              <a:rPr lang="en-US" sz="5104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Так називають цих тварин,бо до сегментів прикріплюються по парі членистих кінцівок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996031" y="8058369"/>
            <a:ext cx="2892266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Окремі членики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416788" y="3327692"/>
            <a:ext cx="4074062" cy="1891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25"/>
              </a:lnSpc>
            </a:pPr>
            <a:r>
              <a:rPr lang="en-US" sz="360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Членик,ним кінцівка  кріпиться до сегмента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584651" y="8197815"/>
            <a:ext cx="3594583" cy="1891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25"/>
              </a:lnSpc>
            </a:pPr>
            <a:r>
              <a:rPr lang="en-US" sz="3600">
                <a:solidFill>
                  <a:srgbClr val="000000"/>
                </a:solidFill>
                <a:latin typeface="Comic Sans"/>
                <a:ea typeface="Comic Sans"/>
                <a:cs typeface="Comic Sans"/>
                <a:sym typeface="Comic Sans"/>
              </a:rPr>
              <a:t>Кігтики, на верхівці кінцівки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579097" y="215598"/>
            <a:ext cx="9221979" cy="1633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3"/>
              </a:lnSpc>
            </a:pPr>
            <a:r>
              <a:rPr lang="en-US" sz="954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Членистоногі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667724" y="4488732"/>
            <a:ext cx="7620276" cy="5798268"/>
          </a:xfrm>
          <a:custGeom>
            <a:avLst/>
            <a:gdLst/>
            <a:ahLst/>
            <a:cxnLst/>
            <a:rect r="r" b="b" t="t" l="l"/>
            <a:pathLst>
              <a:path h="5798268" w="7620276">
                <a:moveTo>
                  <a:pt x="0" y="0"/>
                </a:moveTo>
                <a:lnTo>
                  <a:pt x="7620276" y="0"/>
                </a:lnTo>
                <a:lnTo>
                  <a:pt x="7620276" y="5798268"/>
                </a:lnTo>
                <a:lnTo>
                  <a:pt x="0" y="57982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8871" b="-464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50054" y="4426144"/>
            <a:ext cx="8348777" cy="5924350"/>
          </a:xfrm>
          <a:custGeom>
            <a:avLst/>
            <a:gdLst/>
            <a:ahLst/>
            <a:cxnLst/>
            <a:rect r="r" b="b" t="t" l="l"/>
            <a:pathLst>
              <a:path h="5924350" w="8348777">
                <a:moveTo>
                  <a:pt x="0" y="0"/>
                </a:moveTo>
                <a:lnTo>
                  <a:pt x="8348777" y="0"/>
                </a:lnTo>
                <a:lnTo>
                  <a:pt x="8348777" y="5924350"/>
                </a:lnTo>
                <a:lnTo>
                  <a:pt x="0" y="59243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61445" y="1496511"/>
            <a:ext cx="18106768" cy="354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79"/>
              </a:lnSpc>
            </a:pPr>
            <a:r>
              <a:rPr lang="en-US" sz="5104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Ззовні тіло вкрите зовнішнім скелетом ,який утворює </a:t>
            </a:r>
            <a:r>
              <a:rPr lang="en-US" sz="5104">
                <a:solidFill>
                  <a:srgbClr val="166469"/>
                </a:solidFill>
                <a:latin typeface="Comic Sans"/>
                <a:ea typeface="Comic Sans"/>
                <a:cs typeface="Comic Sans"/>
                <a:sym typeface="Comic Sans"/>
              </a:rPr>
              <a:t>кутикула</a:t>
            </a:r>
            <a:r>
              <a:rPr lang="en-US" sz="5104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. Міцності їй надає </a:t>
            </a:r>
            <a:r>
              <a:rPr lang="en-US" sz="5104">
                <a:solidFill>
                  <a:srgbClr val="E61D2E"/>
                </a:solidFill>
                <a:latin typeface="Comic Sans"/>
                <a:ea typeface="Comic Sans"/>
                <a:cs typeface="Comic Sans"/>
                <a:sym typeface="Comic Sans"/>
              </a:rPr>
              <a:t>хітин</a:t>
            </a:r>
            <a:r>
              <a:rPr lang="en-US" sz="5104">
                <a:solidFill>
                  <a:srgbClr val="A8AD64"/>
                </a:solidFill>
                <a:latin typeface="Comic Sans"/>
                <a:ea typeface="Comic Sans"/>
                <a:cs typeface="Comic Sans"/>
                <a:sym typeface="Comic Sans"/>
              </a:rPr>
              <a:t>. Кутикула нерозтяжна,тому ріст тварини супроводжуються линянням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579097" y="215598"/>
            <a:ext cx="10126334" cy="1633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3"/>
              </a:lnSpc>
            </a:pPr>
            <a:r>
              <a:rPr lang="en-US" sz="954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Членистоногі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3503" y="1688449"/>
            <a:ext cx="18375097" cy="8662054"/>
          </a:xfrm>
          <a:custGeom>
            <a:avLst/>
            <a:gdLst/>
            <a:ahLst/>
            <a:cxnLst/>
            <a:rect r="r" b="b" t="t" l="l"/>
            <a:pathLst>
              <a:path h="8662054" w="18375097">
                <a:moveTo>
                  <a:pt x="0" y="0"/>
                </a:moveTo>
                <a:lnTo>
                  <a:pt x="18375096" y="0"/>
                </a:lnTo>
                <a:lnTo>
                  <a:pt x="18375096" y="8662054"/>
                </a:lnTo>
                <a:lnTo>
                  <a:pt x="0" y="8662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238507" y="2145335"/>
            <a:ext cx="9049493" cy="7115175"/>
          </a:xfrm>
          <a:custGeom>
            <a:avLst/>
            <a:gdLst/>
            <a:ahLst/>
            <a:cxnLst/>
            <a:rect r="r" b="b" t="t" l="l"/>
            <a:pathLst>
              <a:path h="7115175" w="9049493">
                <a:moveTo>
                  <a:pt x="0" y="0"/>
                </a:moveTo>
                <a:lnTo>
                  <a:pt x="9049493" y="0"/>
                </a:lnTo>
                <a:lnTo>
                  <a:pt x="9049493" y="7115175"/>
                </a:lnTo>
                <a:lnTo>
                  <a:pt x="0" y="7115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3254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87502" y="2834735"/>
            <a:ext cx="9064333" cy="595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4"/>
              </a:lnSpc>
            </a:pPr>
            <a:r>
              <a:rPr lang="en-US" sz="6902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Мешканці водойм,дихають зябрами. Кутикула захищає від пересихання.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267925" y="-188690"/>
            <a:ext cx="8099841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Ракоподібні 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3503" y="2120598"/>
            <a:ext cx="18375097" cy="8229905"/>
          </a:xfrm>
          <a:custGeom>
            <a:avLst/>
            <a:gdLst/>
            <a:ahLst/>
            <a:cxnLst/>
            <a:rect r="r" b="b" t="t" l="l"/>
            <a:pathLst>
              <a:path h="8229905" w="18375097">
                <a:moveTo>
                  <a:pt x="0" y="0"/>
                </a:moveTo>
                <a:lnTo>
                  <a:pt x="18375096" y="0"/>
                </a:lnTo>
                <a:lnTo>
                  <a:pt x="18375096" y="8229905"/>
                </a:lnTo>
                <a:lnTo>
                  <a:pt x="0" y="82299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267925" y="-188690"/>
            <a:ext cx="8099841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Ракоподібні 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945967" y="4075875"/>
            <a:ext cx="5466240" cy="2159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50"/>
              </a:lnSpc>
            </a:pPr>
            <a:r>
              <a:rPr lang="en-US" sz="4607">
                <a:solidFill>
                  <a:srgbClr val="4C956C"/>
                </a:solidFill>
                <a:latin typeface="Comic Sans"/>
                <a:ea typeface="Comic Sans"/>
                <a:cs typeface="Comic Sans"/>
                <a:sym typeface="Comic Sans"/>
              </a:rPr>
              <a:t>КОРОТКІ ВУСИКИ</a:t>
            </a:r>
          </a:p>
          <a:p>
            <a:pPr algn="l">
              <a:lnSpc>
                <a:spcPts val="13621"/>
              </a:lnSpc>
            </a:pPr>
            <a:r>
              <a:rPr lang="en-US" sz="596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ОЧІ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540234" y="1453848"/>
            <a:ext cx="6684869" cy="944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17"/>
              </a:lnSpc>
            </a:pPr>
            <a:r>
              <a:rPr lang="en-US" sz="5961">
                <a:solidFill>
                  <a:srgbClr val="D13939"/>
                </a:solidFill>
                <a:latin typeface="Comic Sans"/>
                <a:ea typeface="Comic Sans"/>
                <a:cs typeface="Comic Sans"/>
                <a:sym typeface="Comic Sans"/>
              </a:rPr>
              <a:t>ГОЛОВОГРУДИ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10255" y="2408368"/>
            <a:ext cx="4127432" cy="944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17"/>
              </a:lnSpc>
            </a:pPr>
            <a:r>
              <a:rPr lang="en-US" sz="5961">
                <a:solidFill>
                  <a:srgbClr val="F19095"/>
                </a:solidFill>
                <a:latin typeface="Comic Sans"/>
                <a:ea typeface="Comic Sans"/>
                <a:cs typeface="Comic Sans"/>
                <a:sym typeface="Comic Sans"/>
              </a:rPr>
              <a:t>ЧЕРЕВЦЕ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612703" y="9098080"/>
            <a:ext cx="10646597" cy="1020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5"/>
              </a:lnSpc>
            </a:pPr>
            <a:r>
              <a:rPr lang="en-US" sz="5961">
                <a:solidFill>
                  <a:srgbClr val="166469"/>
                </a:solidFill>
                <a:latin typeface="Comic Sans"/>
                <a:ea typeface="Comic Sans"/>
                <a:cs typeface="Comic Sans"/>
                <a:sym typeface="Comic Sans"/>
              </a:rPr>
              <a:t>ХОДИЛЬНІ КІНЦІВКИ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015828" y="6689411"/>
            <a:ext cx="4396379" cy="2568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621"/>
              </a:lnSpc>
            </a:pPr>
            <a:r>
              <a:rPr lang="en-US" sz="5961">
                <a:solidFill>
                  <a:srgbClr val="6DC0DB"/>
                </a:solidFill>
                <a:latin typeface="Comic Sans"/>
                <a:ea typeface="Comic Sans"/>
                <a:cs typeface="Comic Sans"/>
                <a:sym typeface="Comic Sans"/>
              </a:rPr>
              <a:t>ДОВГІ</a:t>
            </a:r>
          </a:p>
          <a:p>
            <a:pPr algn="ctr">
              <a:lnSpc>
                <a:spcPts val="2980"/>
              </a:lnSpc>
            </a:pPr>
            <a:r>
              <a:rPr lang="en-US" sz="5961">
                <a:solidFill>
                  <a:srgbClr val="6DC0DB"/>
                </a:solidFill>
                <a:latin typeface="Comic Sans"/>
                <a:ea typeface="Comic Sans"/>
                <a:cs typeface="Comic Sans"/>
                <a:sym typeface="Comic Sans"/>
              </a:rPr>
              <a:t>ВУСИКИ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90246" y="6343831"/>
            <a:ext cx="5191221" cy="1761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60"/>
              </a:lnSpc>
            </a:pPr>
            <a:r>
              <a:rPr lang="en-US" b="true" sz="5127">
                <a:solidFill>
                  <a:srgbClr val="687A46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ХВОСТОВИЙ ПЛАВЕЦ</a:t>
            </a:r>
            <a:r>
              <a:rPr lang="en-US" sz="5127">
                <a:solidFill>
                  <a:srgbClr val="687A46"/>
                </a:solidFill>
                <a:latin typeface="Comic Sans"/>
                <a:ea typeface="Comic Sans"/>
                <a:cs typeface="Comic Sans"/>
                <a:sym typeface="Comic Sans"/>
              </a:rPr>
              <a:t>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DAGalj9WKWQ</dc:identifier>
  <dcterms:modified xsi:type="dcterms:W3CDTF">2011-08-01T06:04:30Z</dcterms:modified>
  <cp:revision>1</cp:revision>
  <dc:title>12.кільчасті черви_20241031_100843_0000.pdf</dc:title>
</cp:coreProperties>
</file>