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46" r:id="rId3"/>
    <p:sldId id="334" r:id="rId4"/>
    <p:sldId id="335" r:id="rId5"/>
    <p:sldId id="347" r:id="rId6"/>
    <p:sldId id="348" r:id="rId7"/>
    <p:sldId id="298" r:id="rId8"/>
    <p:sldId id="349" r:id="rId9"/>
    <p:sldId id="358" r:id="rId10"/>
    <p:sldId id="351" r:id="rId11"/>
    <p:sldId id="354" r:id="rId12"/>
    <p:sldId id="359" r:id="rId13"/>
    <p:sldId id="300" r:id="rId14"/>
    <p:sldId id="34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9900CC"/>
    <a:srgbClr val="66CCFF"/>
    <a:srgbClr val="CC0066"/>
    <a:srgbClr val="FFFF66"/>
    <a:srgbClr val="295FFF"/>
    <a:srgbClr val="E56593"/>
    <a:srgbClr val="009900"/>
    <a:srgbClr val="2F3242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906" autoAdjust="0"/>
  </p:normalViewPr>
  <p:slideViewPr>
    <p:cSldViewPr snapToGrid="0">
      <p:cViewPr>
        <p:scale>
          <a:sx n="59" d="100"/>
          <a:sy n="59" d="100"/>
        </p:scale>
        <p:origin x="-10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82853" y="4868984"/>
            <a:ext cx="6815010" cy="85129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Полуниця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Читаємо в колі друзів. 2 клас - Леся Антонова, Юлія Буглак, Оксана Ларіна  (978-966-945-401-0) – фото, відгуки, характеристики в інтернет-магазині  ROZETKA від продавця: BooKResurs | Купити в Україні: Києві, Харкові,  Дніпрі, Одесі, Запоріжжі, Льв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D:\Desktop\Скриншот 12-09-2024 20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866" y="1366760"/>
            <a:ext cx="3170902" cy="43691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2192000" cy="8512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Читаємо в колі друзів</a:t>
            </a:r>
          </a:p>
        </p:txBody>
      </p:sp>
      <p:sp>
        <p:nvSpPr>
          <p:cNvPr id="13325" name="AutoShape 13" descr="Картинка школьника для детей (33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7" name="Picture 15" descr="Premium Vector | Group of children sitting at desk in school library and  studying together."/>
          <p:cNvPicPr>
            <a:picLocks noChangeAspect="1" noChangeArrowheads="1"/>
          </p:cNvPicPr>
          <p:nvPr/>
        </p:nvPicPr>
        <p:blipFill>
          <a:blip r:embed="rId3" cstate="print"/>
          <a:srcRect l="5977" t="30556" r="4453" b="4866"/>
          <a:stretch>
            <a:fillRect/>
          </a:stretch>
        </p:blipFill>
        <p:spPr bwMode="auto">
          <a:xfrm>
            <a:off x="7062411" y="1087820"/>
            <a:ext cx="4856319" cy="2695903"/>
          </a:xfrm>
          <a:prstGeom prst="rect">
            <a:avLst/>
          </a:prstGeom>
          <a:noFill/>
        </p:spPr>
      </p:pic>
      <p:sp>
        <p:nvSpPr>
          <p:cNvPr id="13329" name="AutoShape 17" descr="Картинка школьника для детей (33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esktop\літ.ч\Читаємо в колі\Новая папка\01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237" t="62250" r="9143" b="7508"/>
          <a:stretch>
            <a:fillRect/>
          </a:stretch>
        </p:blipFill>
        <p:spPr bwMode="auto">
          <a:xfrm>
            <a:off x="627796" y="723331"/>
            <a:ext cx="10986597" cy="5691117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3835021" y="4913194"/>
            <a:ext cx="805218" cy="107817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21373" y="2415654"/>
            <a:ext cx="736979" cy="350747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94078" y="3207224"/>
            <a:ext cx="832513" cy="1965277"/>
          </a:xfrm>
          <a:prstGeom prst="straightConnector1">
            <a:avLst/>
          </a:prstGeom>
          <a:ln w="571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07725" y="2374710"/>
            <a:ext cx="818866" cy="1842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766782" y="3207224"/>
            <a:ext cx="873457" cy="914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752" t="4712" r="2588" b="56477"/>
          <a:stretch>
            <a:fillRect/>
          </a:stretch>
        </p:blipFill>
        <p:spPr bwMode="auto">
          <a:xfrm>
            <a:off x="1569493" y="385691"/>
            <a:ext cx="9421952" cy="6144763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2920621" y="3138985"/>
            <a:ext cx="7110483" cy="2115403"/>
          </a:xfrm>
          <a:prstGeom prst="straightConnector1">
            <a:avLst/>
          </a:prstGeom>
          <a:ln w="5715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05015" y="3739487"/>
            <a:ext cx="3166281" cy="736979"/>
          </a:xfrm>
          <a:prstGeom prst="straightConnector1">
            <a:avLst/>
          </a:prstGeom>
          <a:ln w="5715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95582" y="3029803"/>
            <a:ext cx="13648" cy="17332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357349" y="1678675"/>
            <a:ext cx="2906973" cy="368489"/>
          </a:xfrm>
          <a:prstGeom prst="straightConnector1">
            <a:avLst/>
          </a:prstGeom>
          <a:ln w="5715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8011236" y="3220872"/>
            <a:ext cx="1" cy="1255595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718" t="51762" r="2588" b="6433"/>
          <a:stretch>
            <a:fillRect/>
          </a:stretch>
        </p:blipFill>
        <p:spPr bwMode="auto">
          <a:xfrm>
            <a:off x="1651379" y="272954"/>
            <a:ext cx="8816455" cy="6262386"/>
          </a:xfrm>
          <a:prstGeom prst="rect">
            <a:avLst/>
          </a:prstGeom>
          <a:noFill/>
        </p:spPr>
      </p:pic>
      <p:pic>
        <p:nvPicPr>
          <p:cNvPr id="4" name="Picture 2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2796" t="85289" r="69957" b="7787"/>
          <a:stretch>
            <a:fillRect/>
          </a:stretch>
        </p:blipFill>
        <p:spPr bwMode="auto">
          <a:xfrm>
            <a:off x="4503761" y="1705970"/>
            <a:ext cx="736979" cy="1037229"/>
          </a:xfrm>
          <a:prstGeom prst="rect">
            <a:avLst/>
          </a:prstGeom>
          <a:noFill/>
        </p:spPr>
      </p:pic>
      <p:pic>
        <p:nvPicPr>
          <p:cNvPr id="5" name="Picture 2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1566" t="62315" r="70248" b="30397"/>
          <a:stretch>
            <a:fillRect/>
          </a:stretch>
        </p:blipFill>
        <p:spPr bwMode="auto">
          <a:xfrm>
            <a:off x="8038532" y="4068708"/>
            <a:ext cx="832514" cy="1091821"/>
          </a:xfrm>
          <a:prstGeom prst="rect">
            <a:avLst/>
          </a:prstGeom>
          <a:noFill/>
        </p:spPr>
      </p:pic>
      <p:pic>
        <p:nvPicPr>
          <p:cNvPr id="6" name="Picture 2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2371" t="78896" r="69711" b="15455"/>
          <a:stretch>
            <a:fillRect/>
          </a:stretch>
        </p:blipFill>
        <p:spPr bwMode="auto">
          <a:xfrm>
            <a:off x="4558353" y="5431809"/>
            <a:ext cx="805218" cy="846161"/>
          </a:xfrm>
          <a:prstGeom prst="rect">
            <a:avLst/>
          </a:prstGeom>
          <a:noFill/>
        </p:spPr>
      </p:pic>
      <p:pic>
        <p:nvPicPr>
          <p:cNvPr id="7" name="Picture 2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2617" t="71137" r="70002" b="22668"/>
          <a:stretch>
            <a:fillRect/>
          </a:stretch>
        </p:blipFill>
        <p:spPr bwMode="auto">
          <a:xfrm>
            <a:off x="6878471" y="3029802"/>
            <a:ext cx="750627" cy="928048"/>
          </a:xfrm>
          <a:prstGeom prst="rect">
            <a:avLst/>
          </a:prstGeom>
          <a:noFill/>
        </p:spPr>
      </p:pic>
      <p:pic>
        <p:nvPicPr>
          <p:cNvPr id="8" name="Picture 2" descr="D:\Desktop\літ.ч\Читаємо в колі\06_Полуниця\02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2796" t="85289" r="69957" b="7787"/>
          <a:stretch>
            <a:fillRect/>
          </a:stretch>
        </p:blipFill>
        <p:spPr bwMode="auto">
          <a:xfrm>
            <a:off x="5829868" y="4137546"/>
            <a:ext cx="736979" cy="1037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9250" y="494530"/>
            <a:ext cx="9452922" cy="63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7862" y="2153872"/>
            <a:ext cx="485225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Посібник </a:t>
            </a:r>
          </a:p>
          <a:p>
            <a:pPr algn="ctr"/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“Читаємо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в колі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друзів”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с.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18-20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– навчитися виразно читати текст, виконати завдання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673" y="1854623"/>
            <a:ext cx="4253623" cy="34879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22576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4456" y="1771652"/>
            <a:ext cx="2048293" cy="25441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863" y="513465"/>
            <a:ext cx="10019023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3230" y="4688036"/>
            <a:ext cx="181829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060" y="4753597"/>
            <a:ext cx="2366011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впорався!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впоралась!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2934" y="4753597"/>
            <a:ext cx="1656425" cy="1055608"/>
          </a:xfrm>
          <a:prstGeom prst="roundRect">
            <a:avLst/>
          </a:prstGeom>
          <a:solidFill>
            <a:srgbClr val="E5659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372" y="1771652"/>
            <a:ext cx="2026301" cy="26569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Картинки до тестів\Емоції Книга\Книга учи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013" y="1771652"/>
            <a:ext cx="2268726" cy="26481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046" y="1771652"/>
            <a:ext cx="2109780" cy="25441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51937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863" y="491490"/>
            <a:ext cx="10019023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9757" y="1833452"/>
            <a:ext cx="5636244" cy="39955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1181" y="2287087"/>
            <a:ext cx="5542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Дзвоник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всім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нам дав наказ –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швидше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клас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Попрацюємо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 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старанно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сказати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у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кінці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у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нашім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дружнім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класі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Діти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просто,  </a:t>
            </a:r>
            <a:r>
              <a:rPr lang="ru-RU" altLang="ru-RU" sz="32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молодці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2" name="Picture 4" descr="Ребенок за партой рисунок - 54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731" y="1631896"/>
            <a:ext cx="5060731" cy="404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28355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7171" y="582906"/>
            <a:ext cx="9405258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10774" y="2020357"/>
            <a:ext cx="5519058" cy="32932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попрацюємо з оповіданням 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</a:rPr>
              <a:t>Полуниця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Клипарт учительница (6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245" y="1611458"/>
            <a:ext cx="3344613" cy="481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6608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2543" t="36667" r="6725" b="57882"/>
          <a:stretch>
            <a:fillRect/>
          </a:stretch>
        </p:blipFill>
        <p:spPr bwMode="auto">
          <a:xfrm>
            <a:off x="0" y="6015790"/>
            <a:ext cx="12192000" cy="842210"/>
          </a:xfrm>
          <a:prstGeom prst="rect">
            <a:avLst/>
          </a:prstGeom>
          <a:noFill/>
        </p:spPr>
      </p:pic>
      <p:pic>
        <p:nvPicPr>
          <p:cNvPr id="10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8189" r="91164" b="57882"/>
          <a:stretch>
            <a:fillRect/>
          </a:stretch>
        </p:blipFill>
        <p:spPr bwMode="auto">
          <a:xfrm>
            <a:off x="11114690" y="0"/>
            <a:ext cx="1077310" cy="6858000"/>
          </a:xfrm>
          <a:prstGeom prst="rect">
            <a:avLst/>
          </a:prstGeom>
          <a:noFill/>
        </p:spPr>
      </p:pic>
      <p:pic>
        <p:nvPicPr>
          <p:cNvPr id="11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8189" r="91164" b="57882"/>
          <a:stretch>
            <a:fillRect/>
          </a:stretch>
        </p:blipFill>
        <p:spPr bwMode="auto">
          <a:xfrm>
            <a:off x="0" y="0"/>
            <a:ext cx="1077310" cy="6858000"/>
          </a:xfrm>
          <a:prstGeom prst="rect">
            <a:avLst/>
          </a:prstGeom>
          <a:noFill/>
        </p:spPr>
      </p:pic>
      <p:pic>
        <p:nvPicPr>
          <p:cNvPr id="7" name="Picture 2" descr="D:\Desktop\літ.ч\Читаємо в колі\05.Верхня полиця\01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69113" t="26127" r="9812" b="69539"/>
          <a:stretch>
            <a:fillRect/>
          </a:stretch>
        </p:blipFill>
        <p:spPr bwMode="auto">
          <a:xfrm>
            <a:off x="5558590" y="4572000"/>
            <a:ext cx="5702968" cy="1804737"/>
          </a:xfrm>
          <a:prstGeom prst="rect">
            <a:avLst/>
          </a:prstGeom>
          <a:noFill/>
        </p:spPr>
      </p:pic>
      <p:sp>
        <p:nvSpPr>
          <p:cNvPr id="1028" name="AutoShape 4" descr="Іграшковий поїзд: векторна графіка, зображення, Іграшковий поїзд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Іграшковий поїзд: векторна графіка, зображення, Іграшковий поїзд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Desktop\літ.ч\Читаємо в колі\06_Полуниця\01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0573" t="3909" r="4610" b="60519"/>
          <a:stretch>
            <a:fillRect/>
          </a:stretch>
        </p:blipFill>
        <p:spPr bwMode="auto">
          <a:xfrm>
            <a:off x="928047" y="0"/>
            <a:ext cx="10747660" cy="6469039"/>
          </a:xfrm>
          <a:prstGeom prst="rect">
            <a:avLst/>
          </a:prstGeom>
          <a:noFill/>
        </p:spPr>
      </p:pic>
      <p:pic>
        <p:nvPicPr>
          <p:cNvPr id="12" name="Picture 2" descr="D:\Desktop\літ.ч\Читаємо в колі\05.Верхня полиця\01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9113" t="26127" r="9812" b="69539"/>
          <a:stretch>
            <a:fillRect/>
          </a:stretch>
        </p:blipFill>
        <p:spPr bwMode="auto">
          <a:xfrm>
            <a:off x="8175009" y="2906814"/>
            <a:ext cx="3548418" cy="3644111"/>
          </a:xfrm>
          <a:prstGeom prst="rect">
            <a:avLst/>
          </a:prstGeom>
          <a:noFill/>
        </p:spPr>
      </p:pic>
      <p:pic>
        <p:nvPicPr>
          <p:cNvPr id="1027" name="Picture 3" descr="D:\Desktop\Рисунок1.jpg"/>
          <p:cNvPicPr>
            <a:picLocks noChangeAspect="1" noChangeArrowheads="1"/>
          </p:cNvPicPr>
          <p:nvPr/>
        </p:nvPicPr>
        <p:blipFill>
          <a:blip r:embed="rId5" cstate="print"/>
          <a:srcRect l="3902" t="3233" r="3685" b="5030"/>
          <a:stretch>
            <a:fillRect/>
          </a:stretch>
        </p:blipFill>
        <p:spPr bwMode="auto">
          <a:xfrm>
            <a:off x="7970293" y="2346887"/>
            <a:ext cx="3398292" cy="4511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8189" r="91164" b="57882"/>
          <a:stretch>
            <a:fillRect/>
          </a:stretch>
        </p:blipFill>
        <p:spPr bwMode="auto">
          <a:xfrm>
            <a:off x="11114690" y="0"/>
            <a:ext cx="1077310" cy="6858000"/>
          </a:xfrm>
          <a:prstGeom prst="rect">
            <a:avLst/>
          </a:prstGeom>
          <a:noFill/>
        </p:spPr>
      </p:pic>
      <p:pic>
        <p:nvPicPr>
          <p:cNvPr id="9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8189" r="91164" b="57882"/>
          <a:stretch>
            <a:fillRect/>
          </a:stretch>
        </p:blipFill>
        <p:spPr bwMode="auto">
          <a:xfrm>
            <a:off x="0" y="0"/>
            <a:ext cx="107731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63407" y="283778"/>
            <a:ext cx="4335517" cy="2585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esktop\літ.ч\Читаємо в колі\06_Полуниця\0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896" t="38808" r="4773" b="29947"/>
          <a:stretch>
            <a:fillRect/>
          </a:stretch>
        </p:blipFill>
        <p:spPr bwMode="auto">
          <a:xfrm>
            <a:off x="873455" y="450376"/>
            <a:ext cx="10754029" cy="5718412"/>
          </a:xfrm>
          <a:prstGeom prst="rect">
            <a:avLst/>
          </a:prstGeom>
          <a:noFill/>
        </p:spPr>
      </p:pic>
      <p:pic>
        <p:nvPicPr>
          <p:cNvPr id="8" name="Picture 2" descr="D:\Desktop\літ.ч\Читаємо в колі\05.Верхня полиця\013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69113" t="26127" r="9812" b="69539"/>
          <a:stretch>
            <a:fillRect/>
          </a:stretch>
        </p:blipFill>
        <p:spPr bwMode="auto">
          <a:xfrm>
            <a:off x="7902053" y="0"/>
            <a:ext cx="3807726" cy="2338120"/>
          </a:xfrm>
          <a:prstGeom prst="rect">
            <a:avLst/>
          </a:prstGeom>
          <a:noFill/>
        </p:spPr>
      </p:pic>
      <p:sp>
        <p:nvSpPr>
          <p:cNvPr id="2052" name="AutoShape 4" descr="Суниці в кошику: векторна графіка, зображення, Суниці в кошику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Premium Vector | Red strawberries in a bask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6062" y="247753"/>
            <a:ext cx="2646949" cy="2300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8189" r="91164" b="57882"/>
          <a:stretch>
            <a:fillRect/>
          </a:stretch>
        </p:blipFill>
        <p:spPr bwMode="auto">
          <a:xfrm>
            <a:off x="11114690" y="0"/>
            <a:ext cx="1077310" cy="6858000"/>
          </a:xfrm>
          <a:prstGeom prst="rect">
            <a:avLst/>
          </a:prstGeom>
          <a:noFill/>
        </p:spPr>
      </p:pic>
      <p:pic>
        <p:nvPicPr>
          <p:cNvPr id="7" name="Picture 2" descr="D:\Desktop\літ.ч\Читаємо в колі\будь здоровий\001 - копия (2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8189" r="91164" b="57882"/>
          <a:stretch>
            <a:fillRect/>
          </a:stretch>
        </p:blipFill>
        <p:spPr bwMode="auto">
          <a:xfrm>
            <a:off x="0" y="0"/>
            <a:ext cx="1077310" cy="6858000"/>
          </a:xfrm>
          <a:prstGeom prst="rect">
            <a:avLst/>
          </a:prstGeom>
          <a:noFill/>
        </p:spPr>
      </p:pic>
      <p:sp>
        <p:nvSpPr>
          <p:cNvPr id="11266" name="AutoShape 2" descr="Іграшковий поїзд: векторна графіка, зображення, Іграшковий поїзд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Іграшковий поїзд: векторна графіка, зображення, Іграшковий поїзд малюнки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D:\Desktop\літ.ч\Читаємо в колі\05.Верхня полиця\01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69113" t="26127" r="9812" b="69539"/>
          <a:stretch>
            <a:fillRect/>
          </a:stretch>
        </p:blipFill>
        <p:spPr bwMode="auto">
          <a:xfrm>
            <a:off x="7684170" y="4748463"/>
            <a:ext cx="834188" cy="2109537"/>
          </a:xfrm>
          <a:prstGeom prst="rect">
            <a:avLst/>
          </a:prstGeom>
          <a:noFill/>
        </p:spPr>
      </p:pic>
      <p:pic>
        <p:nvPicPr>
          <p:cNvPr id="17" name="Picture 2" descr="D:\Desktop\літ.ч\Читаємо в колі\05.Верхня полиця\01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69113" t="26127" r="9812" b="69539"/>
          <a:stretch>
            <a:fillRect/>
          </a:stretch>
        </p:blipFill>
        <p:spPr bwMode="auto">
          <a:xfrm>
            <a:off x="7355307" y="5093369"/>
            <a:ext cx="834188" cy="1764632"/>
          </a:xfrm>
          <a:prstGeom prst="rect">
            <a:avLst/>
          </a:prstGeom>
          <a:noFill/>
        </p:spPr>
      </p:pic>
      <p:pic>
        <p:nvPicPr>
          <p:cNvPr id="14" name="Picture 2" descr="D:\Desktop\літ.ч\Читаємо в колі\06_Полуниця\018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0543" t="69807" r="4773" b="6953"/>
          <a:stretch>
            <a:fillRect/>
          </a:stretch>
        </p:blipFill>
        <p:spPr bwMode="auto">
          <a:xfrm>
            <a:off x="887104" y="395784"/>
            <a:ext cx="10360925" cy="4080682"/>
          </a:xfrm>
          <a:prstGeom prst="rect">
            <a:avLst/>
          </a:prstGeom>
          <a:noFill/>
        </p:spPr>
      </p:pic>
      <p:pic>
        <p:nvPicPr>
          <p:cNvPr id="19" name="Picture 5" descr="D:\Desktop\літ.ч\Читаємо в колі\Новая папка\018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3339" t="5126" r="9773" b="84090"/>
          <a:stretch>
            <a:fillRect/>
          </a:stretch>
        </p:blipFill>
        <p:spPr bwMode="auto">
          <a:xfrm>
            <a:off x="914399" y="4490112"/>
            <a:ext cx="10331469" cy="192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237" y="119883"/>
            <a:ext cx="9831614" cy="668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Запитання до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3769" y="868982"/>
            <a:ext cx="8099240" cy="5893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Яка була пора року?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Чим займалися діти</a:t>
            </a:r>
            <a:r>
              <a:rPr lang="uk-UA" sz="2900" dirty="0" smtClean="0"/>
              <a:t>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Який настрій був у дітей?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Чому мама покликала Матвія</a:t>
            </a:r>
            <a:r>
              <a:rPr lang="uk-UA" sz="2900" dirty="0" smtClean="0"/>
              <a:t>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Чи одразу хлопчик погодився на прохання матусі</a:t>
            </a:r>
            <a:r>
              <a:rPr lang="uk-UA" sz="2900" dirty="0" smtClean="0"/>
              <a:t>? Чому?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Чому </a:t>
            </a:r>
            <a:r>
              <a:rPr lang="uk-UA" sz="2900" dirty="0" smtClean="0"/>
              <a:t>хлопчик залишив гру? 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Що запропонувала Яна</a:t>
            </a:r>
            <a:r>
              <a:rPr lang="uk-UA" sz="2900" dirty="0" smtClean="0"/>
              <a:t>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Як на це відреагувала мама</a:t>
            </a:r>
            <a:r>
              <a:rPr lang="uk-UA" sz="2900" dirty="0" smtClean="0"/>
              <a:t>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Хто </a:t>
            </a:r>
            <a:r>
              <a:rPr lang="uk-UA" sz="2900" dirty="0" smtClean="0"/>
              <a:t>з дітей стояв насуплений</a:t>
            </a:r>
            <a:r>
              <a:rPr lang="uk-UA" sz="2900" dirty="0" smtClean="0"/>
              <a:t>? Чому?</a:t>
            </a:r>
            <a:endParaRPr lang="uk-UA" sz="2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Як матуся віддячила дітям за допомогу</a:t>
            </a:r>
            <a:r>
              <a:rPr lang="uk-UA" sz="2900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Як повів себе Дмитро?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900" dirty="0" smtClean="0"/>
              <a:t>Прочитайте останнє речення. Дайте відповідь. </a:t>
            </a:r>
            <a:endParaRPr lang="ru-RU" sz="2900" dirty="0" smtClean="0"/>
          </a:p>
        </p:txBody>
      </p:sp>
      <p:pic>
        <p:nvPicPr>
          <p:cNvPr id="7" name="Picture 6" descr="Клипарт учительница (6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45" y="1438037"/>
            <a:ext cx="3344613" cy="481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4938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Desktop\літ.ч\Читаємо в колі\Новая папка\01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524" t="17130" r="14501" b="57093"/>
          <a:stretch>
            <a:fillRect/>
          </a:stretch>
        </p:blipFill>
        <p:spPr bwMode="auto">
          <a:xfrm>
            <a:off x="614148" y="534537"/>
            <a:ext cx="11331204" cy="5347648"/>
          </a:xfrm>
          <a:prstGeom prst="rect">
            <a:avLst/>
          </a:prstGeom>
          <a:noFill/>
        </p:spPr>
      </p:pic>
      <p:pic>
        <p:nvPicPr>
          <p:cNvPr id="4" name="Picture 2" descr="D:\Desktop\літ.ч\Читаємо в колі\щасливе життя\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E3DF"/>
              </a:clrFrom>
              <a:clrTo>
                <a:srgbClr val="DEE3DF">
                  <a:alpha val="0"/>
                </a:srgbClr>
              </a:clrTo>
            </a:clrChange>
            <a:lum contrast="20000"/>
          </a:blip>
          <a:srcRect l="38822" t="41457" r="58180" b="56464"/>
          <a:stretch>
            <a:fillRect/>
          </a:stretch>
        </p:blipFill>
        <p:spPr bwMode="auto">
          <a:xfrm>
            <a:off x="8536731" y="2694042"/>
            <a:ext cx="347083" cy="363770"/>
          </a:xfrm>
          <a:prstGeom prst="rect">
            <a:avLst/>
          </a:prstGeom>
          <a:noFill/>
        </p:spPr>
      </p:pic>
      <p:pic>
        <p:nvPicPr>
          <p:cNvPr id="5" name="Picture 2" descr="D:\Desktop\літ.ч\Читаємо в колі\щасливе життя\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E3DF"/>
              </a:clrFrom>
              <a:clrTo>
                <a:srgbClr val="DEE3DF">
                  <a:alpha val="0"/>
                </a:srgbClr>
              </a:clrTo>
            </a:clrChange>
            <a:lum contrast="20000"/>
          </a:blip>
          <a:srcRect l="38822" t="41457" r="58180" b="56464"/>
          <a:stretch>
            <a:fillRect/>
          </a:stretch>
        </p:blipFill>
        <p:spPr bwMode="auto">
          <a:xfrm>
            <a:off x="4427152" y="5367694"/>
            <a:ext cx="314399" cy="329515"/>
          </a:xfrm>
          <a:prstGeom prst="rect">
            <a:avLst/>
          </a:prstGeom>
          <a:noFill/>
        </p:spPr>
      </p:pic>
      <p:pic>
        <p:nvPicPr>
          <p:cNvPr id="6" name="Picture 2" descr="D:\Desktop\літ.ч\Читаємо в колі\щасливе життя\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E3DF"/>
              </a:clrFrom>
              <a:clrTo>
                <a:srgbClr val="DEE3DF">
                  <a:alpha val="0"/>
                </a:srgbClr>
              </a:clrTo>
            </a:clrChange>
            <a:lum contrast="20000"/>
          </a:blip>
          <a:srcRect l="38822" t="41457" r="58180" b="56464"/>
          <a:stretch>
            <a:fillRect/>
          </a:stretch>
        </p:blipFill>
        <p:spPr bwMode="auto">
          <a:xfrm>
            <a:off x="4444325" y="4051579"/>
            <a:ext cx="300103" cy="314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Desktop\літ.ч\Читаємо в колі\Новая папка\01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439" t="42682" r="31999" b="37731"/>
          <a:stretch>
            <a:fillRect/>
          </a:stretch>
        </p:blipFill>
        <p:spPr bwMode="auto">
          <a:xfrm>
            <a:off x="736979" y="971265"/>
            <a:ext cx="10575661" cy="4815386"/>
          </a:xfrm>
          <a:prstGeom prst="rect">
            <a:avLst/>
          </a:prstGeom>
          <a:noFill/>
        </p:spPr>
      </p:pic>
      <p:pic>
        <p:nvPicPr>
          <p:cNvPr id="4" name="Picture 2" descr="D:\Desktop\літ.ч\Читаємо в колі\щасливе життя\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EE3DF"/>
              </a:clrFrom>
              <a:clrTo>
                <a:srgbClr val="DEE3DF">
                  <a:alpha val="0"/>
                </a:srgbClr>
              </a:clrTo>
            </a:clrChange>
            <a:lum contrast="20000"/>
          </a:blip>
          <a:srcRect l="38822" t="41457" r="58180" b="56464"/>
          <a:stretch>
            <a:fillRect/>
          </a:stretch>
        </p:blipFill>
        <p:spPr bwMode="auto">
          <a:xfrm>
            <a:off x="962223" y="4481898"/>
            <a:ext cx="347083" cy="36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0548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154</Words>
  <Application>Microsoft Office PowerPoint</Application>
  <PresentationFormat>Произвольный</PresentationFormat>
  <Paragraphs>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Inna_V</cp:lastModifiedBy>
  <cp:revision>383</cp:revision>
  <dcterms:created xsi:type="dcterms:W3CDTF">2018-01-05T16:38:53Z</dcterms:created>
  <dcterms:modified xsi:type="dcterms:W3CDTF">2025-02-06T19:57:23Z</dcterms:modified>
</cp:coreProperties>
</file>