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546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371600" y="2204864"/>
            <a:ext cx="6400800" cy="2209800"/>
          </a:xfrm>
        </p:spPr>
        <p:txBody>
          <a:bodyPr>
            <a:noAutofit/>
          </a:bodyPr>
          <a:lstStyle/>
          <a:p>
            <a:r>
              <a:rPr lang="uk-UA" sz="8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Читання креслень</a:t>
            </a:r>
            <a:endParaRPr lang="ru-RU" sz="8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5652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Читання креслень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читанням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креслень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розуміють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уміння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по-перше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уявити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форму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з'ясувати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конструктивні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деталі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зображеної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кресленні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по-друге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прочитати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наявні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кресленні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розміри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встановити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до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частин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деталі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вони належать.</a:t>
            </a:r>
          </a:p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Крім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того, при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читанні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креслення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треба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з'ясувати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назву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деталі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матеріал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вона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виготовлена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і масштаб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креслення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9761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Послідовність читання креслень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Ознайомитись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основним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написом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креслення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кутовим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штампом), 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з'ясувати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назву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деталі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матеріал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вона буде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виготовлена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масштаб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креслення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З'ясувати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форму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конструктивні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деталі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уважно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вивчаючи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проекції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Прочитати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кресленні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розміри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деталі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при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цьому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з'ясувати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 них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габаритні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читанні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креслення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особливо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важко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уявити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форму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деталі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навчитися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треба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читати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якомога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більше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креслень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82303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Приклад читання креслень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6862" y="1939131"/>
            <a:ext cx="6010275" cy="3848100"/>
          </a:xfrm>
        </p:spPr>
      </p:pic>
    </p:spTree>
    <p:extLst>
      <p:ext uri="{BB962C8B-B14F-4D97-AF65-F5344CB8AC3E}">
        <p14:creationId xmlns:p14="http://schemas.microsoft.com/office/powerpoint/2010/main" val="3583123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Приклад читання креслень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Запитання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креслення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1. Як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називається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деталь? 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2. 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матеріалу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виготовляють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? 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3.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масштабі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виконано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креслення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? 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4. Деталь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називається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напрямна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». Про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дізнаємося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 основного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напису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 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Виготовляють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деталь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сталі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Про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дізнаємося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 основного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напису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 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6. Масштаб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креслення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1:1,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деталь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зображено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натуральну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величину. 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Креслення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містить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два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вигляди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головний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зліва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 </a:t>
            </a:r>
          </a:p>
          <a:p>
            <a:pPr marL="0" indent="0">
              <a:buNone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Крайня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ліва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частина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головному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вигляді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форму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прямокутника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а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вигляді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зліва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— форму круга.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Отже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циліндр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проекції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характерні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циліндра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Друга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зліва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частина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головному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вигляді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форму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трапеції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вигляді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зліва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показано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двома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кругами.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проекції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зрізаний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конус. </a:t>
            </a:r>
          </a:p>
          <a:p>
            <a:pPr marL="0" indent="0">
              <a:buNone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Середню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частину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як і першу, показано на головному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вигляді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прямокутником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а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вигляді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зліва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— кругом.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Отже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вона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форму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циліндра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 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Форму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четвертої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частини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встановлюємо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порівнюючи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два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зображення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На головному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вигляді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вона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обриси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прямокутника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горизонтальні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лінії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вигляді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зліва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шестикутника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зображення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характерні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шестикутної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призми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 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3801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Приклад читання креслень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Крайню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справа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частину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показано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прямокутником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головному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вигляді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кругом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вигляді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зліва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Ми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знаємо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зображення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визначають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циліндр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 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8.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штриховими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лініями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головному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вигляді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колом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найменшого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діаметра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вигляді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зліва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зробити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висновок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всередині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деталі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наскрізний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циліндричний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отвір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Поєднавши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здобуті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відомості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встановлюємо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загальну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форму предмета .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Вона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являє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собою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комбінацію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циліндра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зрізаного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конуса;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циліндра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шестикутної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призми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циліндра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розміщених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одній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Уздовж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деталі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проходить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циліндричний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наскрізний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отвір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 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9.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Габаритні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найбільші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розміри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деталі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 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довжина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160 мм,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діаметр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90 мм.</a:t>
            </a:r>
          </a:p>
          <a:p>
            <a:pPr marL="0" indent="0">
              <a:buNone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Діаметр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крайньої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лівої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циліндричної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частини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З0 мм,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довжина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18 мм.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Довжина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зрізаного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конуса 20 мм, кут при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вершині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30°,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діаметр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більшої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основи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48 мм. </a:t>
            </a:r>
          </a:p>
          <a:p>
            <a:pPr marL="0" indent="0">
              <a:buNone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Такий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самий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діаметр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наступна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циліндрична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частина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Довжина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визначається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різниця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розмірами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75 і 38,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дорівнює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37 мм. 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Два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розміри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частини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деталі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форму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шестикутної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призми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нанесено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вигляді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зліва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паралельними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гранями — 65 мм,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двома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 ребер 75 мм.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Довжину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деталі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зазначено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знаходять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відніманням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габаритного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розміру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(160)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розмірів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75 і 45. </a:t>
            </a:r>
          </a:p>
          <a:p>
            <a:pPr marL="0" indent="0">
              <a:buNone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Діаметр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найбільшого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циліндра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90 мм.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Діаметр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отвору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20 мм. 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17205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581</Words>
  <Application>Microsoft Office PowerPoint</Application>
  <PresentationFormat>Экран (4:3)</PresentationFormat>
  <Paragraphs>28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Тема Office</vt:lpstr>
      <vt:lpstr>Презентация PowerPoint</vt:lpstr>
      <vt:lpstr>Читання креслень</vt:lpstr>
      <vt:lpstr>Послідовність читання креслень</vt:lpstr>
      <vt:lpstr>Приклад читання креслень</vt:lpstr>
      <vt:lpstr>Приклад читання креслень</vt:lpstr>
      <vt:lpstr>Приклад читання креслень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Щастинське відділення ВП «РЦПО ЛНУ імені Тараса Шевченка»</dc:title>
  <cp:lastModifiedBy>Inna Vonitova</cp:lastModifiedBy>
  <cp:revision>3</cp:revision>
  <dcterms:modified xsi:type="dcterms:W3CDTF">2025-02-23T11:07:22Z</dcterms:modified>
</cp:coreProperties>
</file>