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1.svg" ContentType="image/svg+xml"/>
  <Override PartName="/ppt/media/image13.svg" ContentType="image/svg+xml"/>
  <Override PartName="/ppt/media/image16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31.svg" ContentType="image/svg+xml"/>
  <Override PartName="/ppt/media/image36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52.svg" ContentType="image/svg+xml"/>
  <Override PartName="/ppt/media/image54.svg" ContentType="image/svg+xml"/>
  <Override PartName="/ppt/media/image57.svg" ContentType="image/svg+xml"/>
  <Override PartName="/ppt/media/image6.svg" ContentType="image/svg+xml"/>
  <Override PartName="/ppt/media/image61.svg" ContentType="image/svg+xml"/>
  <Override PartName="/ppt/media/image67.svg" ContentType="image/svg+xml"/>
  <Override PartName="/ppt/media/image73.svg" ContentType="image/svg+xml"/>
  <Override PartName="/ppt/media/image79.svg" ContentType="image/svg+xml"/>
  <Override PartName="/ppt/media/image8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8288000" cy="10287000"/>
  <p:notesSz cx="6858000" cy="9144000"/>
  <p:embeddedFontLst>
    <p:embeddedFont>
      <p:font typeface="Comic Sans Bold" panose="03000902030302020204"/>
      <p:bold r:id="rId33"/>
    </p:embeddedFont>
    <p:embeddedFont>
      <p:font typeface="Comic Sans" panose="03000702030302020204"/>
      <p:regular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1.svg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svg"/><Relationship Id="rId8" Type="http://schemas.openxmlformats.org/officeDocument/2006/relationships/image" Target="../media/image35.png"/><Relationship Id="rId7" Type="http://schemas.openxmlformats.org/officeDocument/2006/relationships/image" Target="../media/image34.jpeg"/><Relationship Id="rId6" Type="http://schemas.microsoft.com/office/2007/relationships/media" Target="https://youtu.be/GxxY5ci7Qu4?feature=shared" TargetMode="External"/><Relationship Id="rId5" Type="http://schemas.openxmlformats.org/officeDocument/2006/relationships/video" Target="https://youtu.be/GxxY5ci7Qu4?feature=shared" TargetMode="External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1" Type="http://schemas.openxmlformats.org/officeDocument/2006/relationships/slideLayout" Target="../slideLayouts/slideLayout7.xml"/><Relationship Id="rId10" Type="http://schemas.openxmlformats.org/officeDocument/2006/relationships/hyperlink" Target="https://youtu.be/GxxY5ci7Qu4?feature=shared" TargetMode="External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svg"/><Relationship Id="rId8" Type="http://schemas.openxmlformats.org/officeDocument/2006/relationships/image" Target="../media/image44.png"/><Relationship Id="rId7" Type="http://schemas.openxmlformats.org/officeDocument/2006/relationships/image" Target="../media/image43.svg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47.svg"/><Relationship Id="rId10" Type="http://schemas.openxmlformats.org/officeDocument/2006/relationships/image" Target="../media/image46.png"/><Relationship Id="rId1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hyperlink" Target="https://youtu.be/4c6hJK8cB24?si=3Sfo7SjIH01hyY1z" TargetMode="External"/><Relationship Id="rId8" Type="http://schemas.openxmlformats.org/officeDocument/2006/relationships/image" Target="../media/image48.png"/><Relationship Id="rId7" Type="http://schemas.openxmlformats.org/officeDocument/2006/relationships/image" Target="../media/image34.jpeg"/><Relationship Id="rId6" Type="http://schemas.microsoft.com/office/2007/relationships/media" Target="https://youtu.be/l0Q8C4qsu5k?si=39NJD9XRtjtfwIjE" TargetMode="External"/><Relationship Id="rId5" Type="http://schemas.openxmlformats.org/officeDocument/2006/relationships/video" Target="https://youtu.be/l0Q8C4qsu5k?si=39NJD9XRtjtfwIjE" TargetMode="External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57.svg"/><Relationship Id="rId10" Type="http://schemas.openxmlformats.org/officeDocument/2006/relationships/image" Target="../media/image56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image" Target="../media/image59.png"/><Relationship Id="rId7" Type="http://schemas.openxmlformats.org/officeDocument/2006/relationships/image" Target="../media/image58.GIF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62.png"/><Relationship Id="rId10" Type="http://schemas.openxmlformats.org/officeDocument/2006/relationships/image" Target="../media/image61.svg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3.jpe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65.jpeg"/><Relationship Id="rId7" Type="http://schemas.openxmlformats.org/officeDocument/2006/relationships/image" Target="../media/image64.jpe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sv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png"/><Relationship Id="rId8" Type="http://schemas.openxmlformats.org/officeDocument/2006/relationships/image" Target="../media/image67.svg"/><Relationship Id="rId7" Type="http://schemas.openxmlformats.org/officeDocument/2006/relationships/image" Target="../media/image66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jpeg"/><Relationship Id="rId8" Type="http://schemas.openxmlformats.org/officeDocument/2006/relationships/image" Target="../media/image73.svg"/><Relationship Id="rId7" Type="http://schemas.openxmlformats.org/officeDocument/2006/relationships/image" Target="../media/image72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7.jpeg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svg"/><Relationship Id="rId8" Type="http://schemas.openxmlformats.org/officeDocument/2006/relationships/image" Target="../media/image78.png"/><Relationship Id="rId7" Type="http://schemas.openxmlformats.org/officeDocument/2006/relationships/image" Target="../media/image77.jpeg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9.svg"/><Relationship Id="rId7" Type="http://schemas.openxmlformats.org/officeDocument/2006/relationships/image" Target="../media/image78.png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11.svg"/><Relationship Id="rId3" Type="http://schemas.openxmlformats.org/officeDocument/2006/relationships/image" Target="../media/image33.png"/><Relationship Id="rId2" Type="http://schemas.openxmlformats.org/officeDocument/2006/relationships/image" Target="../media/image8.svg"/><Relationship Id="rId1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6.png"/><Relationship Id="rId8" Type="http://schemas.openxmlformats.org/officeDocument/2006/relationships/image" Target="../media/image85.svg"/><Relationship Id="rId7" Type="http://schemas.openxmlformats.org/officeDocument/2006/relationships/image" Target="../media/image84.png"/><Relationship Id="rId6" Type="http://schemas.openxmlformats.org/officeDocument/2006/relationships/image" Target="../media/image4.svg"/><Relationship Id="rId5" Type="http://schemas.openxmlformats.org/officeDocument/2006/relationships/image" Target="../media/image83.png"/><Relationship Id="rId4" Type="http://schemas.openxmlformats.org/officeDocument/2006/relationships/image" Target="../media/image8.svg"/><Relationship Id="rId3" Type="http://schemas.openxmlformats.org/officeDocument/2006/relationships/image" Target="../media/image32.png"/><Relationship Id="rId2" Type="http://schemas.openxmlformats.org/officeDocument/2006/relationships/image" Target="../media/image2.svg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91.png"/><Relationship Id="rId13" Type="http://schemas.openxmlformats.org/officeDocument/2006/relationships/image" Target="../media/image90.png"/><Relationship Id="rId12" Type="http://schemas.openxmlformats.org/officeDocument/2006/relationships/image" Target="../media/image89.svg"/><Relationship Id="rId11" Type="http://schemas.openxmlformats.org/officeDocument/2006/relationships/image" Target="../media/image88.png"/><Relationship Id="rId10" Type="http://schemas.openxmlformats.org/officeDocument/2006/relationships/image" Target="../media/image87.svg"/><Relationship Id="rId1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svg"/><Relationship Id="rId7" Type="http://schemas.openxmlformats.org/officeDocument/2006/relationships/image" Target="../media/image21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26.svg"/><Relationship Id="rId11" Type="http://schemas.openxmlformats.org/officeDocument/2006/relationships/image" Target="../media/image25.png"/><Relationship Id="rId10" Type="http://schemas.openxmlformats.org/officeDocument/2006/relationships/image" Target="../media/image24.sv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-1641107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43903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956312" y="4779573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74886" y="4606304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0">
            <a:off x="7219798" y="8918206"/>
            <a:ext cx="3065263" cy="644647"/>
            <a:chOff x="0" y="0"/>
            <a:chExt cx="807312" cy="1697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7312" cy="169783"/>
            </a:xfrm>
            <a:custGeom>
              <a:avLst/>
              <a:gdLst/>
              <a:ahLst/>
              <a:cxnLst/>
              <a:rect l="l" t="t" r="r" b="b"/>
              <a:pathLst>
                <a:path w="807312" h="169783">
                  <a:moveTo>
                    <a:pt x="84892" y="0"/>
                  </a:moveTo>
                  <a:lnTo>
                    <a:pt x="722420" y="0"/>
                  </a:lnTo>
                  <a:cubicBezTo>
                    <a:pt x="744935" y="0"/>
                    <a:pt x="766528" y="8944"/>
                    <a:pt x="782448" y="24864"/>
                  </a:cubicBezTo>
                  <a:cubicBezTo>
                    <a:pt x="798368" y="40785"/>
                    <a:pt x="807312" y="62377"/>
                    <a:pt x="807312" y="84892"/>
                  </a:cubicBezTo>
                  <a:lnTo>
                    <a:pt x="807312" y="84892"/>
                  </a:lnTo>
                  <a:cubicBezTo>
                    <a:pt x="807312" y="131776"/>
                    <a:pt x="769305" y="169783"/>
                    <a:pt x="722420" y="169783"/>
                  </a:cubicBezTo>
                  <a:lnTo>
                    <a:pt x="84892" y="169783"/>
                  </a:lnTo>
                  <a:cubicBezTo>
                    <a:pt x="62377" y="169783"/>
                    <a:pt x="40785" y="160840"/>
                    <a:pt x="24864" y="144919"/>
                  </a:cubicBezTo>
                  <a:cubicBezTo>
                    <a:pt x="8944" y="128999"/>
                    <a:pt x="0" y="107406"/>
                    <a:pt x="0" y="84892"/>
                  </a:cubicBezTo>
                  <a:lnTo>
                    <a:pt x="0" y="84892"/>
                  </a:lnTo>
                  <a:cubicBezTo>
                    <a:pt x="0" y="62377"/>
                    <a:pt x="8944" y="40785"/>
                    <a:pt x="24864" y="24864"/>
                  </a:cubicBezTo>
                  <a:cubicBezTo>
                    <a:pt x="40785" y="8944"/>
                    <a:pt x="62377" y="0"/>
                    <a:pt x="84892" y="0"/>
                  </a:cubicBezTo>
                  <a:close/>
                </a:path>
              </a:pathLst>
            </a:custGeom>
            <a:solidFill>
              <a:srgbClr val="BDC43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07312" cy="207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895371" y="8968443"/>
            <a:ext cx="2948726" cy="488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5"/>
              </a:lnSpc>
              <a:spcBef>
                <a:spcPct val="0"/>
              </a:spcBef>
            </a:pPr>
            <a:r>
              <a:rPr lang="en-US" sz="287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87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-647231" y="8365557"/>
            <a:ext cx="3409012" cy="1921443"/>
          </a:xfrm>
          <a:custGeom>
            <a:avLst/>
            <a:gdLst/>
            <a:ahLst/>
            <a:cxnLst/>
            <a:rect l="l" t="t" r="r" b="b"/>
            <a:pathLst>
              <a:path w="3409012" h="1921443">
                <a:moveTo>
                  <a:pt x="0" y="0"/>
                </a:moveTo>
                <a:lnTo>
                  <a:pt x="3409012" y="0"/>
                </a:lnTo>
                <a:lnTo>
                  <a:pt x="3409012" y="1921443"/>
                </a:lnTo>
                <a:lnTo>
                  <a:pt x="0" y="1921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5554794" y="8365557"/>
            <a:ext cx="3409012" cy="1921443"/>
          </a:xfrm>
          <a:custGeom>
            <a:avLst/>
            <a:gdLst/>
            <a:ahLst/>
            <a:cxnLst/>
            <a:rect l="l" t="t" r="r" b="b"/>
            <a:pathLst>
              <a:path w="3409012" h="1921443">
                <a:moveTo>
                  <a:pt x="3409012" y="0"/>
                </a:moveTo>
                <a:lnTo>
                  <a:pt x="0" y="0"/>
                </a:lnTo>
                <a:lnTo>
                  <a:pt x="0" y="1921443"/>
                </a:lnTo>
                <a:lnTo>
                  <a:pt x="3409012" y="1921443"/>
                </a:lnTo>
                <a:lnTo>
                  <a:pt x="340901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510127">
            <a:off x="7568905" y="8767205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381366" y="2550538"/>
            <a:ext cx="2776884" cy="4111532"/>
          </a:xfrm>
          <a:custGeom>
            <a:avLst/>
            <a:gdLst/>
            <a:ahLst/>
            <a:cxnLst/>
            <a:rect l="l" t="t" r="r" b="b"/>
            <a:pathLst>
              <a:path w="2776884" h="4111532">
                <a:moveTo>
                  <a:pt x="0" y="0"/>
                </a:moveTo>
                <a:lnTo>
                  <a:pt x="2776884" y="0"/>
                </a:lnTo>
                <a:lnTo>
                  <a:pt x="2776884" y="4111532"/>
                </a:lnTo>
                <a:lnTo>
                  <a:pt x="0" y="41115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576691" y="659483"/>
            <a:ext cx="5134618" cy="66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15"/>
              </a:lnSpc>
              <a:spcBef>
                <a:spcPct val="0"/>
              </a:spcBef>
            </a:pPr>
            <a:r>
              <a:rPr lang="en-US" sz="3940" b="1">
                <a:solidFill>
                  <a:srgbClr val="10100F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7 КЛАС НУШ </a:t>
            </a:r>
            <a:endParaRPr lang="en-US" sz="3940" b="1">
              <a:solidFill>
                <a:srgbClr val="10100F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346311" y="2569773"/>
            <a:ext cx="12162560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90"/>
              </a:lnSpc>
            </a:pPr>
            <a:r>
              <a:rPr lang="en-US" sz="813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Комахи. Загальна характеристика </a:t>
            </a:r>
            <a:endParaRPr lang="en-US" sz="813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1390"/>
              </a:lnSpc>
              <a:spcBef>
                <a:spcPct val="0"/>
              </a:spcBef>
            </a:pPr>
            <a:r>
              <a:rPr lang="en-US" sz="813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Різноманітність комах</a:t>
            </a:r>
            <a:endParaRPr lang="en-US" sz="813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907577" y="6913526"/>
            <a:ext cx="5134618" cy="66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15"/>
              </a:lnSpc>
              <a:spcBef>
                <a:spcPct val="0"/>
              </a:spcBef>
            </a:pPr>
            <a:r>
              <a:rPr lang="en-US" sz="3940" b="1">
                <a:solidFill>
                  <a:srgbClr val="10100F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С. 193 - 198</a:t>
            </a:r>
            <a:endParaRPr lang="en-US" sz="3940" b="1">
              <a:solidFill>
                <a:srgbClr val="10100F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118857" y="833430"/>
            <a:ext cx="12617725" cy="9472882"/>
          </a:xfrm>
          <a:custGeom>
            <a:avLst/>
            <a:gdLst/>
            <a:ahLst/>
            <a:cxnLst/>
            <a:rect l="l" t="t" r="r" b="b"/>
            <a:pathLst>
              <a:path w="12617725" h="9472882">
                <a:moveTo>
                  <a:pt x="0" y="0"/>
                </a:moveTo>
                <a:lnTo>
                  <a:pt x="12617725" y="0"/>
                </a:lnTo>
                <a:lnTo>
                  <a:pt x="12617725" y="9472882"/>
                </a:lnTo>
                <a:lnTo>
                  <a:pt x="0" y="94728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358515" y="5143500"/>
            <a:ext cx="2866323" cy="672283"/>
          </a:xfrm>
          <a:custGeom>
            <a:avLst/>
            <a:gdLst/>
            <a:ahLst/>
            <a:cxnLst/>
            <a:rect l="l" t="t" r="r" b="b"/>
            <a:pathLst>
              <a:path w="2866323" h="672283">
                <a:moveTo>
                  <a:pt x="0" y="0"/>
                </a:moveTo>
                <a:lnTo>
                  <a:pt x="2866322" y="0"/>
                </a:lnTo>
                <a:lnTo>
                  <a:pt x="2866322" y="672283"/>
                </a:lnTo>
                <a:lnTo>
                  <a:pt x="0" y="6722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2942229" y="3564078"/>
            <a:ext cx="2866323" cy="672283"/>
          </a:xfrm>
          <a:custGeom>
            <a:avLst/>
            <a:gdLst/>
            <a:ahLst/>
            <a:cxnLst/>
            <a:rect l="l" t="t" r="r" b="b"/>
            <a:pathLst>
              <a:path w="2866323" h="672283">
                <a:moveTo>
                  <a:pt x="0" y="0"/>
                </a:moveTo>
                <a:lnTo>
                  <a:pt x="2866322" y="0"/>
                </a:lnTo>
                <a:lnTo>
                  <a:pt x="2866322" y="672283"/>
                </a:lnTo>
                <a:lnTo>
                  <a:pt x="0" y="6722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0891" y="2089003"/>
            <a:ext cx="8145326" cy="6108995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10816927" y="2089003"/>
            <a:ext cx="6442373" cy="5040090"/>
          </a:xfrm>
          <a:custGeom>
            <a:avLst/>
            <a:gdLst/>
            <a:ahLst/>
            <a:cxnLst/>
            <a:rect l="l" t="t" r="r" b="b"/>
            <a:pathLst>
              <a:path w="6442373" h="5040090">
                <a:moveTo>
                  <a:pt x="0" y="0"/>
                </a:moveTo>
                <a:lnTo>
                  <a:pt x="6442373" y="0"/>
                </a:lnTo>
                <a:lnTo>
                  <a:pt x="6442373" y="5040090"/>
                </a:lnTo>
                <a:lnTo>
                  <a:pt x="0" y="50400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433554" y="250606"/>
            <a:ext cx="9609906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Погляньмо відео 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41796" y="7927774"/>
            <a:ext cx="9609906" cy="1775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5"/>
              </a:lnSpc>
              <a:spcBef>
                <a:spcPct val="0"/>
              </a:spcBef>
            </a:pPr>
            <a:r>
              <a:rPr lang="en-US" sz="5110" u="sng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  <a:hlinkClick r:id="rId10" tooltip="https://youtu.be/GxxY5ci7Qu4?feature=shared"/>
              </a:rPr>
              <a:t>https://youtu.be/mc6lYx1z2Go?si=dpKCd8RM9d7UlmyS</a:t>
            </a:r>
            <a:endParaRPr lang="en-US" sz="5110" u="sng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  <a:hlinkClick r:id="rId10" tooltip="https://youtu.be/GxxY5ci7Qu4?feature=share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63397"/>
            <a:ext cx="3814526" cy="4244332"/>
          </a:xfrm>
          <a:custGeom>
            <a:avLst/>
            <a:gdLst/>
            <a:ahLst/>
            <a:cxnLst/>
            <a:rect l="l" t="t" r="r" b="b"/>
            <a:pathLst>
              <a:path w="3814526" h="4244332">
                <a:moveTo>
                  <a:pt x="0" y="0"/>
                </a:moveTo>
                <a:lnTo>
                  <a:pt x="3814526" y="0"/>
                </a:lnTo>
                <a:lnTo>
                  <a:pt x="3814526" y="4244332"/>
                </a:lnTo>
                <a:lnTo>
                  <a:pt x="0" y="424433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67605" y="323212"/>
            <a:ext cx="7039633" cy="1210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25"/>
              </a:lnSpc>
              <a:spcBef>
                <a:spcPct val="0"/>
              </a:spcBef>
            </a:pPr>
            <a:r>
              <a:rPr lang="en-US" sz="709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Сегменти </a:t>
            </a:r>
            <a:endParaRPr lang="en-US" sz="709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grpSp>
        <p:nvGrpSpPr>
          <p:cNvPr id="4" name="Group 4"/>
          <p:cNvGrpSpPr/>
          <p:nvPr/>
        </p:nvGrpSpPr>
        <p:grpSpPr>
          <a:xfrm rot="0">
            <a:off x="1249680" y="2801302"/>
            <a:ext cx="1283970" cy="1696402"/>
            <a:chOff x="0" y="0"/>
            <a:chExt cx="1711960" cy="2261870"/>
          </a:xfrm>
        </p:grpSpPr>
        <p:sp>
          <p:nvSpPr>
            <p:cNvPr id="5" name="Freeform 5"/>
            <p:cNvSpPr/>
            <p:nvPr/>
          </p:nvSpPr>
          <p:spPr>
            <a:xfrm>
              <a:off x="45720" y="48260"/>
              <a:ext cx="1617980" cy="2172970"/>
            </a:xfrm>
            <a:custGeom>
              <a:avLst/>
              <a:gdLst/>
              <a:ahLst/>
              <a:cxnLst/>
              <a:rect l="l" t="t" r="r" b="b"/>
              <a:pathLst>
                <a:path w="1617980" h="2172970">
                  <a:moveTo>
                    <a:pt x="1071880" y="139700"/>
                  </a:moveTo>
                  <a:cubicBezTo>
                    <a:pt x="754380" y="63500"/>
                    <a:pt x="690880" y="54610"/>
                    <a:pt x="645160" y="53340"/>
                  </a:cubicBezTo>
                  <a:cubicBezTo>
                    <a:pt x="615950" y="53340"/>
                    <a:pt x="601980" y="50800"/>
                    <a:pt x="574040" y="59690"/>
                  </a:cubicBezTo>
                  <a:cubicBezTo>
                    <a:pt x="523240" y="72390"/>
                    <a:pt x="429260" y="111760"/>
                    <a:pt x="377190" y="153670"/>
                  </a:cubicBezTo>
                  <a:cubicBezTo>
                    <a:pt x="331470" y="189230"/>
                    <a:pt x="302260" y="237490"/>
                    <a:pt x="269240" y="287020"/>
                  </a:cubicBezTo>
                  <a:cubicBezTo>
                    <a:pt x="234950" y="337820"/>
                    <a:pt x="204470" y="397510"/>
                    <a:pt x="176530" y="457200"/>
                  </a:cubicBezTo>
                  <a:cubicBezTo>
                    <a:pt x="149860" y="518160"/>
                    <a:pt x="123190" y="586740"/>
                    <a:pt x="106680" y="648970"/>
                  </a:cubicBezTo>
                  <a:cubicBezTo>
                    <a:pt x="91440" y="703580"/>
                    <a:pt x="85090" y="754380"/>
                    <a:pt x="77470" y="806450"/>
                  </a:cubicBezTo>
                  <a:cubicBezTo>
                    <a:pt x="68580" y="855980"/>
                    <a:pt x="59690" y="892810"/>
                    <a:pt x="55880" y="952500"/>
                  </a:cubicBezTo>
                  <a:cubicBezTo>
                    <a:pt x="49530" y="1043940"/>
                    <a:pt x="53340" y="1198880"/>
                    <a:pt x="63500" y="1305560"/>
                  </a:cubicBezTo>
                  <a:cubicBezTo>
                    <a:pt x="72390" y="1394460"/>
                    <a:pt x="83820" y="1474470"/>
                    <a:pt x="106680" y="1550670"/>
                  </a:cubicBezTo>
                  <a:cubicBezTo>
                    <a:pt x="127000" y="1620520"/>
                    <a:pt x="154940" y="1692910"/>
                    <a:pt x="187960" y="1748790"/>
                  </a:cubicBezTo>
                  <a:cubicBezTo>
                    <a:pt x="215900" y="1794510"/>
                    <a:pt x="242570" y="1822450"/>
                    <a:pt x="281940" y="1861820"/>
                  </a:cubicBezTo>
                  <a:cubicBezTo>
                    <a:pt x="334010" y="1915160"/>
                    <a:pt x="407670" y="1986280"/>
                    <a:pt x="483870" y="2026920"/>
                  </a:cubicBezTo>
                  <a:cubicBezTo>
                    <a:pt x="562610" y="2070100"/>
                    <a:pt x="652780" y="2095500"/>
                    <a:pt x="748030" y="2110740"/>
                  </a:cubicBezTo>
                  <a:cubicBezTo>
                    <a:pt x="857250" y="2128520"/>
                    <a:pt x="1002030" y="2124710"/>
                    <a:pt x="1107440" y="2112010"/>
                  </a:cubicBezTo>
                  <a:cubicBezTo>
                    <a:pt x="1189990" y="2101850"/>
                    <a:pt x="1275080" y="2073910"/>
                    <a:pt x="1328420" y="2053590"/>
                  </a:cubicBezTo>
                  <a:cubicBezTo>
                    <a:pt x="1361440" y="2042160"/>
                    <a:pt x="1379220" y="2035810"/>
                    <a:pt x="1403350" y="2016760"/>
                  </a:cubicBezTo>
                  <a:cubicBezTo>
                    <a:pt x="1433830" y="1993900"/>
                    <a:pt x="1469390" y="1960880"/>
                    <a:pt x="1492250" y="1920240"/>
                  </a:cubicBezTo>
                  <a:cubicBezTo>
                    <a:pt x="1521460" y="1870710"/>
                    <a:pt x="1539240" y="1797050"/>
                    <a:pt x="1550670" y="1734820"/>
                  </a:cubicBezTo>
                  <a:cubicBezTo>
                    <a:pt x="1562100" y="1673860"/>
                    <a:pt x="1569720" y="1598930"/>
                    <a:pt x="1564640" y="1548130"/>
                  </a:cubicBezTo>
                  <a:cubicBezTo>
                    <a:pt x="1560830" y="1510030"/>
                    <a:pt x="1548130" y="1494790"/>
                    <a:pt x="1540510" y="1452880"/>
                  </a:cubicBezTo>
                  <a:cubicBezTo>
                    <a:pt x="1526540" y="1377950"/>
                    <a:pt x="1529080" y="1236980"/>
                    <a:pt x="1502410" y="1127760"/>
                  </a:cubicBezTo>
                  <a:cubicBezTo>
                    <a:pt x="1473200" y="1010920"/>
                    <a:pt x="1418590" y="872490"/>
                    <a:pt x="1365250" y="772160"/>
                  </a:cubicBezTo>
                  <a:cubicBezTo>
                    <a:pt x="1322070" y="690880"/>
                    <a:pt x="1285240" y="632460"/>
                    <a:pt x="1221740" y="566420"/>
                  </a:cubicBezTo>
                  <a:cubicBezTo>
                    <a:pt x="1144270" y="486410"/>
                    <a:pt x="995680" y="387350"/>
                    <a:pt x="923290" y="341630"/>
                  </a:cubicBezTo>
                  <a:cubicBezTo>
                    <a:pt x="885190" y="317500"/>
                    <a:pt x="867410" y="309880"/>
                    <a:pt x="830580" y="294640"/>
                  </a:cubicBezTo>
                  <a:cubicBezTo>
                    <a:pt x="781050" y="274320"/>
                    <a:pt x="699770" y="238760"/>
                    <a:pt x="648970" y="236220"/>
                  </a:cubicBezTo>
                  <a:cubicBezTo>
                    <a:pt x="612140" y="234950"/>
                    <a:pt x="570230" y="267970"/>
                    <a:pt x="552450" y="259080"/>
                  </a:cubicBezTo>
                  <a:cubicBezTo>
                    <a:pt x="542290" y="254000"/>
                    <a:pt x="534670" y="234950"/>
                    <a:pt x="537210" y="226060"/>
                  </a:cubicBezTo>
                  <a:cubicBezTo>
                    <a:pt x="539750" y="218440"/>
                    <a:pt x="556260" y="208280"/>
                    <a:pt x="563880" y="210820"/>
                  </a:cubicBezTo>
                  <a:cubicBezTo>
                    <a:pt x="572770" y="212090"/>
                    <a:pt x="588010" y="231140"/>
                    <a:pt x="585470" y="240030"/>
                  </a:cubicBezTo>
                  <a:cubicBezTo>
                    <a:pt x="584200" y="247650"/>
                    <a:pt x="563880" y="261620"/>
                    <a:pt x="554990" y="260350"/>
                  </a:cubicBezTo>
                  <a:cubicBezTo>
                    <a:pt x="547370" y="259080"/>
                    <a:pt x="535940" y="237490"/>
                    <a:pt x="535940" y="228600"/>
                  </a:cubicBezTo>
                  <a:cubicBezTo>
                    <a:pt x="537210" y="222250"/>
                    <a:pt x="543560" y="217170"/>
                    <a:pt x="552450" y="212090"/>
                  </a:cubicBezTo>
                  <a:cubicBezTo>
                    <a:pt x="571500" y="200660"/>
                    <a:pt x="618490" y="185420"/>
                    <a:pt x="657860" y="186690"/>
                  </a:cubicBezTo>
                  <a:cubicBezTo>
                    <a:pt x="713740" y="189230"/>
                    <a:pt x="800100" y="227330"/>
                    <a:pt x="854710" y="248920"/>
                  </a:cubicBezTo>
                  <a:cubicBezTo>
                    <a:pt x="894080" y="265430"/>
                    <a:pt x="914400" y="276860"/>
                    <a:pt x="953770" y="300990"/>
                  </a:cubicBezTo>
                  <a:cubicBezTo>
                    <a:pt x="1013460" y="337820"/>
                    <a:pt x="1116330" y="410210"/>
                    <a:pt x="1172210" y="455930"/>
                  </a:cubicBezTo>
                  <a:cubicBezTo>
                    <a:pt x="1210310" y="485140"/>
                    <a:pt x="1230630" y="500380"/>
                    <a:pt x="1262380" y="535940"/>
                  </a:cubicBezTo>
                  <a:cubicBezTo>
                    <a:pt x="1308100" y="589280"/>
                    <a:pt x="1367790" y="668020"/>
                    <a:pt x="1412240" y="753110"/>
                  </a:cubicBezTo>
                  <a:cubicBezTo>
                    <a:pt x="1466850" y="857250"/>
                    <a:pt x="1518920" y="991870"/>
                    <a:pt x="1553210" y="1121410"/>
                  </a:cubicBezTo>
                  <a:cubicBezTo>
                    <a:pt x="1588770" y="1257300"/>
                    <a:pt x="1611630" y="1433830"/>
                    <a:pt x="1615440" y="1549400"/>
                  </a:cubicBezTo>
                  <a:cubicBezTo>
                    <a:pt x="1617980" y="1628140"/>
                    <a:pt x="1612900" y="1682750"/>
                    <a:pt x="1598930" y="1748790"/>
                  </a:cubicBezTo>
                  <a:cubicBezTo>
                    <a:pt x="1586230" y="1816100"/>
                    <a:pt x="1565910" y="1896110"/>
                    <a:pt x="1532890" y="1950720"/>
                  </a:cubicBezTo>
                  <a:cubicBezTo>
                    <a:pt x="1504950" y="1996440"/>
                    <a:pt x="1470660" y="2033270"/>
                    <a:pt x="1426210" y="2062480"/>
                  </a:cubicBezTo>
                  <a:cubicBezTo>
                    <a:pt x="1375410" y="2095500"/>
                    <a:pt x="1294130" y="2115820"/>
                    <a:pt x="1236980" y="2133600"/>
                  </a:cubicBezTo>
                  <a:cubicBezTo>
                    <a:pt x="1191260" y="2146300"/>
                    <a:pt x="1163320" y="2156460"/>
                    <a:pt x="1108710" y="2162810"/>
                  </a:cubicBezTo>
                  <a:cubicBezTo>
                    <a:pt x="1017270" y="2172970"/>
                    <a:pt x="831850" y="2172970"/>
                    <a:pt x="735330" y="2160270"/>
                  </a:cubicBezTo>
                  <a:cubicBezTo>
                    <a:pt x="673100" y="2152650"/>
                    <a:pt x="632460" y="2136140"/>
                    <a:pt x="584200" y="2120900"/>
                  </a:cubicBezTo>
                  <a:cubicBezTo>
                    <a:pt x="538480" y="2105660"/>
                    <a:pt x="500380" y="2095500"/>
                    <a:pt x="454660" y="2068830"/>
                  </a:cubicBezTo>
                  <a:cubicBezTo>
                    <a:pt x="389890" y="2030730"/>
                    <a:pt x="298450" y="1950720"/>
                    <a:pt x="242570" y="1894840"/>
                  </a:cubicBezTo>
                  <a:cubicBezTo>
                    <a:pt x="200660" y="1851660"/>
                    <a:pt x="171450" y="1818640"/>
                    <a:pt x="142240" y="1769110"/>
                  </a:cubicBezTo>
                  <a:cubicBezTo>
                    <a:pt x="106680" y="1709420"/>
                    <a:pt x="77470" y="1630680"/>
                    <a:pt x="55880" y="1555750"/>
                  </a:cubicBezTo>
                  <a:cubicBezTo>
                    <a:pt x="34290" y="1478280"/>
                    <a:pt x="21590" y="1399540"/>
                    <a:pt x="12700" y="1308100"/>
                  </a:cubicBezTo>
                  <a:cubicBezTo>
                    <a:pt x="2540" y="1198880"/>
                    <a:pt x="0" y="1038860"/>
                    <a:pt x="5080" y="944880"/>
                  </a:cubicBezTo>
                  <a:cubicBezTo>
                    <a:pt x="8890" y="885190"/>
                    <a:pt x="19050" y="848360"/>
                    <a:pt x="26670" y="797560"/>
                  </a:cubicBezTo>
                  <a:cubicBezTo>
                    <a:pt x="35560" y="742950"/>
                    <a:pt x="43180" y="688340"/>
                    <a:pt x="58420" y="631190"/>
                  </a:cubicBezTo>
                  <a:cubicBezTo>
                    <a:pt x="76200" y="567690"/>
                    <a:pt x="102870" y="496570"/>
                    <a:pt x="132080" y="433070"/>
                  </a:cubicBezTo>
                  <a:cubicBezTo>
                    <a:pt x="160020" y="372110"/>
                    <a:pt x="190500" y="311150"/>
                    <a:pt x="228600" y="256540"/>
                  </a:cubicBezTo>
                  <a:cubicBezTo>
                    <a:pt x="264160" y="203200"/>
                    <a:pt x="298450" y="149860"/>
                    <a:pt x="350520" y="110490"/>
                  </a:cubicBezTo>
                  <a:cubicBezTo>
                    <a:pt x="408940" y="64770"/>
                    <a:pt x="513080" y="22860"/>
                    <a:pt x="568960" y="8890"/>
                  </a:cubicBezTo>
                  <a:cubicBezTo>
                    <a:pt x="600710" y="0"/>
                    <a:pt x="617220" y="1270"/>
                    <a:pt x="648970" y="2540"/>
                  </a:cubicBezTo>
                  <a:cubicBezTo>
                    <a:pt x="697230" y="3810"/>
                    <a:pt x="767080" y="13970"/>
                    <a:pt x="833120" y="26670"/>
                  </a:cubicBezTo>
                  <a:cubicBezTo>
                    <a:pt x="911860" y="41910"/>
                    <a:pt x="1055370" y="64770"/>
                    <a:pt x="1087120" y="91440"/>
                  </a:cubicBezTo>
                  <a:cubicBezTo>
                    <a:pt x="1098550" y="100330"/>
                    <a:pt x="1103630" y="114300"/>
                    <a:pt x="1101090" y="121920"/>
                  </a:cubicBezTo>
                  <a:cubicBezTo>
                    <a:pt x="1098550" y="129540"/>
                    <a:pt x="1071880" y="139700"/>
                    <a:pt x="1071880" y="139700"/>
                  </a:cubicBezTo>
                </a:path>
              </a:pathLst>
            </a:custGeom>
            <a:solidFill>
              <a:srgbClr val="0571D3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 rot="0">
            <a:off x="1941195" y="976312"/>
            <a:ext cx="1668780" cy="1146810"/>
            <a:chOff x="0" y="0"/>
            <a:chExt cx="2225040" cy="1529080"/>
          </a:xfrm>
        </p:grpSpPr>
        <p:sp>
          <p:nvSpPr>
            <p:cNvPr id="7" name="Freeform 7"/>
            <p:cNvSpPr/>
            <p:nvPr/>
          </p:nvSpPr>
          <p:spPr>
            <a:xfrm>
              <a:off x="43180" y="21590"/>
              <a:ext cx="2137410" cy="1463040"/>
            </a:xfrm>
            <a:custGeom>
              <a:avLst/>
              <a:gdLst/>
              <a:ahLst/>
              <a:cxnLst/>
              <a:rect l="l" t="t" r="r" b="b"/>
              <a:pathLst>
                <a:path w="2137410" h="1463040">
                  <a:moveTo>
                    <a:pt x="1766570" y="80010"/>
                  </a:moveTo>
                  <a:cubicBezTo>
                    <a:pt x="889000" y="86360"/>
                    <a:pt x="760730" y="100330"/>
                    <a:pt x="647700" y="114300"/>
                  </a:cubicBezTo>
                  <a:cubicBezTo>
                    <a:pt x="560070" y="125730"/>
                    <a:pt x="482600" y="130810"/>
                    <a:pt x="416560" y="152400"/>
                  </a:cubicBezTo>
                  <a:cubicBezTo>
                    <a:pt x="359410" y="171450"/>
                    <a:pt x="312420" y="195580"/>
                    <a:pt x="267970" y="227330"/>
                  </a:cubicBezTo>
                  <a:cubicBezTo>
                    <a:pt x="222250" y="261620"/>
                    <a:pt x="177800" y="304800"/>
                    <a:pt x="146050" y="354330"/>
                  </a:cubicBezTo>
                  <a:cubicBezTo>
                    <a:pt x="111760" y="407670"/>
                    <a:pt x="85090" y="474980"/>
                    <a:pt x="71120" y="541020"/>
                  </a:cubicBezTo>
                  <a:cubicBezTo>
                    <a:pt x="55880" y="609600"/>
                    <a:pt x="48260" y="689610"/>
                    <a:pt x="59690" y="759460"/>
                  </a:cubicBezTo>
                  <a:cubicBezTo>
                    <a:pt x="71120" y="829310"/>
                    <a:pt x="111760" y="909320"/>
                    <a:pt x="135890" y="960120"/>
                  </a:cubicBezTo>
                  <a:cubicBezTo>
                    <a:pt x="151130" y="990600"/>
                    <a:pt x="161290" y="1009650"/>
                    <a:pt x="177800" y="1033780"/>
                  </a:cubicBezTo>
                  <a:cubicBezTo>
                    <a:pt x="196850" y="1059180"/>
                    <a:pt x="214630" y="1080770"/>
                    <a:pt x="245110" y="1104900"/>
                  </a:cubicBezTo>
                  <a:cubicBezTo>
                    <a:pt x="293370" y="1140460"/>
                    <a:pt x="369570" y="1177290"/>
                    <a:pt x="445770" y="1210310"/>
                  </a:cubicBezTo>
                  <a:cubicBezTo>
                    <a:pt x="537210" y="1252220"/>
                    <a:pt x="673100" y="1300480"/>
                    <a:pt x="759460" y="1327150"/>
                  </a:cubicBezTo>
                  <a:cubicBezTo>
                    <a:pt x="820420" y="1346200"/>
                    <a:pt x="848360" y="1355090"/>
                    <a:pt x="914400" y="1366520"/>
                  </a:cubicBezTo>
                  <a:cubicBezTo>
                    <a:pt x="1029970" y="1385570"/>
                    <a:pt x="1239520" y="1414780"/>
                    <a:pt x="1395730" y="1405890"/>
                  </a:cubicBezTo>
                  <a:cubicBezTo>
                    <a:pt x="1548130" y="1395730"/>
                    <a:pt x="1736090" y="1357630"/>
                    <a:pt x="1842770" y="1313180"/>
                  </a:cubicBezTo>
                  <a:cubicBezTo>
                    <a:pt x="1910080" y="1285240"/>
                    <a:pt x="1964690" y="1244600"/>
                    <a:pt x="1993900" y="1214120"/>
                  </a:cubicBezTo>
                  <a:cubicBezTo>
                    <a:pt x="2010410" y="1196340"/>
                    <a:pt x="2012950" y="1184910"/>
                    <a:pt x="2023110" y="1162050"/>
                  </a:cubicBezTo>
                  <a:cubicBezTo>
                    <a:pt x="2040890" y="1120140"/>
                    <a:pt x="2071370" y="1032510"/>
                    <a:pt x="2078990" y="976630"/>
                  </a:cubicBezTo>
                  <a:cubicBezTo>
                    <a:pt x="2085340" y="934720"/>
                    <a:pt x="2086610" y="895350"/>
                    <a:pt x="2080260" y="861060"/>
                  </a:cubicBezTo>
                  <a:cubicBezTo>
                    <a:pt x="2073910" y="831850"/>
                    <a:pt x="2063750" y="811530"/>
                    <a:pt x="2044700" y="781050"/>
                  </a:cubicBezTo>
                  <a:cubicBezTo>
                    <a:pt x="2014220" y="734060"/>
                    <a:pt x="1951990" y="669290"/>
                    <a:pt x="1899920" y="618490"/>
                  </a:cubicBezTo>
                  <a:cubicBezTo>
                    <a:pt x="1849120" y="568960"/>
                    <a:pt x="1794510" y="523240"/>
                    <a:pt x="1734820" y="480060"/>
                  </a:cubicBezTo>
                  <a:cubicBezTo>
                    <a:pt x="1673860" y="434340"/>
                    <a:pt x="1604010" y="388620"/>
                    <a:pt x="1535430" y="351790"/>
                  </a:cubicBezTo>
                  <a:cubicBezTo>
                    <a:pt x="1469390" y="317500"/>
                    <a:pt x="1398270" y="288290"/>
                    <a:pt x="1330960" y="264160"/>
                  </a:cubicBezTo>
                  <a:cubicBezTo>
                    <a:pt x="1267460" y="241300"/>
                    <a:pt x="1214120" y="224790"/>
                    <a:pt x="1140460" y="209550"/>
                  </a:cubicBezTo>
                  <a:cubicBezTo>
                    <a:pt x="1042670" y="190500"/>
                    <a:pt x="835660" y="186690"/>
                    <a:pt x="792480" y="170180"/>
                  </a:cubicBezTo>
                  <a:cubicBezTo>
                    <a:pt x="781050" y="166370"/>
                    <a:pt x="775970" y="163830"/>
                    <a:pt x="772160" y="157480"/>
                  </a:cubicBezTo>
                  <a:cubicBezTo>
                    <a:pt x="769620" y="151130"/>
                    <a:pt x="769620" y="139700"/>
                    <a:pt x="773430" y="133350"/>
                  </a:cubicBezTo>
                  <a:cubicBezTo>
                    <a:pt x="775970" y="127000"/>
                    <a:pt x="786130" y="120650"/>
                    <a:pt x="792480" y="120650"/>
                  </a:cubicBezTo>
                  <a:cubicBezTo>
                    <a:pt x="800100" y="119380"/>
                    <a:pt x="810260" y="123190"/>
                    <a:pt x="815340" y="129540"/>
                  </a:cubicBezTo>
                  <a:cubicBezTo>
                    <a:pt x="819150" y="135890"/>
                    <a:pt x="820420" y="152400"/>
                    <a:pt x="816610" y="160020"/>
                  </a:cubicBezTo>
                  <a:cubicBezTo>
                    <a:pt x="812800" y="166370"/>
                    <a:pt x="801370" y="170180"/>
                    <a:pt x="795020" y="170180"/>
                  </a:cubicBezTo>
                  <a:cubicBezTo>
                    <a:pt x="787400" y="170180"/>
                    <a:pt x="778510" y="165100"/>
                    <a:pt x="773430" y="160020"/>
                  </a:cubicBezTo>
                  <a:cubicBezTo>
                    <a:pt x="769620" y="153670"/>
                    <a:pt x="768350" y="142240"/>
                    <a:pt x="772160" y="135890"/>
                  </a:cubicBezTo>
                  <a:cubicBezTo>
                    <a:pt x="775970" y="128270"/>
                    <a:pt x="783590" y="123190"/>
                    <a:pt x="797560" y="120650"/>
                  </a:cubicBezTo>
                  <a:cubicBezTo>
                    <a:pt x="848360" y="109220"/>
                    <a:pt x="1054100" y="140970"/>
                    <a:pt x="1154430" y="161290"/>
                  </a:cubicBezTo>
                  <a:cubicBezTo>
                    <a:pt x="1230630" y="176530"/>
                    <a:pt x="1285240" y="194310"/>
                    <a:pt x="1351280" y="217170"/>
                  </a:cubicBezTo>
                  <a:cubicBezTo>
                    <a:pt x="1421130" y="242570"/>
                    <a:pt x="1493520" y="273050"/>
                    <a:pt x="1562100" y="308610"/>
                  </a:cubicBezTo>
                  <a:cubicBezTo>
                    <a:pt x="1633220" y="346710"/>
                    <a:pt x="1704340" y="393700"/>
                    <a:pt x="1767840" y="440690"/>
                  </a:cubicBezTo>
                  <a:cubicBezTo>
                    <a:pt x="1828800" y="486410"/>
                    <a:pt x="1885950" y="532130"/>
                    <a:pt x="1939290" y="585470"/>
                  </a:cubicBezTo>
                  <a:cubicBezTo>
                    <a:pt x="1992630" y="638810"/>
                    <a:pt x="2058670" y="708660"/>
                    <a:pt x="2090420" y="760730"/>
                  </a:cubicBezTo>
                  <a:cubicBezTo>
                    <a:pt x="2112010" y="795020"/>
                    <a:pt x="2123440" y="820420"/>
                    <a:pt x="2129790" y="855980"/>
                  </a:cubicBezTo>
                  <a:cubicBezTo>
                    <a:pt x="2137410" y="896620"/>
                    <a:pt x="2136140" y="944880"/>
                    <a:pt x="2127250" y="993140"/>
                  </a:cubicBezTo>
                  <a:cubicBezTo>
                    <a:pt x="2118360" y="1052830"/>
                    <a:pt x="2087880" y="1141730"/>
                    <a:pt x="2066290" y="1187450"/>
                  </a:cubicBezTo>
                  <a:cubicBezTo>
                    <a:pt x="2053590" y="1215390"/>
                    <a:pt x="2042160" y="1234440"/>
                    <a:pt x="2026920" y="1252220"/>
                  </a:cubicBezTo>
                  <a:cubicBezTo>
                    <a:pt x="2014220" y="1266190"/>
                    <a:pt x="2004060" y="1273810"/>
                    <a:pt x="1985010" y="1287780"/>
                  </a:cubicBezTo>
                  <a:cubicBezTo>
                    <a:pt x="1954530" y="1309370"/>
                    <a:pt x="1899920" y="1343660"/>
                    <a:pt x="1856740" y="1362710"/>
                  </a:cubicBezTo>
                  <a:cubicBezTo>
                    <a:pt x="1818640" y="1379220"/>
                    <a:pt x="1790700" y="1384300"/>
                    <a:pt x="1741170" y="1395730"/>
                  </a:cubicBezTo>
                  <a:cubicBezTo>
                    <a:pt x="1656080" y="1414780"/>
                    <a:pt x="1520190" y="1450340"/>
                    <a:pt x="1394460" y="1455420"/>
                  </a:cubicBezTo>
                  <a:cubicBezTo>
                    <a:pt x="1244600" y="1463040"/>
                    <a:pt x="1021080" y="1435100"/>
                    <a:pt x="902970" y="1416050"/>
                  </a:cubicBezTo>
                  <a:cubicBezTo>
                    <a:pt x="834390" y="1404620"/>
                    <a:pt x="803910" y="1394460"/>
                    <a:pt x="741680" y="1374140"/>
                  </a:cubicBezTo>
                  <a:cubicBezTo>
                    <a:pt x="652780" y="1347470"/>
                    <a:pt x="515620" y="1299210"/>
                    <a:pt x="421640" y="1256030"/>
                  </a:cubicBezTo>
                  <a:cubicBezTo>
                    <a:pt x="341630" y="1219200"/>
                    <a:pt x="260350" y="1179830"/>
                    <a:pt x="209550" y="1140460"/>
                  </a:cubicBezTo>
                  <a:cubicBezTo>
                    <a:pt x="175260" y="1113790"/>
                    <a:pt x="154940" y="1087120"/>
                    <a:pt x="134620" y="1059180"/>
                  </a:cubicBezTo>
                  <a:cubicBezTo>
                    <a:pt x="115570" y="1033780"/>
                    <a:pt x="104140" y="1013460"/>
                    <a:pt x="88900" y="979170"/>
                  </a:cubicBezTo>
                  <a:cubicBezTo>
                    <a:pt x="63500" y="925830"/>
                    <a:pt x="21590" y="826770"/>
                    <a:pt x="8890" y="762000"/>
                  </a:cubicBezTo>
                  <a:cubicBezTo>
                    <a:pt x="0" y="709930"/>
                    <a:pt x="3810" y="664210"/>
                    <a:pt x="7620" y="621030"/>
                  </a:cubicBezTo>
                  <a:cubicBezTo>
                    <a:pt x="10160" y="585470"/>
                    <a:pt x="12700" y="561340"/>
                    <a:pt x="22860" y="523240"/>
                  </a:cubicBezTo>
                  <a:cubicBezTo>
                    <a:pt x="39370" y="467360"/>
                    <a:pt x="77470" y="369570"/>
                    <a:pt x="107950" y="321310"/>
                  </a:cubicBezTo>
                  <a:cubicBezTo>
                    <a:pt x="128270" y="289560"/>
                    <a:pt x="149860" y="271780"/>
                    <a:pt x="171450" y="248920"/>
                  </a:cubicBezTo>
                  <a:cubicBezTo>
                    <a:pt x="194310" y="227330"/>
                    <a:pt x="212090" y="205740"/>
                    <a:pt x="241300" y="184150"/>
                  </a:cubicBezTo>
                  <a:cubicBezTo>
                    <a:pt x="283210" y="154940"/>
                    <a:pt x="344170" y="123190"/>
                    <a:pt x="406400" y="102870"/>
                  </a:cubicBezTo>
                  <a:cubicBezTo>
                    <a:pt x="476250" y="80010"/>
                    <a:pt x="552450" y="74930"/>
                    <a:pt x="642620" y="64770"/>
                  </a:cubicBezTo>
                  <a:cubicBezTo>
                    <a:pt x="756920" y="49530"/>
                    <a:pt x="886460" y="35560"/>
                    <a:pt x="1038860" y="29210"/>
                  </a:cubicBezTo>
                  <a:cubicBezTo>
                    <a:pt x="1244600" y="20320"/>
                    <a:pt x="1691640" y="0"/>
                    <a:pt x="1766570" y="29210"/>
                  </a:cubicBezTo>
                  <a:cubicBezTo>
                    <a:pt x="1783080" y="35560"/>
                    <a:pt x="1791970" y="43180"/>
                    <a:pt x="1791970" y="50800"/>
                  </a:cubicBezTo>
                  <a:cubicBezTo>
                    <a:pt x="1791970" y="59690"/>
                    <a:pt x="1766570" y="80010"/>
                    <a:pt x="1766570" y="80010"/>
                  </a:cubicBezTo>
                </a:path>
              </a:pathLst>
            </a:custGeom>
            <a:solidFill>
              <a:srgbClr val="0571D3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 rot="0">
            <a:off x="292418" y="1031557"/>
            <a:ext cx="1693545" cy="994410"/>
            <a:chOff x="0" y="0"/>
            <a:chExt cx="2258060" cy="1325880"/>
          </a:xfrm>
        </p:grpSpPr>
        <p:sp>
          <p:nvSpPr>
            <p:cNvPr id="9" name="Freeform 9"/>
            <p:cNvSpPr/>
            <p:nvPr/>
          </p:nvSpPr>
          <p:spPr>
            <a:xfrm>
              <a:off x="50800" y="34290"/>
              <a:ext cx="2162810" cy="1250950"/>
            </a:xfrm>
            <a:custGeom>
              <a:avLst/>
              <a:gdLst/>
              <a:ahLst/>
              <a:cxnLst/>
              <a:rect l="l" t="t" r="r" b="b"/>
              <a:pathLst>
                <a:path w="2162810" h="1250950">
                  <a:moveTo>
                    <a:pt x="1457960" y="83820"/>
                  </a:moveTo>
                  <a:cubicBezTo>
                    <a:pt x="419100" y="165100"/>
                    <a:pt x="273050" y="204470"/>
                    <a:pt x="182880" y="265430"/>
                  </a:cubicBezTo>
                  <a:cubicBezTo>
                    <a:pt x="121920" y="307340"/>
                    <a:pt x="77470" y="373380"/>
                    <a:pt x="58420" y="415290"/>
                  </a:cubicBezTo>
                  <a:cubicBezTo>
                    <a:pt x="48260" y="439420"/>
                    <a:pt x="48260" y="455930"/>
                    <a:pt x="49530" y="478790"/>
                  </a:cubicBezTo>
                  <a:cubicBezTo>
                    <a:pt x="50800" y="505460"/>
                    <a:pt x="58420" y="533400"/>
                    <a:pt x="69850" y="562610"/>
                  </a:cubicBezTo>
                  <a:cubicBezTo>
                    <a:pt x="83820" y="598170"/>
                    <a:pt x="104140" y="637540"/>
                    <a:pt x="129540" y="674370"/>
                  </a:cubicBezTo>
                  <a:cubicBezTo>
                    <a:pt x="158750" y="716280"/>
                    <a:pt x="199390" y="758190"/>
                    <a:pt x="240030" y="798830"/>
                  </a:cubicBezTo>
                  <a:cubicBezTo>
                    <a:pt x="283210" y="843280"/>
                    <a:pt x="323850" y="887730"/>
                    <a:pt x="382270" y="929640"/>
                  </a:cubicBezTo>
                  <a:cubicBezTo>
                    <a:pt x="459740" y="985520"/>
                    <a:pt x="576580" y="1046480"/>
                    <a:pt x="674370" y="1087120"/>
                  </a:cubicBezTo>
                  <a:cubicBezTo>
                    <a:pt x="767080" y="1125220"/>
                    <a:pt x="844550" y="1153160"/>
                    <a:pt x="952500" y="1170940"/>
                  </a:cubicBezTo>
                  <a:cubicBezTo>
                    <a:pt x="1099820" y="1195070"/>
                    <a:pt x="1347470" y="1201420"/>
                    <a:pt x="1480820" y="1188720"/>
                  </a:cubicBezTo>
                  <a:cubicBezTo>
                    <a:pt x="1563370" y="1181100"/>
                    <a:pt x="1612900" y="1167130"/>
                    <a:pt x="1678940" y="1145540"/>
                  </a:cubicBezTo>
                  <a:cubicBezTo>
                    <a:pt x="1750060" y="1121410"/>
                    <a:pt x="1831340" y="1080770"/>
                    <a:pt x="1892300" y="1049020"/>
                  </a:cubicBezTo>
                  <a:cubicBezTo>
                    <a:pt x="1940560" y="1023620"/>
                    <a:pt x="1983740" y="999490"/>
                    <a:pt x="2018030" y="974090"/>
                  </a:cubicBezTo>
                  <a:cubicBezTo>
                    <a:pt x="2044700" y="953770"/>
                    <a:pt x="2068830" y="932180"/>
                    <a:pt x="2084070" y="910590"/>
                  </a:cubicBezTo>
                  <a:cubicBezTo>
                    <a:pt x="2096770" y="892810"/>
                    <a:pt x="2105660" y="877570"/>
                    <a:pt x="2109470" y="855980"/>
                  </a:cubicBezTo>
                  <a:cubicBezTo>
                    <a:pt x="2113280" y="825500"/>
                    <a:pt x="2106930" y="782320"/>
                    <a:pt x="2092960" y="744220"/>
                  </a:cubicBezTo>
                  <a:cubicBezTo>
                    <a:pt x="2077720" y="698500"/>
                    <a:pt x="2044700" y="650240"/>
                    <a:pt x="2010410" y="603250"/>
                  </a:cubicBezTo>
                  <a:cubicBezTo>
                    <a:pt x="1969770" y="548640"/>
                    <a:pt x="1916430" y="488950"/>
                    <a:pt x="1863090" y="438150"/>
                  </a:cubicBezTo>
                  <a:cubicBezTo>
                    <a:pt x="1808480" y="388620"/>
                    <a:pt x="1747520" y="340360"/>
                    <a:pt x="1687830" y="300990"/>
                  </a:cubicBezTo>
                  <a:cubicBezTo>
                    <a:pt x="1630680" y="261620"/>
                    <a:pt x="1568450" y="231140"/>
                    <a:pt x="1511300" y="200660"/>
                  </a:cubicBezTo>
                  <a:cubicBezTo>
                    <a:pt x="1457960" y="171450"/>
                    <a:pt x="1409700" y="142240"/>
                    <a:pt x="1357630" y="121920"/>
                  </a:cubicBezTo>
                  <a:cubicBezTo>
                    <a:pt x="1309370" y="104140"/>
                    <a:pt x="1259840" y="92710"/>
                    <a:pt x="1210310" y="82550"/>
                  </a:cubicBezTo>
                  <a:cubicBezTo>
                    <a:pt x="1158240" y="73660"/>
                    <a:pt x="1109980" y="69850"/>
                    <a:pt x="1052830" y="66040"/>
                  </a:cubicBezTo>
                  <a:cubicBezTo>
                    <a:pt x="980440" y="63500"/>
                    <a:pt x="883920" y="62230"/>
                    <a:pt x="812800" y="68580"/>
                  </a:cubicBezTo>
                  <a:cubicBezTo>
                    <a:pt x="753110" y="73660"/>
                    <a:pt x="704850" y="80010"/>
                    <a:pt x="652780" y="95250"/>
                  </a:cubicBezTo>
                  <a:cubicBezTo>
                    <a:pt x="596900" y="110490"/>
                    <a:pt x="516890" y="166370"/>
                    <a:pt x="486410" y="160020"/>
                  </a:cubicBezTo>
                  <a:cubicBezTo>
                    <a:pt x="472440" y="157480"/>
                    <a:pt x="461010" y="143510"/>
                    <a:pt x="459740" y="134620"/>
                  </a:cubicBezTo>
                  <a:cubicBezTo>
                    <a:pt x="458470" y="128270"/>
                    <a:pt x="464820" y="116840"/>
                    <a:pt x="471170" y="114300"/>
                  </a:cubicBezTo>
                  <a:cubicBezTo>
                    <a:pt x="477520" y="110490"/>
                    <a:pt x="495300" y="110490"/>
                    <a:pt x="501650" y="115570"/>
                  </a:cubicBezTo>
                  <a:cubicBezTo>
                    <a:pt x="508000" y="119380"/>
                    <a:pt x="511810" y="130810"/>
                    <a:pt x="510540" y="137160"/>
                  </a:cubicBezTo>
                  <a:cubicBezTo>
                    <a:pt x="509270" y="144780"/>
                    <a:pt x="504190" y="154940"/>
                    <a:pt x="496570" y="157480"/>
                  </a:cubicBezTo>
                  <a:cubicBezTo>
                    <a:pt x="490220" y="160020"/>
                    <a:pt x="472440" y="158750"/>
                    <a:pt x="467360" y="152400"/>
                  </a:cubicBezTo>
                  <a:cubicBezTo>
                    <a:pt x="461010" y="146050"/>
                    <a:pt x="461010" y="127000"/>
                    <a:pt x="468630" y="115570"/>
                  </a:cubicBezTo>
                  <a:cubicBezTo>
                    <a:pt x="487680" y="88900"/>
                    <a:pt x="585470" y="60960"/>
                    <a:pt x="643890" y="44450"/>
                  </a:cubicBezTo>
                  <a:cubicBezTo>
                    <a:pt x="699770" y="29210"/>
                    <a:pt x="750570" y="22860"/>
                    <a:pt x="811530" y="17780"/>
                  </a:cubicBezTo>
                  <a:cubicBezTo>
                    <a:pt x="886460" y="11430"/>
                    <a:pt x="984250" y="12700"/>
                    <a:pt x="1057910" y="16510"/>
                  </a:cubicBezTo>
                  <a:cubicBezTo>
                    <a:pt x="1118870" y="19050"/>
                    <a:pt x="1168400" y="24130"/>
                    <a:pt x="1223010" y="34290"/>
                  </a:cubicBezTo>
                  <a:cubicBezTo>
                    <a:pt x="1276350" y="44450"/>
                    <a:pt x="1328420" y="57150"/>
                    <a:pt x="1380490" y="77470"/>
                  </a:cubicBezTo>
                  <a:cubicBezTo>
                    <a:pt x="1433830" y="97790"/>
                    <a:pt x="1482090" y="127000"/>
                    <a:pt x="1535430" y="156210"/>
                  </a:cubicBezTo>
                  <a:cubicBezTo>
                    <a:pt x="1595120" y="187960"/>
                    <a:pt x="1659890" y="220980"/>
                    <a:pt x="1719580" y="260350"/>
                  </a:cubicBezTo>
                  <a:cubicBezTo>
                    <a:pt x="1781810" y="302260"/>
                    <a:pt x="1844040" y="351790"/>
                    <a:pt x="1899920" y="405130"/>
                  </a:cubicBezTo>
                  <a:cubicBezTo>
                    <a:pt x="1955800" y="457200"/>
                    <a:pt x="2011680" y="518160"/>
                    <a:pt x="2053590" y="577850"/>
                  </a:cubicBezTo>
                  <a:cubicBezTo>
                    <a:pt x="2091690" y="629920"/>
                    <a:pt x="2127250" y="683260"/>
                    <a:pt x="2143760" y="736600"/>
                  </a:cubicBezTo>
                  <a:cubicBezTo>
                    <a:pt x="2157730" y="782320"/>
                    <a:pt x="2162810" y="835660"/>
                    <a:pt x="2156460" y="873760"/>
                  </a:cubicBezTo>
                  <a:cubicBezTo>
                    <a:pt x="2150110" y="902970"/>
                    <a:pt x="2137410" y="923290"/>
                    <a:pt x="2119630" y="946150"/>
                  </a:cubicBezTo>
                  <a:cubicBezTo>
                    <a:pt x="2100580" y="971550"/>
                    <a:pt x="2073910" y="994410"/>
                    <a:pt x="2043430" y="1017270"/>
                  </a:cubicBezTo>
                  <a:cubicBezTo>
                    <a:pt x="2007870" y="1045210"/>
                    <a:pt x="1963420" y="1069340"/>
                    <a:pt x="1912620" y="1096010"/>
                  </a:cubicBezTo>
                  <a:cubicBezTo>
                    <a:pt x="1849120" y="1129030"/>
                    <a:pt x="1765300" y="1169670"/>
                    <a:pt x="1690370" y="1195070"/>
                  </a:cubicBezTo>
                  <a:cubicBezTo>
                    <a:pt x="1620520" y="1216660"/>
                    <a:pt x="1567180" y="1231900"/>
                    <a:pt x="1480820" y="1239520"/>
                  </a:cubicBezTo>
                  <a:cubicBezTo>
                    <a:pt x="1343660" y="1250950"/>
                    <a:pt x="1089660" y="1244600"/>
                    <a:pt x="938530" y="1219200"/>
                  </a:cubicBezTo>
                  <a:cubicBezTo>
                    <a:pt x="825500" y="1200150"/>
                    <a:pt x="745490" y="1172210"/>
                    <a:pt x="650240" y="1131570"/>
                  </a:cubicBezTo>
                  <a:cubicBezTo>
                    <a:pt x="548640" y="1089660"/>
                    <a:pt x="427990" y="1024890"/>
                    <a:pt x="347980" y="967740"/>
                  </a:cubicBezTo>
                  <a:cubicBezTo>
                    <a:pt x="287020" y="923290"/>
                    <a:pt x="246380" y="878840"/>
                    <a:pt x="201930" y="831850"/>
                  </a:cubicBezTo>
                  <a:cubicBezTo>
                    <a:pt x="158750" y="788670"/>
                    <a:pt x="115570" y="744220"/>
                    <a:pt x="85090" y="698500"/>
                  </a:cubicBezTo>
                  <a:cubicBezTo>
                    <a:pt x="57150" y="657860"/>
                    <a:pt x="34290" y="614680"/>
                    <a:pt x="20320" y="574040"/>
                  </a:cubicBezTo>
                  <a:cubicBezTo>
                    <a:pt x="7620" y="538480"/>
                    <a:pt x="0" y="504190"/>
                    <a:pt x="0" y="471170"/>
                  </a:cubicBezTo>
                  <a:cubicBezTo>
                    <a:pt x="0" y="441960"/>
                    <a:pt x="1270" y="417830"/>
                    <a:pt x="16510" y="387350"/>
                  </a:cubicBezTo>
                  <a:cubicBezTo>
                    <a:pt x="41910" y="337820"/>
                    <a:pt x="92710" y="266700"/>
                    <a:pt x="162560" y="219710"/>
                  </a:cubicBezTo>
                  <a:cubicBezTo>
                    <a:pt x="259080" y="156210"/>
                    <a:pt x="408940" y="115570"/>
                    <a:pt x="575310" y="83820"/>
                  </a:cubicBezTo>
                  <a:cubicBezTo>
                    <a:pt x="811530" y="38100"/>
                    <a:pt x="1370330" y="0"/>
                    <a:pt x="1455420" y="33020"/>
                  </a:cubicBezTo>
                  <a:cubicBezTo>
                    <a:pt x="1473200" y="40640"/>
                    <a:pt x="1482090" y="52070"/>
                    <a:pt x="1482090" y="60960"/>
                  </a:cubicBezTo>
                  <a:cubicBezTo>
                    <a:pt x="1482090" y="69850"/>
                    <a:pt x="1457960" y="83820"/>
                    <a:pt x="1457960" y="83820"/>
                  </a:cubicBezTo>
                </a:path>
              </a:pathLst>
            </a:custGeom>
            <a:solidFill>
              <a:srgbClr val="0571D3"/>
            </a:solidFill>
            <a:ln cap="sq">
              <a:noFill/>
              <a:prstDash val="solid"/>
              <a:miter/>
            </a:ln>
          </p:spPr>
        </p:sp>
      </p:grpSp>
      <p:sp>
        <p:nvSpPr>
          <p:cNvPr id="10" name="AutoShape 10"/>
          <p:cNvSpPr/>
          <p:nvPr/>
        </p:nvSpPr>
        <p:spPr>
          <a:xfrm flipH="1">
            <a:off x="3817205" y="1533784"/>
            <a:ext cx="4633232" cy="65812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1" name="Freeform 11"/>
          <p:cNvSpPr/>
          <p:nvPr/>
        </p:nvSpPr>
        <p:spPr>
          <a:xfrm>
            <a:off x="13683589" y="163397"/>
            <a:ext cx="3624791" cy="4324588"/>
          </a:xfrm>
          <a:custGeom>
            <a:avLst/>
            <a:gdLst/>
            <a:ahLst/>
            <a:cxnLst/>
            <a:rect l="l" t="t" r="r" b="b"/>
            <a:pathLst>
              <a:path w="3624791" h="4324588">
                <a:moveTo>
                  <a:pt x="0" y="0"/>
                </a:moveTo>
                <a:lnTo>
                  <a:pt x="3624791" y="0"/>
                </a:lnTo>
                <a:lnTo>
                  <a:pt x="3624791" y="4324588"/>
                </a:lnTo>
                <a:lnTo>
                  <a:pt x="0" y="4324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31040" y="6537401"/>
            <a:ext cx="4771451" cy="1867829"/>
          </a:xfrm>
          <a:custGeom>
            <a:avLst/>
            <a:gdLst/>
            <a:ahLst/>
            <a:cxnLst/>
            <a:rect l="l" t="t" r="r" b="b"/>
            <a:pathLst>
              <a:path w="4771451" h="1867829">
                <a:moveTo>
                  <a:pt x="0" y="0"/>
                </a:moveTo>
                <a:lnTo>
                  <a:pt x="4771451" y="0"/>
                </a:lnTo>
                <a:lnTo>
                  <a:pt x="4771451" y="1867829"/>
                </a:lnTo>
                <a:lnTo>
                  <a:pt x="0" y="18678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41970" b="-84687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876982" y="6439270"/>
            <a:ext cx="4396166" cy="760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2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Складні очі</a:t>
            </a:r>
            <a:endParaRPr lang="en-US" sz="442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6501697" y="6537401"/>
            <a:ext cx="4771451" cy="1895709"/>
          </a:xfrm>
          <a:custGeom>
            <a:avLst/>
            <a:gdLst/>
            <a:ahLst/>
            <a:cxnLst/>
            <a:rect l="l" t="t" r="r" b="b"/>
            <a:pathLst>
              <a:path w="4771451" h="1895709">
                <a:moveTo>
                  <a:pt x="0" y="0"/>
                </a:moveTo>
                <a:lnTo>
                  <a:pt x="4771451" y="0"/>
                </a:lnTo>
                <a:lnTo>
                  <a:pt x="4771451" y="1895709"/>
                </a:lnTo>
                <a:lnTo>
                  <a:pt x="0" y="18957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41352" b="-81971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883509" y="6604998"/>
            <a:ext cx="4771451" cy="2653302"/>
          </a:xfrm>
          <a:custGeom>
            <a:avLst/>
            <a:gdLst/>
            <a:ahLst/>
            <a:cxnLst/>
            <a:rect l="l" t="t" r="r" b="b"/>
            <a:pathLst>
              <a:path w="4771451" h="2653302">
                <a:moveTo>
                  <a:pt x="0" y="0"/>
                </a:moveTo>
                <a:lnTo>
                  <a:pt x="4771451" y="0"/>
                </a:lnTo>
                <a:lnTo>
                  <a:pt x="4771451" y="2653302"/>
                </a:lnTo>
                <a:lnTo>
                  <a:pt x="0" y="26533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9545" b="-300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98391" y="6753650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98391" y="7717937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8"/>
                </a:lnTo>
                <a:lnTo>
                  <a:pt x="0" y="446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636183" y="6719613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636183" y="7717937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8"/>
                </a:lnTo>
                <a:lnTo>
                  <a:pt x="0" y="446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111348" y="6719613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111348" y="7699312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166440" y="8601839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765501" y="2285563"/>
            <a:ext cx="698891" cy="2148590"/>
          </a:xfrm>
          <a:custGeom>
            <a:avLst/>
            <a:gdLst/>
            <a:ahLst/>
            <a:cxnLst/>
            <a:rect l="l" t="t" r="r" b="b"/>
            <a:pathLst>
              <a:path w="698891" h="2148590">
                <a:moveTo>
                  <a:pt x="0" y="0"/>
                </a:moveTo>
                <a:lnTo>
                  <a:pt x="698890" y="0"/>
                </a:lnTo>
                <a:lnTo>
                  <a:pt x="698890" y="2148590"/>
                </a:lnTo>
                <a:lnTo>
                  <a:pt x="0" y="21485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792497" y="1337366"/>
            <a:ext cx="6224647" cy="3497120"/>
          </a:xfrm>
          <a:custGeom>
            <a:avLst/>
            <a:gdLst/>
            <a:ahLst/>
            <a:cxnLst/>
            <a:rect l="l" t="t" r="r" b="b"/>
            <a:pathLst>
              <a:path w="6224647" h="3497120">
                <a:moveTo>
                  <a:pt x="0" y="0"/>
                </a:moveTo>
                <a:lnTo>
                  <a:pt x="6224647" y="0"/>
                </a:lnTo>
                <a:lnTo>
                  <a:pt x="6224647" y="3497120"/>
                </a:lnTo>
                <a:lnTo>
                  <a:pt x="0" y="34971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393700" y="4207510"/>
            <a:ext cx="6033135" cy="1948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95"/>
              </a:lnSpc>
              <a:spcBef>
                <a:spcPct val="0"/>
              </a:spcBef>
            </a:pPr>
            <a:r>
              <a:rPr lang="en-US" sz="10855" b="1">
                <a:solidFill>
                  <a:srgbClr val="4C956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Черевце</a:t>
            </a:r>
            <a:endParaRPr lang="en-US" sz="10855" b="1">
              <a:solidFill>
                <a:srgbClr val="4C956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432550" y="3999865"/>
            <a:ext cx="6035675" cy="2171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935"/>
              </a:lnSpc>
              <a:spcBef>
                <a:spcPct val="0"/>
              </a:spcBef>
            </a:pPr>
            <a:r>
              <a:rPr lang="en-US" sz="1209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Голова</a:t>
            </a:r>
            <a:endParaRPr lang="en-US" sz="1209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249680" y="6429745"/>
            <a:ext cx="4409182" cy="76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5"/>
              </a:lnSpc>
              <a:spcBef>
                <a:spcPct val="0"/>
              </a:spcBef>
            </a:pPr>
            <a:r>
              <a:rPr lang="en-US" sz="444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Дихальця</a:t>
            </a:r>
            <a:endParaRPr lang="en-US" sz="444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891665" y="7556996"/>
            <a:ext cx="3125212" cy="544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5"/>
              </a:lnSpc>
              <a:spcBef>
                <a:spcPct val="0"/>
              </a:spcBef>
            </a:pPr>
            <a:r>
              <a:rPr lang="en-US" sz="3145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10-11 сегментів</a:t>
            </a:r>
            <a:endParaRPr lang="en-US" sz="3145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580033" y="7556996"/>
            <a:ext cx="3325655" cy="577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0"/>
              </a:lnSpc>
              <a:spcBef>
                <a:spcPct val="0"/>
              </a:spcBef>
            </a:pPr>
            <a:r>
              <a:rPr lang="en-US" sz="3350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Пара вусиків </a:t>
            </a:r>
            <a:endParaRPr lang="en-US" sz="3350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2709174" y="3904214"/>
            <a:ext cx="5073030" cy="206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40"/>
              </a:lnSpc>
              <a:spcBef>
                <a:spcPct val="0"/>
              </a:spcBef>
            </a:pPr>
            <a:r>
              <a:rPr lang="en-US" sz="1210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Груди </a:t>
            </a:r>
            <a:endParaRPr lang="en-US" sz="1210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3680273" y="6652938"/>
            <a:ext cx="1927621" cy="546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5"/>
              </a:lnSpc>
              <a:spcBef>
                <a:spcPct val="0"/>
              </a:spcBef>
            </a:pPr>
            <a:r>
              <a:rPr lang="en-US" sz="317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Надкрила</a:t>
            </a:r>
            <a:endParaRPr lang="en-US" sz="317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2870949" y="7670312"/>
            <a:ext cx="3546268" cy="47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  <a:spcBef>
                <a:spcPct val="0"/>
              </a:spcBef>
            </a:pPr>
            <a:r>
              <a:rPr lang="en-US" sz="282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Перетинчасті крила</a:t>
            </a:r>
            <a:endParaRPr lang="en-US" sz="282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3168818" y="8651334"/>
            <a:ext cx="3202214" cy="39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0"/>
              </a:lnSpc>
              <a:spcBef>
                <a:spcPct val="0"/>
              </a:spcBef>
            </a:pPr>
            <a:r>
              <a:rPr lang="en-US" sz="230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3 пари ходильних ніг</a:t>
            </a:r>
            <a:endParaRPr lang="en-US" sz="230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6849927" y="1514362"/>
            <a:ext cx="5557312" cy="289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5"/>
              </a:lnSpc>
              <a:spcBef>
                <a:spcPct val="0"/>
              </a:spcBef>
            </a:pPr>
            <a:r>
              <a:rPr lang="en-US" sz="4130">
                <a:solidFill>
                  <a:srgbClr val="98251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Ззовні скелет вкритий </a:t>
            </a:r>
            <a:r>
              <a:rPr lang="en-US" sz="413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кутикулою</a:t>
            </a:r>
            <a:r>
              <a:rPr lang="en-US" sz="4130">
                <a:solidFill>
                  <a:srgbClr val="98251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,яка складається з </a:t>
            </a:r>
            <a:r>
              <a:rPr lang="en-US" sz="413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хітину</a:t>
            </a:r>
            <a:endParaRPr lang="en-US" sz="413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81683" y="2057400"/>
            <a:ext cx="10981372" cy="61722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247927" y="2136615"/>
            <a:ext cx="5741859" cy="7121685"/>
          </a:xfrm>
          <a:custGeom>
            <a:avLst/>
            <a:gdLst/>
            <a:ahLst/>
            <a:cxnLst/>
            <a:rect l="l" t="t" r="r" b="b"/>
            <a:pathLst>
              <a:path w="5741859" h="7121685">
                <a:moveTo>
                  <a:pt x="0" y="0"/>
                </a:moveTo>
                <a:lnTo>
                  <a:pt x="5741859" y="0"/>
                </a:lnTo>
                <a:lnTo>
                  <a:pt x="5741859" y="7121685"/>
                </a:lnTo>
                <a:lnTo>
                  <a:pt x="0" y="71216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218180" y="250825"/>
            <a:ext cx="14225905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Розглянемо 3D будову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73598" y="8323074"/>
            <a:ext cx="10078104" cy="1775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5"/>
              </a:lnSpc>
              <a:spcBef>
                <a:spcPct val="0"/>
              </a:spcBef>
            </a:pPr>
            <a:r>
              <a:rPr lang="en-US" sz="5110" u="sng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  <a:hlinkClick r:id="rId9" tooltip="https://youtu.be/4c6hJK8cB24?si=3Sfo7SjIH01hyY1z"/>
              </a:rPr>
              <a:t>https://youtu.be/l0Q8C4qsu5k?si=39NJD9XRtjtfwIjE</a:t>
            </a:r>
            <a:endParaRPr lang="en-US" sz="5110" u="sng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  <a:hlinkClick r:id="rId9" tooltip="https://youtu.be/4c6hJK8cB24?si=3Sfo7SjIH01hyY1z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942">
            <a:off x="-310216" y="6283470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0" y="1825875"/>
            <a:ext cx="18502661" cy="87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5"/>
              </a:lnSpc>
              <a:spcBef>
                <a:spcPct val="0"/>
              </a:spcBef>
            </a:pPr>
            <a:r>
              <a:rPr lang="en-US" sz="5105">
                <a:solidFill>
                  <a:srgbClr val="A8AD64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Усі комахи мають </a:t>
            </a:r>
            <a:r>
              <a:rPr lang="en-US" sz="510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непрямий</a:t>
            </a:r>
            <a:r>
              <a:rPr lang="en-US" sz="5105">
                <a:solidFill>
                  <a:srgbClr val="A8AD64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розвиток . </a:t>
            </a:r>
            <a:endParaRPr lang="en-US" sz="5105">
              <a:solidFill>
                <a:srgbClr val="A8AD64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AutoShape 8"/>
          <p:cNvSpPr/>
          <p:nvPr/>
        </p:nvSpPr>
        <p:spPr>
          <a:xfrm flipH="1">
            <a:off x="3693823" y="2709045"/>
            <a:ext cx="1363133" cy="152184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9" name="AutoShape 9"/>
          <p:cNvSpPr/>
          <p:nvPr/>
        </p:nvSpPr>
        <p:spPr>
          <a:xfrm>
            <a:off x="12983292" y="2707095"/>
            <a:ext cx="1153971" cy="168597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0" name="Freeform 10"/>
          <p:cNvSpPr/>
          <p:nvPr/>
        </p:nvSpPr>
        <p:spPr>
          <a:xfrm>
            <a:off x="926425" y="6272829"/>
            <a:ext cx="5534797" cy="4109587"/>
          </a:xfrm>
          <a:custGeom>
            <a:avLst/>
            <a:gdLst/>
            <a:ahLst/>
            <a:cxnLst/>
            <a:rect l="l" t="t" r="r" b="b"/>
            <a:pathLst>
              <a:path w="5534797" h="4109587">
                <a:moveTo>
                  <a:pt x="0" y="0"/>
                </a:moveTo>
                <a:lnTo>
                  <a:pt x="5534797" y="0"/>
                </a:lnTo>
                <a:lnTo>
                  <a:pt x="5534797" y="4109587"/>
                </a:lnTo>
                <a:lnTo>
                  <a:pt x="0" y="41095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281146">
            <a:off x="14515090" y="6794536"/>
            <a:ext cx="2578251" cy="3066173"/>
          </a:xfrm>
          <a:custGeom>
            <a:avLst/>
            <a:gdLst/>
            <a:ahLst/>
            <a:cxnLst/>
            <a:rect l="l" t="t" r="r" b="b"/>
            <a:pathLst>
              <a:path w="2578251" h="3066173">
                <a:moveTo>
                  <a:pt x="0" y="0"/>
                </a:moveTo>
                <a:lnTo>
                  <a:pt x="2578251" y="0"/>
                </a:lnTo>
                <a:lnTo>
                  <a:pt x="2578251" y="3066173"/>
                </a:lnTo>
                <a:lnTo>
                  <a:pt x="0" y="30661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043" r="-6043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-1036540" y="297482"/>
            <a:ext cx="20361080" cy="162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65"/>
              </a:lnSpc>
              <a:spcBef>
                <a:spcPct val="0"/>
              </a:spcBef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Розвиток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-2335980" y="4315491"/>
            <a:ext cx="12059607" cy="195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5"/>
              </a:lnSpc>
            </a:pPr>
            <a:r>
              <a:rPr lang="en-US" sz="565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Неповне</a:t>
            </a:r>
            <a:endParaRPr lang="en-US" sz="565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7915"/>
              </a:lnSpc>
              <a:spcBef>
                <a:spcPct val="0"/>
              </a:spcBef>
            </a:pPr>
            <a:r>
              <a:rPr lang="en-US" sz="565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перетворення </a:t>
            </a:r>
            <a:endParaRPr lang="en-US" sz="565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107460" y="4315491"/>
            <a:ext cx="12059607" cy="195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5"/>
              </a:lnSpc>
            </a:pPr>
            <a:r>
              <a:rPr lang="en-US" sz="565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Повне </a:t>
            </a:r>
            <a:endParaRPr lang="en-US" sz="565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7915"/>
              </a:lnSpc>
              <a:spcBef>
                <a:spcPct val="0"/>
              </a:spcBef>
            </a:pPr>
            <a:r>
              <a:rPr lang="en-US" sz="565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перетворення</a:t>
            </a:r>
            <a:endParaRPr lang="en-US" sz="565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71668" y="7091391"/>
            <a:ext cx="2939960" cy="3195609"/>
          </a:xfrm>
          <a:custGeom>
            <a:avLst/>
            <a:gdLst/>
            <a:ahLst/>
            <a:cxnLst/>
            <a:rect l="l" t="t" r="r" b="b"/>
            <a:pathLst>
              <a:path w="2939960" h="3195609">
                <a:moveTo>
                  <a:pt x="0" y="0"/>
                </a:moveTo>
                <a:lnTo>
                  <a:pt x="2939960" y="0"/>
                </a:lnTo>
                <a:lnTo>
                  <a:pt x="2939960" y="3195609"/>
                </a:lnTo>
                <a:lnTo>
                  <a:pt x="0" y="31956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688100" y="-489511"/>
            <a:ext cx="10871006" cy="10776511"/>
          </a:xfrm>
          <a:custGeom>
            <a:avLst/>
            <a:gdLst/>
            <a:ahLst/>
            <a:cxnLst/>
            <a:rect l="l" t="t" r="r" b="b"/>
            <a:pathLst>
              <a:path w="10871006" h="10776511">
                <a:moveTo>
                  <a:pt x="0" y="0"/>
                </a:moveTo>
                <a:lnTo>
                  <a:pt x="10871006" y="0"/>
                </a:lnTo>
                <a:lnTo>
                  <a:pt x="10871006" y="10776511"/>
                </a:lnTo>
                <a:lnTo>
                  <a:pt x="0" y="107765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876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99359" y="1770514"/>
            <a:ext cx="2997789" cy="2975987"/>
          </a:xfrm>
          <a:custGeom>
            <a:avLst/>
            <a:gdLst/>
            <a:ahLst/>
            <a:cxnLst/>
            <a:rect l="l" t="t" r="r" b="b"/>
            <a:pathLst>
              <a:path w="2997789" h="2975987">
                <a:moveTo>
                  <a:pt x="0" y="0"/>
                </a:moveTo>
                <a:lnTo>
                  <a:pt x="2997789" y="0"/>
                </a:lnTo>
                <a:lnTo>
                  <a:pt x="2997789" y="2975987"/>
                </a:lnTo>
                <a:lnTo>
                  <a:pt x="0" y="29759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35947" y="2856221"/>
            <a:ext cx="8989995" cy="598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5"/>
              </a:lnSpc>
              <a:spcBef>
                <a:spcPct val="0"/>
              </a:spcBef>
            </a:pPr>
            <a:r>
              <a:rPr lang="en-US" sz="690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Личинка нагадує дорослу особину,але без крил. Це таргани,коники, бабки </a:t>
            </a:r>
            <a:endParaRPr lang="en-US" sz="690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735367" y="250606"/>
            <a:ext cx="5006280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Неповне</a:t>
            </a: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646381" y="4724035"/>
            <a:ext cx="6612919" cy="5191142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235615" y="7648306"/>
            <a:ext cx="2949182" cy="2429389"/>
          </a:xfrm>
          <a:custGeom>
            <a:avLst/>
            <a:gdLst/>
            <a:ahLst/>
            <a:cxnLst/>
            <a:rect l="l" t="t" r="r" b="b"/>
            <a:pathLst>
              <a:path w="2949182" h="2429389">
                <a:moveTo>
                  <a:pt x="0" y="0"/>
                </a:moveTo>
                <a:lnTo>
                  <a:pt x="2949182" y="0"/>
                </a:lnTo>
                <a:lnTo>
                  <a:pt x="2949182" y="2429389"/>
                </a:lnTo>
                <a:lnTo>
                  <a:pt x="0" y="24293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831350" y="0"/>
            <a:ext cx="3456650" cy="4114800"/>
          </a:xfrm>
          <a:custGeom>
            <a:avLst/>
            <a:gdLst/>
            <a:ahLst/>
            <a:cxnLst/>
            <a:rect l="l" t="t" r="r" b="b"/>
            <a:pathLst>
              <a:path w="3456650" h="4114800">
                <a:moveTo>
                  <a:pt x="0" y="0"/>
                </a:moveTo>
                <a:lnTo>
                  <a:pt x="3456650" y="0"/>
                </a:lnTo>
                <a:lnTo>
                  <a:pt x="34566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646381" y="538670"/>
            <a:ext cx="3508907" cy="4447745"/>
          </a:xfrm>
          <a:custGeom>
            <a:avLst/>
            <a:gdLst/>
            <a:ahLst/>
            <a:cxnLst/>
            <a:rect l="l" t="t" r="r" b="b"/>
            <a:pathLst>
              <a:path w="3508907" h="4447745">
                <a:moveTo>
                  <a:pt x="0" y="0"/>
                </a:moveTo>
                <a:lnTo>
                  <a:pt x="3508907" y="0"/>
                </a:lnTo>
                <a:lnTo>
                  <a:pt x="3508907" y="4447745"/>
                </a:lnTo>
                <a:lnTo>
                  <a:pt x="0" y="44477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42308" y="3247228"/>
            <a:ext cx="8430242" cy="438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0"/>
              </a:lnSpc>
              <a:spcBef>
                <a:spcPct val="0"/>
              </a:spcBef>
            </a:pPr>
            <a:r>
              <a:rPr lang="en-US" sz="420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Тут личинки значно відрізняються від дорослих особин. З часом личинка заляльковується, а згодом вже стає комахою. Це мухи,метелики,жуки тощо </a:t>
            </a:r>
            <a:endParaRPr lang="en-US" sz="420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496810" y="250825"/>
            <a:ext cx="4237355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Повне</a:t>
            </a:r>
            <a:endParaRPr lang="en-US" sz="878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23381" y="2622036"/>
            <a:ext cx="8415127" cy="622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У цих комах</a:t>
            </a:r>
            <a:r>
              <a:rPr lang="en-US" sz="44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прямі надкрила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захищають перетинчасті крила,в польоті вони розгортаються віяло подібно,ноги видовжені і призначені для стрибків.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Сюди належать коники і таргани.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1283711" y="1750034"/>
            <a:ext cx="5613174" cy="8401803"/>
          </a:xfrm>
          <a:custGeom>
            <a:avLst/>
            <a:gdLst/>
            <a:ahLst/>
            <a:cxnLst/>
            <a:rect l="l" t="t" r="r" b="b"/>
            <a:pathLst>
              <a:path w="5613174" h="8401803">
                <a:moveTo>
                  <a:pt x="0" y="0"/>
                </a:moveTo>
                <a:lnTo>
                  <a:pt x="5613174" y="0"/>
                </a:lnTo>
                <a:lnTo>
                  <a:pt x="5613174" y="8401803"/>
                </a:lnTo>
                <a:lnTo>
                  <a:pt x="0" y="84018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3399" t="-280794" r="-57952" b="-24476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966460" y="250825"/>
            <a:ext cx="7435850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Прямокрилі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91921" y="2011149"/>
            <a:ext cx="6667379" cy="7247151"/>
          </a:xfrm>
          <a:custGeom>
            <a:avLst/>
            <a:gdLst/>
            <a:ahLst/>
            <a:cxnLst/>
            <a:rect l="l" t="t" r="r" b="b"/>
            <a:pathLst>
              <a:path w="6667379" h="7247151">
                <a:moveTo>
                  <a:pt x="0" y="0"/>
                </a:moveTo>
                <a:lnTo>
                  <a:pt x="6667379" y="0"/>
                </a:lnTo>
                <a:lnTo>
                  <a:pt x="6667379" y="7247151"/>
                </a:lnTo>
                <a:lnTo>
                  <a:pt x="0" y="72471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23381" y="2954124"/>
            <a:ext cx="8415127" cy="465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Таргани мають гризучий ротовий апарат,наявні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шкірясті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надкрила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і перетинчасті крила . В Україні поширений тарган рудий,який зустрічається у житлах людей.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966460" y="250825"/>
            <a:ext cx="7285355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Прямокрилі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41692" y="2164126"/>
            <a:ext cx="5240084" cy="3903898"/>
          </a:xfrm>
          <a:custGeom>
            <a:avLst/>
            <a:gdLst/>
            <a:ahLst/>
            <a:cxnLst/>
            <a:rect l="l" t="t" r="r" b="b"/>
            <a:pathLst>
              <a:path w="5240084" h="3903898">
                <a:moveTo>
                  <a:pt x="0" y="0"/>
                </a:moveTo>
                <a:lnTo>
                  <a:pt x="5240084" y="0"/>
                </a:lnTo>
                <a:lnTo>
                  <a:pt x="5240084" y="3903898"/>
                </a:lnTo>
                <a:lnTo>
                  <a:pt x="0" y="39038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690" b="-369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083273" y="6715724"/>
            <a:ext cx="5479783" cy="3844344"/>
          </a:xfrm>
          <a:custGeom>
            <a:avLst/>
            <a:gdLst/>
            <a:ahLst/>
            <a:cxnLst/>
            <a:rect l="l" t="t" r="r" b="b"/>
            <a:pathLst>
              <a:path w="5479783" h="3844344">
                <a:moveTo>
                  <a:pt x="0" y="0"/>
                </a:moveTo>
                <a:lnTo>
                  <a:pt x="5479783" y="0"/>
                </a:lnTo>
                <a:lnTo>
                  <a:pt x="5479783" y="3844344"/>
                </a:lnTo>
                <a:lnTo>
                  <a:pt x="0" y="38443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23381" y="2954124"/>
            <a:ext cx="8415127" cy="5440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Мають гризучий ротовий апарат, наявні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тверді надкрила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і перетинчасті крила . Сюди належать жуки . Поширені переважно на суходолі,але є й жителі прісних водойм : жук плавунець і водолюб чорний.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852795" y="250825"/>
            <a:ext cx="8002905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Твердокрилі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615601" y="9539451"/>
            <a:ext cx="8415127" cy="754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 b="1">
                <a:solidFill>
                  <a:srgbClr val="C1FF72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Водолюб чорний</a:t>
            </a:r>
            <a:endParaRPr lang="en-US" sz="4430" b="1">
              <a:solidFill>
                <a:srgbClr val="C1FF72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844173" y="5057775"/>
            <a:ext cx="8415127" cy="754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 b="1">
                <a:solidFill>
                  <a:srgbClr val="C1FF72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Плавунець </a:t>
            </a:r>
            <a:endParaRPr lang="en-US" sz="4430" b="1">
              <a:solidFill>
                <a:srgbClr val="C1FF72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737170" y="1016610"/>
            <a:ext cx="20515450" cy="10814624"/>
          </a:xfrm>
          <a:custGeom>
            <a:avLst/>
            <a:gdLst/>
            <a:ahLst/>
            <a:cxnLst/>
            <a:rect l="l" t="t" r="r" b="b"/>
            <a:pathLst>
              <a:path w="20515450" h="10814624">
                <a:moveTo>
                  <a:pt x="0" y="0"/>
                </a:moveTo>
                <a:lnTo>
                  <a:pt x="20515450" y="0"/>
                </a:lnTo>
                <a:lnTo>
                  <a:pt x="20515450" y="10814625"/>
                </a:lnTo>
                <a:lnTo>
                  <a:pt x="0" y="108146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740966" y="88835"/>
            <a:ext cx="5510736" cy="4367258"/>
          </a:xfrm>
          <a:custGeom>
            <a:avLst/>
            <a:gdLst/>
            <a:ahLst/>
            <a:cxnLst/>
            <a:rect l="l" t="t" r="r" b="b"/>
            <a:pathLst>
              <a:path w="5510736" h="4367258">
                <a:moveTo>
                  <a:pt x="0" y="0"/>
                </a:moveTo>
                <a:lnTo>
                  <a:pt x="5510736" y="0"/>
                </a:lnTo>
                <a:lnTo>
                  <a:pt x="5510736" y="4367258"/>
                </a:lnTo>
                <a:lnTo>
                  <a:pt x="0" y="43672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81099" y="6931129"/>
            <a:ext cx="5713349" cy="3604604"/>
          </a:xfrm>
          <a:custGeom>
            <a:avLst/>
            <a:gdLst/>
            <a:ahLst/>
            <a:cxnLst/>
            <a:rect l="l" t="t" r="r" b="b"/>
            <a:pathLst>
              <a:path w="5713349" h="3604604">
                <a:moveTo>
                  <a:pt x="0" y="0"/>
                </a:moveTo>
                <a:lnTo>
                  <a:pt x="5713349" y="0"/>
                </a:lnTo>
                <a:lnTo>
                  <a:pt x="5713349" y="3604603"/>
                </a:lnTo>
                <a:lnTo>
                  <a:pt x="0" y="3604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872412" y="7196390"/>
            <a:ext cx="4415588" cy="4056822"/>
          </a:xfrm>
          <a:custGeom>
            <a:avLst/>
            <a:gdLst/>
            <a:ahLst/>
            <a:cxnLst/>
            <a:rect l="l" t="t" r="r" b="b"/>
            <a:pathLst>
              <a:path w="4415588" h="4056822">
                <a:moveTo>
                  <a:pt x="0" y="0"/>
                </a:moveTo>
                <a:lnTo>
                  <a:pt x="4415588" y="0"/>
                </a:lnTo>
                <a:lnTo>
                  <a:pt x="4415588" y="4056822"/>
                </a:lnTo>
                <a:lnTo>
                  <a:pt x="0" y="40568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375390" y="485341"/>
            <a:ext cx="3335432" cy="3970752"/>
          </a:xfrm>
          <a:custGeom>
            <a:avLst/>
            <a:gdLst/>
            <a:ahLst/>
            <a:cxnLst/>
            <a:rect l="l" t="t" r="r" b="b"/>
            <a:pathLst>
              <a:path w="3335432" h="3970752">
                <a:moveTo>
                  <a:pt x="0" y="0"/>
                </a:moveTo>
                <a:lnTo>
                  <a:pt x="3335432" y="0"/>
                </a:lnTo>
                <a:lnTo>
                  <a:pt x="3335432" y="3970752"/>
                </a:lnTo>
                <a:lnTo>
                  <a:pt x="0" y="39707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-691954" y="4972050"/>
            <a:ext cx="6735060" cy="15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10"/>
              </a:lnSpc>
              <a:spcBef>
                <a:spcPct val="0"/>
              </a:spcBef>
            </a:pPr>
            <a:r>
              <a:rPr lang="en-US" sz="8935" b="1">
                <a:solidFill>
                  <a:srgbClr val="7FCDC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Комахи</a:t>
            </a:r>
            <a:endParaRPr lang="en-US" sz="8935" b="1">
              <a:solidFill>
                <a:srgbClr val="7FCDC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626207" y="4697901"/>
            <a:ext cx="10996406" cy="320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5"/>
              </a:lnSpc>
              <a:spcBef>
                <a:spcPct val="0"/>
              </a:spcBef>
            </a:pPr>
            <a:r>
              <a:rPr lang="en-US" sz="4575">
                <a:solidFill>
                  <a:srgbClr val="E87C67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це група членистоногих,у яких тіло поділене на голову,груди,черевце,є пара вусиків,дві пари крил ,три пари грудних ніг.</a:t>
            </a:r>
            <a:endParaRPr lang="en-US" sz="4575">
              <a:solidFill>
                <a:srgbClr val="E87C67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922127" y="538670"/>
            <a:ext cx="4640929" cy="4114800"/>
          </a:xfrm>
          <a:custGeom>
            <a:avLst/>
            <a:gdLst/>
            <a:ahLst/>
            <a:cxnLst/>
            <a:rect l="l" t="t" r="r" b="b"/>
            <a:pathLst>
              <a:path w="4640929" h="4114800">
                <a:moveTo>
                  <a:pt x="0" y="0"/>
                </a:moveTo>
                <a:lnTo>
                  <a:pt x="4640929" y="0"/>
                </a:lnTo>
                <a:lnTo>
                  <a:pt x="46409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370200" y="4653470"/>
            <a:ext cx="5943999" cy="5253009"/>
          </a:xfrm>
          <a:custGeom>
            <a:avLst/>
            <a:gdLst/>
            <a:ahLst/>
            <a:cxnLst/>
            <a:rect l="l" t="t" r="r" b="b"/>
            <a:pathLst>
              <a:path w="5943999" h="5253009">
                <a:moveTo>
                  <a:pt x="0" y="0"/>
                </a:moveTo>
                <a:lnTo>
                  <a:pt x="5943999" y="0"/>
                </a:lnTo>
                <a:lnTo>
                  <a:pt x="5943999" y="5253009"/>
                </a:lnTo>
                <a:lnTo>
                  <a:pt x="0" y="52530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23381" y="1860304"/>
            <a:ext cx="8415127" cy="700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Мають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дві пари перетинчастих крил,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які вкриті </a:t>
            </a:r>
            <a:r>
              <a:rPr lang="en-US" sz="44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ЛУСОЧКАМИ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(саме звідси й походить назва). Сюди належать метелики,у них яскраве забарвлення . Личинки або гусінь мають гризучий апарат ,мають видовжене тіло і переважно їдять рослини.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939658" y="250606"/>
            <a:ext cx="6597700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Лускокрилі 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64022" y="431581"/>
            <a:ext cx="4673209" cy="6304498"/>
          </a:xfrm>
          <a:custGeom>
            <a:avLst/>
            <a:gdLst/>
            <a:ahLst/>
            <a:cxnLst/>
            <a:rect l="l" t="t" r="r" b="b"/>
            <a:pathLst>
              <a:path w="4673209" h="6304498">
                <a:moveTo>
                  <a:pt x="0" y="0"/>
                </a:moveTo>
                <a:lnTo>
                  <a:pt x="4673210" y="0"/>
                </a:lnTo>
                <a:lnTo>
                  <a:pt x="4673210" y="6304499"/>
                </a:lnTo>
                <a:lnTo>
                  <a:pt x="0" y="63044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972550" y="6434109"/>
            <a:ext cx="4346151" cy="4090814"/>
          </a:xfrm>
          <a:custGeom>
            <a:avLst/>
            <a:gdLst/>
            <a:ahLst/>
            <a:cxnLst/>
            <a:rect l="l" t="t" r="r" b="b"/>
            <a:pathLst>
              <a:path w="4346151" h="4090814">
                <a:moveTo>
                  <a:pt x="0" y="0"/>
                </a:moveTo>
                <a:lnTo>
                  <a:pt x="4346151" y="0"/>
                </a:lnTo>
                <a:lnTo>
                  <a:pt x="4346151" y="4090814"/>
                </a:lnTo>
                <a:lnTo>
                  <a:pt x="0" y="40908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454979" y="1750034"/>
            <a:ext cx="2592572" cy="4614777"/>
          </a:xfrm>
          <a:custGeom>
            <a:avLst/>
            <a:gdLst/>
            <a:ahLst/>
            <a:cxnLst/>
            <a:rect l="l" t="t" r="r" b="b"/>
            <a:pathLst>
              <a:path w="2592572" h="4614777">
                <a:moveTo>
                  <a:pt x="0" y="0"/>
                </a:moveTo>
                <a:lnTo>
                  <a:pt x="2592572" y="0"/>
                </a:lnTo>
                <a:lnTo>
                  <a:pt x="2592572" y="4614778"/>
                </a:lnTo>
                <a:lnTo>
                  <a:pt x="0" y="46147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23381" y="1860304"/>
            <a:ext cx="8415127" cy="622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Мають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дві пари перетинчастих крил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. Сюди належать бджоли,оси,джмелі, мурашки, шершні - всі вони утворюють певні родини. Які поділяються на групи - касти,які виконують певні функції.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947160" y="250825"/>
            <a:ext cx="10928350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Перетинчастокрилі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530" y="1750034"/>
            <a:ext cx="9336829" cy="7112966"/>
          </a:xfrm>
          <a:custGeom>
            <a:avLst/>
            <a:gdLst/>
            <a:ahLst/>
            <a:cxnLst/>
            <a:rect l="l" t="t" r="r" b="b"/>
            <a:pathLst>
              <a:path w="9336829" h="7112966">
                <a:moveTo>
                  <a:pt x="0" y="0"/>
                </a:moveTo>
                <a:lnTo>
                  <a:pt x="9336829" y="0"/>
                </a:lnTo>
                <a:lnTo>
                  <a:pt x="9336829" y="7112966"/>
                </a:lnTo>
                <a:lnTo>
                  <a:pt x="0" y="7112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866833" y="714026"/>
            <a:ext cx="4384869" cy="4026107"/>
          </a:xfrm>
          <a:custGeom>
            <a:avLst/>
            <a:gdLst/>
            <a:ahLst/>
            <a:cxnLst/>
            <a:rect l="l" t="t" r="r" b="b"/>
            <a:pathLst>
              <a:path w="4384869" h="4026107">
                <a:moveTo>
                  <a:pt x="0" y="0"/>
                </a:moveTo>
                <a:lnTo>
                  <a:pt x="4384869" y="0"/>
                </a:lnTo>
                <a:lnTo>
                  <a:pt x="4384869" y="4026107"/>
                </a:lnTo>
                <a:lnTo>
                  <a:pt x="0" y="40261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147727" y="5030507"/>
            <a:ext cx="5109992" cy="3832494"/>
          </a:xfrm>
          <a:custGeom>
            <a:avLst/>
            <a:gdLst/>
            <a:ahLst/>
            <a:cxnLst/>
            <a:rect l="l" t="t" r="r" b="b"/>
            <a:pathLst>
              <a:path w="5109992" h="3832494">
                <a:moveTo>
                  <a:pt x="0" y="0"/>
                </a:moveTo>
                <a:lnTo>
                  <a:pt x="5109992" y="0"/>
                </a:lnTo>
                <a:lnTo>
                  <a:pt x="5109992" y="3832493"/>
                </a:lnTo>
                <a:lnTo>
                  <a:pt x="0" y="38324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2530" y="2641354"/>
            <a:ext cx="9336829" cy="622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  <a:spcBef>
                <a:spcPct val="0"/>
              </a:spcBef>
            </a:pP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Це така група комах,які мають </a:t>
            </a:r>
            <a:r>
              <a:rPr lang="en-US" sz="44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тільки передні крила 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- перетинчасті,а задні перетворені на </a:t>
            </a:r>
            <a:r>
              <a:rPr lang="en-US" sz="4430" b="1">
                <a:solidFill>
                  <a:srgbClr val="66211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дзижчальця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(утвори булавоподібної будови). Ротовими органами є </a:t>
            </a:r>
            <a:r>
              <a:rPr lang="en-US" sz="4430" b="1">
                <a:solidFill>
                  <a:srgbClr val="7FCDC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хоботок</a:t>
            </a:r>
            <a:r>
              <a:rPr lang="en-US" sz="44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,у кровосисних видів - крово - сисні ротові органи.</a:t>
            </a:r>
            <a:endParaRPr lang="en-US" sz="44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511716" y="250606"/>
            <a:ext cx="5453583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Двокрилі </a:t>
            </a:r>
            <a:endParaRPr lang="en-US" sz="878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43058" y="8691065"/>
            <a:ext cx="8919331" cy="1020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  <a:spcBef>
                <a:spcPct val="0"/>
              </a:spcBef>
            </a:pPr>
            <a:r>
              <a:rPr lang="en-US" sz="594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Комар довгоніжка </a:t>
            </a:r>
            <a:endParaRPr lang="en-US" sz="594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3058" y="2304848"/>
            <a:ext cx="8919331" cy="207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en-US" sz="594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Муха </a:t>
            </a:r>
            <a:endParaRPr lang="en-US" sz="594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8320"/>
              </a:lnSpc>
              <a:spcBef>
                <a:spcPct val="0"/>
              </a:spcBef>
            </a:pPr>
            <a:r>
              <a:rPr lang="en-US" sz="594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кімнатна</a:t>
            </a:r>
            <a:endParaRPr lang="en-US" sz="594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5152" y="5337600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2"/>
                </a:lnTo>
                <a:lnTo>
                  <a:pt x="0" y="51625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818911" y="538670"/>
            <a:ext cx="2744145" cy="4731285"/>
          </a:xfrm>
          <a:custGeom>
            <a:avLst/>
            <a:gdLst/>
            <a:ahLst/>
            <a:cxnLst/>
            <a:rect l="l" t="t" r="r" b="b"/>
            <a:pathLst>
              <a:path w="2744145" h="4731285">
                <a:moveTo>
                  <a:pt x="0" y="0"/>
                </a:moveTo>
                <a:lnTo>
                  <a:pt x="2744145" y="0"/>
                </a:lnTo>
                <a:lnTo>
                  <a:pt x="2744145" y="4731285"/>
                </a:lnTo>
                <a:lnTo>
                  <a:pt x="0" y="4731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1922914"/>
            <a:ext cx="6053560" cy="8577268"/>
          </a:xfrm>
          <a:custGeom>
            <a:avLst/>
            <a:gdLst/>
            <a:ahLst/>
            <a:cxnLst/>
            <a:rect l="l" t="t" r="r" b="b"/>
            <a:pathLst>
              <a:path w="6053560" h="8577268">
                <a:moveTo>
                  <a:pt x="0" y="0"/>
                </a:moveTo>
                <a:lnTo>
                  <a:pt x="6053560" y="0"/>
                </a:lnTo>
                <a:lnTo>
                  <a:pt x="6053560" y="8577268"/>
                </a:lnTo>
                <a:lnTo>
                  <a:pt x="0" y="85772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0066" b="-3677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88027" y="4307121"/>
            <a:ext cx="7330884" cy="5717383"/>
          </a:xfrm>
          <a:custGeom>
            <a:avLst/>
            <a:gdLst/>
            <a:ahLst/>
            <a:cxnLst/>
            <a:rect l="l" t="t" r="r" b="b"/>
            <a:pathLst>
              <a:path w="7330884" h="5717383">
                <a:moveTo>
                  <a:pt x="0" y="0"/>
                </a:moveTo>
                <a:lnTo>
                  <a:pt x="7330884" y="0"/>
                </a:lnTo>
                <a:lnTo>
                  <a:pt x="7330884" y="5717383"/>
                </a:lnTo>
                <a:lnTo>
                  <a:pt x="0" y="5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8367" b="-106568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96198" y="738912"/>
            <a:ext cx="3346690" cy="554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70"/>
              </a:lnSpc>
              <a:spcBef>
                <a:spcPct val="0"/>
              </a:spcBef>
            </a:pPr>
            <a:r>
              <a:rPr lang="en-US" sz="326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326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68802" y="403006"/>
            <a:ext cx="9644211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Закріпімо знання !</a:t>
            </a:r>
            <a:endParaRPr lang="en-US" sz="878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5152" y="5337600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2"/>
                </a:lnTo>
                <a:lnTo>
                  <a:pt x="0" y="51625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818911" y="538670"/>
            <a:ext cx="2744145" cy="4731285"/>
          </a:xfrm>
          <a:custGeom>
            <a:avLst/>
            <a:gdLst/>
            <a:ahLst/>
            <a:cxnLst/>
            <a:rect l="l" t="t" r="r" b="b"/>
            <a:pathLst>
              <a:path w="2744145" h="4731285">
                <a:moveTo>
                  <a:pt x="0" y="0"/>
                </a:moveTo>
                <a:lnTo>
                  <a:pt x="2744145" y="0"/>
                </a:lnTo>
                <a:lnTo>
                  <a:pt x="2744145" y="4731285"/>
                </a:lnTo>
                <a:lnTo>
                  <a:pt x="0" y="4731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1922914"/>
            <a:ext cx="6053560" cy="8577268"/>
          </a:xfrm>
          <a:custGeom>
            <a:avLst/>
            <a:gdLst/>
            <a:ahLst/>
            <a:cxnLst/>
            <a:rect l="l" t="t" r="r" b="b"/>
            <a:pathLst>
              <a:path w="6053560" h="8577268">
                <a:moveTo>
                  <a:pt x="0" y="0"/>
                </a:moveTo>
                <a:lnTo>
                  <a:pt x="6053560" y="0"/>
                </a:lnTo>
                <a:lnTo>
                  <a:pt x="6053560" y="8577268"/>
                </a:lnTo>
                <a:lnTo>
                  <a:pt x="0" y="85772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0066" b="-3677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88027" y="4307121"/>
            <a:ext cx="7330884" cy="5717383"/>
          </a:xfrm>
          <a:custGeom>
            <a:avLst/>
            <a:gdLst/>
            <a:ahLst/>
            <a:cxnLst/>
            <a:rect l="l" t="t" r="r" b="b"/>
            <a:pathLst>
              <a:path w="7330884" h="5717383">
                <a:moveTo>
                  <a:pt x="0" y="0"/>
                </a:moveTo>
                <a:lnTo>
                  <a:pt x="7330884" y="0"/>
                </a:lnTo>
                <a:lnTo>
                  <a:pt x="7330884" y="5717383"/>
                </a:lnTo>
                <a:lnTo>
                  <a:pt x="0" y="5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8367" b="-10656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18798" y="9609601"/>
            <a:ext cx="677399" cy="677399"/>
          </a:xfrm>
          <a:custGeom>
            <a:avLst/>
            <a:gdLst/>
            <a:ahLst/>
            <a:cxnLst/>
            <a:rect l="l" t="t" r="r" b="b"/>
            <a:pathLst>
              <a:path w="677399" h="677399">
                <a:moveTo>
                  <a:pt x="0" y="0"/>
                </a:moveTo>
                <a:lnTo>
                  <a:pt x="677400" y="0"/>
                </a:lnTo>
                <a:lnTo>
                  <a:pt x="677400" y="677399"/>
                </a:lnTo>
                <a:lnTo>
                  <a:pt x="0" y="6773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996198" y="738912"/>
            <a:ext cx="3346690" cy="554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70"/>
              </a:lnSpc>
              <a:spcBef>
                <a:spcPct val="0"/>
              </a:spcBef>
            </a:pPr>
            <a:r>
              <a:rPr lang="en-US" sz="326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326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8802" y="403006"/>
            <a:ext cx="9644211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Закріпімо знання !</a:t>
            </a:r>
            <a:endParaRPr lang="en-US" sz="878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7911028" y="7918891"/>
            <a:ext cx="677399" cy="677399"/>
          </a:xfrm>
          <a:custGeom>
            <a:avLst/>
            <a:gdLst/>
            <a:ahLst/>
            <a:cxnLst/>
            <a:rect l="l" t="t" r="r" b="b"/>
            <a:pathLst>
              <a:path w="677399" h="677399">
                <a:moveTo>
                  <a:pt x="0" y="0"/>
                </a:moveTo>
                <a:lnTo>
                  <a:pt x="677399" y="0"/>
                </a:lnTo>
                <a:lnTo>
                  <a:pt x="677399" y="677399"/>
                </a:lnTo>
                <a:lnTo>
                  <a:pt x="0" y="6773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213013" y="0"/>
            <a:ext cx="5337600" cy="5337600"/>
          </a:xfrm>
          <a:custGeom>
            <a:avLst/>
            <a:gdLst/>
            <a:ahLst/>
            <a:cxnLst/>
            <a:rect l="l" t="t" r="r" b="b"/>
            <a:pathLst>
              <a:path w="5337600" h="5337600">
                <a:moveTo>
                  <a:pt x="0" y="0"/>
                </a:moveTo>
                <a:lnTo>
                  <a:pt x="5337600" y="0"/>
                </a:lnTo>
                <a:lnTo>
                  <a:pt x="5337600" y="5337600"/>
                </a:lnTo>
                <a:lnTo>
                  <a:pt x="0" y="5337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5152" y="5337600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2"/>
                </a:lnTo>
                <a:lnTo>
                  <a:pt x="0" y="51625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4944" y="1841031"/>
            <a:ext cx="6053560" cy="8659151"/>
          </a:xfrm>
          <a:custGeom>
            <a:avLst/>
            <a:gdLst/>
            <a:ahLst/>
            <a:cxnLst/>
            <a:rect l="l" t="t" r="r" b="b"/>
            <a:pathLst>
              <a:path w="6053560" h="8659151">
                <a:moveTo>
                  <a:pt x="0" y="0"/>
                </a:moveTo>
                <a:lnTo>
                  <a:pt x="6053561" y="0"/>
                </a:lnTo>
                <a:lnTo>
                  <a:pt x="6053561" y="8659151"/>
                </a:lnTo>
                <a:lnTo>
                  <a:pt x="0" y="86591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1710" b="-3364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88027" y="2904313"/>
            <a:ext cx="7330884" cy="7120192"/>
          </a:xfrm>
          <a:custGeom>
            <a:avLst/>
            <a:gdLst/>
            <a:ahLst/>
            <a:cxnLst/>
            <a:rect l="l" t="t" r="r" b="b"/>
            <a:pathLst>
              <a:path w="7330884" h="7120192">
                <a:moveTo>
                  <a:pt x="0" y="0"/>
                </a:moveTo>
                <a:lnTo>
                  <a:pt x="7330884" y="0"/>
                </a:lnTo>
                <a:lnTo>
                  <a:pt x="7330884" y="7120191"/>
                </a:lnTo>
                <a:lnTo>
                  <a:pt x="0" y="7120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4398" b="-6439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104661" y="538670"/>
            <a:ext cx="2499162" cy="4308900"/>
          </a:xfrm>
          <a:custGeom>
            <a:avLst/>
            <a:gdLst/>
            <a:ahLst/>
            <a:cxnLst/>
            <a:rect l="l" t="t" r="r" b="b"/>
            <a:pathLst>
              <a:path w="2499162" h="4308900">
                <a:moveTo>
                  <a:pt x="0" y="0"/>
                </a:moveTo>
                <a:lnTo>
                  <a:pt x="2499162" y="0"/>
                </a:lnTo>
                <a:lnTo>
                  <a:pt x="2499162" y="4308900"/>
                </a:lnTo>
                <a:lnTo>
                  <a:pt x="0" y="43089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96198" y="738912"/>
            <a:ext cx="3346690" cy="554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70"/>
              </a:lnSpc>
              <a:spcBef>
                <a:spcPct val="0"/>
              </a:spcBef>
            </a:pPr>
            <a:r>
              <a:rPr lang="en-US" sz="326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326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68802" y="403006"/>
            <a:ext cx="9644211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Закріпімо знання !</a:t>
            </a:r>
            <a:endParaRPr lang="en-US" sz="878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5152" y="5337600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2"/>
                </a:lnTo>
                <a:lnTo>
                  <a:pt x="0" y="51625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4944" y="1841031"/>
            <a:ext cx="6053560" cy="8659151"/>
          </a:xfrm>
          <a:custGeom>
            <a:avLst/>
            <a:gdLst/>
            <a:ahLst/>
            <a:cxnLst/>
            <a:rect l="l" t="t" r="r" b="b"/>
            <a:pathLst>
              <a:path w="6053560" h="8659151">
                <a:moveTo>
                  <a:pt x="0" y="0"/>
                </a:moveTo>
                <a:lnTo>
                  <a:pt x="6053561" y="0"/>
                </a:lnTo>
                <a:lnTo>
                  <a:pt x="6053561" y="8659151"/>
                </a:lnTo>
                <a:lnTo>
                  <a:pt x="0" y="86591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1710" b="-3364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88027" y="2904313"/>
            <a:ext cx="7330884" cy="7120192"/>
          </a:xfrm>
          <a:custGeom>
            <a:avLst/>
            <a:gdLst/>
            <a:ahLst/>
            <a:cxnLst/>
            <a:rect l="l" t="t" r="r" b="b"/>
            <a:pathLst>
              <a:path w="7330884" h="7120192">
                <a:moveTo>
                  <a:pt x="0" y="0"/>
                </a:moveTo>
                <a:lnTo>
                  <a:pt x="7330884" y="0"/>
                </a:lnTo>
                <a:lnTo>
                  <a:pt x="7330884" y="7120191"/>
                </a:lnTo>
                <a:lnTo>
                  <a:pt x="0" y="7120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4398" b="-6439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96198" y="738912"/>
            <a:ext cx="3346690" cy="554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70"/>
              </a:lnSpc>
              <a:spcBef>
                <a:spcPct val="0"/>
              </a:spcBef>
            </a:pPr>
            <a:r>
              <a:rPr lang="en-US" sz="326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326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68802" y="403006"/>
            <a:ext cx="9644211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Закріпімо знання !</a:t>
            </a:r>
            <a:endParaRPr lang="en-US" sz="878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724944" y="8378538"/>
            <a:ext cx="879762" cy="879762"/>
          </a:xfrm>
          <a:custGeom>
            <a:avLst/>
            <a:gdLst/>
            <a:ahLst/>
            <a:cxnLst/>
            <a:rect l="l" t="t" r="r" b="b"/>
            <a:pathLst>
              <a:path w="879762" h="879762">
                <a:moveTo>
                  <a:pt x="0" y="0"/>
                </a:moveTo>
                <a:lnTo>
                  <a:pt x="879763" y="0"/>
                </a:lnTo>
                <a:lnTo>
                  <a:pt x="879763" y="879762"/>
                </a:lnTo>
                <a:lnTo>
                  <a:pt x="0" y="8797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712711" y="5888402"/>
            <a:ext cx="904369" cy="904369"/>
          </a:xfrm>
          <a:custGeom>
            <a:avLst/>
            <a:gdLst/>
            <a:ahLst/>
            <a:cxnLst/>
            <a:rect l="l" t="t" r="r" b="b"/>
            <a:pathLst>
              <a:path w="904369" h="904369">
                <a:moveTo>
                  <a:pt x="0" y="0"/>
                </a:moveTo>
                <a:lnTo>
                  <a:pt x="904369" y="0"/>
                </a:lnTo>
                <a:lnTo>
                  <a:pt x="904369" y="904369"/>
                </a:lnTo>
                <a:lnTo>
                  <a:pt x="0" y="9043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213013" y="0"/>
            <a:ext cx="4613919" cy="4613919"/>
          </a:xfrm>
          <a:custGeom>
            <a:avLst/>
            <a:gdLst/>
            <a:ahLst/>
            <a:cxnLst/>
            <a:rect l="l" t="t" r="r" b="b"/>
            <a:pathLst>
              <a:path w="4613919" h="4613919">
                <a:moveTo>
                  <a:pt x="0" y="0"/>
                </a:moveTo>
                <a:lnTo>
                  <a:pt x="4613920" y="0"/>
                </a:lnTo>
                <a:lnTo>
                  <a:pt x="4613920" y="4613919"/>
                </a:lnTo>
                <a:lnTo>
                  <a:pt x="0" y="46139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-1641107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43903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956312" y="4779573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74886" y="4606304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16282">
            <a:off x="15827519" y="171091"/>
            <a:ext cx="3471074" cy="2057400"/>
          </a:xfrm>
          <a:custGeom>
            <a:avLst/>
            <a:gdLst/>
            <a:ahLst/>
            <a:cxnLst/>
            <a:rect l="l" t="t" r="r" b="b"/>
            <a:pathLst>
              <a:path w="3471074" h="2057400">
                <a:moveTo>
                  <a:pt x="0" y="0"/>
                </a:moveTo>
                <a:lnTo>
                  <a:pt x="3471074" y="0"/>
                </a:lnTo>
                <a:lnTo>
                  <a:pt x="347107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604930">
            <a:off x="-382187" y="2433896"/>
            <a:ext cx="2818716" cy="2557344"/>
          </a:xfrm>
          <a:custGeom>
            <a:avLst/>
            <a:gdLst/>
            <a:ahLst/>
            <a:cxnLst/>
            <a:rect l="l" t="t" r="r" b="b"/>
            <a:pathLst>
              <a:path w="2818716" h="2557344">
                <a:moveTo>
                  <a:pt x="0" y="0"/>
                </a:moveTo>
                <a:lnTo>
                  <a:pt x="2818716" y="0"/>
                </a:lnTo>
                <a:lnTo>
                  <a:pt x="2818716" y="2557344"/>
                </a:lnTo>
                <a:lnTo>
                  <a:pt x="0" y="25573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855103" y="3409447"/>
            <a:ext cx="4588800" cy="6506918"/>
          </a:xfrm>
          <a:custGeom>
            <a:avLst/>
            <a:gdLst/>
            <a:ahLst/>
            <a:cxnLst/>
            <a:rect l="l" t="t" r="r" b="b"/>
            <a:pathLst>
              <a:path w="4588800" h="6506918">
                <a:moveTo>
                  <a:pt x="0" y="0"/>
                </a:moveTo>
                <a:lnTo>
                  <a:pt x="4588800" y="0"/>
                </a:lnTo>
                <a:lnTo>
                  <a:pt x="4588800" y="6506918"/>
                </a:lnTo>
                <a:lnTo>
                  <a:pt x="0" y="650691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121688" y="5243122"/>
            <a:ext cx="4562250" cy="4562250"/>
          </a:xfrm>
          <a:custGeom>
            <a:avLst/>
            <a:gdLst/>
            <a:ahLst/>
            <a:cxnLst/>
            <a:rect l="l" t="t" r="r" b="b"/>
            <a:pathLst>
              <a:path w="4562250" h="4562250">
                <a:moveTo>
                  <a:pt x="0" y="0"/>
                </a:moveTo>
                <a:lnTo>
                  <a:pt x="4562250" y="0"/>
                </a:lnTo>
                <a:lnTo>
                  <a:pt x="4562250" y="4562250"/>
                </a:lnTo>
                <a:lnTo>
                  <a:pt x="0" y="45622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230010" y="5295889"/>
            <a:ext cx="4509483" cy="4509483"/>
          </a:xfrm>
          <a:custGeom>
            <a:avLst/>
            <a:gdLst/>
            <a:ahLst/>
            <a:cxnLst/>
            <a:rect l="l" t="t" r="r" b="b"/>
            <a:pathLst>
              <a:path w="4509483" h="4509483">
                <a:moveTo>
                  <a:pt x="0" y="0"/>
                </a:moveTo>
                <a:lnTo>
                  <a:pt x="4509483" y="0"/>
                </a:lnTo>
                <a:lnTo>
                  <a:pt x="4509483" y="4509483"/>
                </a:lnTo>
                <a:lnTo>
                  <a:pt x="0" y="45094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118857" y="4467268"/>
            <a:ext cx="8309722" cy="4482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0"/>
              </a:lnSpc>
            </a:pPr>
            <a:r>
              <a:rPr lang="en-US" sz="130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 /З:</a:t>
            </a:r>
            <a:endParaRPr lang="en-US" sz="1303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marL="0" lvl="0" indent="0" algn="l">
              <a:lnSpc>
                <a:spcPts val="18240"/>
              </a:lnSpc>
              <a:spcBef>
                <a:spcPct val="0"/>
              </a:spcBef>
            </a:pPr>
            <a:r>
              <a:rPr lang="en-US" sz="130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§ 47</a:t>
            </a:r>
            <a:endParaRPr lang="en-US" sz="1303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60897" y="2446930"/>
            <a:ext cx="16796805" cy="1829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95"/>
              </a:lnSpc>
            </a:pPr>
            <a:r>
              <a:rPr lang="en-US" sz="528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ВІДСКАНУЙ QR-КОДИ </a:t>
            </a:r>
            <a:endParaRPr lang="en-US" sz="528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marL="0" lvl="0" indent="0" algn="l">
              <a:lnSpc>
                <a:spcPts val="7395"/>
              </a:lnSpc>
              <a:spcBef>
                <a:spcPct val="0"/>
              </a:spcBef>
            </a:pPr>
            <a:r>
              <a:rPr lang="en-US" sz="528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   ТА ПРОЙДИ ІГРИ:</a:t>
            </a:r>
            <a:endParaRPr lang="en-US" sz="528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191271">
            <a:off x="12783251" y="789667"/>
            <a:ext cx="748244" cy="2347432"/>
          </a:xfrm>
          <a:custGeom>
            <a:avLst/>
            <a:gdLst/>
            <a:ahLst/>
            <a:cxnLst/>
            <a:rect l="l" t="t" r="r" b="b"/>
            <a:pathLst>
              <a:path w="748244" h="2347432">
                <a:moveTo>
                  <a:pt x="0" y="0"/>
                </a:moveTo>
                <a:lnTo>
                  <a:pt x="748244" y="0"/>
                </a:lnTo>
                <a:lnTo>
                  <a:pt x="748244" y="2347431"/>
                </a:lnTo>
                <a:lnTo>
                  <a:pt x="0" y="23474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533513" y="271046"/>
            <a:ext cx="6780163" cy="225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5"/>
              </a:lnSpc>
              <a:spcBef>
                <a:spcPct val="0"/>
              </a:spcBef>
            </a:pPr>
            <a:r>
              <a:rPr lang="en-US" sz="13210" b="1">
                <a:solidFill>
                  <a:srgbClr val="7FCDC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Комахи</a:t>
            </a:r>
            <a:r>
              <a:rPr lang="en-US" sz="13210">
                <a:solidFill>
                  <a:srgbClr val="7FCDC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</a:t>
            </a:r>
            <a:endParaRPr lang="en-US" sz="13210">
              <a:solidFill>
                <a:srgbClr val="7FCDC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Freeform 9"/>
          <p:cNvSpPr/>
          <p:nvPr/>
        </p:nvSpPr>
        <p:spPr>
          <a:xfrm rot="-748469">
            <a:off x="8769878" y="2157399"/>
            <a:ext cx="748244" cy="2347432"/>
          </a:xfrm>
          <a:custGeom>
            <a:avLst/>
            <a:gdLst/>
            <a:ahLst/>
            <a:cxnLst/>
            <a:rect l="l" t="t" r="r" b="b"/>
            <a:pathLst>
              <a:path w="748244" h="2347432">
                <a:moveTo>
                  <a:pt x="0" y="0"/>
                </a:moveTo>
                <a:lnTo>
                  <a:pt x="748244" y="0"/>
                </a:lnTo>
                <a:lnTo>
                  <a:pt x="748244" y="2347432"/>
                </a:lnTo>
                <a:lnTo>
                  <a:pt x="0" y="23474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040823">
            <a:off x="4870587" y="1527192"/>
            <a:ext cx="748244" cy="2347432"/>
          </a:xfrm>
          <a:custGeom>
            <a:avLst/>
            <a:gdLst/>
            <a:ahLst/>
            <a:cxnLst/>
            <a:rect l="l" t="t" r="r" b="b"/>
            <a:pathLst>
              <a:path w="748244" h="2347432">
                <a:moveTo>
                  <a:pt x="0" y="0"/>
                </a:moveTo>
                <a:lnTo>
                  <a:pt x="748244" y="0"/>
                </a:lnTo>
                <a:lnTo>
                  <a:pt x="748244" y="2347431"/>
                </a:lnTo>
                <a:lnTo>
                  <a:pt x="0" y="23474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6899" y="2053389"/>
            <a:ext cx="6063916" cy="1485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0"/>
              </a:lnSpc>
            </a:pPr>
            <a:r>
              <a:rPr lang="en-US" sz="4250" b="1">
                <a:solidFill>
                  <a:srgbClr val="7CB58A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Прямокрилі</a:t>
            </a:r>
            <a:endParaRPr lang="en-US" sz="4250" b="1">
              <a:solidFill>
                <a:srgbClr val="7CB58A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5950"/>
              </a:lnSpc>
              <a:spcBef>
                <a:spcPct val="0"/>
              </a:spcBef>
            </a:pPr>
            <a:r>
              <a:rPr lang="en-US" sz="4250">
                <a:solidFill>
                  <a:srgbClr val="7CB58A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(сарана,коник зелений)</a:t>
            </a:r>
            <a:endParaRPr lang="en-US" sz="4250">
              <a:solidFill>
                <a:srgbClr val="7CB58A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Freeform 12"/>
          <p:cNvSpPr/>
          <p:nvPr/>
        </p:nvSpPr>
        <p:spPr>
          <a:xfrm rot="2040823">
            <a:off x="6436175" y="2112758"/>
            <a:ext cx="748244" cy="2347432"/>
          </a:xfrm>
          <a:custGeom>
            <a:avLst/>
            <a:gdLst/>
            <a:ahLst/>
            <a:cxnLst/>
            <a:rect l="l" t="t" r="r" b="b"/>
            <a:pathLst>
              <a:path w="748244" h="2347432">
                <a:moveTo>
                  <a:pt x="0" y="0"/>
                </a:moveTo>
                <a:lnTo>
                  <a:pt x="748244" y="0"/>
                </a:lnTo>
                <a:lnTo>
                  <a:pt x="748244" y="2347431"/>
                </a:lnTo>
                <a:lnTo>
                  <a:pt x="0" y="23474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3647875">
            <a:off x="11176309" y="1864616"/>
            <a:ext cx="748244" cy="2347432"/>
          </a:xfrm>
          <a:custGeom>
            <a:avLst/>
            <a:gdLst/>
            <a:ahLst/>
            <a:cxnLst/>
            <a:rect l="l" t="t" r="r" b="b"/>
            <a:pathLst>
              <a:path w="748244" h="2347432">
                <a:moveTo>
                  <a:pt x="0" y="0"/>
                </a:moveTo>
                <a:lnTo>
                  <a:pt x="748244" y="0"/>
                </a:lnTo>
                <a:lnTo>
                  <a:pt x="748244" y="2347432"/>
                </a:lnTo>
                <a:lnTo>
                  <a:pt x="0" y="23474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130221" y="6582266"/>
            <a:ext cx="3022508" cy="4114800"/>
          </a:xfrm>
          <a:custGeom>
            <a:avLst/>
            <a:gdLst/>
            <a:ahLst/>
            <a:cxnLst/>
            <a:rect l="l" t="t" r="r" b="b"/>
            <a:pathLst>
              <a:path w="3022508" h="4114800">
                <a:moveTo>
                  <a:pt x="0" y="0"/>
                </a:moveTo>
                <a:lnTo>
                  <a:pt x="3022508" y="0"/>
                </a:lnTo>
                <a:lnTo>
                  <a:pt x="3022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2187" y="6281709"/>
            <a:ext cx="5261137" cy="4114800"/>
          </a:xfrm>
          <a:custGeom>
            <a:avLst/>
            <a:gdLst/>
            <a:ahLst/>
            <a:cxnLst/>
            <a:rect l="l" t="t" r="r" b="b"/>
            <a:pathLst>
              <a:path w="5261137" h="4114800">
                <a:moveTo>
                  <a:pt x="0" y="0"/>
                </a:moveTo>
                <a:lnTo>
                  <a:pt x="5261137" y="0"/>
                </a:lnTo>
                <a:lnTo>
                  <a:pt x="52611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776975" y="7310409"/>
            <a:ext cx="3695542" cy="2976591"/>
          </a:xfrm>
          <a:custGeom>
            <a:avLst/>
            <a:gdLst/>
            <a:ahLst/>
            <a:cxnLst/>
            <a:rect l="l" t="t" r="r" b="b"/>
            <a:pathLst>
              <a:path w="3695542" h="2976591">
                <a:moveTo>
                  <a:pt x="0" y="0"/>
                </a:moveTo>
                <a:lnTo>
                  <a:pt x="3695542" y="0"/>
                </a:lnTo>
                <a:lnTo>
                  <a:pt x="3695542" y="2976591"/>
                </a:lnTo>
                <a:lnTo>
                  <a:pt x="0" y="29765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11387" y="4921384"/>
            <a:ext cx="4512246" cy="238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</a:pPr>
            <a:r>
              <a:rPr lang="en-US" sz="4570" b="1">
                <a:solidFill>
                  <a:srgbClr val="6DC0DB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Твердокрилі</a:t>
            </a:r>
            <a:endParaRPr lang="en-US" sz="4570" b="1">
              <a:solidFill>
                <a:srgbClr val="6DC0DB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6395"/>
              </a:lnSpc>
            </a:pPr>
            <a:r>
              <a:rPr lang="en-US" sz="4570">
                <a:solidFill>
                  <a:srgbClr val="6DC0DB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(жуки)</a:t>
            </a:r>
            <a:endParaRPr lang="en-US" sz="4570">
              <a:solidFill>
                <a:srgbClr val="6DC0DB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395"/>
              </a:lnSpc>
              <a:spcBef>
                <a:spcPct val="0"/>
              </a:spcBef>
            </a:pPr>
            <a:r>
              <a:rPr lang="en-US" sz="4570">
                <a:solidFill>
                  <a:srgbClr val="6DC0DB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Хрущ травневий</a:t>
            </a:r>
            <a:endParaRPr lang="en-US" sz="4570">
              <a:solidFill>
                <a:srgbClr val="6DC0DB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365359" y="2028096"/>
            <a:ext cx="4922641" cy="3198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>
                <a:solidFill>
                  <a:srgbClr val="4C956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Лускокрилі</a:t>
            </a:r>
            <a:r>
              <a:rPr lang="en-US" sz="457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(метелики) </a:t>
            </a:r>
            <a:endParaRPr lang="en-US" sz="457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400"/>
              </a:lnSpc>
              <a:spcBef>
                <a:spcPct val="0"/>
              </a:spcBef>
            </a:pPr>
            <a:r>
              <a:rPr lang="en-US" sz="457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Білан,махаон,шовкопряд </a:t>
            </a:r>
            <a:endParaRPr lang="en-US" sz="457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29589" y="4453159"/>
            <a:ext cx="6403107" cy="1855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531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Перетинчастокрилі</a:t>
            </a:r>
            <a:endParaRPr lang="en-US" sz="531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7440"/>
              </a:lnSpc>
              <a:spcBef>
                <a:spcPct val="0"/>
              </a:spcBef>
            </a:pPr>
            <a:r>
              <a:rPr lang="en-US" sz="531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(бджола, мурахи)</a:t>
            </a:r>
            <a:endParaRPr lang="en-US" sz="531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724364" y="4392451"/>
            <a:ext cx="5104879" cy="238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</a:pPr>
            <a:r>
              <a:rPr lang="en-US" sz="4570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Двокрилі</a:t>
            </a:r>
            <a:endParaRPr lang="en-US" sz="4570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6395"/>
              </a:lnSpc>
            </a:pPr>
            <a:r>
              <a:rPr lang="en-US" sz="4570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(муха кімнатна,</a:t>
            </a:r>
            <a:endParaRPr lang="en-US" sz="4570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395"/>
              </a:lnSpc>
              <a:spcBef>
                <a:spcPct val="0"/>
              </a:spcBef>
            </a:pPr>
            <a:r>
              <a:rPr lang="en-US" sz="4570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малярійні комарі) </a:t>
            </a:r>
            <a:endParaRPr lang="en-US" sz="4570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877603"/>
            <a:ext cx="8186147" cy="7753257"/>
          </a:xfrm>
          <a:custGeom>
            <a:avLst/>
            <a:gdLst/>
            <a:ahLst/>
            <a:cxnLst/>
            <a:rect l="l" t="t" r="r" b="b"/>
            <a:pathLst>
              <a:path w="8186147" h="7753257">
                <a:moveTo>
                  <a:pt x="0" y="0"/>
                </a:moveTo>
                <a:lnTo>
                  <a:pt x="8186147" y="0"/>
                </a:lnTo>
                <a:lnTo>
                  <a:pt x="8186147" y="7753257"/>
                </a:lnTo>
                <a:lnTo>
                  <a:pt x="0" y="7753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55" t="-99555" r="-80926" b="-271302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93915" y="114935"/>
            <a:ext cx="5173345" cy="1577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54170" y="1343502"/>
            <a:ext cx="8005130" cy="869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5"/>
              </a:lnSpc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Тіло поділене на 3 відділи : голову, груди, черевце .</a:t>
            </a:r>
            <a:endParaRPr lang="en-US" sz="614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8605"/>
              </a:lnSpc>
              <a:spcBef>
                <a:spcPct val="0"/>
              </a:spcBef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Від голови відходить пара вусиків ,які потрібні для нюхуі дотику. Є пара складних очей.</a:t>
            </a:r>
            <a:endParaRPr lang="en-US" sz="614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grpSp>
        <p:nvGrpSpPr>
          <p:cNvPr id="11" name="Group 11"/>
          <p:cNvGrpSpPr/>
          <p:nvPr/>
        </p:nvGrpSpPr>
        <p:grpSpPr>
          <a:xfrm rot="-341573">
            <a:off x="2340862" y="2146061"/>
            <a:ext cx="1491615" cy="677228"/>
            <a:chOff x="0" y="0"/>
            <a:chExt cx="1988820" cy="902970"/>
          </a:xfrm>
        </p:grpSpPr>
        <p:sp>
          <p:nvSpPr>
            <p:cNvPr id="12" name="Freeform 12"/>
            <p:cNvSpPr/>
            <p:nvPr/>
          </p:nvSpPr>
          <p:spPr>
            <a:xfrm>
              <a:off x="10160" y="50800"/>
              <a:ext cx="2006600" cy="886460"/>
            </a:xfrm>
            <a:custGeom>
              <a:avLst/>
              <a:gdLst/>
              <a:ahLst/>
              <a:cxnLst/>
              <a:rect l="l" t="t" r="r" b="b"/>
              <a:pathLst>
                <a:path w="2006600" h="886460">
                  <a:moveTo>
                    <a:pt x="212090" y="0"/>
                  </a:moveTo>
                  <a:cubicBezTo>
                    <a:pt x="675640" y="173990"/>
                    <a:pt x="795020" y="195580"/>
                    <a:pt x="934720" y="222250"/>
                  </a:cubicBezTo>
                  <a:cubicBezTo>
                    <a:pt x="1101090" y="254000"/>
                    <a:pt x="1311910" y="287020"/>
                    <a:pt x="1484630" y="307340"/>
                  </a:cubicBezTo>
                  <a:cubicBezTo>
                    <a:pt x="1639570" y="326390"/>
                    <a:pt x="1852930" y="262890"/>
                    <a:pt x="1926590" y="342900"/>
                  </a:cubicBezTo>
                  <a:cubicBezTo>
                    <a:pt x="2001520" y="424180"/>
                    <a:pt x="2006600" y="725170"/>
                    <a:pt x="1925320" y="800100"/>
                  </a:cubicBezTo>
                  <a:cubicBezTo>
                    <a:pt x="1830070" y="886460"/>
                    <a:pt x="1517650" y="769620"/>
                    <a:pt x="1308100" y="742950"/>
                  </a:cubicBezTo>
                  <a:cubicBezTo>
                    <a:pt x="1089660" y="713740"/>
                    <a:pt x="808990" y="665480"/>
                    <a:pt x="638810" y="628650"/>
                  </a:cubicBezTo>
                  <a:cubicBezTo>
                    <a:pt x="533400" y="605790"/>
                    <a:pt x="473710" y="590550"/>
                    <a:pt x="383540" y="560070"/>
                  </a:cubicBezTo>
                  <a:cubicBezTo>
                    <a:pt x="276860" y="525780"/>
                    <a:pt x="76200" y="511810"/>
                    <a:pt x="40640" y="427990"/>
                  </a:cubicBezTo>
                  <a:cubicBezTo>
                    <a:pt x="0" y="334010"/>
                    <a:pt x="212090" y="0"/>
                    <a:pt x="212090" y="0"/>
                  </a:cubicBezTo>
                </a:path>
              </a:pathLst>
            </a:custGeom>
            <a:solidFill>
              <a:srgbClr val="FFF234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 rot="0">
            <a:off x="5484495" y="3372803"/>
            <a:ext cx="1284923" cy="508635"/>
            <a:chOff x="0" y="0"/>
            <a:chExt cx="1713230" cy="678180"/>
          </a:xfrm>
        </p:grpSpPr>
        <p:sp>
          <p:nvSpPr>
            <p:cNvPr id="14" name="Freeform 14"/>
            <p:cNvSpPr/>
            <p:nvPr/>
          </p:nvSpPr>
          <p:spPr>
            <a:xfrm>
              <a:off x="-34290" y="50800"/>
              <a:ext cx="1756410" cy="679450"/>
            </a:xfrm>
            <a:custGeom>
              <a:avLst/>
              <a:gdLst/>
              <a:ahLst/>
              <a:cxnLst/>
              <a:rect l="l" t="t" r="r" b="b"/>
              <a:pathLst>
                <a:path w="1756410" h="679450">
                  <a:moveTo>
                    <a:pt x="85090" y="0"/>
                  </a:moveTo>
                  <a:cubicBezTo>
                    <a:pt x="994410" y="16510"/>
                    <a:pt x="1214120" y="68580"/>
                    <a:pt x="1381760" y="90170"/>
                  </a:cubicBezTo>
                  <a:cubicBezTo>
                    <a:pt x="1502410" y="105410"/>
                    <a:pt x="1645920" y="59690"/>
                    <a:pt x="1695450" y="121920"/>
                  </a:cubicBezTo>
                  <a:cubicBezTo>
                    <a:pt x="1756410" y="198120"/>
                    <a:pt x="1738630" y="500380"/>
                    <a:pt x="1640840" y="576580"/>
                  </a:cubicBezTo>
                  <a:cubicBezTo>
                    <a:pt x="1506220" y="679450"/>
                    <a:pt x="1057910" y="474980"/>
                    <a:pt x="787400" y="457200"/>
                  </a:cubicBezTo>
                  <a:cubicBezTo>
                    <a:pt x="542290" y="441960"/>
                    <a:pt x="190500" y="566420"/>
                    <a:pt x="85090" y="462280"/>
                  </a:cubicBezTo>
                  <a:cubicBezTo>
                    <a:pt x="0" y="378460"/>
                    <a:pt x="85090" y="0"/>
                    <a:pt x="85090" y="0"/>
                  </a:cubicBezTo>
                </a:path>
              </a:pathLst>
            </a:custGeom>
            <a:solidFill>
              <a:srgbClr val="FFF234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 rot="0">
            <a:off x="3613785" y="8254365"/>
            <a:ext cx="1651635" cy="470535"/>
            <a:chOff x="0" y="0"/>
            <a:chExt cx="2202180" cy="627380"/>
          </a:xfrm>
        </p:grpSpPr>
        <p:sp>
          <p:nvSpPr>
            <p:cNvPr id="16" name="Freeform 16"/>
            <p:cNvSpPr/>
            <p:nvPr/>
          </p:nvSpPr>
          <p:spPr>
            <a:xfrm>
              <a:off x="-45720" y="45720"/>
              <a:ext cx="2252980" cy="693420"/>
            </a:xfrm>
            <a:custGeom>
              <a:avLst/>
              <a:gdLst/>
              <a:ahLst/>
              <a:cxnLst/>
              <a:rect l="l" t="t" r="r" b="b"/>
              <a:pathLst>
                <a:path w="2252980" h="693420">
                  <a:moveTo>
                    <a:pt x="96520" y="68580"/>
                  </a:moveTo>
                  <a:cubicBezTo>
                    <a:pt x="1574800" y="64770"/>
                    <a:pt x="1659890" y="58420"/>
                    <a:pt x="1769110" y="49530"/>
                  </a:cubicBezTo>
                  <a:cubicBezTo>
                    <a:pt x="1864360" y="41910"/>
                    <a:pt x="1992630" y="35560"/>
                    <a:pt x="2039620" y="22860"/>
                  </a:cubicBezTo>
                  <a:cubicBezTo>
                    <a:pt x="2057400" y="17780"/>
                    <a:pt x="2062480" y="0"/>
                    <a:pt x="2075180" y="5080"/>
                  </a:cubicBezTo>
                  <a:cubicBezTo>
                    <a:pt x="2114550" y="22860"/>
                    <a:pt x="2252980" y="360680"/>
                    <a:pt x="2195830" y="445770"/>
                  </a:cubicBezTo>
                  <a:cubicBezTo>
                    <a:pt x="2134870" y="537210"/>
                    <a:pt x="1828800" y="497840"/>
                    <a:pt x="1686560" y="510540"/>
                  </a:cubicBezTo>
                  <a:cubicBezTo>
                    <a:pt x="1583690" y="520700"/>
                    <a:pt x="1543050" y="521970"/>
                    <a:pt x="1421130" y="525780"/>
                  </a:cubicBezTo>
                  <a:cubicBezTo>
                    <a:pt x="1148080" y="534670"/>
                    <a:pt x="260350" y="693420"/>
                    <a:pt x="96520" y="530860"/>
                  </a:cubicBezTo>
                  <a:cubicBezTo>
                    <a:pt x="0" y="434340"/>
                    <a:pt x="96520" y="68580"/>
                    <a:pt x="96520" y="68580"/>
                  </a:cubicBezTo>
                </a:path>
              </a:pathLst>
            </a:custGeom>
            <a:solidFill>
              <a:srgbClr val="FFF234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 rot="0">
            <a:off x="1972627" y="3447097"/>
            <a:ext cx="790575" cy="644843"/>
            <a:chOff x="0" y="0"/>
            <a:chExt cx="1054100" cy="859790"/>
          </a:xfrm>
        </p:grpSpPr>
        <p:sp>
          <p:nvSpPr>
            <p:cNvPr id="18" name="Freeform 18"/>
            <p:cNvSpPr/>
            <p:nvPr/>
          </p:nvSpPr>
          <p:spPr>
            <a:xfrm>
              <a:off x="48260" y="50800"/>
              <a:ext cx="967740" cy="843280"/>
            </a:xfrm>
            <a:custGeom>
              <a:avLst/>
              <a:gdLst/>
              <a:ahLst/>
              <a:cxnLst/>
              <a:rect l="l" t="t" r="r" b="b"/>
              <a:pathLst>
                <a:path w="967740" h="843280">
                  <a:moveTo>
                    <a:pt x="356870" y="0"/>
                  </a:moveTo>
                  <a:cubicBezTo>
                    <a:pt x="725170" y="148590"/>
                    <a:pt x="938530" y="281940"/>
                    <a:pt x="955040" y="377190"/>
                  </a:cubicBezTo>
                  <a:cubicBezTo>
                    <a:pt x="967740" y="445770"/>
                    <a:pt x="901700" y="534670"/>
                    <a:pt x="842010" y="580390"/>
                  </a:cubicBezTo>
                  <a:cubicBezTo>
                    <a:pt x="772160" y="632460"/>
                    <a:pt x="640080" y="632460"/>
                    <a:pt x="546100" y="650240"/>
                  </a:cubicBezTo>
                  <a:cubicBezTo>
                    <a:pt x="463550" y="666750"/>
                    <a:pt x="354330" y="670560"/>
                    <a:pt x="308610" y="688340"/>
                  </a:cubicBezTo>
                  <a:cubicBezTo>
                    <a:pt x="288290" y="697230"/>
                    <a:pt x="284480" y="712470"/>
                    <a:pt x="267970" y="717550"/>
                  </a:cubicBezTo>
                  <a:cubicBezTo>
                    <a:pt x="252730" y="722630"/>
                    <a:pt x="234950" y="722630"/>
                    <a:pt x="213360" y="720090"/>
                  </a:cubicBezTo>
                  <a:cubicBezTo>
                    <a:pt x="184150" y="716280"/>
                    <a:pt x="139700" y="704850"/>
                    <a:pt x="109220" y="685800"/>
                  </a:cubicBezTo>
                  <a:cubicBezTo>
                    <a:pt x="80010" y="666750"/>
                    <a:pt x="50800" y="631190"/>
                    <a:pt x="34290" y="607060"/>
                  </a:cubicBezTo>
                  <a:cubicBezTo>
                    <a:pt x="21590" y="589280"/>
                    <a:pt x="16510" y="576580"/>
                    <a:pt x="12700" y="556260"/>
                  </a:cubicBezTo>
                  <a:cubicBezTo>
                    <a:pt x="5080" y="527050"/>
                    <a:pt x="0" y="481330"/>
                    <a:pt x="7620" y="447040"/>
                  </a:cubicBezTo>
                  <a:cubicBezTo>
                    <a:pt x="13970" y="411480"/>
                    <a:pt x="31750" y="374650"/>
                    <a:pt x="54610" y="347980"/>
                  </a:cubicBezTo>
                  <a:cubicBezTo>
                    <a:pt x="76200" y="320040"/>
                    <a:pt x="115570" y="294640"/>
                    <a:pt x="142240" y="281940"/>
                  </a:cubicBezTo>
                  <a:cubicBezTo>
                    <a:pt x="160020" y="273050"/>
                    <a:pt x="167640" y="269240"/>
                    <a:pt x="194310" y="266700"/>
                  </a:cubicBezTo>
                  <a:cubicBezTo>
                    <a:pt x="283210" y="256540"/>
                    <a:pt x="681990" y="205740"/>
                    <a:pt x="768350" y="300990"/>
                  </a:cubicBezTo>
                  <a:cubicBezTo>
                    <a:pt x="847090" y="386080"/>
                    <a:pt x="838200" y="683260"/>
                    <a:pt x="755650" y="758190"/>
                  </a:cubicBezTo>
                  <a:cubicBezTo>
                    <a:pt x="660400" y="843280"/>
                    <a:pt x="269240" y="745490"/>
                    <a:pt x="160020" y="708660"/>
                  </a:cubicBezTo>
                  <a:cubicBezTo>
                    <a:pt x="113030" y="693420"/>
                    <a:pt x="88900" y="670560"/>
                    <a:pt x="67310" y="650240"/>
                  </a:cubicBezTo>
                  <a:cubicBezTo>
                    <a:pt x="50800" y="636270"/>
                    <a:pt x="43180" y="626110"/>
                    <a:pt x="34290" y="607060"/>
                  </a:cubicBezTo>
                  <a:cubicBezTo>
                    <a:pt x="20320" y="580390"/>
                    <a:pt x="6350" y="530860"/>
                    <a:pt x="2540" y="501650"/>
                  </a:cubicBezTo>
                  <a:cubicBezTo>
                    <a:pt x="1270" y="480060"/>
                    <a:pt x="2540" y="467360"/>
                    <a:pt x="7620" y="447040"/>
                  </a:cubicBezTo>
                  <a:cubicBezTo>
                    <a:pt x="15240" y="417830"/>
                    <a:pt x="36830" y="372110"/>
                    <a:pt x="54610" y="347980"/>
                  </a:cubicBezTo>
                  <a:cubicBezTo>
                    <a:pt x="66040" y="330200"/>
                    <a:pt x="80010" y="320040"/>
                    <a:pt x="93980" y="309880"/>
                  </a:cubicBezTo>
                  <a:cubicBezTo>
                    <a:pt x="107950" y="298450"/>
                    <a:pt x="118110" y="292100"/>
                    <a:pt x="142240" y="281940"/>
                  </a:cubicBezTo>
                  <a:cubicBezTo>
                    <a:pt x="191770" y="260350"/>
                    <a:pt x="306070" y="218440"/>
                    <a:pt x="392430" y="210820"/>
                  </a:cubicBezTo>
                  <a:cubicBezTo>
                    <a:pt x="482600" y="201930"/>
                    <a:pt x="654050" y="190500"/>
                    <a:pt x="674370" y="234950"/>
                  </a:cubicBezTo>
                  <a:cubicBezTo>
                    <a:pt x="695960" y="284480"/>
                    <a:pt x="552450" y="491490"/>
                    <a:pt x="468630" y="518160"/>
                  </a:cubicBezTo>
                  <a:cubicBezTo>
                    <a:pt x="394970" y="543560"/>
                    <a:pt x="243840" y="501650"/>
                    <a:pt x="210820" y="438150"/>
                  </a:cubicBezTo>
                  <a:cubicBezTo>
                    <a:pt x="168910" y="354330"/>
                    <a:pt x="356870" y="0"/>
                    <a:pt x="356870" y="0"/>
                  </a:cubicBezTo>
                </a:path>
              </a:pathLst>
            </a:custGeom>
            <a:solidFill>
              <a:srgbClr val="FFF234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9" name="Group 19"/>
          <p:cNvGrpSpPr/>
          <p:nvPr/>
        </p:nvGrpSpPr>
        <p:grpSpPr>
          <a:xfrm rot="0">
            <a:off x="1821180" y="3982403"/>
            <a:ext cx="1283018" cy="670560"/>
            <a:chOff x="0" y="0"/>
            <a:chExt cx="1710690" cy="894080"/>
          </a:xfrm>
        </p:grpSpPr>
        <p:sp>
          <p:nvSpPr>
            <p:cNvPr id="20" name="Freeform 20"/>
            <p:cNvSpPr/>
            <p:nvPr/>
          </p:nvSpPr>
          <p:spPr>
            <a:xfrm>
              <a:off x="46990" y="50800"/>
              <a:ext cx="1615440" cy="811530"/>
            </a:xfrm>
            <a:custGeom>
              <a:avLst/>
              <a:gdLst/>
              <a:ahLst/>
              <a:cxnLst/>
              <a:rect l="l" t="t" r="r" b="b"/>
              <a:pathLst>
                <a:path w="1615440" h="811530">
                  <a:moveTo>
                    <a:pt x="222250" y="0"/>
                  </a:moveTo>
                  <a:cubicBezTo>
                    <a:pt x="1052830" y="78740"/>
                    <a:pt x="1315720" y="16510"/>
                    <a:pt x="1426210" y="36830"/>
                  </a:cubicBezTo>
                  <a:cubicBezTo>
                    <a:pt x="1474470" y="44450"/>
                    <a:pt x="1501140" y="64770"/>
                    <a:pt x="1525270" y="81280"/>
                  </a:cubicBezTo>
                  <a:cubicBezTo>
                    <a:pt x="1543050" y="93980"/>
                    <a:pt x="1553210" y="105410"/>
                    <a:pt x="1564640" y="120650"/>
                  </a:cubicBezTo>
                  <a:cubicBezTo>
                    <a:pt x="1574800" y="134620"/>
                    <a:pt x="1584960" y="147320"/>
                    <a:pt x="1592580" y="167640"/>
                  </a:cubicBezTo>
                  <a:cubicBezTo>
                    <a:pt x="1602740" y="195580"/>
                    <a:pt x="1614170" y="240030"/>
                    <a:pt x="1611630" y="275590"/>
                  </a:cubicBezTo>
                  <a:cubicBezTo>
                    <a:pt x="1610360" y="311150"/>
                    <a:pt x="1592580" y="353060"/>
                    <a:pt x="1578610" y="379730"/>
                  </a:cubicBezTo>
                  <a:cubicBezTo>
                    <a:pt x="1569720" y="398780"/>
                    <a:pt x="1560830" y="408940"/>
                    <a:pt x="1545590" y="422910"/>
                  </a:cubicBezTo>
                  <a:cubicBezTo>
                    <a:pt x="1522730" y="443230"/>
                    <a:pt x="1498600" y="458470"/>
                    <a:pt x="1451610" y="478790"/>
                  </a:cubicBezTo>
                  <a:cubicBezTo>
                    <a:pt x="1330960" y="530860"/>
                    <a:pt x="995680" y="615950"/>
                    <a:pt x="782320" y="669290"/>
                  </a:cubicBezTo>
                  <a:cubicBezTo>
                    <a:pt x="588010" y="718820"/>
                    <a:pt x="309880" y="789940"/>
                    <a:pt x="220980" y="792480"/>
                  </a:cubicBezTo>
                  <a:cubicBezTo>
                    <a:pt x="194310" y="792480"/>
                    <a:pt x="186690" y="789940"/>
                    <a:pt x="167640" y="783590"/>
                  </a:cubicBezTo>
                  <a:cubicBezTo>
                    <a:pt x="138430" y="77343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6350" y="617220"/>
                    <a:pt x="3810" y="581660"/>
                  </a:cubicBezTo>
                  <a:cubicBezTo>
                    <a:pt x="0" y="546100"/>
                    <a:pt x="11430" y="501650"/>
                    <a:pt x="21590" y="473710"/>
                  </a:cubicBezTo>
                  <a:cubicBezTo>
                    <a:pt x="27940" y="453390"/>
                    <a:pt x="38100" y="440690"/>
                    <a:pt x="48260" y="425450"/>
                  </a:cubicBezTo>
                  <a:cubicBezTo>
                    <a:pt x="59690" y="411480"/>
                    <a:pt x="69850" y="398780"/>
                    <a:pt x="87630" y="386080"/>
                  </a:cubicBezTo>
                  <a:cubicBezTo>
                    <a:pt x="111760" y="369570"/>
                    <a:pt x="142240" y="347980"/>
                    <a:pt x="186690" y="339090"/>
                  </a:cubicBezTo>
                  <a:cubicBezTo>
                    <a:pt x="260350" y="325120"/>
                    <a:pt x="397510" y="365760"/>
                    <a:pt x="499110" y="359410"/>
                  </a:cubicBezTo>
                  <a:cubicBezTo>
                    <a:pt x="595630" y="353060"/>
                    <a:pt x="688340" y="318770"/>
                    <a:pt x="781050" y="304800"/>
                  </a:cubicBezTo>
                  <a:cubicBezTo>
                    <a:pt x="871220" y="290830"/>
                    <a:pt x="955040" y="264160"/>
                    <a:pt x="1050290" y="275590"/>
                  </a:cubicBezTo>
                  <a:cubicBezTo>
                    <a:pt x="1163320" y="288290"/>
                    <a:pt x="1404620" y="417830"/>
                    <a:pt x="1410970" y="406400"/>
                  </a:cubicBezTo>
                  <a:cubicBezTo>
                    <a:pt x="1414780" y="396240"/>
                    <a:pt x="1183640" y="279400"/>
                    <a:pt x="1188720" y="264160"/>
                  </a:cubicBezTo>
                  <a:cubicBezTo>
                    <a:pt x="1189990" y="256540"/>
                    <a:pt x="1223010" y="259080"/>
                    <a:pt x="1243330" y="262890"/>
                  </a:cubicBezTo>
                  <a:cubicBezTo>
                    <a:pt x="1272540" y="267970"/>
                    <a:pt x="1316990" y="280670"/>
                    <a:pt x="1346200" y="300990"/>
                  </a:cubicBezTo>
                  <a:cubicBezTo>
                    <a:pt x="1375410" y="320040"/>
                    <a:pt x="1403350" y="350520"/>
                    <a:pt x="1419860" y="382270"/>
                  </a:cubicBezTo>
                  <a:cubicBezTo>
                    <a:pt x="1436370" y="412750"/>
                    <a:pt x="1446530" y="452120"/>
                    <a:pt x="1447800" y="487680"/>
                  </a:cubicBezTo>
                  <a:cubicBezTo>
                    <a:pt x="1447800" y="523240"/>
                    <a:pt x="1438910" y="562610"/>
                    <a:pt x="1422400" y="594360"/>
                  </a:cubicBezTo>
                  <a:cubicBezTo>
                    <a:pt x="1405890" y="626110"/>
                    <a:pt x="1379220" y="656590"/>
                    <a:pt x="1351280" y="676910"/>
                  </a:cubicBezTo>
                  <a:cubicBezTo>
                    <a:pt x="1322070" y="697230"/>
                    <a:pt x="1300480" y="704850"/>
                    <a:pt x="1248410" y="716280"/>
                  </a:cubicBezTo>
                  <a:cubicBezTo>
                    <a:pt x="1115060" y="748030"/>
                    <a:pt x="631190" y="795020"/>
                    <a:pt x="495300" y="781050"/>
                  </a:cubicBezTo>
                  <a:cubicBezTo>
                    <a:pt x="444500" y="775970"/>
                    <a:pt x="421640" y="768350"/>
                    <a:pt x="391160" y="749300"/>
                  </a:cubicBezTo>
                  <a:cubicBezTo>
                    <a:pt x="360680" y="731520"/>
                    <a:pt x="331470" y="703580"/>
                    <a:pt x="312420" y="673100"/>
                  </a:cubicBezTo>
                  <a:cubicBezTo>
                    <a:pt x="294640" y="642620"/>
                    <a:pt x="283210" y="598170"/>
                    <a:pt x="279400" y="568960"/>
                  </a:cubicBezTo>
                  <a:cubicBezTo>
                    <a:pt x="276860" y="547370"/>
                    <a:pt x="278130" y="534670"/>
                    <a:pt x="281940" y="513080"/>
                  </a:cubicBezTo>
                  <a:cubicBezTo>
                    <a:pt x="289560" y="485140"/>
                    <a:pt x="304800" y="441960"/>
                    <a:pt x="326390" y="414020"/>
                  </a:cubicBezTo>
                  <a:cubicBezTo>
                    <a:pt x="347980" y="386080"/>
                    <a:pt x="367030" y="372110"/>
                    <a:pt x="412750" y="345440"/>
                  </a:cubicBezTo>
                  <a:cubicBezTo>
                    <a:pt x="533400" y="275590"/>
                    <a:pt x="998220" y="97790"/>
                    <a:pt x="1134110" y="58420"/>
                  </a:cubicBezTo>
                  <a:cubicBezTo>
                    <a:pt x="1184910" y="44450"/>
                    <a:pt x="1211580" y="39370"/>
                    <a:pt x="1242060" y="39370"/>
                  </a:cubicBezTo>
                  <a:cubicBezTo>
                    <a:pt x="1262380" y="39370"/>
                    <a:pt x="1276350" y="41910"/>
                    <a:pt x="1295400" y="49530"/>
                  </a:cubicBezTo>
                  <a:cubicBezTo>
                    <a:pt x="1323340" y="59690"/>
                    <a:pt x="1363980" y="81280"/>
                    <a:pt x="1389380" y="105410"/>
                  </a:cubicBezTo>
                  <a:cubicBezTo>
                    <a:pt x="1414780" y="130810"/>
                    <a:pt x="1435100" y="166370"/>
                    <a:pt x="1445260" y="199390"/>
                  </a:cubicBezTo>
                  <a:cubicBezTo>
                    <a:pt x="1456690" y="233680"/>
                    <a:pt x="1459230" y="274320"/>
                    <a:pt x="1452880" y="308610"/>
                  </a:cubicBezTo>
                  <a:cubicBezTo>
                    <a:pt x="1446530" y="344170"/>
                    <a:pt x="1428750" y="381000"/>
                    <a:pt x="1407160" y="408940"/>
                  </a:cubicBezTo>
                  <a:cubicBezTo>
                    <a:pt x="1385570" y="436880"/>
                    <a:pt x="1358900" y="468630"/>
                    <a:pt x="1320800" y="476250"/>
                  </a:cubicBezTo>
                  <a:cubicBezTo>
                    <a:pt x="1266190" y="487680"/>
                    <a:pt x="1174750" y="416560"/>
                    <a:pt x="1097280" y="419100"/>
                  </a:cubicBezTo>
                  <a:cubicBezTo>
                    <a:pt x="1008380" y="421640"/>
                    <a:pt x="914400" y="488950"/>
                    <a:pt x="820420" y="511810"/>
                  </a:cubicBezTo>
                  <a:cubicBezTo>
                    <a:pt x="726440" y="535940"/>
                    <a:pt x="551180" y="584200"/>
                    <a:pt x="532130" y="558800"/>
                  </a:cubicBezTo>
                  <a:cubicBezTo>
                    <a:pt x="521970" y="546100"/>
                    <a:pt x="572770" y="513080"/>
                    <a:pt x="563880" y="488950"/>
                  </a:cubicBezTo>
                  <a:cubicBezTo>
                    <a:pt x="541020" y="429260"/>
                    <a:pt x="152400" y="361950"/>
                    <a:pt x="148590" y="294640"/>
                  </a:cubicBezTo>
                  <a:cubicBezTo>
                    <a:pt x="146050" y="233680"/>
                    <a:pt x="368300" y="143510"/>
                    <a:pt x="474980" y="105410"/>
                  </a:cubicBezTo>
                  <a:cubicBezTo>
                    <a:pt x="567690" y="72390"/>
                    <a:pt x="650240" y="68580"/>
                    <a:pt x="749300" y="60960"/>
                  </a:cubicBezTo>
                  <a:cubicBezTo>
                    <a:pt x="866140" y="50800"/>
                    <a:pt x="1045210" y="67310"/>
                    <a:pt x="1134110" y="58420"/>
                  </a:cubicBezTo>
                  <a:cubicBezTo>
                    <a:pt x="1181100" y="54610"/>
                    <a:pt x="1211580" y="39370"/>
                    <a:pt x="1242060" y="39370"/>
                  </a:cubicBezTo>
                  <a:cubicBezTo>
                    <a:pt x="1262380" y="39370"/>
                    <a:pt x="1278890" y="44450"/>
                    <a:pt x="1295400" y="49530"/>
                  </a:cubicBezTo>
                  <a:cubicBezTo>
                    <a:pt x="1313180" y="54610"/>
                    <a:pt x="1328420" y="59690"/>
                    <a:pt x="1346200" y="72390"/>
                  </a:cubicBezTo>
                  <a:cubicBezTo>
                    <a:pt x="1370330" y="88900"/>
                    <a:pt x="1404620" y="119380"/>
                    <a:pt x="1423670" y="149860"/>
                  </a:cubicBezTo>
                  <a:cubicBezTo>
                    <a:pt x="1441450" y="180340"/>
                    <a:pt x="1451610" y="224790"/>
                    <a:pt x="1455420" y="254000"/>
                  </a:cubicBezTo>
                  <a:cubicBezTo>
                    <a:pt x="1457960" y="274320"/>
                    <a:pt x="1457960" y="288290"/>
                    <a:pt x="1452880" y="308610"/>
                  </a:cubicBezTo>
                  <a:cubicBezTo>
                    <a:pt x="1445260" y="337820"/>
                    <a:pt x="1424940" y="383540"/>
                    <a:pt x="1407160" y="408940"/>
                  </a:cubicBezTo>
                  <a:cubicBezTo>
                    <a:pt x="1395730" y="425450"/>
                    <a:pt x="1388110" y="433070"/>
                    <a:pt x="1369060" y="447040"/>
                  </a:cubicBezTo>
                  <a:cubicBezTo>
                    <a:pt x="1328420" y="474980"/>
                    <a:pt x="1254760" y="506730"/>
                    <a:pt x="1169670" y="543560"/>
                  </a:cubicBezTo>
                  <a:cubicBezTo>
                    <a:pt x="1021080" y="607060"/>
                    <a:pt x="674370" y="758190"/>
                    <a:pt x="551180" y="777240"/>
                  </a:cubicBezTo>
                  <a:cubicBezTo>
                    <a:pt x="500380" y="784860"/>
                    <a:pt x="469900" y="778510"/>
                    <a:pt x="441960" y="772160"/>
                  </a:cubicBezTo>
                  <a:cubicBezTo>
                    <a:pt x="420370" y="767080"/>
                    <a:pt x="406400" y="759460"/>
                    <a:pt x="391160" y="749300"/>
                  </a:cubicBezTo>
                  <a:cubicBezTo>
                    <a:pt x="374650" y="740410"/>
                    <a:pt x="361950" y="731520"/>
                    <a:pt x="346710" y="716280"/>
                  </a:cubicBezTo>
                  <a:cubicBezTo>
                    <a:pt x="327660" y="693420"/>
                    <a:pt x="300990" y="656590"/>
                    <a:pt x="289560" y="622300"/>
                  </a:cubicBezTo>
                  <a:cubicBezTo>
                    <a:pt x="279400" y="589280"/>
                    <a:pt x="276860" y="548640"/>
                    <a:pt x="281940" y="513080"/>
                  </a:cubicBezTo>
                  <a:cubicBezTo>
                    <a:pt x="288290" y="478790"/>
                    <a:pt x="309880" y="438150"/>
                    <a:pt x="326390" y="414020"/>
                  </a:cubicBezTo>
                  <a:cubicBezTo>
                    <a:pt x="339090" y="396240"/>
                    <a:pt x="347980" y="386080"/>
                    <a:pt x="365760" y="374650"/>
                  </a:cubicBezTo>
                  <a:cubicBezTo>
                    <a:pt x="389890" y="356870"/>
                    <a:pt x="415290" y="341630"/>
                    <a:pt x="464820" y="328930"/>
                  </a:cubicBezTo>
                  <a:cubicBezTo>
                    <a:pt x="594360" y="294640"/>
                    <a:pt x="1054100" y="262890"/>
                    <a:pt x="1188720" y="264160"/>
                  </a:cubicBezTo>
                  <a:cubicBezTo>
                    <a:pt x="1240790" y="264160"/>
                    <a:pt x="1263650" y="262890"/>
                    <a:pt x="1297940" y="275590"/>
                  </a:cubicBezTo>
                  <a:cubicBezTo>
                    <a:pt x="1330960" y="288290"/>
                    <a:pt x="1363980" y="309880"/>
                    <a:pt x="1388110" y="336550"/>
                  </a:cubicBezTo>
                  <a:cubicBezTo>
                    <a:pt x="1412240" y="363220"/>
                    <a:pt x="1431290" y="398780"/>
                    <a:pt x="1440180" y="433070"/>
                  </a:cubicBezTo>
                  <a:cubicBezTo>
                    <a:pt x="1449070" y="467360"/>
                    <a:pt x="1446530" y="513080"/>
                    <a:pt x="1441450" y="542290"/>
                  </a:cubicBezTo>
                  <a:cubicBezTo>
                    <a:pt x="1437640" y="562610"/>
                    <a:pt x="1432560" y="575310"/>
                    <a:pt x="1422400" y="594360"/>
                  </a:cubicBezTo>
                  <a:cubicBezTo>
                    <a:pt x="1407160" y="619760"/>
                    <a:pt x="1379220" y="656590"/>
                    <a:pt x="1351280" y="676910"/>
                  </a:cubicBezTo>
                  <a:cubicBezTo>
                    <a:pt x="1322070" y="697230"/>
                    <a:pt x="1297940" y="704850"/>
                    <a:pt x="1248410" y="716280"/>
                  </a:cubicBezTo>
                  <a:cubicBezTo>
                    <a:pt x="1139190" y="744220"/>
                    <a:pt x="873760" y="774700"/>
                    <a:pt x="690880" y="784860"/>
                  </a:cubicBezTo>
                  <a:cubicBezTo>
                    <a:pt x="514350" y="796290"/>
                    <a:pt x="269240" y="811530"/>
                    <a:pt x="167640" y="783590"/>
                  </a:cubicBezTo>
                  <a:cubicBezTo>
                    <a:pt x="120650" y="77089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7620" y="610870"/>
                    <a:pt x="3810" y="581660"/>
                  </a:cubicBezTo>
                  <a:cubicBezTo>
                    <a:pt x="0" y="560070"/>
                    <a:pt x="2540" y="544830"/>
                    <a:pt x="5080" y="527050"/>
                  </a:cubicBezTo>
                  <a:cubicBezTo>
                    <a:pt x="8890" y="508000"/>
                    <a:pt x="11430" y="492760"/>
                    <a:pt x="21590" y="473710"/>
                  </a:cubicBezTo>
                  <a:cubicBezTo>
                    <a:pt x="34290" y="447040"/>
                    <a:pt x="59690" y="408940"/>
                    <a:pt x="87630" y="386080"/>
                  </a:cubicBezTo>
                  <a:cubicBezTo>
                    <a:pt x="114300" y="364490"/>
                    <a:pt x="139700" y="355600"/>
                    <a:pt x="186690" y="339090"/>
                  </a:cubicBezTo>
                  <a:cubicBezTo>
                    <a:pt x="288290" y="304800"/>
                    <a:pt x="506730" y="267970"/>
                    <a:pt x="687070" y="222250"/>
                  </a:cubicBezTo>
                  <a:cubicBezTo>
                    <a:pt x="897890" y="168910"/>
                    <a:pt x="1240790" y="38100"/>
                    <a:pt x="1370330" y="33020"/>
                  </a:cubicBezTo>
                  <a:cubicBezTo>
                    <a:pt x="1421130" y="30480"/>
                    <a:pt x="1446530" y="38100"/>
                    <a:pt x="1478280" y="53340"/>
                  </a:cubicBezTo>
                  <a:cubicBezTo>
                    <a:pt x="1510030" y="67310"/>
                    <a:pt x="1541780" y="92710"/>
                    <a:pt x="1564640" y="120650"/>
                  </a:cubicBezTo>
                  <a:cubicBezTo>
                    <a:pt x="1586230" y="148590"/>
                    <a:pt x="1602740" y="185420"/>
                    <a:pt x="1609090" y="219710"/>
                  </a:cubicBezTo>
                  <a:cubicBezTo>
                    <a:pt x="1615440" y="255270"/>
                    <a:pt x="1612900" y="295910"/>
                    <a:pt x="1601470" y="328930"/>
                  </a:cubicBezTo>
                  <a:cubicBezTo>
                    <a:pt x="1591310" y="363220"/>
                    <a:pt x="1569720" y="397510"/>
                    <a:pt x="1545590" y="422910"/>
                  </a:cubicBezTo>
                  <a:cubicBezTo>
                    <a:pt x="1520190" y="448310"/>
                    <a:pt x="1492250" y="464820"/>
                    <a:pt x="1451610" y="478790"/>
                  </a:cubicBezTo>
                  <a:cubicBezTo>
                    <a:pt x="1385570" y="501650"/>
                    <a:pt x="1272540" y="504190"/>
                    <a:pt x="1176020" y="513080"/>
                  </a:cubicBezTo>
                  <a:cubicBezTo>
                    <a:pt x="1066800" y="521970"/>
                    <a:pt x="962660" y="533400"/>
                    <a:pt x="828040" y="529590"/>
                  </a:cubicBezTo>
                  <a:cubicBezTo>
                    <a:pt x="641350" y="524510"/>
                    <a:pt x="247650" y="570230"/>
                    <a:pt x="161290" y="458470"/>
                  </a:cubicBezTo>
                  <a:cubicBezTo>
                    <a:pt x="87630" y="365760"/>
                    <a:pt x="222250" y="0"/>
                    <a:pt x="222250" y="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 rot="0">
            <a:off x="5458778" y="3377565"/>
            <a:ext cx="1040130" cy="458153"/>
            <a:chOff x="0" y="0"/>
            <a:chExt cx="1386840" cy="610870"/>
          </a:xfrm>
        </p:grpSpPr>
        <p:sp>
          <p:nvSpPr>
            <p:cNvPr id="22" name="Freeform 22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3" name="Group 23"/>
          <p:cNvGrpSpPr/>
          <p:nvPr/>
        </p:nvGrpSpPr>
        <p:grpSpPr>
          <a:xfrm rot="0">
            <a:off x="1326832" y="4358640"/>
            <a:ext cx="2214562" cy="3115628"/>
            <a:chOff x="0" y="0"/>
            <a:chExt cx="2952750" cy="4154170"/>
          </a:xfrm>
        </p:grpSpPr>
        <p:sp>
          <p:nvSpPr>
            <p:cNvPr id="24" name="Freeform 24"/>
            <p:cNvSpPr/>
            <p:nvPr/>
          </p:nvSpPr>
          <p:spPr>
            <a:xfrm>
              <a:off x="50800" y="50800"/>
              <a:ext cx="2851150" cy="4056380"/>
            </a:xfrm>
            <a:custGeom>
              <a:avLst/>
              <a:gdLst/>
              <a:ahLst/>
              <a:cxnLst/>
              <a:rect l="l" t="t" r="r" b="b"/>
              <a:pathLst>
                <a:path w="2851150" h="4056380">
                  <a:moveTo>
                    <a:pt x="0" y="2086610"/>
                  </a:moveTo>
                  <a:cubicBezTo>
                    <a:pt x="11430" y="1659890"/>
                    <a:pt x="46990" y="1524000"/>
                    <a:pt x="44450" y="1478280"/>
                  </a:cubicBezTo>
                  <a:cubicBezTo>
                    <a:pt x="44450" y="1463040"/>
                    <a:pt x="39370" y="1463040"/>
                    <a:pt x="38100" y="1447800"/>
                  </a:cubicBezTo>
                  <a:cubicBezTo>
                    <a:pt x="31750" y="1403350"/>
                    <a:pt x="27940" y="1272540"/>
                    <a:pt x="34290" y="1181100"/>
                  </a:cubicBezTo>
                  <a:cubicBezTo>
                    <a:pt x="39370" y="1085850"/>
                    <a:pt x="50800" y="986790"/>
                    <a:pt x="72390" y="890270"/>
                  </a:cubicBezTo>
                  <a:cubicBezTo>
                    <a:pt x="95250" y="792480"/>
                    <a:pt x="127000" y="684530"/>
                    <a:pt x="166370" y="598170"/>
                  </a:cubicBezTo>
                  <a:cubicBezTo>
                    <a:pt x="200660" y="520700"/>
                    <a:pt x="247650" y="443230"/>
                    <a:pt x="290830" y="392430"/>
                  </a:cubicBezTo>
                  <a:cubicBezTo>
                    <a:pt x="321310" y="356870"/>
                    <a:pt x="360680" y="342900"/>
                    <a:pt x="386080" y="311150"/>
                  </a:cubicBezTo>
                  <a:cubicBezTo>
                    <a:pt x="410210" y="280670"/>
                    <a:pt x="438150" y="204470"/>
                    <a:pt x="438150" y="204470"/>
                  </a:cubicBezTo>
                  <a:cubicBezTo>
                    <a:pt x="438150" y="204470"/>
                    <a:pt x="441960" y="186690"/>
                    <a:pt x="444500" y="176530"/>
                  </a:cubicBezTo>
                  <a:cubicBezTo>
                    <a:pt x="445770" y="167640"/>
                    <a:pt x="450850" y="151130"/>
                    <a:pt x="450850" y="149860"/>
                  </a:cubicBezTo>
                  <a:cubicBezTo>
                    <a:pt x="450850" y="149860"/>
                    <a:pt x="458470" y="133350"/>
                    <a:pt x="462280" y="125730"/>
                  </a:cubicBezTo>
                  <a:cubicBezTo>
                    <a:pt x="467360" y="118110"/>
                    <a:pt x="474980" y="101600"/>
                    <a:pt x="474980" y="101600"/>
                  </a:cubicBezTo>
                  <a:cubicBezTo>
                    <a:pt x="474980" y="100330"/>
                    <a:pt x="487680" y="87630"/>
                    <a:pt x="492760" y="80010"/>
                  </a:cubicBezTo>
                  <a:cubicBezTo>
                    <a:pt x="499110" y="73660"/>
                    <a:pt x="510540" y="59690"/>
                    <a:pt x="511810" y="59690"/>
                  </a:cubicBezTo>
                  <a:cubicBezTo>
                    <a:pt x="511810" y="59690"/>
                    <a:pt x="525780" y="48260"/>
                    <a:pt x="533400" y="43180"/>
                  </a:cubicBezTo>
                  <a:cubicBezTo>
                    <a:pt x="541020" y="38100"/>
                    <a:pt x="556260" y="27940"/>
                    <a:pt x="556260" y="27940"/>
                  </a:cubicBezTo>
                  <a:cubicBezTo>
                    <a:pt x="556260" y="26670"/>
                    <a:pt x="572770" y="20320"/>
                    <a:pt x="581660" y="17780"/>
                  </a:cubicBezTo>
                  <a:cubicBezTo>
                    <a:pt x="590550" y="13970"/>
                    <a:pt x="607060" y="7620"/>
                    <a:pt x="607060" y="7620"/>
                  </a:cubicBezTo>
                  <a:cubicBezTo>
                    <a:pt x="608330" y="7620"/>
                    <a:pt x="626110" y="5080"/>
                    <a:pt x="635000" y="3810"/>
                  </a:cubicBezTo>
                  <a:cubicBezTo>
                    <a:pt x="643890" y="2540"/>
                    <a:pt x="661670" y="0"/>
                    <a:pt x="661670" y="0"/>
                  </a:cubicBezTo>
                  <a:cubicBezTo>
                    <a:pt x="662940" y="0"/>
                    <a:pt x="680720" y="1270"/>
                    <a:pt x="689610" y="2540"/>
                  </a:cubicBezTo>
                  <a:cubicBezTo>
                    <a:pt x="698500" y="3810"/>
                    <a:pt x="716280" y="5080"/>
                    <a:pt x="716280" y="5080"/>
                  </a:cubicBezTo>
                  <a:cubicBezTo>
                    <a:pt x="717550" y="6350"/>
                    <a:pt x="734060" y="11430"/>
                    <a:pt x="742950" y="15240"/>
                  </a:cubicBezTo>
                  <a:cubicBezTo>
                    <a:pt x="751840" y="17780"/>
                    <a:pt x="768350" y="24130"/>
                    <a:pt x="768350" y="24130"/>
                  </a:cubicBezTo>
                  <a:cubicBezTo>
                    <a:pt x="769620" y="24130"/>
                    <a:pt x="783590" y="34290"/>
                    <a:pt x="791210" y="39370"/>
                  </a:cubicBezTo>
                  <a:cubicBezTo>
                    <a:pt x="798830" y="44450"/>
                    <a:pt x="814070" y="54610"/>
                    <a:pt x="814070" y="54610"/>
                  </a:cubicBezTo>
                  <a:cubicBezTo>
                    <a:pt x="815340" y="55880"/>
                    <a:pt x="826770" y="68580"/>
                    <a:pt x="833120" y="74930"/>
                  </a:cubicBezTo>
                  <a:cubicBezTo>
                    <a:pt x="839470" y="82550"/>
                    <a:pt x="850900" y="95250"/>
                    <a:pt x="852170" y="96520"/>
                  </a:cubicBezTo>
                  <a:cubicBezTo>
                    <a:pt x="852170" y="96520"/>
                    <a:pt x="859790" y="111760"/>
                    <a:pt x="864870" y="120650"/>
                  </a:cubicBezTo>
                  <a:cubicBezTo>
                    <a:pt x="868680" y="128270"/>
                    <a:pt x="877570" y="143510"/>
                    <a:pt x="877570" y="144780"/>
                  </a:cubicBezTo>
                  <a:cubicBezTo>
                    <a:pt x="877570" y="144780"/>
                    <a:pt x="882650" y="162560"/>
                    <a:pt x="885190" y="171450"/>
                  </a:cubicBezTo>
                  <a:cubicBezTo>
                    <a:pt x="887730" y="180340"/>
                    <a:pt x="891540" y="196850"/>
                    <a:pt x="891540" y="198120"/>
                  </a:cubicBezTo>
                  <a:cubicBezTo>
                    <a:pt x="891540" y="198120"/>
                    <a:pt x="891540" y="215900"/>
                    <a:pt x="892810" y="224790"/>
                  </a:cubicBezTo>
                  <a:cubicBezTo>
                    <a:pt x="892810" y="234950"/>
                    <a:pt x="892810" y="252730"/>
                    <a:pt x="892810" y="252730"/>
                  </a:cubicBezTo>
                  <a:cubicBezTo>
                    <a:pt x="892810" y="254000"/>
                    <a:pt x="883920" y="269240"/>
                    <a:pt x="885190" y="274320"/>
                  </a:cubicBezTo>
                  <a:cubicBezTo>
                    <a:pt x="886460" y="279400"/>
                    <a:pt x="896620" y="287020"/>
                    <a:pt x="896620" y="287020"/>
                  </a:cubicBezTo>
                  <a:cubicBezTo>
                    <a:pt x="896620" y="287020"/>
                    <a:pt x="906780" y="306070"/>
                    <a:pt x="909320" y="311150"/>
                  </a:cubicBezTo>
                  <a:cubicBezTo>
                    <a:pt x="910590" y="313690"/>
                    <a:pt x="910590" y="317500"/>
                    <a:pt x="913130" y="317500"/>
                  </a:cubicBezTo>
                  <a:cubicBezTo>
                    <a:pt x="925830" y="320040"/>
                    <a:pt x="1005840" y="218440"/>
                    <a:pt x="1068070" y="190500"/>
                  </a:cubicBezTo>
                  <a:cubicBezTo>
                    <a:pt x="1137920" y="160020"/>
                    <a:pt x="1233170" y="162560"/>
                    <a:pt x="1315720" y="154940"/>
                  </a:cubicBezTo>
                  <a:cubicBezTo>
                    <a:pt x="1398270" y="146050"/>
                    <a:pt x="1478280" y="135890"/>
                    <a:pt x="1560830" y="143510"/>
                  </a:cubicBezTo>
                  <a:cubicBezTo>
                    <a:pt x="1647190" y="149860"/>
                    <a:pt x="1739900" y="166370"/>
                    <a:pt x="1826260" y="198120"/>
                  </a:cubicBezTo>
                  <a:cubicBezTo>
                    <a:pt x="1917700" y="232410"/>
                    <a:pt x="2014220" y="290830"/>
                    <a:pt x="2094230" y="346710"/>
                  </a:cubicBezTo>
                  <a:cubicBezTo>
                    <a:pt x="2169160" y="398780"/>
                    <a:pt x="2233930" y="454660"/>
                    <a:pt x="2293620" y="520700"/>
                  </a:cubicBezTo>
                  <a:cubicBezTo>
                    <a:pt x="2353310" y="589280"/>
                    <a:pt x="2407920" y="668020"/>
                    <a:pt x="2451100" y="748030"/>
                  </a:cubicBezTo>
                  <a:cubicBezTo>
                    <a:pt x="2494280" y="829310"/>
                    <a:pt x="2536190" y="956310"/>
                    <a:pt x="2551430" y="1004570"/>
                  </a:cubicBezTo>
                  <a:cubicBezTo>
                    <a:pt x="2557780" y="1023620"/>
                    <a:pt x="2556510" y="1029970"/>
                    <a:pt x="2561590" y="1045210"/>
                  </a:cubicBezTo>
                  <a:cubicBezTo>
                    <a:pt x="2567940" y="1062990"/>
                    <a:pt x="2579370" y="1078230"/>
                    <a:pt x="2592070" y="1104900"/>
                  </a:cubicBezTo>
                  <a:cubicBezTo>
                    <a:pt x="2614930" y="1158240"/>
                    <a:pt x="2656840" y="1266190"/>
                    <a:pt x="2679700" y="1346200"/>
                  </a:cubicBezTo>
                  <a:cubicBezTo>
                    <a:pt x="2701290" y="1422400"/>
                    <a:pt x="2715260" y="1494790"/>
                    <a:pt x="2727960" y="1576070"/>
                  </a:cubicBezTo>
                  <a:cubicBezTo>
                    <a:pt x="2741930" y="1666240"/>
                    <a:pt x="2749550" y="1767840"/>
                    <a:pt x="2757170" y="1861820"/>
                  </a:cubicBezTo>
                  <a:cubicBezTo>
                    <a:pt x="2766060" y="1953260"/>
                    <a:pt x="2771140" y="2125980"/>
                    <a:pt x="2774950" y="2133600"/>
                  </a:cubicBezTo>
                  <a:cubicBezTo>
                    <a:pt x="2776220" y="2133600"/>
                    <a:pt x="2776220" y="2133600"/>
                    <a:pt x="2776220" y="2133600"/>
                  </a:cubicBezTo>
                  <a:cubicBezTo>
                    <a:pt x="2776220" y="2134870"/>
                    <a:pt x="2788920" y="2147570"/>
                    <a:pt x="2794000" y="2155190"/>
                  </a:cubicBezTo>
                  <a:cubicBezTo>
                    <a:pt x="2800350" y="2161540"/>
                    <a:pt x="2811780" y="2175510"/>
                    <a:pt x="2813050" y="2175510"/>
                  </a:cubicBezTo>
                  <a:cubicBezTo>
                    <a:pt x="2813050" y="2175510"/>
                    <a:pt x="2820670" y="2192020"/>
                    <a:pt x="2825750" y="2199640"/>
                  </a:cubicBezTo>
                  <a:cubicBezTo>
                    <a:pt x="2829560" y="2208530"/>
                    <a:pt x="2838450" y="2223770"/>
                    <a:pt x="2838450" y="2225040"/>
                  </a:cubicBezTo>
                  <a:cubicBezTo>
                    <a:pt x="2838450" y="2225040"/>
                    <a:pt x="2842260" y="2242820"/>
                    <a:pt x="2844800" y="2251710"/>
                  </a:cubicBezTo>
                  <a:cubicBezTo>
                    <a:pt x="2846070" y="2260600"/>
                    <a:pt x="2851150" y="2277110"/>
                    <a:pt x="2851150" y="2278380"/>
                  </a:cubicBezTo>
                  <a:cubicBezTo>
                    <a:pt x="2851150" y="2278380"/>
                    <a:pt x="2851150" y="2296160"/>
                    <a:pt x="2851150" y="2305050"/>
                  </a:cubicBezTo>
                  <a:cubicBezTo>
                    <a:pt x="2851150" y="2315210"/>
                    <a:pt x="2851150" y="2332990"/>
                    <a:pt x="2851150" y="2332990"/>
                  </a:cubicBezTo>
                  <a:cubicBezTo>
                    <a:pt x="2851150" y="2334260"/>
                    <a:pt x="2825750" y="2512060"/>
                    <a:pt x="2811780" y="2570480"/>
                  </a:cubicBezTo>
                  <a:cubicBezTo>
                    <a:pt x="2804160" y="2604770"/>
                    <a:pt x="2795270" y="2621280"/>
                    <a:pt x="2786380" y="2651760"/>
                  </a:cubicBezTo>
                  <a:cubicBezTo>
                    <a:pt x="2776220" y="2693670"/>
                    <a:pt x="2773680" y="2750820"/>
                    <a:pt x="2757170" y="2799080"/>
                  </a:cubicBezTo>
                  <a:cubicBezTo>
                    <a:pt x="2738120" y="2851150"/>
                    <a:pt x="2698750" y="2896870"/>
                    <a:pt x="2675890" y="2952750"/>
                  </a:cubicBezTo>
                  <a:cubicBezTo>
                    <a:pt x="2650490" y="3013710"/>
                    <a:pt x="2639060" y="3083560"/>
                    <a:pt x="2612390" y="3149600"/>
                  </a:cubicBezTo>
                  <a:cubicBezTo>
                    <a:pt x="2584450" y="3220720"/>
                    <a:pt x="2542540" y="3302000"/>
                    <a:pt x="2509520" y="3364230"/>
                  </a:cubicBezTo>
                  <a:cubicBezTo>
                    <a:pt x="2482850" y="3413760"/>
                    <a:pt x="2448560" y="3463290"/>
                    <a:pt x="2430780" y="3496310"/>
                  </a:cubicBezTo>
                  <a:cubicBezTo>
                    <a:pt x="2420620" y="3514090"/>
                    <a:pt x="2419350" y="3519170"/>
                    <a:pt x="2407920" y="3539490"/>
                  </a:cubicBezTo>
                  <a:cubicBezTo>
                    <a:pt x="2376170" y="3592830"/>
                    <a:pt x="2239010" y="3792220"/>
                    <a:pt x="2216150" y="3813810"/>
                  </a:cubicBezTo>
                  <a:cubicBezTo>
                    <a:pt x="2212340" y="3817620"/>
                    <a:pt x="2211070" y="3816350"/>
                    <a:pt x="2208530" y="3818890"/>
                  </a:cubicBezTo>
                  <a:cubicBezTo>
                    <a:pt x="2203450" y="3823970"/>
                    <a:pt x="2197100" y="3846830"/>
                    <a:pt x="2197100" y="3846830"/>
                  </a:cubicBezTo>
                  <a:cubicBezTo>
                    <a:pt x="2197100" y="3848100"/>
                    <a:pt x="2190750" y="3864610"/>
                    <a:pt x="2186940" y="3873500"/>
                  </a:cubicBezTo>
                  <a:cubicBezTo>
                    <a:pt x="2184400" y="3881120"/>
                    <a:pt x="2178050" y="3898900"/>
                    <a:pt x="2176780" y="3898900"/>
                  </a:cubicBezTo>
                  <a:cubicBezTo>
                    <a:pt x="2176780" y="3898900"/>
                    <a:pt x="2166620" y="3914140"/>
                    <a:pt x="2161540" y="3921760"/>
                  </a:cubicBezTo>
                  <a:cubicBezTo>
                    <a:pt x="2156460" y="3929380"/>
                    <a:pt x="2146300" y="3943350"/>
                    <a:pt x="2146300" y="3944620"/>
                  </a:cubicBezTo>
                  <a:cubicBezTo>
                    <a:pt x="2146300" y="3944620"/>
                    <a:pt x="2132330" y="3956050"/>
                    <a:pt x="2124710" y="3962400"/>
                  </a:cubicBezTo>
                  <a:cubicBezTo>
                    <a:pt x="2118360" y="3968750"/>
                    <a:pt x="2104390" y="3980180"/>
                    <a:pt x="2104390" y="3980180"/>
                  </a:cubicBezTo>
                  <a:cubicBezTo>
                    <a:pt x="2104390" y="3980180"/>
                    <a:pt x="2087880" y="3989070"/>
                    <a:pt x="2080260" y="3992880"/>
                  </a:cubicBezTo>
                  <a:cubicBezTo>
                    <a:pt x="2072640" y="3997960"/>
                    <a:pt x="2056130" y="4005580"/>
                    <a:pt x="2056130" y="4005580"/>
                  </a:cubicBezTo>
                  <a:cubicBezTo>
                    <a:pt x="2054860" y="4005580"/>
                    <a:pt x="2038350" y="4010660"/>
                    <a:pt x="2029460" y="4011930"/>
                  </a:cubicBezTo>
                  <a:cubicBezTo>
                    <a:pt x="2020570" y="4014470"/>
                    <a:pt x="2002790" y="4019550"/>
                    <a:pt x="2002790" y="4019550"/>
                  </a:cubicBezTo>
                  <a:cubicBezTo>
                    <a:pt x="2001520" y="4019550"/>
                    <a:pt x="1983740" y="4019550"/>
                    <a:pt x="1974850" y="4019550"/>
                  </a:cubicBezTo>
                  <a:cubicBezTo>
                    <a:pt x="1965960" y="4019550"/>
                    <a:pt x="1946910" y="4019550"/>
                    <a:pt x="1946910" y="4019550"/>
                  </a:cubicBezTo>
                  <a:cubicBezTo>
                    <a:pt x="1946910" y="4018280"/>
                    <a:pt x="1929130" y="4014470"/>
                    <a:pt x="1920240" y="4011930"/>
                  </a:cubicBezTo>
                  <a:cubicBezTo>
                    <a:pt x="1911350" y="4010660"/>
                    <a:pt x="1893570" y="4005580"/>
                    <a:pt x="1893570" y="4005580"/>
                  </a:cubicBezTo>
                  <a:cubicBezTo>
                    <a:pt x="1884680" y="4004310"/>
                    <a:pt x="1746250" y="4047490"/>
                    <a:pt x="1667510" y="4051300"/>
                  </a:cubicBezTo>
                  <a:cubicBezTo>
                    <a:pt x="1581150" y="4056380"/>
                    <a:pt x="1487170" y="4046220"/>
                    <a:pt x="1395730" y="4027170"/>
                  </a:cubicBezTo>
                  <a:cubicBezTo>
                    <a:pt x="1297940" y="4006850"/>
                    <a:pt x="1188720" y="3970020"/>
                    <a:pt x="1102360" y="3929380"/>
                  </a:cubicBezTo>
                  <a:cubicBezTo>
                    <a:pt x="1028700" y="3895090"/>
                    <a:pt x="970280" y="3856990"/>
                    <a:pt x="906780" y="3808730"/>
                  </a:cubicBezTo>
                  <a:cubicBezTo>
                    <a:pt x="838200" y="3757930"/>
                    <a:pt x="748030" y="3675380"/>
                    <a:pt x="707390" y="3632200"/>
                  </a:cubicBezTo>
                  <a:cubicBezTo>
                    <a:pt x="688340" y="3610610"/>
                    <a:pt x="692150" y="3599180"/>
                    <a:pt x="668020" y="3578860"/>
                  </a:cubicBezTo>
                  <a:cubicBezTo>
                    <a:pt x="609600" y="3529330"/>
                    <a:pt x="354330" y="3484880"/>
                    <a:pt x="303530" y="3392170"/>
                  </a:cubicBezTo>
                  <a:cubicBezTo>
                    <a:pt x="259080" y="3312160"/>
                    <a:pt x="354330" y="3164840"/>
                    <a:pt x="334010" y="3079750"/>
                  </a:cubicBezTo>
                  <a:cubicBezTo>
                    <a:pt x="318770" y="3014980"/>
                    <a:pt x="264160" y="2983230"/>
                    <a:pt x="231140" y="2921000"/>
                  </a:cubicBezTo>
                  <a:cubicBezTo>
                    <a:pt x="187960" y="2839720"/>
                    <a:pt x="140970" y="2726690"/>
                    <a:pt x="107950" y="2627630"/>
                  </a:cubicBezTo>
                  <a:cubicBezTo>
                    <a:pt x="74930" y="2528570"/>
                    <a:pt x="49530" y="2418080"/>
                    <a:pt x="31750" y="2322830"/>
                  </a:cubicBezTo>
                  <a:cubicBezTo>
                    <a:pt x="15240" y="2239010"/>
                    <a:pt x="0" y="2086610"/>
                    <a:pt x="0" y="2086610"/>
                  </a:cubicBezTo>
                </a:path>
              </a:pathLst>
            </a:custGeom>
            <a:solidFill>
              <a:srgbClr val="166469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5" name="Group 25"/>
          <p:cNvGrpSpPr/>
          <p:nvPr/>
        </p:nvGrpSpPr>
        <p:grpSpPr>
          <a:xfrm rot="0">
            <a:off x="3591878" y="8265795"/>
            <a:ext cx="1680210" cy="483870"/>
            <a:chOff x="0" y="0"/>
            <a:chExt cx="2240280" cy="645160"/>
          </a:xfrm>
        </p:grpSpPr>
        <p:sp>
          <p:nvSpPr>
            <p:cNvPr id="26" name="Freeform 26"/>
            <p:cNvSpPr/>
            <p:nvPr/>
          </p:nvSpPr>
          <p:spPr>
            <a:xfrm>
              <a:off x="-36830" y="50800"/>
              <a:ext cx="2265680" cy="577850"/>
            </a:xfrm>
            <a:custGeom>
              <a:avLst/>
              <a:gdLst/>
              <a:ahLst/>
              <a:cxnLst/>
              <a:rect l="l" t="t" r="r" b="b"/>
              <a:pathLst>
                <a:path w="2265680" h="577850">
                  <a:moveTo>
                    <a:pt x="87630" y="0"/>
                  </a:moveTo>
                  <a:cubicBezTo>
                    <a:pt x="1451610" y="25400"/>
                    <a:pt x="1870710" y="106680"/>
                    <a:pt x="2023110" y="96520"/>
                  </a:cubicBezTo>
                  <a:cubicBezTo>
                    <a:pt x="2076450" y="92710"/>
                    <a:pt x="2101850" y="52070"/>
                    <a:pt x="2131060" y="69850"/>
                  </a:cubicBezTo>
                  <a:cubicBezTo>
                    <a:pt x="2190750" y="107950"/>
                    <a:pt x="2265680" y="455930"/>
                    <a:pt x="2225040" y="518160"/>
                  </a:cubicBezTo>
                  <a:cubicBezTo>
                    <a:pt x="2204720" y="549910"/>
                    <a:pt x="2153920" y="538480"/>
                    <a:pt x="2104390" y="542290"/>
                  </a:cubicBezTo>
                  <a:cubicBezTo>
                    <a:pt x="2028190" y="549910"/>
                    <a:pt x="1922780" y="548640"/>
                    <a:pt x="1811020" y="541020"/>
                  </a:cubicBezTo>
                  <a:cubicBezTo>
                    <a:pt x="1662430" y="532130"/>
                    <a:pt x="1450340" y="494030"/>
                    <a:pt x="1290320" y="478790"/>
                  </a:cubicBezTo>
                  <a:cubicBezTo>
                    <a:pt x="1151890" y="467360"/>
                    <a:pt x="1057910" y="461010"/>
                    <a:pt x="906780" y="457200"/>
                  </a:cubicBezTo>
                  <a:cubicBezTo>
                    <a:pt x="684530" y="450850"/>
                    <a:pt x="204470" y="577850"/>
                    <a:pt x="87630" y="461010"/>
                  </a:cubicBezTo>
                  <a:cubicBezTo>
                    <a:pt x="0" y="374650"/>
                    <a:pt x="87630" y="0"/>
                    <a:pt x="87630" y="0"/>
                  </a:cubicBezTo>
                </a:path>
              </a:pathLst>
            </a:custGeom>
            <a:solidFill>
              <a:srgbClr val="166469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7" name="Group 27"/>
          <p:cNvGrpSpPr/>
          <p:nvPr/>
        </p:nvGrpSpPr>
        <p:grpSpPr>
          <a:xfrm rot="0">
            <a:off x="5224462" y="2341245"/>
            <a:ext cx="2559367" cy="554355"/>
            <a:chOff x="0" y="0"/>
            <a:chExt cx="3412490" cy="739140"/>
          </a:xfrm>
        </p:grpSpPr>
        <p:sp>
          <p:nvSpPr>
            <p:cNvPr id="28" name="Freeform 28"/>
            <p:cNvSpPr/>
            <p:nvPr/>
          </p:nvSpPr>
          <p:spPr>
            <a:xfrm>
              <a:off x="-40640" y="50800"/>
              <a:ext cx="3459480" cy="671830"/>
            </a:xfrm>
            <a:custGeom>
              <a:avLst/>
              <a:gdLst/>
              <a:ahLst/>
              <a:cxnLst/>
              <a:rect l="l" t="t" r="r" b="b"/>
              <a:pathLst>
                <a:path w="3459480" h="671830">
                  <a:moveTo>
                    <a:pt x="123190" y="0"/>
                  </a:moveTo>
                  <a:cubicBezTo>
                    <a:pt x="1921510" y="105410"/>
                    <a:pt x="2251710" y="172720"/>
                    <a:pt x="2541270" y="182880"/>
                  </a:cubicBezTo>
                  <a:cubicBezTo>
                    <a:pt x="2768600" y="190500"/>
                    <a:pt x="2997200" y="152400"/>
                    <a:pt x="3155950" y="156210"/>
                  </a:cubicBezTo>
                  <a:cubicBezTo>
                    <a:pt x="3256280" y="158750"/>
                    <a:pt x="3359150" y="127000"/>
                    <a:pt x="3402330" y="177800"/>
                  </a:cubicBezTo>
                  <a:cubicBezTo>
                    <a:pt x="3459480" y="247650"/>
                    <a:pt x="3420110" y="576580"/>
                    <a:pt x="3351530" y="632460"/>
                  </a:cubicBezTo>
                  <a:cubicBezTo>
                    <a:pt x="3303270" y="671830"/>
                    <a:pt x="3224530" y="614680"/>
                    <a:pt x="3133090" y="612140"/>
                  </a:cubicBezTo>
                  <a:cubicBezTo>
                    <a:pt x="2974340" y="608330"/>
                    <a:pt x="2722880" y="645160"/>
                    <a:pt x="2489200" y="636270"/>
                  </a:cubicBezTo>
                  <a:cubicBezTo>
                    <a:pt x="2204720" y="626110"/>
                    <a:pt x="1897380" y="561340"/>
                    <a:pt x="1550670" y="533400"/>
                  </a:cubicBezTo>
                  <a:cubicBezTo>
                    <a:pt x="1117600" y="499110"/>
                    <a:pt x="255270" y="643890"/>
                    <a:pt x="91440" y="461010"/>
                  </a:cubicBezTo>
                  <a:cubicBezTo>
                    <a:pt x="0" y="358140"/>
                    <a:pt x="123190" y="0"/>
                    <a:pt x="123190" y="0"/>
                  </a:cubicBezTo>
                </a:path>
              </a:pathLst>
            </a:custGeom>
            <a:solidFill>
              <a:srgbClr val="FFF234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29" name="AutoShape 29"/>
          <p:cNvSpPr/>
          <p:nvPr/>
        </p:nvSpPr>
        <p:spPr>
          <a:xfrm>
            <a:off x="1028131" y="2408878"/>
            <a:ext cx="666355" cy="9734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877603"/>
            <a:ext cx="8186147" cy="7753257"/>
          </a:xfrm>
          <a:custGeom>
            <a:avLst/>
            <a:gdLst/>
            <a:ahLst/>
            <a:cxnLst/>
            <a:rect l="l" t="t" r="r" b="b"/>
            <a:pathLst>
              <a:path w="8186147" h="7753257">
                <a:moveTo>
                  <a:pt x="0" y="0"/>
                </a:moveTo>
                <a:lnTo>
                  <a:pt x="8186147" y="0"/>
                </a:lnTo>
                <a:lnTo>
                  <a:pt x="8186147" y="7753257"/>
                </a:lnTo>
                <a:lnTo>
                  <a:pt x="0" y="7753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55" t="-99555" r="-80926" b="-271302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17742" y="114761"/>
            <a:ext cx="3709615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25470" y="1343502"/>
            <a:ext cx="10062530" cy="865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5"/>
              </a:lnSpc>
              <a:spcBef>
                <a:spcPct val="0"/>
              </a:spcBef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Грудний відділ складається з</a:t>
            </a:r>
            <a:r>
              <a:rPr lang="en-US" sz="614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 3 сегментів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: переднього,середнього,заднього. До нижньої частини кожного сегмента приєднана пара ніг,тому ніг у комах</a:t>
            </a:r>
            <a:r>
              <a:rPr lang="en-US" sz="614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 6.</a:t>
            </a:r>
            <a:endParaRPr lang="en-US" sz="614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grpSp>
        <p:nvGrpSpPr>
          <p:cNvPr id="11" name="Group 11"/>
          <p:cNvGrpSpPr/>
          <p:nvPr/>
        </p:nvGrpSpPr>
        <p:grpSpPr>
          <a:xfrm rot="0">
            <a:off x="1710206" y="3881438"/>
            <a:ext cx="1283018" cy="670560"/>
            <a:chOff x="0" y="0"/>
            <a:chExt cx="1710690" cy="894080"/>
          </a:xfrm>
        </p:grpSpPr>
        <p:sp>
          <p:nvSpPr>
            <p:cNvPr id="12" name="Freeform 12"/>
            <p:cNvSpPr/>
            <p:nvPr/>
          </p:nvSpPr>
          <p:spPr>
            <a:xfrm>
              <a:off x="46990" y="50800"/>
              <a:ext cx="1615440" cy="811530"/>
            </a:xfrm>
            <a:custGeom>
              <a:avLst/>
              <a:gdLst/>
              <a:ahLst/>
              <a:cxnLst/>
              <a:rect l="l" t="t" r="r" b="b"/>
              <a:pathLst>
                <a:path w="1615440" h="811530">
                  <a:moveTo>
                    <a:pt x="222250" y="0"/>
                  </a:moveTo>
                  <a:cubicBezTo>
                    <a:pt x="1052830" y="78740"/>
                    <a:pt x="1315720" y="16510"/>
                    <a:pt x="1426210" y="36830"/>
                  </a:cubicBezTo>
                  <a:cubicBezTo>
                    <a:pt x="1474470" y="44450"/>
                    <a:pt x="1501140" y="64770"/>
                    <a:pt x="1525270" y="81280"/>
                  </a:cubicBezTo>
                  <a:cubicBezTo>
                    <a:pt x="1543050" y="93980"/>
                    <a:pt x="1553210" y="105410"/>
                    <a:pt x="1564640" y="120650"/>
                  </a:cubicBezTo>
                  <a:cubicBezTo>
                    <a:pt x="1574800" y="134620"/>
                    <a:pt x="1584960" y="147320"/>
                    <a:pt x="1592580" y="167640"/>
                  </a:cubicBezTo>
                  <a:cubicBezTo>
                    <a:pt x="1602740" y="195580"/>
                    <a:pt x="1614170" y="240030"/>
                    <a:pt x="1611630" y="275590"/>
                  </a:cubicBezTo>
                  <a:cubicBezTo>
                    <a:pt x="1610360" y="311150"/>
                    <a:pt x="1592580" y="353060"/>
                    <a:pt x="1578610" y="379730"/>
                  </a:cubicBezTo>
                  <a:cubicBezTo>
                    <a:pt x="1569720" y="398780"/>
                    <a:pt x="1560830" y="408940"/>
                    <a:pt x="1545590" y="422910"/>
                  </a:cubicBezTo>
                  <a:cubicBezTo>
                    <a:pt x="1522730" y="443230"/>
                    <a:pt x="1498600" y="458470"/>
                    <a:pt x="1451610" y="478790"/>
                  </a:cubicBezTo>
                  <a:cubicBezTo>
                    <a:pt x="1330960" y="530860"/>
                    <a:pt x="995680" y="615950"/>
                    <a:pt x="782320" y="669290"/>
                  </a:cubicBezTo>
                  <a:cubicBezTo>
                    <a:pt x="588010" y="718820"/>
                    <a:pt x="309880" y="789940"/>
                    <a:pt x="220980" y="792480"/>
                  </a:cubicBezTo>
                  <a:cubicBezTo>
                    <a:pt x="194310" y="792480"/>
                    <a:pt x="186690" y="789940"/>
                    <a:pt x="167640" y="783590"/>
                  </a:cubicBezTo>
                  <a:cubicBezTo>
                    <a:pt x="138430" y="77343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6350" y="617220"/>
                    <a:pt x="3810" y="581660"/>
                  </a:cubicBezTo>
                  <a:cubicBezTo>
                    <a:pt x="0" y="546100"/>
                    <a:pt x="11430" y="501650"/>
                    <a:pt x="21590" y="473710"/>
                  </a:cubicBezTo>
                  <a:cubicBezTo>
                    <a:pt x="27940" y="453390"/>
                    <a:pt x="38100" y="440690"/>
                    <a:pt x="48260" y="425450"/>
                  </a:cubicBezTo>
                  <a:cubicBezTo>
                    <a:pt x="59690" y="411480"/>
                    <a:pt x="69850" y="398780"/>
                    <a:pt x="87630" y="386080"/>
                  </a:cubicBezTo>
                  <a:cubicBezTo>
                    <a:pt x="111760" y="369570"/>
                    <a:pt x="142240" y="347980"/>
                    <a:pt x="186690" y="339090"/>
                  </a:cubicBezTo>
                  <a:cubicBezTo>
                    <a:pt x="260350" y="325120"/>
                    <a:pt x="397510" y="365760"/>
                    <a:pt x="499110" y="359410"/>
                  </a:cubicBezTo>
                  <a:cubicBezTo>
                    <a:pt x="595630" y="353060"/>
                    <a:pt x="688340" y="318770"/>
                    <a:pt x="781050" y="304800"/>
                  </a:cubicBezTo>
                  <a:cubicBezTo>
                    <a:pt x="871220" y="290830"/>
                    <a:pt x="955040" y="264160"/>
                    <a:pt x="1050290" y="275590"/>
                  </a:cubicBezTo>
                  <a:cubicBezTo>
                    <a:pt x="1163320" y="288290"/>
                    <a:pt x="1404620" y="417830"/>
                    <a:pt x="1410970" y="406400"/>
                  </a:cubicBezTo>
                  <a:cubicBezTo>
                    <a:pt x="1414780" y="396240"/>
                    <a:pt x="1183640" y="279400"/>
                    <a:pt x="1188720" y="264160"/>
                  </a:cubicBezTo>
                  <a:cubicBezTo>
                    <a:pt x="1189990" y="256540"/>
                    <a:pt x="1223010" y="259080"/>
                    <a:pt x="1243330" y="262890"/>
                  </a:cubicBezTo>
                  <a:cubicBezTo>
                    <a:pt x="1272540" y="267970"/>
                    <a:pt x="1316990" y="280670"/>
                    <a:pt x="1346200" y="300990"/>
                  </a:cubicBezTo>
                  <a:cubicBezTo>
                    <a:pt x="1375410" y="320040"/>
                    <a:pt x="1403350" y="350520"/>
                    <a:pt x="1419860" y="382270"/>
                  </a:cubicBezTo>
                  <a:cubicBezTo>
                    <a:pt x="1436370" y="412750"/>
                    <a:pt x="1446530" y="452120"/>
                    <a:pt x="1447800" y="487680"/>
                  </a:cubicBezTo>
                  <a:cubicBezTo>
                    <a:pt x="1447800" y="523240"/>
                    <a:pt x="1438910" y="562610"/>
                    <a:pt x="1422400" y="594360"/>
                  </a:cubicBezTo>
                  <a:cubicBezTo>
                    <a:pt x="1405890" y="626110"/>
                    <a:pt x="1379220" y="656590"/>
                    <a:pt x="1351280" y="676910"/>
                  </a:cubicBezTo>
                  <a:cubicBezTo>
                    <a:pt x="1322070" y="697230"/>
                    <a:pt x="1300480" y="704850"/>
                    <a:pt x="1248410" y="716280"/>
                  </a:cubicBezTo>
                  <a:cubicBezTo>
                    <a:pt x="1115060" y="748030"/>
                    <a:pt x="631190" y="795020"/>
                    <a:pt x="495300" y="781050"/>
                  </a:cubicBezTo>
                  <a:cubicBezTo>
                    <a:pt x="444500" y="775970"/>
                    <a:pt x="421640" y="768350"/>
                    <a:pt x="391160" y="749300"/>
                  </a:cubicBezTo>
                  <a:cubicBezTo>
                    <a:pt x="360680" y="731520"/>
                    <a:pt x="331470" y="703580"/>
                    <a:pt x="312420" y="673100"/>
                  </a:cubicBezTo>
                  <a:cubicBezTo>
                    <a:pt x="294640" y="642620"/>
                    <a:pt x="283210" y="598170"/>
                    <a:pt x="279400" y="568960"/>
                  </a:cubicBezTo>
                  <a:cubicBezTo>
                    <a:pt x="276860" y="547370"/>
                    <a:pt x="278130" y="534670"/>
                    <a:pt x="281940" y="513080"/>
                  </a:cubicBezTo>
                  <a:cubicBezTo>
                    <a:pt x="289560" y="485140"/>
                    <a:pt x="304800" y="441960"/>
                    <a:pt x="326390" y="414020"/>
                  </a:cubicBezTo>
                  <a:cubicBezTo>
                    <a:pt x="347980" y="386080"/>
                    <a:pt x="367030" y="372110"/>
                    <a:pt x="412750" y="345440"/>
                  </a:cubicBezTo>
                  <a:cubicBezTo>
                    <a:pt x="533400" y="275590"/>
                    <a:pt x="998220" y="97790"/>
                    <a:pt x="1134110" y="58420"/>
                  </a:cubicBezTo>
                  <a:cubicBezTo>
                    <a:pt x="1184910" y="44450"/>
                    <a:pt x="1211580" y="39370"/>
                    <a:pt x="1242060" y="39370"/>
                  </a:cubicBezTo>
                  <a:cubicBezTo>
                    <a:pt x="1262380" y="39370"/>
                    <a:pt x="1276350" y="41910"/>
                    <a:pt x="1295400" y="49530"/>
                  </a:cubicBezTo>
                  <a:cubicBezTo>
                    <a:pt x="1323340" y="59690"/>
                    <a:pt x="1363980" y="81280"/>
                    <a:pt x="1389380" y="105410"/>
                  </a:cubicBezTo>
                  <a:cubicBezTo>
                    <a:pt x="1414780" y="130810"/>
                    <a:pt x="1435100" y="166370"/>
                    <a:pt x="1445260" y="199390"/>
                  </a:cubicBezTo>
                  <a:cubicBezTo>
                    <a:pt x="1456690" y="233680"/>
                    <a:pt x="1459230" y="274320"/>
                    <a:pt x="1452880" y="308610"/>
                  </a:cubicBezTo>
                  <a:cubicBezTo>
                    <a:pt x="1446530" y="344170"/>
                    <a:pt x="1428750" y="381000"/>
                    <a:pt x="1407160" y="408940"/>
                  </a:cubicBezTo>
                  <a:cubicBezTo>
                    <a:pt x="1385570" y="436880"/>
                    <a:pt x="1358900" y="468630"/>
                    <a:pt x="1320800" y="476250"/>
                  </a:cubicBezTo>
                  <a:cubicBezTo>
                    <a:pt x="1266190" y="487680"/>
                    <a:pt x="1174750" y="416560"/>
                    <a:pt x="1097280" y="419100"/>
                  </a:cubicBezTo>
                  <a:cubicBezTo>
                    <a:pt x="1008380" y="421640"/>
                    <a:pt x="914400" y="488950"/>
                    <a:pt x="820420" y="511810"/>
                  </a:cubicBezTo>
                  <a:cubicBezTo>
                    <a:pt x="726440" y="535940"/>
                    <a:pt x="551180" y="584200"/>
                    <a:pt x="532130" y="558800"/>
                  </a:cubicBezTo>
                  <a:cubicBezTo>
                    <a:pt x="521970" y="546100"/>
                    <a:pt x="572770" y="513080"/>
                    <a:pt x="563880" y="488950"/>
                  </a:cubicBezTo>
                  <a:cubicBezTo>
                    <a:pt x="541020" y="429260"/>
                    <a:pt x="152400" y="361950"/>
                    <a:pt x="148590" y="294640"/>
                  </a:cubicBezTo>
                  <a:cubicBezTo>
                    <a:pt x="146050" y="233680"/>
                    <a:pt x="368300" y="143510"/>
                    <a:pt x="474980" y="105410"/>
                  </a:cubicBezTo>
                  <a:cubicBezTo>
                    <a:pt x="567690" y="72390"/>
                    <a:pt x="650240" y="68580"/>
                    <a:pt x="749300" y="60960"/>
                  </a:cubicBezTo>
                  <a:cubicBezTo>
                    <a:pt x="866140" y="50800"/>
                    <a:pt x="1045210" y="67310"/>
                    <a:pt x="1134110" y="58420"/>
                  </a:cubicBezTo>
                  <a:cubicBezTo>
                    <a:pt x="1181100" y="54610"/>
                    <a:pt x="1211580" y="39370"/>
                    <a:pt x="1242060" y="39370"/>
                  </a:cubicBezTo>
                  <a:cubicBezTo>
                    <a:pt x="1262380" y="39370"/>
                    <a:pt x="1278890" y="44450"/>
                    <a:pt x="1295400" y="49530"/>
                  </a:cubicBezTo>
                  <a:cubicBezTo>
                    <a:pt x="1313180" y="54610"/>
                    <a:pt x="1328420" y="59690"/>
                    <a:pt x="1346200" y="72390"/>
                  </a:cubicBezTo>
                  <a:cubicBezTo>
                    <a:pt x="1370330" y="88900"/>
                    <a:pt x="1404620" y="119380"/>
                    <a:pt x="1423670" y="149860"/>
                  </a:cubicBezTo>
                  <a:cubicBezTo>
                    <a:pt x="1441450" y="180340"/>
                    <a:pt x="1451610" y="224790"/>
                    <a:pt x="1455420" y="254000"/>
                  </a:cubicBezTo>
                  <a:cubicBezTo>
                    <a:pt x="1457960" y="274320"/>
                    <a:pt x="1457960" y="288290"/>
                    <a:pt x="1452880" y="308610"/>
                  </a:cubicBezTo>
                  <a:cubicBezTo>
                    <a:pt x="1445260" y="337820"/>
                    <a:pt x="1424940" y="383540"/>
                    <a:pt x="1407160" y="408940"/>
                  </a:cubicBezTo>
                  <a:cubicBezTo>
                    <a:pt x="1395730" y="425450"/>
                    <a:pt x="1388110" y="433070"/>
                    <a:pt x="1369060" y="447040"/>
                  </a:cubicBezTo>
                  <a:cubicBezTo>
                    <a:pt x="1328420" y="474980"/>
                    <a:pt x="1254760" y="506730"/>
                    <a:pt x="1169670" y="543560"/>
                  </a:cubicBezTo>
                  <a:cubicBezTo>
                    <a:pt x="1021080" y="607060"/>
                    <a:pt x="674370" y="758190"/>
                    <a:pt x="551180" y="777240"/>
                  </a:cubicBezTo>
                  <a:cubicBezTo>
                    <a:pt x="500380" y="784860"/>
                    <a:pt x="469900" y="778510"/>
                    <a:pt x="441960" y="772160"/>
                  </a:cubicBezTo>
                  <a:cubicBezTo>
                    <a:pt x="420370" y="767080"/>
                    <a:pt x="406400" y="759460"/>
                    <a:pt x="391160" y="749300"/>
                  </a:cubicBezTo>
                  <a:cubicBezTo>
                    <a:pt x="374650" y="740410"/>
                    <a:pt x="361950" y="731520"/>
                    <a:pt x="346710" y="716280"/>
                  </a:cubicBezTo>
                  <a:cubicBezTo>
                    <a:pt x="327660" y="693420"/>
                    <a:pt x="300990" y="656590"/>
                    <a:pt x="289560" y="622300"/>
                  </a:cubicBezTo>
                  <a:cubicBezTo>
                    <a:pt x="279400" y="589280"/>
                    <a:pt x="276860" y="548640"/>
                    <a:pt x="281940" y="513080"/>
                  </a:cubicBezTo>
                  <a:cubicBezTo>
                    <a:pt x="288290" y="478790"/>
                    <a:pt x="309880" y="438150"/>
                    <a:pt x="326390" y="414020"/>
                  </a:cubicBezTo>
                  <a:cubicBezTo>
                    <a:pt x="339090" y="396240"/>
                    <a:pt x="347980" y="386080"/>
                    <a:pt x="365760" y="374650"/>
                  </a:cubicBezTo>
                  <a:cubicBezTo>
                    <a:pt x="389890" y="356870"/>
                    <a:pt x="415290" y="341630"/>
                    <a:pt x="464820" y="328930"/>
                  </a:cubicBezTo>
                  <a:cubicBezTo>
                    <a:pt x="594360" y="294640"/>
                    <a:pt x="1054100" y="262890"/>
                    <a:pt x="1188720" y="264160"/>
                  </a:cubicBezTo>
                  <a:cubicBezTo>
                    <a:pt x="1240790" y="264160"/>
                    <a:pt x="1263650" y="262890"/>
                    <a:pt x="1297940" y="275590"/>
                  </a:cubicBezTo>
                  <a:cubicBezTo>
                    <a:pt x="1330960" y="288290"/>
                    <a:pt x="1363980" y="309880"/>
                    <a:pt x="1388110" y="336550"/>
                  </a:cubicBezTo>
                  <a:cubicBezTo>
                    <a:pt x="1412240" y="363220"/>
                    <a:pt x="1431290" y="398780"/>
                    <a:pt x="1440180" y="433070"/>
                  </a:cubicBezTo>
                  <a:cubicBezTo>
                    <a:pt x="1449070" y="467360"/>
                    <a:pt x="1446530" y="513080"/>
                    <a:pt x="1441450" y="542290"/>
                  </a:cubicBezTo>
                  <a:cubicBezTo>
                    <a:pt x="1437640" y="562610"/>
                    <a:pt x="1432560" y="575310"/>
                    <a:pt x="1422400" y="594360"/>
                  </a:cubicBezTo>
                  <a:cubicBezTo>
                    <a:pt x="1407160" y="619760"/>
                    <a:pt x="1379220" y="656590"/>
                    <a:pt x="1351280" y="676910"/>
                  </a:cubicBezTo>
                  <a:cubicBezTo>
                    <a:pt x="1322070" y="697230"/>
                    <a:pt x="1297940" y="704850"/>
                    <a:pt x="1248410" y="716280"/>
                  </a:cubicBezTo>
                  <a:cubicBezTo>
                    <a:pt x="1139190" y="744220"/>
                    <a:pt x="873760" y="774700"/>
                    <a:pt x="690880" y="784860"/>
                  </a:cubicBezTo>
                  <a:cubicBezTo>
                    <a:pt x="514350" y="796290"/>
                    <a:pt x="269240" y="811530"/>
                    <a:pt x="167640" y="783590"/>
                  </a:cubicBezTo>
                  <a:cubicBezTo>
                    <a:pt x="120650" y="77089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7620" y="610870"/>
                    <a:pt x="3810" y="581660"/>
                  </a:cubicBezTo>
                  <a:cubicBezTo>
                    <a:pt x="0" y="560070"/>
                    <a:pt x="2540" y="544830"/>
                    <a:pt x="5080" y="527050"/>
                  </a:cubicBezTo>
                  <a:cubicBezTo>
                    <a:pt x="8890" y="508000"/>
                    <a:pt x="11430" y="492760"/>
                    <a:pt x="21590" y="473710"/>
                  </a:cubicBezTo>
                  <a:cubicBezTo>
                    <a:pt x="34290" y="447040"/>
                    <a:pt x="59690" y="408940"/>
                    <a:pt x="87630" y="386080"/>
                  </a:cubicBezTo>
                  <a:cubicBezTo>
                    <a:pt x="114300" y="364490"/>
                    <a:pt x="139700" y="355600"/>
                    <a:pt x="186690" y="339090"/>
                  </a:cubicBezTo>
                  <a:cubicBezTo>
                    <a:pt x="288290" y="304800"/>
                    <a:pt x="506730" y="267970"/>
                    <a:pt x="687070" y="222250"/>
                  </a:cubicBezTo>
                  <a:cubicBezTo>
                    <a:pt x="897890" y="168910"/>
                    <a:pt x="1240790" y="38100"/>
                    <a:pt x="1370330" y="33020"/>
                  </a:cubicBezTo>
                  <a:cubicBezTo>
                    <a:pt x="1421130" y="30480"/>
                    <a:pt x="1446530" y="38100"/>
                    <a:pt x="1478280" y="53340"/>
                  </a:cubicBezTo>
                  <a:cubicBezTo>
                    <a:pt x="1510030" y="67310"/>
                    <a:pt x="1541780" y="92710"/>
                    <a:pt x="1564640" y="120650"/>
                  </a:cubicBezTo>
                  <a:cubicBezTo>
                    <a:pt x="1586230" y="148590"/>
                    <a:pt x="1602740" y="185420"/>
                    <a:pt x="1609090" y="219710"/>
                  </a:cubicBezTo>
                  <a:cubicBezTo>
                    <a:pt x="1615440" y="255270"/>
                    <a:pt x="1612900" y="295910"/>
                    <a:pt x="1601470" y="328930"/>
                  </a:cubicBezTo>
                  <a:cubicBezTo>
                    <a:pt x="1591310" y="363220"/>
                    <a:pt x="1569720" y="397510"/>
                    <a:pt x="1545590" y="422910"/>
                  </a:cubicBezTo>
                  <a:cubicBezTo>
                    <a:pt x="1520190" y="448310"/>
                    <a:pt x="1492250" y="464820"/>
                    <a:pt x="1451610" y="478790"/>
                  </a:cubicBezTo>
                  <a:cubicBezTo>
                    <a:pt x="1385570" y="501650"/>
                    <a:pt x="1272540" y="504190"/>
                    <a:pt x="1176020" y="513080"/>
                  </a:cubicBezTo>
                  <a:cubicBezTo>
                    <a:pt x="1066800" y="521970"/>
                    <a:pt x="962660" y="533400"/>
                    <a:pt x="828040" y="529590"/>
                  </a:cubicBezTo>
                  <a:cubicBezTo>
                    <a:pt x="641350" y="524510"/>
                    <a:pt x="247650" y="570230"/>
                    <a:pt x="161290" y="458470"/>
                  </a:cubicBezTo>
                  <a:cubicBezTo>
                    <a:pt x="87630" y="365760"/>
                    <a:pt x="222250" y="0"/>
                    <a:pt x="222250" y="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 rot="0">
            <a:off x="5374835" y="3382322"/>
            <a:ext cx="1040130" cy="458153"/>
            <a:chOff x="0" y="0"/>
            <a:chExt cx="1386840" cy="610870"/>
          </a:xfrm>
        </p:grpSpPr>
        <p:sp>
          <p:nvSpPr>
            <p:cNvPr id="14" name="Freeform 14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15" name="AutoShape 15"/>
          <p:cNvSpPr/>
          <p:nvPr/>
        </p:nvSpPr>
        <p:spPr>
          <a:xfrm>
            <a:off x="1028131" y="2408878"/>
            <a:ext cx="666355" cy="9734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16" name="Group 16"/>
          <p:cNvGrpSpPr/>
          <p:nvPr/>
        </p:nvGrpSpPr>
        <p:grpSpPr>
          <a:xfrm rot="0">
            <a:off x="371001" y="7970825"/>
            <a:ext cx="2025480" cy="892176"/>
            <a:chOff x="0" y="0"/>
            <a:chExt cx="1386840" cy="610870"/>
          </a:xfrm>
        </p:grpSpPr>
        <p:sp>
          <p:nvSpPr>
            <p:cNvPr id="17" name="Freeform 17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877603"/>
            <a:ext cx="8186147" cy="7753257"/>
          </a:xfrm>
          <a:custGeom>
            <a:avLst/>
            <a:gdLst/>
            <a:ahLst/>
            <a:cxnLst/>
            <a:rect l="l" t="t" r="r" b="b"/>
            <a:pathLst>
              <a:path w="8186147" h="7753257">
                <a:moveTo>
                  <a:pt x="0" y="0"/>
                </a:moveTo>
                <a:lnTo>
                  <a:pt x="8186147" y="0"/>
                </a:lnTo>
                <a:lnTo>
                  <a:pt x="8186147" y="7753257"/>
                </a:lnTo>
                <a:lnTo>
                  <a:pt x="0" y="7753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55" t="-99555" r="-80926" b="-271302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17742" y="114761"/>
            <a:ext cx="3709615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25470" y="1343502"/>
            <a:ext cx="10062530" cy="865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5"/>
              </a:lnSpc>
              <a:spcBef>
                <a:spcPct val="0"/>
              </a:spcBef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До бічних верхніх середніх і задніх сегментів приєднані дві пари </a:t>
            </a:r>
            <a:r>
              <a:rPr lang="en-US" sz="614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крил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.(Це подвійні згортки покривів,всередині яких є жилки) А </a:t>
            </a:r>
            <a:r>
              <a:rPr lang="en-US" sz="6145" b="1">
                <a:solidFill>
                  <a:srgbClr val="7FCDC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жилки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створюють скелет крила</a:t>
            </a:r>
            <a:endParaRPr lang="en-US" sz="614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grpSp>
        <p:nvGrpSpPr>
          <p:cNvPr id="11" name="Group 11"/>
          <p:cNvGrpSpPr/>
          <p:nvPr/>
        </p:nvGrpSpPr>
        <p:grpSpPr>
          <a:xfrm rot="0">
            <a:off x="1710206" y="3881438"/>
            <a:ext cx="1283018" cy="670560"/>
            <a:chOff x="0" y="0"/>
            <a:chExt cx="1710690" cy="894080"/>
          </a:xfrm>
        </p:grpSpPr>
        <p:sp>
          <p:nvSpPr>
            <p:cNvPr id="12" name="Freeform 12"/>
            <p:cNvSpPr/>
            <p:nvPr/>
          </p:nvSpPr>
          <p:spPr>
            <a:xfrm>
              <a:off x="46990" y="50800"/>
              <a:ext cx="1615440" cy="811530"/>
            </a:xfrm>
            <a:custGeom>
              <a:avLst/>
              <a:gdLst/>
              <a:ahLst/>
              <a:cxnLst/>
              <a:rect l="l" t="t" r="r" b="b"/>
              <a:pathLst>
                <a:path w="1615440" h="811530">
                  <a:moveTo>
                    <a:pt x="222250" y="0"/>
                  </a:moveTo>
                  <a:cubicBezTo>
                    <a:pt x="1052830" y="78740"/>
                    <a:pt x="1315720" y="16510"/>
                    <a:pt x="1426210" y="36830"/>
                  </a:cubicBezTo>
                  <a:cubicBezTo>
                    <a:pt x="1474470" y="44450"/>
                    <a:pt x="1501140" y="64770"/>
                    <a:pt x="1525270" y="81280"/>
                  </a:cubicBezTo>
                  <a:cubicBezTo>
                    <a:pt x="1543050" y="93980"/>
                    <a:pt x="1553210" y="105410"/>
                    <a:pt x="1564640" y="120650"/>
                  </a:cubicBezTo>
                  <a:cubicBezTo>
                    <a:pt x="1574800" y="134620"/>
                    <a:pt x="1584960" y="147320"/>
                    <a:pt x="1592580" y="167640"/>
                  </a:cubicBezTo>
                  <a:cubicBezTo>
                    <a:pt x="1602740" y="195580"/>
                    <a:pt x="1614170" y="240030"/>
                    <a:pt x="1611630" y="275590"/>
                  </a:cubicBezTo>
                  <a:cubicBezTo>
                    <a:pt x="1610360" y="311150"/>
                    <a:pt x="1592580" y="353060"/>
                    <a:pt x="1578610" y="379730"/>
                  </a:cubicBezTo>
                  <a:cubicBezTo>
                    <a:pt x="1569720" y="398780"/>
                    <a:pt x="1560830" y="408940"/>
                    <a:pt x="1545590" y="422910"/>
                  </a:cubicBezTo>
                  <a:cubicBezTo>
                    <a:pt x="1522730" y="443230"/>
                    <a:pt x="1498600" y="458470"/>
                    <a:pt x="1451610" y="478790"/>
                  </a:cubicBezTo>
                  <a:cubicBezTo>
                    <a:pt x="1330960" y="530860"/>
                    <a:pt x="995680" y="615950"/>
                    <a:pt x="782320" y="669290"/>
                  </a:cubicBezTo>
                  <a:cubicBezTo>
                    <a:pt x="588010" y="718820"/>
                    <a:pt x="309880" y="789940"/>
                    <a:pt x="220980" y="792480"/>
                  </a:cubicBezTo>
                  <a:cubicBezTo>
                    <a:pt x="194310" y="792480"/>
                    <a:pt x="186690" y="789940"/>
                    <a:pt x="167640" y="783590"/>
                  </a:cubicBezTo>
                  <a:cubicBezTo>
                    <a:pt x="138430" y="77343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6350" y="617220"/>
                    <a:pt x="3810" y="581660"/>
                  </a:cubicBezTo>
                  <a:cubicBezTo>
                    <a:pt x="0" y="546100"/>
                    <a:pt x="11430" y="501650"/>
                    <a:pt x="21590" y="473710"/>
                  </a:cubicBezTo>
                  <a:cubicBezTo>
                    <a:pt x="27940" y="453390"/>
                    <a:pt x="38100" y="440690"/>
                    <a:pt x="48260" y="425450"/>
                  </a:cubicBezTo>
                  <a:cubicBezTo>
                    <a:pt x="59690" y="411480"/>
                    <a:pt x="69850" y="398780"/>
                    <a:pt x="87630" y="386080"/>
                  </a:cubicBezTo>
                  <a:cubicBezTo>
                    <a:pt x="111760" y="369570"/>
                    <a:pt x="142240" y="347980"/>
                    <a:pt x="186690" y="339090"/>
                  </a:cubicBezTo>
                  <a:cubicBezTo>
                    <a:pt x="260350" y="325120"/>
                    <a:pt x="397510" y="365760"/>
                    <a:pt x="499110" y="359410"/>
                  </a:cubicBezTo>
                  <a:cubicBezTo>
                    <a:pt x="595630" y="353060"/>
                    <a:pt x="688340" y="318770"/>
                    <a:pt x="781050" y="304800"/>
                  </a:cubicBezTo>
                  <a:cubicBezTo>
                    <a:pt x="871220" y="290830"/>
                    <a:pt x="955040" y="264160"/>
                    <a:pt x="1050290" y="275590"/>
                  </a:cubicBezTo>
                  <a:cubicBezTo>
                    <a:pt x="1163320" y="288290"/>
                    <a:pt x="1404620" y="417830"/>
                    <a:pt x="1410970" y="406400"/>
                  </a:cubicBezTo>
                  <a:cubicBezTo>
                    <a:pt x="1414780" y="396240"/>
                    <a:pt x="1183640" y="279400"/>
                    <a:pt x="1188720" y="264160"/>
                  </a:cubicBezTo>
                  <a:cubicBezTo>
                    <a:pt x="1189990" y="256540"/>
                    <a:pt x="1223010" y="259080"/>
                    <a:pt x="1243330" y="262890"/>
                  </a:cubicBezTo>
                  <a:cubicBezTo>
                    <a:pt x="1272540" y="267970"/>
                    <a:pt x="1316990" y="280670"/>
                    <a:pt x="1346200" y="300990"/>
                  </a:cubicBezTo>
                  <a:cubicBezTo>
                    <a:pt x="1375410" y="320040"/>
                    <a:pt x="1403350" y="350520"/>
                    <a:pt x="1419860" y="382270"/>
                  </a:cubicBezTo>
                  <a:cubicBezTo>
                    <a:pt x="1436370" y="412750"/>
                    <a:pt x="1446530" y="452120"/>
                    <a:pt x="1447800" y="487680"/>
                  </a:cubicBezTo>
                  <a:cubicBezTo>
                    <a:pt x="1447800" y="523240"/>
                    <a:pt x="1438910" y="562610"/>
                    <a:pt x="1422400" y="594360"/>
                  </a:cubicBezTo>
                  <a:cubicBezTo>
                    <a:pt x="1405890" y="626110"/>
                    <a:pt x="1379220" y="656590"/>
                    <a:pt x="1351280" y="676910"/>
                  </a:cubicBezTo>
                  <a:cubicBezTo>
                    <a:pt x="1322070" y="697230"/>
                    <a:pt x="1300480" y="704850"/>
                    <a:pt x="1248410" y="716280"/>
                  </a:cubicBezTo>
                  <a:cubicBezTo>
                    <a:pt x="1115060" y="748030"/>
                    <a:pt x="631190" y="795020"/>
                    <a:pt x="495300" y="781050"/>
                  </a:cubicBezTo>
                  <a:cubicBezTo>
                    <a:pt x="444500" y="775970"/>
                    <a:pt x="421640" y="768350"/>
                    <a:pt x="391160" y="749300"/>
                  </a:cubicBezTo>
                  <a:cubicBezTo>
                    <a:pt x="360680" y="731520"/>
                    <a:pt x="331470" y="703580"/>
                    <a:pt x="312420" y="673100"/>
                  </a:cubicBezTo>
                  <a:cubicBezTo>
                    <a:pt x="294640" y="642620"/>
                    <a:pt x="283210" y="598170"/>
                    <a:pt x="279400" y="568960"/>
                  </a:cubicBezTo>
                  <a:cubicBezTo>
                    <a:pt x="276860" y="547370"/>
                    <a:pt x="278130" y="534670"/>
                    <a:pt x="281940" y="513080"/>
                  </a:cubicBezTo>
                  <a:cubicBezTo>
                    <a:pt x="289560" y="485140"/>
                    <a:pt x="304800" y="441960"/>
                    <a:pt x="326390" y="414020"/>
                  </a:cubicBezTo>
                  <a:cubicBezTo>
                    <a:pt x="347980" y="386080"/>
                    <a:pt x="367030" y="372110"/>
                    <a:pt x="412750" y="345440"/>
                  </a:cubicBezTo>
                  <a:cubicBezTo>
                    <a:pt x="533400" y="275590"/>
                    <a:pt x="998220" y="97790"/>
                    <a:pt x="1134110" y="58420"/>
                  </a:cubicBezTo>
                  <a:cubicBezTo>
                    <a:pt x="1184910" y="44450"/>
                    <a:pt x="1211580" y="39370"/>
                    <a:pt x="1242060" y="39370"/>
                  </a:cubicBezTo>
                  <a:cubicBezTo>
                    <a:pt x="1262380" y="39370"/>
                    <a:pt x="1276350" y="41910"/>
                    <a:pt x="1295400" y="49530"/>
                  </a:cubicBezTo>
                  <a:cubicBezTo>
                    <a:pt x="1323340" y="59690"/>
                    <a:pt x="1363980" y="81280"/>
                    <a:pt x="1389380" y="105410"/>
                  </a:cubicBezTo>
                  <a:cubicBezTo>
                    <a:pt x="1414780" y="130810"/>
                    <a:pt x="1435100" y="166370"/>
                    <a:pt x="1445260" y="199390"/>
                  </a:cubicBezTo>
                  <a:cubicBezTo>
                    <a:pt x="1456690" y="233680"/>
                    <a:pt x="1459230" y="274320"/>
                    <a:pt x="1452880" y="308610"/>
                  </a:cubicBezTo>
                  <a:cubicBezTo>
                    <a:pt x="1446530" y="344170"/>
                    <a:pt x="1428750" y="381000"/>
                    <a:pt x="1407160" y="408940"/>
                  </a:cubicBezTo>
                  <a:cubicBezTo>
                    <a:pt x="1385570" y="436880"/>
                    <a:pt x="1358900" y="468630"/>
                    <a:pt x="1320800" y="476250"/>
                  </a:cubicBezTo>
                  <a:cubicBezTo>
                    <a:pt x="1266190" y="487680"/>
                    <a:pt x="1174750" y="416560"/>
                    <a:pt x="1097280" y="419100"/>
                  </a:cubicBezTo>
                  <a:cubicBezTo>
                    <a:pt x="1008380" y="421640"/>
                    <a:pt x="914400" y="488950"/>
                    <a:pt x="820420" y="511810"/>
                  </a:cubicBezTo>
                  <a:cubicBezTo>
                    <a:pt x="726440" y="535940"/>
                    <a:pt x="551180" y="584200"/>
                    <a:pt x="532130" y="558800"/>
                  </a:cubicBezTo>
                  <a:cubicBezTo>
                    <a:pt x="521970" y="546100"/>
                    <a:pt x="572770" y="513080"/>
                    <a:pt x="563880" y="488950"/>
                  </a:cubicBezTo>
                  <a:cubicBezTo>
                    <a:pt x="541020" y="429260"/>
                    <a:pt x="152400" y="361950"/>
                    <a:pt x="148590" y="294640"/>
                  </a:cubicBezTo>
                  <a:cubicBezTo>
                    <a:pt x="146050" y="233680"/>
                    <a:pt x="368300" y="143510"/>
                    <a:pt x="474980" y="105410"/>
                  </a:cubicBezTo>
                  <a:cubicBezTo>
                    <a:pt x="567690" y="72390"/>
                    <a:pt x="650240" y="68580"/>
                    <a:pt x="749300" y="60960"/>
                  </a:cubicBezTo>
                  <a:cubicBezTo>
                    <a:pt x="866140" y="50800"/>
                    <a:pt x="1045210" y="67310"/>
                    <a:pt x="1134110" y="58420"/>
                  </a:cubicBezTo>
                  <a:cubicBezTo>
                    <a:pt x="1181100" y="54610"/>
                    <a:pt x="1211580" y="39370"/>
                    <a:pt x="1242060" y="39370"/>
                  </a:cubicBezTo>
                  <a:cubicBezTo>
                    <a:pt x="1262380" y="39370"/>
                    <a:pt x="1278890" y="44450"/>
                    <a:pt x="1295400" y="49530"/>
                  </a:cubicBezTo>
                  <a:cubicBezTo>
                    <a:pt x="1313180" y="54610"/>
                    <a:pt x="1328420" y="59690"/>
                    <a:pt x="1346200" y="72390"/>
                  </a:cubicBezTo>
                  <a:cubicBezTo>
                    <a:pt x="1370330" y="88900"/>
                    <a:pt x="1404620" y="119380"/>
                    <a:pt x="1423670" y="149860"/>
                  </a:cubicBezTo>
                  <a:cubicBezTo>
                    <a:pt x="1441450" y="180340"/>
                    <a:pt x="1451610" y="224790"/>
                    <a:pt x="1455420" y="254000"/>
                  </a:cubicBezTo>
                  <a:cubicBezTo>
                    <a:pt x="1457960" y="274320"/>
                    <a:pt x="1457960" y="288290"/>
                    <a:pt x="1452880" y="308610"/>
                  </a:cubicBezTo>
                  <a:cubicBezTo>
                    <a:pt x="1445260" y="337820"/>
                    <a:pt x="1424940" y="383540"/>
                    <a:pt x="1407160" y="408940"/>
                  </a:cubicBezTo>
                  <a:cubicBezTo>
                    <a:pt x="1395730" y="425450"/>
                    <a:pt x="1388110" y="433070"/>
                    <a:pt x="1369060" y="447040"/>
                  </a:cubicBezTo>
                  <a:cubicBezTo>
                    <a:pt x="1328420" y="474980"/>
                    <a:pt x="1254760" y="506730"/>
                    <a:pt x="1169670" y="543560"/>
                  </a:cubicBezTo>
                  <a:cubicBezTo>
                    <a:pt x="1021080" y="607060"/>
                    <a:pt x="674370" y="758190"/>
                    <a:pt x="551180" y="777240"/>
                  </a:cubicBezTo>
                  <a:cubicBezTo>
                    <a:pt x="500380" y="784860"/>
                    <a:pt x="469900" y="778510"/>
                    <a:pt x="441960" y="772160"/>
                  </a:cubicBezTo>
                  <a:cubicBezTo>
                    <a:pt x="420370" y="767080"/>
                    <a:pt x="406400" y="759460"/>
                    <a:pt x="391160" y="749300"/>
                  </a:cubicBezTo>
                  <a:cubicBezTo>
                    <a:pt x="374650" y="740410"/>
                    <a:pt x="361950" y="731520"/>
                    <a:pt x="346710" y="716280"/>
                  </a:cubicBezTo>
                  <a:cubicBezTo>
                    <a:pt x="327660" y="693420"/>
                    <a:pt x="300990" y="656590"/>
                    <a:pt x="289560" y="622300"/>
                  </a:cubicBezTo>
                  <a:cubicBezTo>
                    <a:pt x="279400" y="589280"/>
                    <a:pt x="276860" y="548640"/>
                    <a:pt x="281940" y="513080"/>
                  </a:cubicBezTo>
                  <a:cubicBezTo>
                    <a:pt x="288290" y="478790"/>
                    <a:pt x="309880" y="438150"/>
                    <a:pt x="326390" y="414020"/>
                  </a:cubicBezTo>
                  <a:cubicBezTo>
                    <a:pt x="339090" y="396240"/>
                    <a:pt x="347980" y="386080"/>
                    <a:pt x="365760" y="374650"/>
                  </a:cubicBezTo>
                  <a:cubicBezTo>
                    <a:pt x="389890" y="356870"/>
                    <a:pt x="415290" y="341630"/>
                    <a:pt x="464820" y="328930"/>
                  </a:cubicBezTo>
                  <a:cubicBezTo>
                    <a:pt x="594360" y="294640"/>
                    <a:pt x="1054100" y="262890"/>
                    <a:pt x="1188720" y="264160"/>
                  </a:cubicBezTo>
                  <a:cubicBezTo>
                    <a:pt x="1240790" y="264160"/>
                    <a:pt x="1263650" y="262890"/>
                    <a:pt x="1297940" y="275590"/>
                  </a:cubicBezTo>
                  <a:cubicBezTo>
                    <a:pt x="1330960" y="288290"/>
                    <a:pt x="1363980" y="309880"/>
                    <a:pt x="1388110" y="336550"/>
                  </a:cubicBezTo>
                  <a:cubicBezTo>
                    <a:pt x="1412240" y="363220"/>
                    <a:pt x="1431290" y="398780"/>
                    <a:pt x="1440180" y="433070"/>
                  </a:cubicBezTo>
                  <a:cubicBezTo>
                    <a:pt x="1449070" y="467360"/>
                    <a:pt x="1446530" y="513080"/>
                    <a:pt x="1441450" y="542290"/>
                  </a:cubicBezTo>
                  <a:cubicBezTo>
                    <a:pt x="1437640" y="562610"/>
                    <a:pt x="1432560" y="575310"/>
                    <a:pt x="1422400" y="594360"/>
                  </a:cubicBezTo>
                  <a:cubicBezTo>
                    <a:pt x="1407160" y="619760"/>
                    <a:pt x="1379220" y="656590"/>
                    <a:pt x="1351280" y="676910"/>
                  </a:cubicBezTo>
                  <a:cubicBezTo>
                    <a:pt x="1322070" y="697230"/>
                    <a:pt x="1297940" y="704850"/>
                    <a:pt x="1248410" y="716280"/>
                  </a:cubicBezTo>
                  <a:cubicBezTo>
                    <a:pt x="1139190" y="744220"/>
                    <a:pt x="873760" y="774700"/>
                    <a:pt x="690880" y="784860"/>
                  </a:cubicBezTo>
                  <a:cubicBezTo>
                    <a:pt x="514350" y="796290"/>
                    <a:pt x="269240" y="811530"/>
                    <a:pt x="167640" y="783590"/>
                  </a:cubicBezTo>
                  <a:cubicBezTo>
                    <a:pt x="120650" y="770890"/>
                    <a:pt x="95250" y="748030"/>
                    <a:pt x="72390" y="727710"/>
                  </a:cubicBezTo>
                  <a:cubicBezTo>
                    <a:pt x="55880" y="715010"/>
                    <a:pt x="48260" y="703580"/>
                    <a:pt x="38100" y="685800"/>
                  </a:cubicBezTo>
                  <a:cubicBezTo>
                    <a:pt x="22860" y="659130"/>
                    <a:pt x="7620" y="610870"/>
                    <a:pt x="3810" y="581660"/>
                  </a:cubicBezTo>
                  <a:cubicBezTo>
                    <a:pt x="0" y="560070"/>
                    <a:pt x="2540" y="544830"/>
                    <a:pt x="5080" y="527050"/>
                  </a:cubicBezTo>
                  <a:cubicBezTo>
                    <a:pt x="8890" y="508000"/>
                    <a:pt x="11430" y="492760"/>
                    <a:pt x="21590" y="473710"/>
                  </a:cubicBezTo>
                  <a:cubicBezTo>
                    <a:pt x="34290" y="447040"/>
                    <a:pt x="59690" y="408940"/>
                    <a:pt x="87630" y="386080"/>
                  </a:cubicBezTo>
                  <a:cubicBezTo>
                    <a:pt x="114300" y="364490"/>
                    <a:pt x="139700" y="355600"/>
                    <a:pt x="186690" y="339090"/>
                  </a:cubicBezTo>
                  <a:cubicBezTo>
                    <a:pt x="288290" y="304800"/>
                    <a:pt x="506730" y="267970"/>
                    <a:pt x="687070" y="222250"/>
                  </a:cubicBezTo>
                  <a:cubicBezTo>
                    <a:pt x="897890" y="168910"/>
                    <a:pt x="1240790" y="38100"/>
                    <a:pt x="1370330" y="33020"/>
                  </a:cubicBezTo>
                  <a:cubicBezTo>
                    <a:pt x="1421130" y="30480"/>
                    <a:pt x="1446530" y="38100"/>
                    <a:pt x="1478280" y="53340"/>
                  </a:cubicBezTo>
                  <a:cubicBezTo>
                    <a:pt x="1510030" y="67310"/>
                    <a:pt x="1541780" y="92710"/>
                    <a:pt x="1564640" y="120650"/>
                  </a:cubicBezTo>
                  <a:cubicBezTo>
                    <a:pt x="1586230" y="148590"/>
                    <a:pt x="1602740" y="185420"/>
                    <a:pt x="1609090" y="219710"/>
                  </a:cubicBezTo>
                  <a:cubicBezTo>
                    <a:pt x="1615440" y="255270"/>
                    <a:pt x="1612900" y="295910"/>
                    <a:pt x="1601470" y="328930"/>
                  </a:cubicBezTo>
                  <a:cubicBezTo>
                    <a:pt x="1591310" y="363220"/>
                    <a:pt x="1569720" y="397510"/>
                    <a:pt x="1545590" y="422910"/>
                  </a:cubicBezTo>
                  <a:cubicBezTo>
                    <a:pt x="1520190" y="448310"/>
                    <a:pt x="1492250" y="464820"/>
                    <a:pt x="1451610" y="478790"/>
                  </a:cubicBezTo>
                  <a:cubicBezTo>
                    <a:pt x="1385570" y="501650"/>
                    <a:pt x="1272540" y="504190"/>
                    <a:pt x="1176020" y="513080"/>
                  </a:cubicBezTo>
                  <a:cubicBezTo>
                    <a:pt x="1066800" y="521970"/>
                    <a:pt x="962660" y="533400"/>
                    <a:pt x="828040" y="529590"/>
                  </a:cubicBezTo>
                  <a:cubicBezTo>
                    <a:pt x="641350" y="524510"/>
                    <a:pt x="247650" y="570230"/>
                    <a:pt x="161290" y="458470"/>
                  </a:cubicBezTo>
                  <a:cubicBezTo>
                    <a:pt x="87630" y="365760"/>
                    <a:pt x="222250" y="0"/>
                    <a:pt x="222250" y="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 rot="0">
            <a:off x="5374835" y="3382322"/>
            <a:ext cx="1040130" cy="458153"/>
            <a:chOff x="0" y="0"/>
            <a:chExt cx="1386840" cy="610870"/>
          </a:xfrm>
        </p:grpSpPr>
        <p:sp>
          <p:nvSpPr>
            <p:cNvPr id="14" name="Freeform 14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15" name="AutoShape 15"/>
          <p:cNvSpPr/>
          <p:nvPr/>
        </p:nvSpPr>
        <p:spPr>
          <a:xfrm>
            <a:off x="1028131" y="2408878"/>
            <a:ext cx="666355" cy="9734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877603"/>
            <a:ext cx="8186147" cy="7753257"/>
          </a:xfrm>
          <a:custGeom>
            <a:avLst/>
            <a:gdLst/>
            <a:ahLst/>
            <a:cxnLst/>
            <a:rect l="l" t="t" r="r" b="b"/>
            <a:pathLst>
              <a:path w="8186147" h="7753257">
                <a:moveTo>
                  <a:pt x="0" y="0"/>
                </a:moveTo>
                <a:lnTo>
                  <a:pt x="8186147" y="0"/>
                </a:lnTo>
                <a:lnTo>
                  <a:pt x="8186147" y="7753257"/>
                </a:lnTo>
                <a:lnTo>
                  <a:pt x="0" y="7753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55" t="-99555" r="-80926" b="-271302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17742" y="114761"/>
            <a:ext cx="3709615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25470" y="1343502"/>
            <a:ext cx="10062530" cy="7568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5"/>
              </a:lnSpc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Перша пара крил - </a:t>
            </a:r>
            <a:r>
              <a:rPr lang="en-US" sz="6145" b="1">
                <a:solidFill>
                  <a:srgbClr val="982510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тверді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</a:t>
            </a:r>
            <a:r>
              <a:rPr lang="en-US" sz="6145" b="1">
                <a:solidFill>
                  <a:srgbClr val="7CB58A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над</a:t>
            </a:r>
            <a:r>
              <a:rPr lang="en-US" sz="6145" b="1">
                <a:solidFill>
                  <a:srgbClr val="982510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крила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потовщені і служать для захисту задньої пари крил - </a:t>
            </a:r>
            <a:r>
              <a:rPr lang="en-US" sz="6145" b="1">
                <a:solidFill>
                  <a:srgbClr val="982510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перетинчастих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.</a:t>
            </a:r>
            <a:endParaRPr lang="en-US" sz="614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8605"/>
              </a:lnSpc>
              <a:spcBef>
                <a:spcPct val="0"/>
              </a:spcBef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Міцності крилам надають жилки </a:t>
            </a:r>
            <a:endParaRPr lang="en-US" sz="614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grpSp>
        <p:nvGrpSpPr>
          <p:cNvPr id="11" name="Group 11"/>
          <p:cNvGrpSpPr/>
          <p:nvPr/>
        </p:nvGrpSpPr>
        <p:grpSpPr>
          <a:xfrm rot="0">
            <a:off x="5709371" y="4914424"/>
            <a:ext cx="1040130" cy="458153"/>
            <a:chOff x="0" y="0"/>
            <a:chExt cx="1386840" cy="610870"/>
          </a:xfrm>
        </p:grpSpPr>
        <p:sp>
          <p:nvSpPr>
            <p:cNvPr id="12" name="Freeform 12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13" name="AutoShape 13"/>
          <p:cNvSpPr/>
          <p:nvPr/>
        </p:nvSpPr>
        <p:spPr>
          <a:xfrm>
            <a:off x="1028131" y="2408878"/>
            <a:ext cx="666355" cy="9734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14" name="Group 14"/>
          <p:cNvGrpSpPr/>
          <p:nvPr/>
        </p:nvGrpSpPr>
        <p:grpSpPr>
          <a:xfrm rot="0">
            <a:off x="5421287" y="6656198"/>
            <a:ext cx="2656428" cy="1170093"/>
            <a:chOff x="0" y="0"/>
            <a:chExt cx="1386840" cy="610870"/>
          </a:xfrm>
        </p:grpSpPr>
        <p:sp>
          <p:nvSpPr>
            <p:cNvPr id="15" name="Freeform 15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22683" y="1199791"/>
            <a:ext cx="11870237" cy="8529193"/>
          </a:xfrm>
          <a:custGeom>
            <a:avLst/>
            <a:gdLst/>
            <a:ahLst/>
            <a:cxnLst/>
            <a:rect l="l" t="t" r="r" b="b"/>
            <a:pathLst>
              <a:path w="11870237" h="8529193">
                <a:moveTo>
                  <a:pt x="0" y="0"/>
                </a:moveTo>
                <a:lnTo>
                  <a:pt x="11870237" y="0"/>
                </a:lnTo>
                <a:lnTo>
                  <a:pt x="11870237" y="8529192"/>
                </a:lnTo>
                <a:lnTo>
                  <a:pt x="0" y="8529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926" t="-143442" r="-9603" b="-12004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877603"/>
            <a:ext cx="8186147" cy="7753257"/>
          </a:xfrm>
          <a:custGeom>
            <a:avLst/>
            <a:gdLst/>
            <a:ahLst/>
            <a:cxnLst/>
            <a:rect l="l" t="t" r="r" b="b"/>
            <a:pathLst>
              <a:path w="8186147" h="7753257">
                <a:moveTo>
                  <a:pt x="0" y="0"/>
                </a:moveTo>
                <a:lnTo>
                  <a:pt x="8186147" y="0"/>
                </a:lnTo>
                <a:lnTo>
                  <a:pt x="8186147" y="7753257"/>
                </a:lnTo>
                <a:lnTo>
                  <a:pt x="0" y="7753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55" t="-99555" r="-80926" b="-271302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17742" y="114761"/>
            <a:ext cx="3709615" cy="151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00"/>
              </a:lnSpc>
              <a:spcBef>
                <a:spcPct val="0"/>
              </a:spcBef>
            </a:pPr>
            <a:r>
              <a:rPr lang="en-US" sz="878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878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25470" y="1343502"/>
            <a:ext cx="10062530" cy="6482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5"/>
              </a:lnSpc>
            </a:pP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 боків сегментів  </a:t>
            </a:r>
            <a:r>
              <a:rPr lang="en-US" sz="614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черевця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є отвори - </a:t>
            </a:r>
            <a:r>
              <a:rPr lang="en-US" sz="6145" b="1">
                <a:solidFill>
                  <a:srgbClr val="7CB3A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дихальця</a:t>
            </a:r>
            <a:r>
              <a:rPr lang="en-US" sz="614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,саме ними відкривають органи дихання комах - </a:t>
            </a:r>
            <a:r>
              <a:rPr lang="en-US" sz="6145" b="1">
                <a:solidFill>
                  <a:srgbClr val="982510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трахеї</a:t>
            </a:r>
            <a:endParaRPr lang="en-US" sz="6145" b="1">
              <a:solidFill>
                <a:srgbClr val="982510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algn="ctr">
              <a:lnSpc>
                <a:spcPts val="8605"/>
              </a:lnSpc>
              <a:spcBef>
                <a:spcPct val="0"/>
              </a:spcBef>
            </a:pPr>
            <a:r>
              <a:rPr lang="en-US" sz="6145" b="1">
                <a:solidFill>
                  <a:srgbClr val="982510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Черевце НЕ  містить кінцівок </a:t>
            </a:r>
            <a:endParaRPr lang="en-US" sz="6145" b="1">
              <a:solidFill>
                <a:srgbClr val="982510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grpSp>
        <p:nvGrpSpPr>
          <p:cNvPr id="11" name="Group 11"/>
          <p:cNvGrpSpPr/>
          <p:nvPr/>
        </p:nvGrpSpPr>
        <p:grpSpPr>
          <a:xfrm rot="0">
            <a:off x="3420702" y="8009548"/>
            <a:ext cx="1937567" cy="853452"/>
            <a:chOff x="0" y="0"/>
            <a:chExt cx="1386840" cy="610870"/>
          </a:xfrm>
        </p:grpSpPr>
        <p:sp>
          <p:nvSpPr>
            <p:cNvPr id="12" name="Freeform 12"/>
            <p:cNvSpPr/>
            <p:nvPr/>
          </p:nvSpPr>
          <p:spPr>
            <a:xfrm>
              <a:off x="-19050" y="5080"/>
              <a:ext cx="1422400" cy="676910"/>
            </a:xfrm>
            <a:custGeom>
              <a:avLst/>
              <a:gdLst/>
              <a:ahLst/>
              <a:cxnLst/>
              <a:rect l="l" t="t" r="r" b="b"/>
              <a:pathLst>
                <a:path w="1422400" h="676910">
                  <a:moveTo>
                    <a:pt x="69850" y="93980"/>
                  </a:moveTo>
                  <a:cubicBezTo>
                    <a:pt x="1169670" y="45720"/>
                    <a:pt x="1296670" y="0"/>
                    <a:pt x="1353820" y="60960"/>
                  </a:cubicBezTo>
                  <a:cubicBezTo>
                    <a:pt x="1422400" y="133350"/>
                    <a:pt x="1416050" y="452120"/>
                    <a:pt x="1346200" y="518160"/>
                  </a:cubicBezTo>
                  <a:cubicBezTo>
                    <a:pt x="1290320" y="571500"/>
                    <a:pt x="1172210" y="502920"/>
                    <a:pt x="1042670" y="502920"/>
                  </a:cubicBezTo>
                  <a:cubicBezTo>
                    <a:pt x="814070" y="504190"/>
                    <a:pt x="232410" y="676910"/>
                    <a:pt x="96520" y="554990"/>
                  </a:cubicBezTo>
                  <a:cubicBezTo>
                    <a:pt x="0" y="469900"/>
                    <a:pt x="69850" y="93980"/>
                    <a:pt x="69850" y="93980"/>
                  </a:cubicBezTo>
                </a:path>
              </a:pathLst>
            </a:custGeom>
            <a:solidFill>
              <a:srgbClr val="FF3131">
                <a:alpha val="49804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13" name="AutoShape 13"/>
          <p:cNvSpPr/>
          <p:nvPr/>
        </p:nvSpPr>
        <p:spPr>
          <a:xfrm>
            <a:off x="1028131" y="2408878"/>
            <a:ext cx="666355" cy="97344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3341</Words>
  <Application>WPS Presentation</Application>
  <PresentationFormat>On-screen Show (4:3)</PresentationFormat>
  <Paragraphs>203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Arial</vt:lpstr>
      <vt:lpstr>SimSun</vt:lpstr>
      <vt:lpstr>Wingdings</vt:lpstr>
      <vt:lpstr>Comic Sans Bold</vt:lpstr>
      <vt:lpstr>Comic Sans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15.комахи.різноманітність комах.</dc:title>
  <dc:creator/>
  <cp:lastModifiedBy>Acer</cp:lastModifiedBy>
  <cp:revision>3</cp:revision>
  <dcterms:created xsi:type="dcterms:W3CDTF">2006-08-16T00:00:00Z</dcterms:created>
  <dcterms:modified xsi:type="dcterms:W3CDTF">2024-12-28T16:44:17Z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E88AA822CEE547EDBF8EDFCF26B4FB52_12</vt:lpwstr>
  </property>
  <property fmtid="{D5CDD505-2E9C-101B-9397-08002B2CF9AE}" pid="3" name="KSOProductBuildVer">
    <vt:lpwstr>1033-12.2.0.19307</vt:lpwstr>
  </property>
</Properties>
</file>