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media/image11.svg" ContentType="image/svg+xml"/>
  <Override PartName="/ppt/media/image13.svg" ContentType="image/svg+xml"/>
  <Override PartName="/ppt/media/image17.svg" ContentType="image/svg+xml"/>
  <Override PartName="/ppt/media/image2.svg" ContentType="image/svg+xml"/>
  <Override PartName="/ppt/media/image25.svg" ContentType="image/svg+xml"/>
  <Override PartName="/ppt/media/image28.svg" ContentType="image/svg+xml"/>
  <Override PartName="/ppt/media/image31.svg" ContentType="image/svg+xml"/>
  <Override PartName="/ppt/media/image33.svg" ContentType="image/svg+xml"/>
  <Override PartName="/ppt/media/image35.svg" ContentType="image/svg+xml"/>
  <Override PartName="/ppt/media/image37.svg" ContentType="image/svg+xml"/>
  <Override PartName="/ppt/media/image39.svg" ContentType="image/svg+xml"/>
  <Override PartName="/ppt/media/image4.svg" ContentType="image/svg+xml"/>
  <Override PartName="/ppt/media/image41.svg" ContentType="image/svg+xml"/>
  <Override PartName="/ppt/media/image44.svg" ContentType="image/svg+xml"/>
  <Override PartName="/ppt/media/image46.svg" ContentType="image/svg+xml"/>
  <Override PartName="/ppt/media/image50.svg" ContentType="image/svg+xml"/>
  <Override PartName="/ppt/media/image52.svg" ContentType="image/svg+xml"/>
  <Override PartName="/ppt/media/image55.svg" ContentType="image/svg+xml"/>
  <Override PartName="/ppt/media/image57.svg" ContentType="image/svg+xml"/>
  <Override PartName="/ppt/media/image6.svg" ContentType="image/svg+xml"/>
  <Override PartName="/ppt/media/image61.svg" ContentType="image/svg+xml"/>
  <Override PartName="/ppt/media/image65.svg" ContentType="image/svg+xml"/>
  <Override PartName="/ppt/media/image67.svg" ContentType="image/svg+xml"/>
  <Override PartName="/ppt/media/image69.svg" ContentType="image/svg+xml"/>
  <Override PartName="/ppt/media/image71.svg" ContentType="image/svg+xml"/>
  <Override PartName="/ppt/media/image8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18288000" cy="10287000"/>
  <p:notesSz cx="6858000" cy="9144000"/>
  <p:embeddedFontLst>
    <p:embeddedFont>
      <p:font typeface="Comic Sans Bold" panose="03000902030302020204"/>
      <p:bold r:id="rId23"/>
    </p:embeddedFont>
    <p:embeddedFont>
      <p:font typeface="Comic Sans" panose="03000702030302020204"/>
      <p:regular r:id="rId24"/>
    </p:embeddedFont>
    <p:embeddedFont>
      <p:font typeface="Calibri" panose="020F0502020204030204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font" Target="fonts/font6.fntdata"/><Relationship Id="rId27" Type="http://schemas.openxmlformats.org/officeDocument/2006/relationships/font" Target="fonts/font5.fntdata"/><Relationship Id="rId26" Type="http://schemas.openxmlformats.org/officeDocument/2006/relationships/font" Target="fonts/font4.fntdata"/><Relationship Id="rId25" Type="http://schemas.openxmlformats.org/officeDocument/2006/relationships/font" Target="fonts/font3.fntdata"/><Relationship Id="rId24" Type="http://schemas.openxmlformats.org/officeDocument/2006/relationships/font" Target="fonts/font2.fntdata"/><Relationship Id="rId23" Type="http://schemas.openxmlformats.org/officeDocument/2006/relationships/font" Target="fonts/font1.fntdata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jpeg"/><Relationship Id="rId8" Type="http://schemas.openxmlformats.org/officeDocument/2006/relationships/image" Target="../media/image8.svg"/><Relationship Id="rId7" Type="http://schemas.openxmlformats.org/officeDocument/2006/relationships/image" Target="../media/image7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44.svg"/><Relationship Id="rId8" Type="http://schemas.openxmlformats.org/officeDocument/2006/relationships/image" Target="../media/image43.png"/><Relationship Id="rId7" Type="http://schemas.openxmlformats.org/officeDocument/2006/relationships/image" Target="../media/image42.jpeg"/><Relationship Id="rId6" Type="http://schemas.microsoft.com/office/2007/relationships/media" Target="https://youtu.be/JpuqwfKR66U?si=duFi-U2niszbaiPR" TargetMode="External"/><Relationship Id="rId5" Type="http://schemas.openxmlformats.org/officeDocument/2006/relationships/video" Target="https://youtu.be/JpuqwfKR66U?si=duFi-U2niszbaiPR" TargetMode="External"/><Relationship Id="rId4" Type="http://schemas.openxmlformats.org/officeDocument/2006/relationships/image" Target="../media/image11.svg"/><Relationship Id="rId3" Type="http://schemas.openxmlformats.org/officeDocument/2006/relationships/image" Target="../media/image10.png"/><Relationship Id="rId2" Type="http://schemas.openxmlformats.org/officeDocument/2006/relationships/image" Target="../media/image8.svg"/><Relationship Id="rId11" Type="http://schemas.openxmlformats.org/officeDocument/2006/relationships/slideLayout" Target="../slideLayouts/slideLayout7.xml"/><Relationship Id="rId10" Type="http://schemas.openxmlformats.org/officeDocument/2006/relationships/hyperlink" Target="https://youtu.be/JpuqwfKR66U?si=duFi-U2niszbaiPR" TargetMode="External"/><Relationship Id="rId1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49.png"/><Relationship Id="rId8" Type="http://schemas.openxmlformats.org/officeDocument/2006/relationships/image" Target="../media/image48.png"/><Relationship Id="rId7" Type="http://schemas.openxmlformats.org/officeDocument/2006/relationships/image" Target="../media/image47.jpeg"/><Relationship Id="rId6" Type="http://schemas.openxmlformats.org/officeDocument/2006/relationships/image" Target="../media/image46.svg"/><Relationship Id="rId5" Type="http://schemas.openxmlformats.org/officeDocument/2006/relationships/image" Target="../media/image45.png"/><Relationship Id="rId4" Type="http://schemas.openxmlformats.org/officeDocument/2006/relationships/image" Target="../media/image11.svg"/><Relationship Id="rId3" Type="http://schemas.openxmlformats.org/officeDocument/2006/relationships/image" Target="../media/image10.png"/><Relationship Id="rId2" Type="http://schemas.openxmlformats.org/officeDocument/2006/relationships/image" Target="../media/image8.svg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50.svg"/><Relationship Id="rId1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55.svg"/><Relationship Id="rId8" Type="http://schemas.openxmlformats.org/officeDocument/2006/relationships/image" Target="../media/image54.png"/><Relationship Id="rId7" Type="http://schemas.openxmlformats.org/officeDocument/2006/relationships/image" Target="../media/image53.jpeg"/><Relationship Id="rId6" Type="http://schemas.openxmlformats.org/officeDocument/2006/relationships/image" Target="../media/image52.svg"/><Relationship Id="rId5" Type="http://schemas.openxmlformats.org/officeDocument/2006/relationships/image" Target="../media/image51.png"/><Relationship Id="rId4" Type="http://schemas.openxmlformats.org/officeDocument/2006/relationships/image" Target="../media/image11.svg"/><Relationship Id="rId3" Type="http://schemas.openxmlformats.org/officeDocument/2006/relationships/image" Target="../media/image10.png"/><Relationship Id="rId2" Type="http://schemas.openxmlformats.org/officeDocument/2006/relationships/image" Target="../media/image8.svg"/><Relationship Id="rId12" Type="http://schemas.openxmlformats.org/officeDocument/2006/relationships/slideLayout" Target="../slideLayouts/slideLayout7.xml"/><Relationship Id="rId11" Type="http://schemas.openxmlformats.org/officeDocument/2006/relationships/image" Target="../media/image57.svg"/><Relationship Id="rId10" Type="http://schemas.openxmlformats.org/officeDocument/2006/relationships/image" Target="../media/image56.png"/><Relationship Id="rId1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59.jpeg"/><Relationship Id="rId7" Type="http://schemas.openxmlformats.org/officeDocument/2006/relationships/image" Target="../media/image58.jpeg"/><Relationship Id="rId6" Type="http://schemas.openxmlformats.org/officeDocument/2006/relationships/image" Target="../media/image55.svg"/><Relationship Id="rId5" Type="http://schemas.openxmlformats.org/officeDocument/2006/relationships/image" Target="../media/image54.png"/><Relationship Id="rId4" Type="http://schemas.openxmlformats.org/officeDocument/2006/relationships/image" Target="../media/image11.svg"/><Relationship Id="rId3" Type="http://schemas.openxmlformats.org/officeDocument/2006/relationships/image" Target="../media/image10.png"/><Relationship Id="rId2" Type="http://schemas.openxmlformats.org/officeDocument/2006/relationships/image" Target="../media/image8.svg"/><Relationship Id="rId1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60.png"/><Relationship Id="rId8" Type="http://schemas.openxmlformats.org/officeDocument/2006/relationships/image" Target="../media/image59.jpeg"/><Relationship Id="rId7" Type="http://schemas.openxmlformats.org/officeDocument/2006/relationships/image" Target="../media/image58.jpeg"/><Relationship Id="rId6" Type="http://schemas.openxmlformats.org/officeDocument/2006/relationships/image" Target="../media/image55.svg"/><Relationship Id="rId5" Type="http://schemas.openxmlformats.org/officeDocument/2006/relationships/image" Target="../media/image54.png"/><Relationship Id="rId4" Type="http://schemas.openxmlformats.org/officeDocument/2006/relationships/image" Target="../media/image11.svg"/><Relationship Id="rId3" Type="http://schemas.openxmlformats.org/officeDocument/2006/relationships/image" Target="../media/image10.png"/><Relationship Id="rId2" Type="http://schemas.openxmlformats.org/officeDocument/2006/relationships/image" Target="../media/image8.svg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61.svg"/><Relationship Id="rId1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63.jpeg"/><Relationship Id="rId7" Type="http://schemas.openxmlformats.org/officeDocument/2006/relationships/image" Target="../media/image62.jpeg"/><Relationship Id="rId6" Type="http://schemas.openxmlformats.org/officeDocument/2006/relationships/image" Target="../media/image55.svg"/><Relationship Id="rId5" Type="http://schemas.openxmlformats.org/officeDocument/2006/relationships/image" Target="../media/image54.png"/><Relationship Id="rId4" Type="http://schemas.openxmlformats.org/officeDocument/2006/relationships/image" Target="../media/image11.svg"/><Relationship Id="rId3" Type="http://schemas.openxmlformats.org/officeDocument/2006/relationships/image" Target="../media/image10.png"/><Relationship Id="rId2" Type="http://schemas.openxmlformats.org/officeDocument/2006/relationships/image" Target="../media/image8.svg"/><Relationship Id="rId1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60.png"/><Relationship Id="rId8" Type="http://schemas.openxmlformats.org/officeDocument/2006/relationships/image" Target="../media/image63.jpeg"/><Relationship Id="rId7" Type="http://schemas.openxmlformats.org/officeDocument/2006/relationships/image" Target="../media/image62.jpeg"/><Relationship Id="rId6" Type="http://schemas.openxmlformats.org/officeDocument/2006/relationships/image" Target="../media/image55.svg"/><Relationship Id="rId5" Type="http://schemas.openxmlformats.org/officeDocument/2006/relationships/image" Target="../media/image54.png"/><Relationship Id="rId4" Type="http://schemas.openxmlformats.org/officeDocument/2006/relationships/image" Target="../media/image11.svg"/><Relationship Id="rId3" Type="http://schemas.openxmlformats.org/officeDocument/2006/relationships/image" Target="../media/image10.png"/><Relationship Id="rId2" Type="http://schemas.openxmlformats.org/officeDocument/2006/relationships/image" Target="../media/image8.svg"/><Relationship Id="rId13" Type="http://schemas.openxmlformats.org/officeDocument/2006/relationships/slideLayout" Target="../slideLayouts/slideLayout7.xml"/><Relationship Id="rId12" Type="http://schemas.openxmlformats.org/officeDocument/2006/relationships/image" Target="../media/image65.svg"/><Relationship Id="rId11" Type="http://schemas.openxmlformats.org/officeDocument/2006/relationships/image" Target="../media/image64.png"/><Relationship Id="rId10" Type="http://schemas.openxmlformats.org/officeDocument/2006/relationships/image" Target="../media/image61.svg"/><Relationship Id="rId1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image" Target="../media/image68.png"/><Relationship Id="rId8" Type="http://schemas.openxmlformats.org/officeDocument/2006/relationships/image" Target="../media/image67.svg"/><Relationship Id="rId7" Type="http://schemas.openxmlformats.org/officeDocument/2006/relationships/image" Target="../media/image66.png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8.svg"/><Relationship Id="rId3" Type="http://schemas.openxmlformats.org/officeDocument/2006/relationships/image" Target="../media/image7.png"/><Relationship Id="rId2" Type="http://schemas.openxmlformats.org/officeDocument/2006/relationships/image" Target="../media/image2.svg"/><Relationship Id="rId14" Type="http://schemas.openxmlformats.org/officeDocument/2006/relationships/slideLayout" Target="../slideLayouts/slideLayout7.xml"/><Relationship Id="rId13" Type="http://schemas.openxmlformats.org/officeDocument/2006/relationships/image" Target="../media/image72.png"/><Relationship Id="rId12" Type="http://schemas.openxmlformats.org/officeDocument/2006/relationships/image" Target="../media/image71.svg"/><Relationship Id="rId11" Type="http://schemas.openxmlformats.org/officeDocument/2006/relationships/image" Target="../media/image70.png"/><Relationship Id="rId10" Type="http://schemas.openxmlformats.org/officeDocument/2006/relationships/image" Target="../media/image69.sv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png"/><Relationship Id="rId8" Type="http://schemas.openxmlformats.org/officeDocument/2006/relationships/image" Target="../media/image15.png"/><Relationship Id="rId7" Type="http://schemas.openxmlformats.org/officeDocument/2006/relationships/image" Target="../media/image14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Relationship Id="rId3" Type="http://schemas.openxmlformats.org/officeDocument/2006/relationships/image" Target="../media/image10.png"/><Relationship Id="rId2" Type="http://schemas.openxmlformats.org/officeDocument/2006/relationships/image" Target="../media/image8.svg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17.svg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1.svg"/><Relationship Id="rId3" Type="http://schemas.openxmlformats.org/officeDocument/2006/relationships/image" Target="../media/image10.png"/><Relationship Id="rId2" Type="http://schemas.openxmlformats.org/officeDocument/2006/relationships/image" Target="../media/image8.svg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21.jpeg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1.svg"/><Relationship Id="rId3" Type="http://schemas.openxmlformats.org/officeDocument/2006/relationships/image" Target="../media/image10.png"/><Relationship Id="rId2" Type="http://schemas.openxmlformats.org/officeDocument/2006/relationships/image" Target="../media/image8.sv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22.jpeg"/><Relationship Id="rId6" Type="http://schemas.openxmlformats.org/officeDocument/2006/relationships/image" Target="../media/image21.jpeg"/><Relationship Id="rId5" Type="http://schemas.openxmlformats.org/officeDocument/2006/relationships/image" Target="../media/image19.png"/><Relationship Id="rId4" Type="http://schemas.openxmlformats.org/officeDocument/2006/relationships/image" Target="../media/image11.svg"/><Relationship Id="rId3" Type="http://schemas.openxmlformats.org/officeDocument/2006/relationships/image" Target="../media/image10.png"/><Relationship Id="rId2" Type="http://schemas.openxmlformats.org/officeDocument/2006/relationships/image" Target="../media/image8.sv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19.png"/><Relationship Id="rId4" Type="http://schemas.openxmlformats.org/officeDocument/2006/relationships/image" Target="../media/image11.svg"/><Relationship Id="rId3" Type="http://schemas.openxmlformats.org/officeDocument/2006/relationships/image" Target="../media/image10.png"/><Relationship Id="rId2" Type="http://schemas.openxmlformats.org/officeDocument/2006/relationships/image" Target="../media/image8.sv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26.png"/><Relationship Id="rId8" Type="http://schemas.openxmlformats.org/officeDocument/2006/relationships/image" Target="../media/image17.svg"/><Relationship Id="rId7" Type="http://schemas.openxmlformats.org/officeDocument/2006/relationships/image" Target="../media/image16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11.svg"/><Relationship Id="rId3" Type="http://schemas.openxmlformats.org/officeDocument/2006/relationships/image" Target="../media/image10.png"/><Relationship Id="rId2" Type="http://schemas.openxmlformats.org/officeDocument/2006/relationships/image" Target="../media/image8.svg"/><Relationship Id="rId12" Type="http://schemas.openxmlformats.org/officeDocument/2006/relationships/slideLayout" Target="../slideLayouts/slideLayout7.xml"/><Relationship Id="rId11" Type="http://schemas.openxmlformats.org/officeDocument/2006/relationships/image" Target="../media/image28.svg"/><Relationship Id="rId10" Type="http://schemas.openxmlformats.org/officeDocument/2006/relationships/image" Target="../media/image27.png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29.jpe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11.svg"/><Relationship Id="rId3" Type="http://schemas.openxmlformats.org/officeDocument/2006/relationships/image" Target="../media/image10.png"/><Relationship Id="rId2" Type="http://schemas.openxmlformats.org/officeDocument/2006/relationships/image" Target="../media/image8.svg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38.png"/><Relationship Id="rId8" Type="http://schemas.openxmlformats.org/officeDocument/2006/relationships/image" Target="../media/image37.svg"/><Relationship Id="rId7" Type="http://schemas.openxmlformats.org/officeDocument/2006/relationships/image" Target="../media/image36.png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3.svg"/><Relationship Id="rId3" Type="http://schemas.openxmlformats.org/officeDocument/2006/relationships/image" Target="../media/image32.png"/><Relationship Id="rId2" Type="http://schemas.openxmlformats.org/officeDocument/2006/relationships/image" Target="../media/image31.svg"/><Relationship Id="rId13" Type="http://schemas.openxmlformats.org/officeDocument/2006/relationships/slideLayout" Target="../slideLayouts/slideLayout7.xml"/><Relationship Id="rId12" Type="http://schemas.openxmlformats.org/officeDocument/2006/relationships/image" Target="../media/image41.svg"/><Relationship Id="rId11" Type="http://schemas.openxmlformats.org/officeDocument/2006/relationships/image" Target="../media/image40.png"/><Relationship Id="rId10" Type="http://schemas.openxmlformats.org/officeDocument/2006/relationships/image" Target="../media/image39.svg"/><Relationship Id="rId1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724944" y="538670"/>
            <a:ext cx="16838112" cy="980060"/>
            <a:chOff x="0" y="0"/>
            <a:chExt cx="4434729" cy="2581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34729" cy="258123"/>
            </a:xfrm>
            <a:custGeom>
              <a:avLst/>
              <a:gdLst/>
              <a:ahLst/>
              <a:cxnLst/>
              <a:rect l="l" t="t" r="r" b="b"/>
              <a:pathLst>
                <a:path w="4434729" h="258123">
                  <a:moveTo>
                    <a:pt x="13334" y="0"/>
                  </a:moveTo>
                  <a:lnTo>
                    <a:pt x="4421395" y="0"/>
                  </a:lnTo>
                  <a:cubicBezTo>
                    <a:pt x="4424931" y="0"/>
                    <a:pt x="4428323" y="1405"/>
                    <a:pt x="4430824" y="3905"/>
                  </a:cubicBezTo>
                  <a:cubicBezTo>
                    <a:pt x="4433324" y="6406"/>
                    <a:pt x="4434729" y="9797"/>
                    <a:pt x="4434729" y="13334"/>
                  </a:cubicBezTo>
                  <a:lnTo>
                    <a:pt x="4434729" y="244789"/>
                  </a:lnTo>
                  <a:cubicBezTo>
                    <a:pt x="4434729" y="248325"/>
                    <a:pt x="4433324" y="251717"/>
                    <a:pt x="4430824" y="254217"/>
                  </a:cubicBezTo>
                  <a:cubicBezTo>
                    <a:pt x="4428323" y="256718"/>
                    <a:pt x="4424931" y="258123"/>
                    <a:pt x="4421395" y="258123"/>
                  </a:cubicBezTo>
                  <a:lnTo>
                    <a:pt x="13334" y="258123"/>
                  </a:lnTo>
                  <a:cubicBezTo>
                    <a:pt x="9797" y="258123"/>
                    <a:pt x="6406" y="256718"/>
                    <a:pt x="3905" y="254217"/>
                  </a:cubicBezTo>
                  <a:cubicBezTo>
                    <a:pt x="1405" y="251717"/>
                    <a:pt x="0" y="248325"/>
                    <a:pt x="0" y="244789"/>
                  </a:cubicBezTo>
                  <a:lnTo>
                    <a:pt x="0" y="13334"/>
                  </a:lnTo>
                  <a:cubicBezTo>
                    <a:pt x="0" y="9797"/>
                    <a:pt x="1405" y="6406"/>
                    <a:pt x="3905" y="3905"/>
                  </a:cubicBezTo>
                  <a:cubicBezTo>
                    <a:pt x="6406" y="1405"/>
                    <a:pt x="9797" y="0"/>
                    <a:pt x="13334" y="0"/>
                  </a:cubicBezTo>
                  <a:close/>
                </a:path>
              </a:pathLst>
            </a:custGeom>
            <a:solidFill>
              <a:srgbClr val="E1E4A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434729" cy="2962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5" name="Freeform 5"/>
          <p:cNvSpPr/>
          <p:nvPr/>
        </p:nvSpPr>
        <p:spPr>
          <a:xfrm>
            <a:off x="-1641107" y="6836973"/>
            <a:ext cx="12485204" cy="3768262"/>
          </a:xfrm>
          <a:custGeom>
            <a:avLst/>
            <a:gdLst/>
            <a:ahLst/>
            <a:cxnLst/>
            <a:rect l="l" t="t" r="r" b="b"/>
            <a:pathLst>
              <a:path w="12485204" h="3768262">
                <a:moveTo>
                  <a:pt x="0" y="0"/>
                </a:moveTo>
                <a:lnTo>
                  <a:pt x="12485204" y="0"/>
                </a:lnTo>
                <a:lnTo>
                  <a:pt x="12485204" y="3768262"/>
                </a:lnTo>
                <a:lnTo>
                  <a:pt x="0" y="3768262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7443903" y="6836973"/>
            <a:ext cx="12485204" cy="3768262"/>
          </a:xfrm>
          <a:custGeom>
            <a:avLst/>
            <a:gdLst/>
            <a:ahLst/>
            <a:cxnLst/>
            <a:rect l="l" t="t" r="r" b="b"/>
            <a:pathLst>
              <a:path w="12485204" h="3768262">
                <a:moveTo>
                  <a:pt x="0" y="0"/>
                </a:moveTo>
                <a:lnTo>
                  <a:pt x="12485204" y="0"/>
                </a:lnTo>
                <a:lnTo>
                  <a:pt x="12485204" y="3768262"/>
                </a:lnTo>
                <a:lnTo>
                  <a:pt x="0" y="3768262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2956312" y="4779573"/>
            <a:ext cx="4517246" cy="4114800"/>
          </a:xfrm>
          <a:custGeom>
            <a:avLst/>
            <a:gdLst/>
            <a:ahLst/>
            <a:cxnLst/>
            <a:rect l="l" t="t" r="r" b="b"/>
            <a:pathLst>
              <a:path w="4517246" h="4114800">
                <a:moveTo>
                  <a:pt x="0" y="0"/>
                </a:moveTo>
                <a:lnTo>
                  <a:pt x="4517246" y="0"/>
                </a:lnTo>
                <a:lnTo>
                  <a:pt x="451724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6474886" y="4606304"/>
            <a:ext cx="4517246" cy="4114800"/>
          </a:xfrm>
          <a:custGeom>
            <a:avLst/>
            <a:gdLst/>
            <a:ahLst/>
            <a:cxnLst/>
            <a:rect l="l" t="t" r="r" b="b"/>
            <a:pathLst>
              <a:path w="4517246" h="4114800">
                <a:moveTo>
                  <a:pt x="0" y="0"/>
                </a:moveTo>
                <a:lnTo>
                  <a:pt x="4517245" y="0"/>
                </a:lnTo>
                <a:lnTo>
                  <a:pt x="451724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 rot="0">
            <a:off x="7219798" y="8918206"/>
            <a:ext cx="3065263" cy="644647"/>
            <a:chOff x="0" y="0"/>
            <a:chExt cx="807312" cy="16978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07312" cy="169783"/>
            </a:xfrm>
            <a:custGeom>
              <a:avLst/>
              <a:gdLst/>
              <a:ahLst/>
              <a:cxnLst/>
              <a:rect l="l" t="t" r="r" b="b"/>
              <a:pathLst>
                <a:path w="807312" h="169783">
                  <a:moveTo>
                    <a:pt x="84892" y="0"/>
                  </a:moveTo>
                  <a:lnTo>
                    <a:pt x="722420" y="0"/>
                  </a:lnTo>
                  <a:cubicBezTo>
                    <a:pt x="744935" y="0"/>
                    <a:pt x="766528" y="8944"/>
                    <a:pt x="782448" y="24864"/>
                  </a:cubicBezTo>
                  <a:cubicBezTo>
                    <a:pt x="798368" y="40785"/>
                    <a:pt x="807312" y="62377"/>
                    <a:pt x="807312" y="84892"/>
                  </a:cubicBezTo>
                  <a:lnTo>
                    <a:pt x="807312" y="84892"/>
                  </a:lnTo>
                  <a:cubicBezTo>
                    <a:pt x="807312" y="131776"/>
                    <a:pt x="769305" y="169783"/>
                    <a:pt x="722420" y="169783"/>
                  </a:cubicBezTo>
                  <a:lnTo>
                    <a:pt x="84892" y="169783"/>
                  </a:lnTo>
                  <a:cubicBezTo>
                    <a:pt x="62377" y="169783"/>
                    <a:pt x="40785" y="160840"/>
                    <a:pt x="24864" y="144919"/>
                  </a:cubicBezTo>
                  <a:cubicBezTo>
                    <a:pt x="8944" y="128999"/>
                    <a:pt x="0" y="107406"/>
                    <a:pt x="0" y="84892"/>
                  </a:cubicBezTo>
                  <a:lnTo>
                    <a:pt x="0" y="84892"/>
                  </a:lnTo>
                  <a:cubicBezTo>
                    <a:pt x="0" y="62377"/>
                    <a:pt x="8944" y="40785"/>
                    <a:pt x="24864" y="24864"/>
                  </a:cubicBezTo>
                  <a:cubicBezTo>
                    <a:pt x="40785" y="8944"/>
                    <a:pt x="62377" y="0"/>
                    <a:pt x="84892" y="0"/>
                  </a:cubicBezTo>
                  <a:close/>
                </a:path>
              </a:pathLst>
            </a:custGeom>
            <a:solidFill>
              <a:srgbClr val="BDC43B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807312" cy="2078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7895371" y="8968443"/>
            <a:ext cx="2948726" cy="4889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025"/>
              </a:lnSpc>
              <a:spcBef>
                <a:spcPct val="0"/>
              </a:spcBef>
            </a:pPr>
            <a:r>
              <a:rPr lang="en-US" sz="2875" b="1">
                <a:solidFill>
                  <a:srgbClr val="547228"/>
                </a:solidFill>
                <a:latin typeface="Comic Sans Bold" panose="03000902030302020204"/>
                <a:ea typeface="Comic Sans Bold" panose="03000902030302020204"/>
                <a:cs typeface="Comic Sans Bold" panose="03000902030302020204"/>
                <a:sym typeface="Comic Sans Bold" panose="03000902030302020204"/>
              </a:rPr>
              <a:t>БІОЛОГІЯ</a:t>
            </a:r>
            <a:endParaRPr lang="en-US" sz="2875" b="1">
              <a:solidFill>
                <a:srgbClr val="547228"/>
              </a:solidFill>
              <a:latin typeface="Comic Sans Bold" panose="03000902030302020204"/>
              <a:ea typeface="Comic Sans Bold" panose="03000902030302020204"/>
              <a:cs typeface="Comic Sans Bold" panose="03000902030302020204"/>
              <a:sym typeface="Comic Sans Bold" panose="03000902030302020204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-647231" y="8365557"/>
            <a:ext cx="3409012" cy="1921443"/>
          </a:xfrm>
          <a:custGeom>
            <a:avLst/>
            <a:gdLst/>
            <a:ahLst/>
            <a:cxnLst/>
            <a:rect l="l" t="t" r="r" b="b"/>
            <a:pathLst>
              <a:path w="3409012" h="1921443">
                <a:moveTo>
                  <a:pt x="0" y="0"/>
                </a:moveTo>
                <a:lnTo>
                  <a:pt x="3409012" y="0"/>
                </a:lnTo>
                <a:lnTo>
                  <a:pt x="3409012" y="1921443"/>
                </a:lnTo>
                <a:lnTo>
                  <a:pt x="0" y="19214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flipH="1">
            <a:off x="15554794" y="8365557"/>
            <a:ext cx="3409012" cy="1921443"/>
          </a:xfrm>
          <a:custGeom>
            <a:avLst/>
            <a:gdLst/>
            <a:ahLst/>
            <a:cxnLst/>
            <a:rect l="l" t="t" r="r" b="b"/>
            <a:pathLst>
              <a:path w="3409012" h="1921443">
                <a:moveTo>
                  <a:pt x="3409012" y="0"/>
                </a:moveTo>
                <a:lnTo>
                  <a:pt x="0" y="0"/>
                </a:lnTo>
                <a:lnTo>
                  <a:pt x="0" y="1921443"/>
                </a:lnTo>
                <a:lnTo>
                  <a:pt x="3409012" y="1921443"/>
                </a:lnTo>
                <a:lnTo>
                  <a:pt x="3409012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510127">
            <a:off x="7568905" y="8767205"/>
            <a:ext cx="652931" cy="394204"/>
          </a:xfrm>
          <a:custGeom>
            <a:avLst/>
            <a:gdLst/>
            <a:ahLst/>
            <a:cxnLst/>
            <a:rect l="l" t="t" r="r" b="b"/>
            <a:pathLst>
              <a:path w="652931" h="394204">
                <a:moveTo>
                  <a:pt x="0" y="0"/>
                </a:moveTo>
                <a:lnTo>
                  <a:pt x="652931" y="0"/>
                </a:lnTo>
                <a:lnTo>
                  <a:pt x="652931" y="394204"/>
                </a:lnTo>
                <a:lnTo>
                  <a:pt x="0" y="39420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5381366" y="2550538"/>
            <a:ext cx="2776884" cy="4111532"/>
          </a:xfrm>
          <a:custGeom>
            <a:avLst/>
            <a:gdLst/>
            <a:ahLst/>
            <a:cxnLst/>
            <a:rect l="l" t="t" r="r" b="b"/>
            <a:pathLst>
              <a:path w="2776884" h="4111532">
                <a:moveTo>
                  <a:pt x="0" y="0"/>
                </a:moveTo>
                <a:lnTo>
                  <a:pt x="2776884" y="0"/>
                </a:lnTo>
                <a:lnTo>
                  <a:pt x="2776884" y="4111532"/>
                </a:lnTo>
                <a:lnTo>
                  <a:pt x="0" y="411153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6576691" y="659483"/>
            <a:ext cx="5134618" cy="6622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515"/>
              </a:lnSpc>
              <a:spcBef>
                <a:spcPct val="0"/>
              </a:spcBef>
            </a:pPr>
            <a:r>
              <a:rPr lang="en-US" sz="3940" b="1">
                <a:solidFill>
                  <a:srgbClr val="10100F"/>
                </a:solidFill>
                <a:latin typeface="Comic Sans Bold" panose="03000902030302020204"/>
                <a:ea typeface="Comic Sans Bold" panose="03000902030302020204"/>
                <a:cs typeface="Comic Sans Bold" panose="03000902030302020204"/>
                <a:sym typeface="Comic Sans Bold" panose="03000902030302020204"/>
              </a:rPr>
              <a:t>7 КЛАС НУШ </a:t>
            </a:r>
            <a:endParaRPr lang="en-US" sz="3940" b="1">
              <a:solidFill>
                <a:srgbClr val="10100F"/>
              </a:solidFill>
              <a:latin typeface="Comic Sans Bold" panose="03000902030302020204"/>
              <a:ea typeface="Comic Sans Bold" panose="03000902030302020204"/>
              <a:cs typeface="Comic Sans Bold" panose="03000902030302020204"/>
              <a:sym typeface="Comic Sans Bold" panose="03000902030302020204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2346311" y="2569773"/>
            <a:ext cx="12162560" cy="57076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390"/>
              </a:lnSpc>
            </a:pPr>
            <a:r>
              <a:rPr lang="en-US" sz="8135">
                <a:solidFill>
                  <a:srgbClr val="547228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Павукоподібні.Загальнахарактеристика .</a:t>
            </a:r>
            <a:endParaRPr lang="en-US" sz="8135">
              <a:solidFill>
                <a:srgbClr val="547228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  <a:p>
            <a:pPr algn="ctr">
              <a:lnSpc>
                <a:spcPts val="11390"/>
              </a:lnSpc>
              <a:spcBef>
                <a:spcPct val="0"/>
              </a:spcBef>
            </a:pPr>
            <a:r>
              <a:rPr lang="en-US" sz="8135">
                <a:solidFill>
                  <a:srgbClr val="547228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Різноманістність павукоподібних </a:t>
            </a:r>
            <a:endParaRPr lang="en-US" sz="8135">
              <a:solidFill>
                <a:srgbClr val="547228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3907577" y="6913526"/>
            <a:ext cx="5134618" cy="6622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515"/>
              </a:lnSpc>
              <a:spcBef>
                <a:spcPct val="0"/>
              </a:spcBef>
            </a:pPr>
            <a:r>
              <a:rPr lang="en-US" sz="3940" b="1">
                <a:solidFill>
                  <a:srgbClr val="10100F"/>
                </a:solidFill>
                <a:latin typeface="Comic Sans Bold" panose="03000902030302020204"/>
                <a:ea typeface="Comic Sans Bold" panose="03000902030302020204"/>
                <a:cs typeface="Comic Sans Bold" panose="03000902030302020204"/>
                <a:sym typeface="Comic Sans Bold" panose="03000902030302020204"/>
              </a:rPr>
              <a:t>С. 201- 205</a:t>
            </a:r>
            <a:endParaRPr lang="en-US" sz="3940" b="1">
              <a:solidFill>
                <a:srgbClr val="10100F"/>
              </a:solidFill>
              <a:latin typeface="Comic Sans Bold" panose="03000902030302020204"/>
              <a:ea typeface="Comic Sans Bold" panose="03000902030302020204"/>
              <a:cs typeface="Comic Sans Bold" panose="03000902030302020204"/>
              <a:sym typeface="Comic Sans Bold" panose="03000902030302020204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724944" y="538670"/>
            <a:ext cx="16838112" cy="980060"/>
            <a:chOff x="0" y="0"/>
            <a:chExt cx="4434729" cy="2581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34729" cy="258123"/>
            </a:xfrm>
            <a:custGeom>
              <a:avLst/>
              <a:gdLst/>
              <a:ahLst/>
              <a:cxnLst/>
              <a:rect l="l" t="t" r="r" b="b"/>
              <a:pathLst>
                <a:path w="4434729" h="258123">
                  <a:moveTo>
                    <a:pt x="13334" y="0"/>
                  </a:moveTo>
                  <a:lnTo>
                    <a:pt x="4421395" y="0"/>
                  </a:lnTo>
                  <a:cubicBezTo>
                    <a:pt x="4424931" y="0"/>
                    <a:pt x="4428323" y="1405"/>
                    <a:pt x="4430824" y="3905"/>
                  </a:cubicBezTo>
                  <a:cubicBezTo>
                    <a:pt x="4433324" y="6406"/>
                    <a:pt x="4434729" y="9797"/>
                    <a:pt x="4434729" y="13334"/>
                  </a:cubicBezTo>
                  <a:lnTo>
                    <a:pt x="4434729" y="244789"/>
                  </a:lnTo>
                  <a:cubicBezTo>
                    <a:pt x="4434729" y="248325"/>
                    <a:pt x="4433324" y="251717"/>
                    <a:pt x="4430824" y="254217"/>
                  </a:cubicBezTo>
                  <a:cubicBezTo>
                    <a:pt x="4428323" y="256718"/>
                    <a:pt x="4424931" y="258123"/>
                    <a:pt x="4421395" y="258123"/>
                  </a:cubicBezTo>
                  <a:lnTo>
                    <a:pt x="13334" y="258123"/>
                  </a:lnTo>
                  <a:cubicBezTo>
                    <a:pt x="9797" y="258123"/>
                    <a:pt x="6406" y="256718"/>
                    <a:pt x="3905" y="254217"/>
                  </a:cubicBezTo>
                  <a:cubicBezTo>
                    <a:pt x="1405" y="251717"/>
                    <a:pt x="0" y="248325"/>
                    <a:pt x="0" y="244789"/>
                  </a:cubicBezTo>
                  <a:lnTo>
                    <a:pt x="0" y="13334"/>
                  </a:lnTo>
                  <a:cubicBezTo>
                    <a:pt x="0" y="9797"/>
                    <a:pt x="1405" y="6406"/>
                    <a:pt x="3905" y="3905"/>
                  </a:cubicBezTo>
                  <a:cubicBezTo>
                    <a:pt x="6406" y="1405"/>
                    <a:pt x="9797" y="0"/>
                    <a:pt x="13334" y="0"/>
                  </a:cubicBezTo>
                  <a:close/>
                </a:path>
              </a:pathLst>
            </a:custGeom>
            <a:solidFill>
              <a:srgbClr val="E1E4A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434729" cy="2962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5" name="Freeform 5"/>
          <p:cNvSpPr/>
          <p:nvPr/>
        </p:nvSpPr>
        <p:spPr>
          <a:xfrm>
            <a:off x="1057275" y="805587"/>
            <a:ext cx="652931" cy="394204"/>
          </a:xfrm>
          <a:custGeom>
            <a:avLst/>
            <a:gdLst/>
            <a:ahLst/>
            <a:cxnLst/>
            <a:rect l="l" t="t" r="r" b="b"/>
            <a:pathLst>
              <a:path w="652931" h="394204">
                <a:moveTo>
                  <a:pt x="0" y="0"/>
                </a:moveTo>
                <a:lnTo>
                  <a:pt x="652931" y="0"/>
                </a:lnTo>
                <a:lnTo>
                  <a:pt x="652931" y="394204"/>
                </a:lnTo>
                <a:lnTo>
                  <a:pt x="0" y="394204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306602" y="6281709"/>
            <a:ext cx="18558304" cy="5162583"/>
          </a:xfrm>
          <a:custGeom>
            <a:avLst/>
            <a:gdLst/>
            <a:ahLst/>
            <a:cxnLst/>
            <a:rect l="l" t="t" r="r" b="b"/>
            <a:pathLst>
              <a:path w="18558304" h="5162583">
                <a:moveTo>
                  <a:pt x="0" y="0"/>
                </a:moveTo>
                <a:lnTo>
                  <a:pt x="18558304" y="0"/>
                </a:lnTo>
                <a:lnTo>
                  <a:pt x="18558304" y="5162583"/>
                </a:lnTo>
                <a:lnTo>
                  <a:pt x="0" y="51625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pic>
        <p:nvPicPr>
          <p:cNvPr id="7" name="Picture 7"/>
          <p:cNvPicPr>
            <a:picLocks noChangeAspect="1"/>
          </p:cNvPicPr>
          <p:nvPr>
            <a:videoFile r:link="rId5"/>
            <p:extLst>
              <p:ext uri="{DAA4B4D4-6D71-4841-9C94-3DE7FCFB9230}">
                <p14:media xmlns:p14="http://schemas.microsoft.com/office/powerpoint/2010/main" r:link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28700" y="2057400"/>
            <a:ext cx="10981372" cy="6172200"/>
          </a:xfrm>
          <a:prstGeom prst="rect">
            <a:avLst/>
          </a:prstGeom>
        </p:spPr>
      </p:pic>
      <p:sp>
        <p:nvSpPr>
          <p:cNvPr id="8" name="Freeform 8"/>
          <p:cNvSpPr/>
          <p:nvPr/>
        </p:nvSpPr>
        <p:spPr>
          <a:xfrm>
            <a:off x="12545357" y="3198164"/>
            <a:ext cx="5706345" cy="2643543"/>
          </a:xfrm>
          <a:custGeom>
            <a:avLst/>
            <a:gdLst/>
            <a:ahLst/>
            <a:cxnLst/>
            <a:rect l="l" t="t" r="r" b="b"/>
            <a:pathLst>
              <a:path w="5706345" h="2643543">
                <a:moveTo>
                  <a:pt x="0" y="0"/>
                </a:moveTo>
                <a:lnTo>
                  <a:pt x="5706345" y="0"/>
                </a:lnTo>
                <a:lnTo>
                  <a:pt x="5706345" y="2643543"/>
                </a:lnTo>
                <a:lnTo>
                  <a:pt x="0" y="264354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8225470" y="8375212"/>
            <a:ext cx="10062530" cy="1661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  <a:spcBef>
                <a:spcPct val="0"/>
              </a:spcBef>
            </a:pPr>
            <a:r>
              <a:rPr lang="en-US" sz="4715" u="sng">
                <a:solidFill>
                  <a:srgbClr val="166469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  <a:hlinkClick r:id="rId10" tooltip="https://youtu.be/JpuqwfKR66U?si=duFi-U2niszbaiPR"/>
              </a:rPr>
              <a:t>https://youtu.be/JpuqwfKR66U?si=duFi-U2niszbaiPR</a:t>
            </a:r>
            <a:endParaRPr lang="en-US" sz="4715" u="sng">
              <a:solidFill>
                <a:srgbClr val="166469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  <a:hlinkClick r:id="rId10" tooltip="https://youtu.be/JpuqwfKR66U?si=duFi-U2niszbaiPR"/>
            </a:endParaRPr>
          </a:p>
        </p:txBody>
      </p:sp>
      <p:sp>
        <p:nvSpPr>
          <p:cNvPr id="10" name="TextBox 10"/>
          <p:cNvSpPr txBox="1"/>
          <p:nvPr/>
        </p:nvSpPr>
        <p:spPr>
          <a:xfrm rot="-143264">
            <a:off x="1869085" y="743939"/>
            <a:ext cx="2513066" cy="4044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30"/>
              </a:lnSpc>
              <a:spcBef>
                <a:spcPct val="0"/>
              </a:spcBef>
            </a:pPr>
            <a:r>
              <a:rPr lang="en-US" sz="2450" b="1">
                <a:solidFill>
                  <a:srgbClr val="547228"/>
                </a:solidFill>
                <a:latin typeface="Comic Sans Bold" panose="03000902030302020204"/>
                <a:ea typeface="Comic Sans Bold" panose="03000902030302020204"/>
                <a:cs typeface="Comic Sans Bold" panose="03000902030302020204"/>
                <a:sym typeface="Comic Sans Bold" panose="03000902030302020204"/>
              </a:rPr>
              <a:t>БІОЛОГІЯ </a:t>
            </a:r>
            <a:endParaRPr lang="en-US" sz="2450" b="1">
              <a:solidFill>
                <a:srgbClr val="547228"/>
              </a:solidFill>
              <a:latin typeface="Comic Sans Bold" panose="03000902030302020204"/>
              <a:ea typeface="Comic Sans Bold" panose="03000902030302020204"/>
              <a:cs typeface="Comic Sans Bold" panose="03000902030302020204"/>
              <a:sym typeface="Comic Sans Bold" panose="03000902030302020204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5411407" y="46447"/>
            <a:ext cx="8545264" cy="1226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80"/>
              </a:lnSpc>
              <a:spcBef>
                <a:spcPct val="0"/>
              </a:spcBef>
            </a:pPr>
            <a:r>
              <a:rPr lang="en-US" sz="7200">
                <a:solidFill>
                  <a:srgbClr val="547228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Перегляньте відео </a:t>
            </a:r>
            <a:endParaRPr lang="en-US" sz="7200">
              <a:solidFill>
                <a:srgbClr val="547228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724944" y="538670"/>
            <a:ext cx="16838112" cy="980060"/>
            <a:chOff x="0" y="0"/>
            <a:chExt cx="4434729" cy="2581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34729" cy="258123"/>
            </a:xfrm>
            <a:custGeom>
              <a:avLst/>
              <a:gdLst/>
              <a:ahLst/>
              <a:cxnLst/>
              <a:rect l="l" t="t" r="r" b="b"/>
              <a:pathLst>
                <a:path w="4434729" h="258123">
                  <a:moveTo>
                    <a:pt x="13334" y="0"/>
                  </a:moveTo>
                  <a:lnTo>
                    <a:pt x="4421395" y="0"/>
                  </a:lnTo>
                  <a:cubicBezTo>
                    <a:pt x="4424931" y="0"/>
                    <a:pt x="4428323" y="1405"/>
                    <a:pt x="4430824" y="3905"/>
                  </a:cubicBezTo>
                  <a:cubicBezTo>
                    <a:pt x="4433324" y="6406"/>
                    <a:pt x="4434729" y="9797"/>
                    <a:pt x="4434729" y="13334"/>
                  </a:cubicBezTo>
                  <a:lnTo>
                    <a:pt x="4434729" y="244789"/>
                  </a:lnTo>
                  <a:cubicBezTo>
                    <a:pt x="4434729" y="248325"/>
                    <a:pt x="4433324" y="251717"/>
                    <a:pt x="4430824" y="254217"/>
                  </a:cubicBezTo>
                  <a:cubicBezTo>
                    <a:pt x="4428323" y="256718"/>
                    <a:pt x="4424931" y="258123"/>
                    <a:pt x="4421395" y="258123"/>
                  </a:cubicBezTo>
                  <a:lnTo>
                    <a:pt x="13334" y="258123"/>
                  </a:lnTo>
                  <a:cubicBezTo>
                    <a:pt x="9797" y="258123"/>
                    <a:pt x="6406" y="256718"/>
                    <a:pt x="3905" y="254217"/>
                  </a:cubicBezTo>
                  <a:cubicBezTo>
                    <a:pt x="1405" y="251717"/>
                    <a:pt x="0" y="248325"/>
                    <a:pt x="0" y="244789"/>
                  </a:cubicBezTo>
                  <a:lnTo>
                    <a:pt x="0" y="13334"/>
                  </a:lnTo>
                  <a:cubicBezTo>
                    <a:pt x="0" y="9797"/>
                    <a:pt x="1405" y="6406"/>
                    <a:pt x="3905" y="3905"/>
                  </a:cubicBezTo>
                  <a:cubicBezTo>
                    <a:pt x="6406" y="1405"/>
                    <a:pt x="9797" y="0"/>
                    <a:pt x="13334" y="0"/>
                  </a:cubicBezTo>
                  <a:close/>
                </a:path>
              </a:pathLst>
            </a:custGeom>
            <a:solidFill>
              <a:srgbClr val="E1E4A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434729" cy="2962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5" name="Freeform 5"/>
          <p:cNvSpPr/>
          <p:nvPr/>
        </p:nvSpPr>
        <p:spPr>
          <a:xfrm>
            <a:off x="1057275" y="805587"/>
            <a:ext cx="652931" cy="394204"/>
          </a:xfrm>
          <a:custGeom>
            <a:avLst/>
            <a:gdLst/>
            <a:ahLst/>
            <a:cxnLst/>
            <a:rect l="l" t="t" r="r" b="b"/>
            <a:pathLst>
              <a:path w="652931" h="394204">
                <a:moveTo>
                  <a:pt x="0" y="0"/>
                </a:moveTo>
                <a:lnTo>
                  <a:pt x="652931" y="0"/>
                </a:lnTo>
                <a:lnTo>
                  <a:pt x="652931" y="394204"/>
                </a:lnTo>
                <a:lnTo>
                  <a:pt x="0" y="394204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306602" y="6281709"/>
            <a:ext cx="18558304" cy="5162583"/>
          </a:xfrm>
          <a:custGeom>
            <a:avLst/>
            <a:gdLst/>
            <a:ahLst/>
            <a:cxnLst/>
            <a:rect l="l" t="t" r="r" b="b"/>
            <a:pathLst>
              <a:path w="18558304" h="5162583">
                <a:moveTo>
                  <a:pt x="0" y="0"/>
                </a:moveTo>
                <a:lnTo>
                  <a:pt x="18558304" y="0"/>
                </a:lnTo>
                <a:lnTo>
                  <a:pt x="18558304" y="5162583"/>
                </a:lnTo>
                <a:lnTo>
                  <a:pt x="0" y="51625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11282" y="538670"/>
            <a:ext cx="9276311" cy="9465624"/>
          </a:xfrm>
          <a:custGeom>
            <a:avLst/>
            <a:gdLst/>
            <a:ahLst/>
            <a:cxnLst/>
            <a:rect l="l" t="t" r="r" b="b"/>
            <a:pathLst>
              <a:path w="9276311" h="9465624">
                <a:moveTo>
                  <a:pt x="0" y="0"/>
                </a:moveTo>
                <a:lnTo>
                  <a:pt x="9276311" y="0"/>
                </a:lnTo>
                <a:lnTo>
                  <a:pt x="9276311" y="9465624"/>
                </a:lnTo>
                <a:lnTo>
                  <a:pt x="0" y="946562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9144000" y="1518730"/>
            <a:ext cx="8419056" cy="4841957"/>
          </a:xfrm>
          <a:custGeom>
            <a:avLst/>
            <a:gdLst/>
            <a:ahLst/>
            <a:cxnLst/>
            <a:rect l="l" t="t" r="r" b="b"/>
            <a:pathLst>
              <a:path w="8419056" h="4841957">
                <a:moveTo>
                  <a:pt x="0" y="0"/>
                </a:moveTo>
                <a:lnTo>
                  <a:pt x="8419056" y="0"/>
                </a:lnTo>
                <a:lnTo>
                  <a:pt x="8419056" y="4841956"/>
                </a:lnTo>
                <a:lnTo>
                  <a:pt x="0" y="484195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41459" b="-244934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4755875" y="0"/>
            <a:ext cx="4115567" cy="4604830"/>
          </a:xfrm>
          <a:custGeom>
            <a:avLst/>
            <a:gdLst/>
            <a:ahLst/>
            <a:cxnLst/>
            <a:rect l="l" t="t" r="r" b="b"/>
            <a:pathLst>
              <a:path w="4115567" h="4604830">
                <a:moveTo>
                  <a:pt x="0" y="0"/>
                </a:moveTo>
                <a:lnTo>
                  <a:pt x="4115566" y="0"/>
                </a:lnTo>
                <a:lnTo>
                  <a:pt x="4115566" y="4604830"/>
                </a:lnTo>
                <a:lnTo>
                  <a:pt x="0" y="460483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0838801" y="6360686"/>
            <a:ext cx="6796216" cy="4114800"/>
          </a:xfrm>
          <a:custGeom>
            <a:avLst/>
            <a:gdLst/>
            <a:ahLst/>
            <a:cxnLst/>
            <a:rect l="l" t="t" r="r" b="b"/>
            <a:pathLst>
              <a:path w="6796216" h="4114800">
                <a:moveTo>
                  <a:pt x="0" y="0"/>
                </a:moveTo>
                <a:lnTo>
                  <a:pt x="6796216" y="0"/>
                </a:lnTo>
                <a:lnTo>
                  <a:pt x="679621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 rot="-143264">
            <a:off x="1869085" y="743939"/>
            <a:ext cx="2513066" cy="4044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30"/>
              </a:lnSpc>
              <a:spcBef>
                <a:spcPct val="0"/>
              </a:spcBef>
            </a:pPr>
            <a:r>
              <a:rPr lang="en-US" sz="2450" b="1">
                <a:solidFill>
                  <a:srgbClr val="547228"/>
                </a:solidFill>
                <a:latin typeface="Comic Sans Bold" panose="03000902030302020204"/>
                <a:ea typeface="Comic Sans Bold" panose="03000902030302020204"/>
                <a:cs typeface="Comic Sans Bold" panose="03000902030302020204"/>
                <a:sym typeface="Comic Sans Bold" panose="03000902030302020204"/>
              </a:rPr>
              <a:t>БІОЛОГІЯ </a:t>
            </a:r>
            <a:endParaRPr lang="en-US" sz="2450" b="1">
              <a:solidFill>
                <a:srgbClr val="547228"/>
              </a:solidFill>
              <a:latin typeface="Comic Sans Bold" panose="03000902030302020204"/>
              <a:ea typeface="Comic Sans Bold" panose="03000902030302020204"/>
              <a:cs typeface="Comic Sans Bold" panose="03000902030302020204"/>
              <a:sym typeface="Comic Sans Bold" panose="03000902030302020204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724944" y="3367823"/>
            <a:ext cx="6810259" cy="58904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90"/>
              </a:lnSpc>
              <a:spcBef>
                <a:spcPct val="0"/>
              </a:spcBef>
            </a:pPr>
            <a:r>
              <a:rPr lang="en-US" sz="5565">
                <a:solidFill>
                  <a:srgbClr val="166469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У кліщів головогруди і черевце зрощені і утворюють тулуб. Розміщені хеліцери і ногощупальці</a:t>
            </a:r>
            <a:endParaRPr lang="en-US" sz="5565">
              <a:solidFill>
                <a:srgbClr val="166469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0151661" y="2553669"/>
            <a:ext cx="1374279" cy="505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80"/>
              </a:lnSpc>
              <a:spcBef>
                <a:spcPct val="0"/>
              </a:spcBef>
            </a:pPr>
            <a:r>
              <a:rPr lang="en-US" sz="2985" b="1">
                <a:solidFill>
                  <a:srgbClr val="000000"/>
                </a:solidFill>
                <a:latin typeface="Comic Sans Bold" panose="03000902030302020204"/>
                <a:ea typeface="Comic Sans Bold" panose="03000902030302020204"/>
                <a:cs typeface="Comic Sans Bold" panose="03000902030302020204"/>
                <a:sym typeface="Comic Sans Bold" panose="03000902030302020204"/>
              </a:rPr>
              <a:t>ТУЛУБ</a:t>
            </a:r>
            <a:r>
              <a:rPr lang="en-US" sz="2985">
                <a:solidFill>
                  <a:srgbClr val="000000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 </a:t>
            </a:r>
            <a:endParaRPr lang="en-US" sz="2985">
              <a:solidFill>
                <a:srgbClr val="000000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9410132" y="5214332"/>
            <a:ext cx="2158529" cy="505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80"/>
              </a:lnSpc>
              <a:spcBef>
                <a:spcPct val="0"/>
              </a:spcBef>
            </a:pPr>
            <a:r>
              <a:rPr lang="en-US" sz="2985" b="1">
                <a:solidFill>
                  <a:srgbClr val="000000"/>
                </a:solidFill>
                <a:latin typeface="Comic Sans Bold" panose="03000902030302020204"/>
                <a:ea typeface="Comic Sans Bold" panose="03000902030302020204"/>
                <a:cs typeface="Comic Sans Bold" panose="03000902030302020204"/>
                <a:sym typeface="Comic Sans Bold" panose="03000902030302020204"/>
              </a:rPr>
              <a:t>ХОДИЛЬНІ</a:t>
            </a:r>
            <a:endParaRPr lang="en-US" sz="2985" b="1">
              <a:solidFill>
                <a:srgbClr val="000000"/>
              </a:solidFill>
              <a:latin typeface="Comic Sans Bold" panose="03000902030302020204"/>
              <a:ea typeface="Comic Sans Bold" panose="03000902030302020204"/>
              <a:cs typeface="Comic Sans Bold" panose="03000902030302020204"/>
              <a:sym typeface="Comic Sans Bold" panose="03000902030302020204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724944" y="538670"/>
            <a:ext cx="16838112" cy="980060"/>
            <a:chOff x="0" y="0"/>
            <a:chExt cx="4434729" cy="2581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34729" cy="258123"/>
            </a:xfrm>
            <a:custGeom>
              <a:avLst/>
              <a:gdLst/>
              <a:ahLst/>
              <a:cxnLst/>
              <a:rect l="l" t="t" r="r" b="b"/>
              <a:pathLst>
                <a:path w="4434729" h="258123">
                  <a:moveTo>
                    <a:pt x="13334" y="0"/>
                  </a:moveTo>
                  <a:lnTo>
                    <a:pt x="4421395" y="0"/>
                  </a:lnTo>
                  <a:cubicBezTo>
                    <a:pt x="4424931" y="0"/>
                    <a:pt x="4428323" y="1405"/>
                    <a:pt x="4430824" y="3905"/>
                  </a:cubicBezTo>
                  <a:cubicBezTo>
                    <a:pt x="4433324" y="6406"/>
                    <a:pt x="4434729" y="9797"/>
                    <a:pt x="4434729" y="13334"/>
                  </a:cubicBezTo>
                  <a:lnTo>
                    <a:pt x="4434729" y="244789"/>
                  </a:lnTo>
                  <a:cubicBezTo>
                    <a:pt x="4434729" y="248325"/>
                    <a:pt x="4433324" y="251717"/>
                    <a:pt x="4430824" y="254217"/>
                  </a:cubicBezTo>
                  <a:cubicBezTo>
                    <a:pt x="4428323" y="256718"/>
                    <a:pt x="4424931" y="258123"/>
                    <a:pt x="4421395" y="258123"/>
                  </a:cubicBezTo>
                  <a:lnTo>
                    <a:pt x="13334" y="258123"/>
                  </a:lnTo>
                  <a:cubicBezTo>
                    <a:pt x="9797" y="258123"/>
                    <a:pt x="6406" y="256718"/>
                    <a:pt x="3905" y="254217"/>
                  </a:cubicBezTo>
                  <a:cubicBezTo>
                    <a:pt x="1405" y="251717"/>
                    <a:pt x="0" y="248325"/>
                    <a:pt x="0" y="244789"/>
                  </a:cubicBezTo>
                  <a:lnTo>
                    <a:pt x="0" y="13334"/>
                  </a:lnTo>
                  <a:cubicBezTo>
                    <a:pt x="0" y="9797"/>
                    <a:pt x="1405" y="6406"/>
                    <a:pt x="3905" y="3905"/>
                  </a:cubicBezTo>
                  <a:cubicBezTo>
                    <a:pt x="6406" y="1405"/>
                    <a:pt x="9797" y="0"/>
                    <a:pt x="13334" y="0"/>
                  </a:cubicBezTo>
                  <a:close/>
                </a:path>
              </a:pathLst>
            </a:custGeom>
            <a:solidFill>
              <a:srgbClr val="E1E4A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434729" cy="2962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5" name="Freeform 5"/>
          <p:cNvSpPr/>
          <p:nvPr/>
        </p:nvSpPr>
        <p:spPr>
          <a:xfrm>
            <a:off x="1057275" y="805587"/>
            <a:ext cx="652931" cy="394204"/>
          </a:xfrm>
          <a:custGeom>
            <a:avLst/>
            <a:gdLst/>
            <a:ahLst/>
            <a:cxnLst/>
            <a:rect l="l" t="t" r="r" b="b"/>
            <a:pathLst>
              <a:path w="652931" h="394204">
                <a:moveTo>
                  <a:pt x="0" y="0"/>
                </a:moveTo>
                <a:lnTo>
                  <a:pt x="652931" y="0"/>
                </a:lnTo>
                <a:lnTo>
                  <a:pt x="652931" y="394204"/>
                </a:lnTo>
                <a:lnTo>
                  <a:pt x="0" y="394204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306602" y="6281709"/>
            <a:ext cx="18558304" cy="5162583"/>
          </a:xfrm>
          <a:custGeom>
            <a:avLst/>
            <a:gdLst/>
            <a:ahLst/>
            <a:cxnLst/>
            <a:rect l="l" t="t" r="r" b="b"/>
            <a:pathLst>
              <a:path w="18558304" h="5162583">
                <a:moveTo>
                  <a:pt x="0" y="0"/>
                </a:moveTo>
                <a:lnTo>
                  <a:pt x="18558304" y="0"/>
                </a:lnTo>
                <a:lnTo>
                  <a:pt x="18558304" y="5162583"/>
                </a:lnTo>
                <a:lnTo>
                  <a:pt x="0" y="51625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24656" y="2439367"/>
            <a:ext cx="11526397" cy="7442241"/>
          </a:xfrm>
          <a:custGeom>
            <a:avLst/>
            <a:gdLst/>
            <a:ahLst/>
            <a:cxnLst/>
            <a:rect l="l" t="t" r="r" b="b"/>
            <a:pathLst>
              <a:path w="11526397" h="7442241">
                <a:moveTo>
                  <a:pt x="0" y="0"/>
                </a:moveTo>
                <a:lnTo>
                  <a:pt x="11526397" y="0"/>
                </a:lnTo>
                <a:lnTo>
                  <a:pt x="11526397" y="7442241"/>
                </a:lnTo>
                <a:lnTo>
                  <a:pt x="0" y="744224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028700" y="2985312"/>
            <a:ext cx="9468402" cy="55035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10"/>
              </a:lnSpc>
              <a:spcBef>
                <a:spcPct val="0"/>
              </a:spcBef>
            </a:pPr>
            <a:r>
              <a:rPr lang="en-US" sz="4435">
                <a:solidFill>
                  <a:srgbClr val="166469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Ґрунтоутворення; Регулюють чисельність різноманітних членистоногих, тому деякі види використовують для боротьби зі шкідниками сільського та лісового господарства; Паразити рослин, тварин і людей.</a:t>
            </a:r>
            <a:endParaRPr lang="en-US" sz="4435">
              <a:solidFill>
                <a:srgbClr val="166469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12440599" y="6680461"/>
            <a:ext cx="5811103" cy="3201147"/>
          </a:xfrm>
          <a:custGeom>
            <a:avLst/>
            <a:gdLst/>
            <a:ahLst/>
            <a:cxnLst/>
            <a:rect l="l" t="t" r="r" b="b"/>
            <a:pathLst>
              <a:path w="5811103" h="3201147">
                <a:moveTo>
                  <a:pt x="0" y="0"/>
                </a:moveTo>
                <a:lnTo>
                  <a:pt x="5811103" y="0"/>
                </a:lnTo>
                <a:lnTo>
                  <a:pt x="5811103" y="3201147"/>
                </a:lnTo>
                <a:lnTo>
                  <a:pt x="0" y="320114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54075" b="-249328"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6596865" y="-3842342"/>
            <a:ext cx="1324870" cy="6281709"/>
          </a:xfrm>
          <a:custGeom>
            <a:avLst/>
            <a:gdLst/>
            <a:ahLst/>
            <a:cxnLst/>
            <a:rect l="l" t="t" r="r" b="b"/>
            <a:pathLst>
              <a:path w="1324870" h="6281709">
                <a:moveTo>
                  <a:pt x="0" y="0"/>
                </a:moveTo>
                <a:lnTo>
                  <a:pt x="1324870" y="0"/>
                </a:lnTo>
                <a:lnTo>
                  <a:pt x="1324870" y="6281709"/>
                </a:lnTo>
                <a:lnTo>
                  <a:pt x="0" y="62817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1782037" y="2439367"/>
            <a:ext cx="4814828" cy="4114800"/>
          </a:xfrm>
          <a:custGeom>
            <a:avLst/>
            <a:gdLst/>
            <a:ahLst/>
            <a:cxnLst/>
            <a:rect l="l" t="t" r="r" b="b"/>
            <a:pathLst>
              <a:path w="4814828" h="4114800">
                <a:moveTo>
                  <a:pt x="0" y="0"/>
                </a:moveTo>
                <a:lnTo>
                  <a:pt x="4814828" y="0"/>
                </a:lnTo>
                <a:lnTo>
                  <a:pt x="481482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 rot="-143264">
            <a:off x="1869085" y="743939"/>
            <a:ext cx="2513066" cy="4044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30"/>
              </a:lnSpc>
              <a:spcBef>
                <a:spcPct val="0"/>
              </a:spcBef>
            </a:pPr>
            <a:r>
              <a:rPr lang="en-US" sz="2450" b="1">
                <a:solidFill>
                  <a:srgbClr val="547228"/>
                </a:solidFill>
                <a:latin typeface="Comic Sans Bold" panose="03000902030302020204"/>
                <a:ea typeface="Comic Sans Bold" panose="03000902030302020204"/>
                <a:cs typeface="Comic Sans Bold" panose="03000902030302020204"/>
                <a:sym typeface="Comic Sans Bold" panose="03000902030302020204"/>
              </a:rPr>
              <a:t>БІОЛОГІЯ </a:t>
            </a:r>
            <a:endParaRPr lang="en-US" sz="2450" b="1">
              <a:solidFill>
                <a:srgbClr val="547228"/>
              </a:solidFill>
              <a:latin typeface="Comic Sans Bold" panose="03000902030302020204"/>
              <a:ea typeface="Comic Sans Bold" panose="03000902030302020204"/>
              <a:cs typeface="Comic Sans Bold" panose="03000902030302020204"/>
              <a:sym typeface="Comic Sans Bold" panose="03000902030302020204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880632" y="166221"/>
            <a:ext cx="15606814" cy="22731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40"/>
              </a:lnSpc>
              <a:spcBef>
                <a:spcPct val="0"/>
              </a:spcBef>
            </a:pPr>
            <a:r>
              <a:rPr lang="en-US" sz="6530">
                <a:solidFill>
                  <a:srgbClr val="929CEF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Роль кліщів у природі та житті людини</a:t>
            </a:r>
            <a:endParaRPr lang="en-US" sz="6530">
              <a:solidFill>
                <a:srgbClr val="929CEF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724944" y="538670"/>
            <a:ext cx="16838112" cy="980060"/>
            <a:chOff x="0" y="0"/>
            <a:chExt cx="4434729" cy="2581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34729" cy="258123"/>
            </a:xfrm>
            <a:custGeom>
              <a:avLst/>
              <a:gdLst/>
              <a:ahLst/>
              <a:cxnLst/>
              <a:rect l="l" t="t" r="r" b="b"/>
              <a:pathLst>
                <a:path w="4434729" h="258123">
                  <a:moveTo>
                    <a:pt x="13334" y="0"/>
                  </a:moveTo>
                  <a:lnTo>
                    <a:pt x="4421395" y="0"/>
                  </a:lnTo>
                  <a:cubicBezTo>
                    <a:pt x="4424931" y="0"/>
                    <a:pt x="4428323" y="1405"/>
                    <a:pt x="4430824" y="3905"/>
                  </a:cubicBezTo>
                  <a:cubicBezTo>
                    <a:pt x="4433324" y="6406"/>
                    <a:pt x="4434729" y="9797"/>
                    <a:pt x="4434729" y="13334"/>
                  </a:cubicBezTo>
                  <a:lnTo>
                    <a:pt x="4434729" y="244789"/>
                  </a:lnTo>
                  <a:cubicBezTo>
                    <a:pt x="4434729" y="248325"/>
                    <a:pt x="4433324" y="251717"/>
                    <a:pt x="4430824" y="254217"/>
                  </a:cubicBezTo>
                  <a:cubicBezTo>
                    <a:pt x="4428323" y="256718"/>
                    <a:pt x="4424931" y="258123"/>
                    <a:pt x="4421395" y="258123"/>
                  </a:cubicBezTo>
                  <a:lnTo>
                    <a:pt x="13334" y="258123"/>
                  </a:lnTo>
                  <a:cubicBezTo>
                    <a:pt x="9797" y="258123"/>
                    <a:pt x="6406" y="256718"/>
                    <a:pt x="3905" y="254217"/>
                  </a:cubicBezTo>
                  <a:cubicBezTo>
                    <a:pt x="1405" y="251717"/>
                    <a:pt x="0" y="248325"/>
                    <a:pt x="0" y="244789"/>
                  </a:cubicBezTo>
                  <a:lnTo>
                    <a:pt x="0" y="13334"/>
                  </a:lnTo>
                  <a:cubicBezTo>
                    <a:pt x="0" y="9797"/>
                    <a:pt x="1405" y="6406"/>
                    <a:pt x="3905" y="3905"/>
                  </a:cubicBezTo>
                  <a:cubicBezTo>
                    <a:pt x="6406" y="1405"/>
                    <a:pt x="9797" y="0"/>
                    <a:pt x="13334" y="0"/>
                  </a:cubicBezTo>
                  <a:close/>
                </a:path>
              </a:pathLst>
            </a:custGeom>
            <a:solidFill>
              <a:srgbClr val="E1E4A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434729" cy="2962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5" name="Freeform 5"/>
          <p:cNvSpPr/>
          <p:nvPr/>
        </p:nvSpPr>
        <p:spPr>
          <a:xfrm>
            <a:off x="1057275" y="805587"/>
            <a:ext cx="652931" cy="394204"/>
          </a:xfrm>
          <a:custGeom>
            <a:avLst/>
            <a:gdLst/>
            <a:ahLst/>
            <a:cxnLst/>
            <a:rect l="l" t="t" r="r" b="b"/>
            <a:pathLst>
              <a:path w="652931" h="394204">
                <a:moveTo>
                  <a:pt x="0" y="0"/>
                </a:moveTo>
                <a:lnTo>
                  <a:pt x="652931" y="0"/>
                </a:lnTo>
                <a:lnTo>
                  <a:pt x="652931" y="394204"/>
                </a:lnTo>
                <a:lnTo>
                  <a:pt x="0" y="394204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306602" y="6281709"/>
            <a:ext cx="18558304" cy="5162583"/>
          </a:xfrm>
          <a:custGeom>
            <a:avLst/>
            <a:gdLst/>
            <a:ahLst/>
            <a:cxnLst/>
            <a:rect l="l" t="t" r="r" b="b"/>
            <a:pathLst>
              <a:path w="18558304" h="5162583">
                <a:moveTo>
                  <a:pt x="0" y="0"/>
                </a:moveTo>
                <a:lnTo>
                  <a:pt x="18558304" y="0"/>
                </a:lnTo>
                <a:lnTo>
                  <a:pt x="18558304" y="5162583"/>
                </a:lnTo>
                <a:lnTo>
                  <a:pt x="0" y="51625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6596865" y="-3842342"/>
            <a:ext cx="1324870" cy="6281709"/>
          </a:xfrm>
          <a:custGeom>
            <a:avLst/>
            <a:gdLst/>
            <a:ahLst/>
            <a:cxnLst/>
            <a:rect l="l" t="t" r="r" b="b"/>
            <a:pathLst>
              <a:path w="1324870" h="6281709">
                <a:moveTo>
                  <a:pt x="0" y="0"/>
                </a:moveTo>
                <a:lnTo>
                  <a:pt x="1324870" y="0"/>
                </a:lnTo>
                <a:lnTo>
                  <a:pt x="1324870" y="6281709"/>
                </a:lnTo>
                <a:lnTo>
                  <a:pt x="0" y="628170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724944" y="2249449"/>
            <a:ext cx="8959095" cy="8037551"/>
          </a:xfrm>
          <a:custGeom>
            <a:avLst/>
            <a:gdLst/>
            <a:ahLst/>
            <a:cxnLst/>
            <a:rect l="l" t="t" r="r" b="b"/>
            <a:pathLst>
              <a:path w="8959095" h="8037551">
                <a:moveTo>
                  <a:pt x="0" y="0"/>
                </a:moveTo>
                <a:lnTo>
                  <a:pt x="8959095" y="0"/>
                </a:lnTo>
                <a:lnTo>
                  <a:pt x="8959095" y="8037551"/>
                </a:lnTo>
                <a:lnTo>
                  <a:pt x="0" y="803755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80488" b="-67212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0722664" y="2439367"/>
            <a:ext cx="6124450" cy="7847633"/>
          </a:xfrm>
          <a:custGeom>
            <a:avLst/>
            <a:gdLst/>
            <a:ahLst/>
            <a:cxnLst/>
            <a:rect l="l" t="t" r="r" b="b"/>
            <a:pathLst>
              <a:path w="6124450" h="7847633">
                <a:moveTo>
                  <a:pt x="0" y="0"/>
                </a:moveTo>
                <a:lnTo>
                  <a:pt x="6124450" y="0"/>
                </a:lnTo>
                <a:lnTo>
                  <a:pt x="6124450" y="7847633"/>
                </a:lnTo>
                <a:lnTo>
                  <a:pt x="0" y="784763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36713" b="-36713"/>
            </a:stretch>
          </a:blipFill>
        </p:spPr>
      </p:sp>
      <p:sp>
        <p:nvSpPr>
          <p:cNvPr id="10" name="TextBox 10"/>
          <p:cNvSpPr txBox="1"/>
          <p:nvPr/>
        </p:nvSpPr>
        <p:spPr>
          <a:xfrm rot="-143264">
            <a:off x="1869085" y="743939"/>
            <a:ext cx="2513066" cy="4044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30"/>
              </a:lnSpc>
              <a:spcBef>
                <a:spcPct val="0"/>
              </a:spcBef>
            </a:pPr>
            <a:r>
              <a:rPr lang="en-US" sz="2450" b="1">
                <a:solidFill>
                  <a:srgbClr val="547228"/>
                </a:solidFill>
                <a:latin typeface="Comic Sans Bold" panose="03000902030302020204"/>
                <a:ea typeface="Comic Sans Bold" panose="03000902030302020204"/>
                <a:cs typeface="Comic Sans Bold" panose="03000902030302020204"/>
                <a:sym typeface="Comic Sans Bold" panose="03000902030302020204"/>
              </a:rPr>
              <a:t>БІОЛОГІЯ </a:t>
            </a:r>
            <a:endParaRPr lang="en-US" sz="2450" b="1">
              <a:solidFill>
                <a:srgbClr val="547228"/>
              </a:solidFill>
              <a:latin typeface="Comic Sans Bold" panose="03000902030302020204"/>
              <a:ea typeface="Comic Sans Bold" panose="03000902030302020204"/>
              <a:cs typeface="Comic Sans Bold" panose="03000902030302020204"/>
              <a:sym typeface="Comic Sans Bold" panose="03000902030302020204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5693950" y="166221"/>
            <a:ext cx="7980179" cy="11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40"/>
              </a:lnSpc>
              <a:spcBef>
                <a:spcPct val="0"/>
              </a:spcBef>
            </a:pPr>
            <a:r>
              <a:rPr lang="en-US" sz="6530">
                <a:solidFill>
                  <a:srgbClr val="929CEF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Попрактикуймося ! </a:t>
            </a:r>
            <a:endParaRPr lang="en-US" sz="6530">
              <a:solidFill>
                <a:srgbClr val="929CEF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724944" y="538670"/>
            <a:ext cx="16838112" cy="980060"/>
            <a:chOff x="0" y="0"/>
            <a:chExt cx="4434729" cy="2581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34729" cy="258123"/>
            </a:xfrm>
            <a:custGeom>
              <a:avLst/>
              <a:gdLst/>
              <a:ahLst/>
              <a:cxnLst/>
              <a:rect l="l" t="t" r="r" b="b"/>
              <a:pathLst>
                <a:path w="4434729" h="258123">
                  <a:moveTo>
                    <a:pt x="13334" y="0"/>
                  </a:moveTo>
                  <a:lnTo>
                    <a:pt x="4421395" y="0"/>
                  </a:lnTo>
                  <a:cubicBezTo>
                    <a:pt x="4424931" y="0"/>
                    <a:pt x="4428323" y="1405"/>
                    <a:pt x="4430824" y="3905"/>
                  </a:cubicBezTo>
                  <a:cubicBezTo>
                    <a:pt x="4433324" y="6406"/>
                    <a:pt x="4434729" y="9797"/>
                    <a:pt x="4434729" y="13334"/>
                  </a:cubicBezTo>
                  <a:lnTo>
                    <a:pt x="4434729" y="244789"/>
                  </a:lnTo>
                  <a:cubicBezTo>
                    <a:pt x="4434729" y="248325"/>
                    <a:pt x="4433324" y="251717"/>
                    <a:pt x="4430824" y="254217"/>
                  </a:cubicBezTo>
                  <a:cubicBezTo>
                    <a:pt x="4428323" y="256718"/>
                    <a:pt x="4424931" y="258123"/>
                    <a:pt x="4421395" y="258123"/>
                  </a:cubicBezTo>
                  <a:lnTo>
                    <a:pt x="13334" y="258123"/>
                  </a:lnTo>
                  <a:cubicBezTo>
                    <a:pt x="9797" y="258123"/>
                    <a:pt x="6406" y="256718"/>
                    <a:pt x="3905" y="254217"/>
                  </a:cubicBezTo>
                  <a:cubicBezTo>
                    <a:pt x="1405" y="251717"/>
                    <a:pt x="0" y="248325"/>
                    <a:pt x="0" y="244789"/>
                  </a:cubicBezTo>
                  <a:lnTo>
                    <a:pt x="0" y="13334"/>
                  </a:lnTo>
                  <a:cubicBezTo>
                    <a:pt x="0" y="9797"/>
                    <a:pt x="1405" y="6406"/>
                    <a:pt x="3905" y="3905"/>
                  </a:cubicBezTo>
                  <a:cubicBezTo>
                    <a:pt x="6406" y="1405"/>
                    <a:pt x="9797" y="0"/>
                    <a:pt x="13334" y="0"/>
                  </a:cubicBezTo>
                  <a:close/>
                </a:path>
              </a:pathLst>
            </a:custGeom>
            <a:solidFill>
              <a:srgbClr val="E1E4A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434729" cy="2962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5" name="Freeform 5"/>
          <p:cNvSpPr/>
          <p:nvPr/>
        </p:nvSpPr>
        <p:spPr>
          <a:xfrm>
            <a:off x="1057275" y="805587"/>
            <a:ext cx="652931" cy="394204"/>
          </a:xfrm>
          <a:custGeom>
            <a:avLst/>
            <a:gdLst/>
            <a:ahLst/>
            <a:cxnLst/>
            <a:rect l="l" t="t" r="r" b="b"/>
            <a:pathLst>
              <a:path w="652931" h="394204">
                <a:moveTo>
                  <a:pt x="0" y="0"/>
                </a:moveTo>
                <a:lnTo>
                  <a:pt x="652931" y="0"/>
                </a:lnTo>
                <a:lnTo>
                  <a:pt x="652931" y="394204"/>
                </a:lnTo>
                <a:lnTo>
                  <a:pt x="0" y="394204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306602" y="6281709"/>
            <a:ext cx="18558304" cy="5162583"/>
          </a:xfrm>
          <a:custGeom>
            <a:avLst/>
            <a:gdLst/>
            <a:ahLst/>
            <a:cxnLst/>
            <a:rect l="l" t="t" r="r" b="b"/>
            <a:pathLst>
              <a:path w="18558304" h="5162583">
                <a:moveTo>
                  <a:pt x="0" y="0"/>
                </a:moveTo>
                <a:lnTo>
                  <a:pt x="18558304" y="0"/>
                </a:lnTo>
                <a:lnTo>
                  <a:pt x="18558304" y="5162583"/>
                </a:lnTo>
                <a:lnTo>
                  <a:pt x="0" y="51625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6596865" y="-3842342"/>
            <a:ext cx="1324870" cy="6281709"/>
          </a:xfrm>
          <a:custGeom>
            <a:avLst/>
            <a:gdLst/>
            <a:ahLst/>
            <a:cxnLst/>
            <a:rect l="l" t="t" r="r" b="b"/>
            <a:pathLst>
              <a:path w="1324870" h="6281709">
                <a:moveTo>
                  <a:pt x="0" y="0"/>
                </a:moveTo>
                <a:lnTo>
                  <a:pt x="1324870" y="0"/>
                </a:lnTo>
                <a:lnTo>
                  <a:pt x="1324870" y="6281709"/>
                </a:lnTo>
                <a:lnTo>
                  <a:pt x="0" y="628170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724944" y="2249449"/>
            <a:ext cx="8959095" cy="8037551"/>
          </a:xfrm>
          <a:custGeom>
            <a:avLst/>
            <a:gdLst/>
            <a:ahLst/>
            <a:cxnLst/>
            <a:rect l="l" t="t" r="r" b="b"/>
            <a:pathLst>
              <a:path w="8959095" h="8037551">
                <a:moveTo>
                  <a:pt x="0" y="0"/>
                </a:moveTo>
                <a:lnTo>
                  <a:pt x="8959095" y="0"/>
                </a:lnTo>
                <a:lnTo>
                  <a:pt x="8959095" y="8037551"/>
                </a:lnTo>
                <a:lnTo>
                  <a:pt x="0" y="803755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80488" b="-67212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0722664" y="2439367"/>
            <a:ext cx="6124450" cy="7847633"/>
          </a:xfrm>
          <a:custGeom>
            <a:avLst/>
            <a:gdLst/>
            <a:ahLst/>
            <a:cxnLst/>
            <a:rect l="l" t="t" r="r" b="b"/>
            <a:pathLst>
              <a:path w="6124450" h="7847633">
                <a:moveTo>
                  <a:pt x="0" y="0"/>
                </a:moveTo>
                <a:lnTo>
                  <a:pt x="6124450" y="0"/>
                </a:lnTo>
                <a:lnTo>
                  <a:pt x="6124450" y="7847633"/>
                </a:lnTo>
                <a:lnTo>
                  <a:pt x="0" y="784763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36713" b="-36713"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362385" y="7016905"/>
            <a:ext cx="695642" cy="695642"/>
          </a:xfrm>
          <a:custGeom>
            <a:avLst/>
            <a:gdLst/>
            <a:ahLst/>
            <a:cxnLst/>
            <a:rect l="l" t="t" r="r" b="b"/>
            <a:pathLst>
              <a:path w="695642" h="695642">
                <a:moveTo>
                  <a:pt x="0" y="0"/>
                </a:moveTo>
                <a:lnTo>
                  <a:pt x="695642" y="0"/>
                </a:lnTo>
                <a:lnTo>
                  <a:pt x="695642" y="695642"/>
                </a:lnTo>
                <a:lnTo>
                  <a:pt x="0" y="69564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 rot="-143264">
            <a:off x="1869085" y="743939"/>
            <a:ext cx="2513066" cy="4044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30"/>
              </a:lnSpc>
              <a:spcBef>
                <a:spcPct val="0"/>
              </a:spcBef>
            </a:pPr>
            <a:r>
              <a:rPr lang="en-US" sz="2450" b="1">
                <a:solidFill>
                  <a:srgbClr val="547228"/>
                </a:solidFill>
                <a:latin typeface="Comic Sans Bold" panose="03000902030302020204"/>
                <a:ea typeface="Comic Sans Bold" panose="03000902030302020204"/>
                <a:cs typeface="Comic Sans Bold" panose="03000902030302020204"/>
                <a:sym typeface="Comic Sans Bold" panose="03000902030302020204"/>
              </a:rPr>
              <a:t>БІОЛОГІЯ </a:t>
            </a:r>
            <a:endParaRPr lang="en-US" sz="2450" b="1">
              <a:solidFill>
                <a:srgbClr val="547228"/>
              </a:solidFill>
              <a:latin typeface="Comic Sans Bold" panose="03000902030302020204"/>
              <a:ea typeface="Comic Sans Bold" panose="03000902030302020204"/>
              <a:cs typeface="Comic Sans Bold" panose="03000902030302020204"/>
              <a:sym typeface="Comic Sans Bold" panose="03000902030302020204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5693950" y="166221"/>
            <a:ext cx="7980179" cy="11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40"/>
              </a:lnSpc>
              <a:spcBef>
                <a:spcPct val="0"/>
              </a:spcBef>
            </a:pPr>
            <a:r>
              <a:rPr lang="en-US" sz="6530">
                <a:solidFill>
                  <a:srgbClr val="929CEF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Попрактикуймося ! </a:t>
            </a:r>
            <a:endParaRPr lang="en-US" sz="6530">
              <a:solidFill>
                <a:srgbClr val="929CEF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11062819" y="7364726"/>
            <a:ext cx="695642" cy="695642"/>
          </a:xfrm>
          <a:custGeom>
            <a:avLst/>
            <a:gdLst/>
            <a:ahLst/>
            <a:cxnLst/>
            <a:rect l="l" t="t" r="r" b="b"/>
            <a:pathLst>
              <a:path w="695642" h="695642">
                <a:moveTo>
                  <a:pt x="0" y="0"/>
                </a:moveTo>
                <a:lnTo>
                  <a:pt x="695642" y="0"/>
                </a:lnTo>
                <a:lnTo>
                  <a:pt x="695642" y="695642"/>
                </a:lnTo>
                <a:lnTo>
                  <a:pt x="0" y="69564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5093305" y="-235079"/>
            <a:ext cx="3507618" cy="3507618"/>
          </a:xfrm>
          <a:custGeom>
            <a:avLst/>
            <a:gdLst/>
            <a:ahLst/>
            <a:cxnLst/>
            <a:rect l="l" t="t" r="r" b="b"/>
            <a:pathLst>
              <a:path w="3507618" h="3507618">
                <a:moveTo>
                  <a:pt x="0" y="0"/>
                </a:moveTo>
                <a:lnTo>
                  <a:pt x="3507618" y="0"/>
                </a:lnTo>
                <a:lnTo>
                  <a:pt x="3507618" y="3507618"/>
                </a:lnTo>
                <a:lnTo>
                  <a:pt x="0" y="350761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724944" y="538670"/>
            <a:ext cx="16838112" cy="980060"/>
            <a:chOff x="0" y="0"/>
            <a:chExt cx="4434729" cy="2581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34729" cy="258123"/>
            </a:xfrm>
            <a:custGeom>
              <a:avLst/>
              <a:gdLst/>
              <a:ahLst/>
              <a:cxnLst/>
              <a:rect l="l" t="t" r="r" b="b"/>
              <a:pathLst>
                <a:path w="4434729" h="258123">
                  <a:moveTo>
                    <a:pt x="13334" y="0"/>
                  </a:moveTo>
                  <a:lnTo>
                    <a:pt x="4421395" y="0"/>
                  </a:lnTo>
                  <a:cubicBezTo>
                    <a:pt x="4424931" y="0"/>
                    <a:pt x="4428323" y="1405"/>
                    <a:pt x="4430824" y="3905"/>
                  </a:cubicBezTo>
                  <a:cubicBezTo>
                    <a:pt x="4433324" y="6406"/>
                    <a:pt x="4434729" y="9797"/>
                    <a:pt x="4434729" y="13334"/>
                  </a:cubicBezTo>
                  <a:lnTo>
                    <a:pt x="4434729" y="244789"/>
                  </a:lnTo>
                  <a:cubicBezTo>
                    <a:pt x="4434729" y="248325"/>
                    <a:pt x="4433324" y="251717"/>
                    <a:pt x="4430824" y="254217"/>
                  </a:cubicBezTo>
                  <a:cubicBezTo>
                    <a:pt x="4428323" y="256718"/>
                    <a:pt x="4424931" y="258123"/>
                    <a:pt x="4421395" y="258123"/>
                  </a:cubicBezTo>
                  <a:lnTo>
                    <a:pt x="13334" y="258123"/>
                  </a:lnTo>
                  <a:cubicBezTo>
                    <a:pt x="9797" y="258123"/>
                    <a:pt x="6406" y="256718"/>
                    <a:pt x="3905" y="254217"/>
                  </a:cubicBezTo>
                  <a:cubicBezTo>
                    <a:pt x="1405" y="251717"/>
                    <a:pt x="0" y="248325"/>
                    <a:pt x="0" y="244789"/>
                  </a:cubicBezTo>
                  <a:lnTo>
                    <a:pt x="0" y="13334"/>
                  </a:lnTo>
                  <a:cubicBezTo>
                    <a:pt x="0" y="9797"/>
                    <a:pt x="1405" y="6406"/>
                    <a:pt x="3905" y="3905"/>
                  </a:cubicBezTo>
                  <a:cubicBezTo>
                    <a:pt x="6406" y="1405"/>
                    <a:pt x="9797" y="0"/>
                    <a:pt x="13334" y="0"/>
                  </a:cubicBezTo>
                  <a:close/>
                </a:path>
              </a:pathLst>
            </a:custGeom>
            <a:solidFill>
              <a:srgbClr val="E1E4A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434729" cy="2962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5" name="Freeform 5"/>
          <p:cNvSpPr/>
          <p:nvPr/>
        </p:nvSpPr>
        <p:spPr>
          <a:xfrm>
            <a:off x="1057275" y="805587"/>
            <a:ext cx="652931" cy="394204"/>
          </a:xfrm>
          <a:custGeom>
            <a:avLst/>
            <a:gdLst/>
            <a:ahLst/>
            <a:cxnLst/>
            <a:rect l="l" t="t" r="r" b="b"/>
            <a:pathLst>
              <a:path w="652931" h="394204">
                <a:moveTo>
                  <a:pt x="0" y="0"/>
                </a:moveTo>
                <a:lnTo>
                  <a:pt x="652931" y="0"/>
                </a:lnTo>
                <a:lnTo>
                  <a:pt x="652931" y="394204"/>
                </a:lnTo>
                <a:lnTo>
                  <a:pt x="0" y="394204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306602" y="6281709"/>
            <a:ext cx="18558304" cy="5162583"/>
          </a:xfrm>
          <a:custGeom>
            <a:avLst/>
            <a:gdLst/>
            <a:ahLst/>
            <a:cxnLst/>
            <a:rect l="l" t="t" r="r" b="b"/>
            <a:pathLst>
              <a:path w="18558304" h="5162583">
                <a:moveTo>
                  <a:pt x="0" y="0"/>
                </a:moveTo>
                <a:lnTo>
                  <a:pt x="18558304" y="0"/>
                </a:lnTo>
                <a:lnTo>
                  <a:pt x="18558304" y="5162583"/>
                </a:lnTo>
                <a:lnTo>
                  <a:pt x="0" y="51625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6596865" y="-3842342"/>
            <a:ext cx="1324870" cy="6281709"/>
          </a:xfrm>
          <a:custGeom>
            <a:avLst/>
            <a:gdLst/>
            <a:ahLst/>
            <a:cxnLst/>
            <a:rect l="l" t="t" r="r" b="b"/>
            <a:pathLst>
              <a:path w="1324870" h="6281709">
                <a:moveTo>
                  <a:pt x="0" y="0"/>
                </a:moveTo>
                <a:lnTo>
                  <a:pt x="1324870" y="0"/>
                </a:lnTo>
                <a:lnTo>
                  <a:pt x="1324870" y="6281709"/>
                </a:lnTo>
                <a:lnTo>
                  <a:pt x="0" y="628170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710206" y="1281775"/>
            <a:ext cx="6300981" cy="8900457"/>
          </a:xfrm>
          <a:custGeom>
            <a:avLst/>
            <a:gdLst/>
            <a:ahLst/>
            <a:cxnLst/>
            <a:rect l="l" t="t" r="r" b="b"/>
            <a:pathLst>
              <a:path w="6300981" h="8900457">
                <a:moveTo>
                  <a:pt x="0" y="0"/>
                </a:moveTo>
                <a:lnTo>
                  <a:pt x="6300981" y="0"/>
                </a:lnTo>
                <a:lnTo>
                  <a:pt x="6300981" y="8900456"/>
                </a:lnTo>
                <a:lnTo>
                  <a:pt x="0" y="890045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10415" b="-46903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0253225" y="2664503"/>
            <a:ext cx="7309831" cy="6198497"/>
          </a:xfrm>
          <a:custGeom>
            <a:avLst/>
            <a:gdLst/>
            <a:ahLst/>
            <a:cxnLst/>
            <a:rect l="l" t="t" r="r" b="b"/>
            <a:pathLst>
              <a:path w="7309831" h="6198497">
                <a:moveTo>
                  <a:pt x="0" y="0"/>
                </a:moveTo>
                <a:lnTo>
                  <a:pt x="7309831" y="0"/>
                </a:lnTo>
                <a:lnTo>
                  <a:pt x="7309831" y="6198497"/>
                </a:lnTo>
                <a:lnTo>
                  <a:pt x="0" y="619849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77486" b="-84578"/>
            </a:stretch>
          </a:blipFill>
        </p:spPr>
      </p:sp>
      <p:sp>
        <p:nvSpPr>
          <p:cNvPr id="10" name="TextBox 10"/>
          <p:cNvSpPr txBox="1"/>
          <p:nvPr/>
        </p:nvSpPr>
        <p:spPr>
          <a:xfrm rot="-143264">
            <a:off x="1869085" y="743939"/>
            <a:ext cx="2513066" cy="4044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30"/>
              </a:lnSpc>
              <a:spcBef>
                <a:spcPct val="0"/>
              </a:spcBef>
            </a:pPr>
            <a:r>
              <a:rPr lang="en-US" sz="2450" b="1">
                <a:solidFill>
                  <a:srgbClr val="547228"/>
                </a:solidFill>
                <a:latin typeface="Comic Sans Bold" panose="03000902030302020204"/>
                <a:ea typeface="Comic Sans Bold" panose="03000902030302020204"/>
                <a:cs typeface="Comic Sans Bold" panose="03000902030302020204"/>
                <a:sym typeface="Comic Sans Bold" panose="03000902030302020204"/>
              </a:rPr>
              <a:t>БІОЛОГІЯ </a:t>
            </a:r>
            <a:endParaRPr lang="en-US" sz="2450" b="1">
              <a:solidFill>
                <a:srgbClr val="547228"/>
              </a:solidFill>
              <a:latin typeface="Comic Sans Bold" panose="03000902030302020204"/>
              <a:ea typeface="Comic Sans Bold" panose="03000902030302020204"/>
              <a:cs typeface="Comic Sans Bold" panose="03000902030302020204"/>
              <a:sym typeface="Comic Sans Bold" panose="03000902030302020204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5693950" y="166221"/>
            <a:ext cx="7980179" cy="11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40"/>
              </a:lnSpc>
              <a:spcBef>
                <a:spcPct val="0"/>
              </a:spcBef>
            </a:pPr>
            <a:r>
              <a:rPr lang="en-US" sz="6530">
                <a:solidFill>
                  <a:srgbClr val="929CEF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Попрактикуймося ! </a:t>
            </a:r>
            <a:endParaRPr lang="en-US" sz="6530">
              <a:solidFill>
                <a:srgbClr val="929CEF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724944" y="538670"/>
            <a:ext cx="16838112" cy="980060"/>
            <a:chOff x="0" y="0"/>
            <a:chExt cx="4434729" cy="2581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34729" cy="258123"/>
            </a:xfrm>
            <a:custGeom>
              <a:avLst/>
              <a:gdLst/>
              <a:ahLst/>
              <a:cxnLst/>
              <a:rect l="l" t="t" r="r" b="b"/>
              <a:pathLst>
                <a:path w="4434729" h="258123">
                  <a:moveTo>
                    <a:pt x="13334" y="0"/>
                  </a:moveTo>
                  <a:lnTo>
                    <a:pt x="4421395" y="0"/>
                  </a:lnTo>
                  <a:cubicBezTo>
                    <a:pt x="4424931" y="0"/>
                    <a:pt x="4428323" y="1405"/>
                    <a:pt x="4430824" y="3905"/>
                  </a:cubicBezTo>
                  <a:cubicBezTo>
                    <a:pt x="4433324" y="6406"/>
                    <a:pt x="4434729" y="9797"/>
                    <a:pt x="4434729" y="13334"/>
                  </a:cubicBezTo>
                  <a:lnTo>
                    <a:pt x="4434729" y="244789"/>
                  </a:lnTo>
                  <a:cubicBezTo>
                    <a:pt x="4434729" y="248325"/>
                    <a:pt x="4433324" y="251717"/>
                    <a:pt x="4430824" y="254217"/>
                  </a:cubicBezTo>
                  <a:cubicBezTo>
                    <a:pt x="4428323" y="256718"/>
                    <a:pt x="4424931" y="258123"/>
                    <a:pt x="4421395" y="258123"/>
                  </a:cubicBezTo>
                  <a:lnTo>
                    <a:pt x="13334" y="258123"/>
                  </a:lnTo>
                  <a:cubicBezTo>
                    <a:pt x="9797" y="258123"/>
                    <a:pt x="6406" y="256718"/>
                    <a:pt x="3905" y="254217"/>
                  </a:cubicBezTo>
                  <a:cubicBezTo>
                    <a:pt x="1405" y="251717"/>
                    <a:pt x="0" y="248325"/>
                    <a:pt x="0" y="244789"/>
                  </a:cubicBezTo>
                  <a:lnTo>
                    <a:pt x="0" y="13334"/>
                  </a:lnTo>
                  <a:cubicBezTo>
                    <a:pt x="0" y="9797"/>
                    <a:pt x="1405" y="6406"/>
                    <a:pt x="3905" y="3905"/>
                  </a:cubicBezTo>
                  <a:cubicBezTo>
                    <a:pt x="6406" y="1405"/>
                    <a:pt x="9797" y="0"/>
                    <a:pt x="13334" y="0"/>
                  </a:cubicBezTo>
                  <a:close/>
                </a:path>
              </a:pathLst>
            </a:custGeom>
            <a:solidFill>
              <a:srgbClr val="E1E4A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434729" cy="2962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5" name="Freeform 5"/>
          <p:cNvSpPr/>
          <p:nvPr/>
        </p:nvSpPr>
        <p:spPr>
          <a:xfrm>
            <a:off x="1057275" y="805587"/>
            <a:ext cx="652931" cy="394204"/>
          </a:xfrm>
          <a:custGeom>
            <a:avLst/>
            <a:gdLst/>
            <a:ahLst/>
            <a:cxnLst/>
            <a:rect l="l" t="t" r="r" b="b"/>
            <a:pathLst>
              <a:path w="652931" h="394204">
                <a:moveTo>
                  <a:pt x="0" y="0"/>
                </a:moveTo>
                <a:lnTo>
                  <a:pt x="652931" y="0"/>
                </a:lnTo>
                <a:lnTo>
                  <a:pt x="652931" y="394204"/>
                </a:lnTo>
                <a:lnTo>
                  <a:pt x="0" y="394204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306602" y="6281709"/>
            <a:ext cx="18558304" cy="5162583"/>
          </a:xfrm>
          <a:custGeom>
            <a:avLst/>
            <a:gdLst/>
            <a:ahLst/>
            <a:cxnLst/>
            <a:rect l="l" t="t" r="r" b="b"/>
            <a:pathLst>
              <a:path w="18558304" h="5162583">
                <a:moveTo>
                  <a:pt x="0" y="0"/>
                </a:moveTo>
                <a:lnTo>
                  <a:pt x="18558304" y="0"/>
                </a:lnTo>
                <a:lnTo>
                  <a:pt x="18558304" y="5162583"/>
                </a:lnTo>
                <a:lnTo>
                  <a:pt x="0" y="51625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6596865" y="-3842342"/>
            <a:ext cx="1324870" cy="6281709"/>
          </a:xfrm>
          <a:custGeom>
            <a:avLst/>
            <a:gdLst/>
            <a:ahLst/>
            <a:cxnLst/>
            <a:rect l="l" t="t" r="r" b="b"/>
            <a:pathLst>
              <a:path w="1324870" h="6281709">
                <a:moveTo>
                  <a:pt x="0" y="0"/>
                </a:moveTo>
                <a:lnTo>
                  <a:pt x="1324870" y="0"/>
                </a:lnTo>
                <a:lnTo>
                  <a:pt x="1324870" y="6281709"/>
                </a:lnTo>
                <a:lnTo>
                  <a:pt x="0" y="628170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710206" y="1281775"/>
            <a:ext cx="6300981" cy="8900457"/>
          </a:xfrm>
          <a:custGeom>
            <a:avLst/>
            <a:gdLst/>
            <a:ahLst/>
            <a:cxnLst/>
            <a:rect l="l" t="t" r="r" b="b"/>
            <a:pathLst>
              <a:path w="6300981" h="8900457">
                <a:moveTo>
                  <a:pt x="0" y="0"/>
                </a:moveTo>
                <a:lnTo>
                  <a:pt x="6300981" y="0"/>
                </a:lnTo>
                <a:lnTo>
                  <a:pt x="6300981" y="8900456"/>
                </a:lnTo>
                <a:lnTo>
                  <a:pt x="0" y="890045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10415" b="-46903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0253225" y="2664503"/>
            <a:ext cx="7309831" cy="6198497"/>
          </a:xfrm>
          <a:custGeom>
            <a:avLst/>
            <a:gdLst/>
            <a:ahLst/>
            <a:cxnLst/>
            <a:rect l="l" t="t" r="r" b="b"/>
            <a:pathLst>
              <a:path w="7309831" h="6198497">
                <a:moveTo>
                  <a:pt x="0" y="0"/>
                </a:moveTo>
                <a:lnTo>
                  <a:pt x="7309831" y="0"/>
                </a:lnTo>
                <a:lnTo>
                  <a:pt x="7309831" y="6198497"/>
                </a:lnTo>
                <a:lnTo>
                  <a:pt x="0" y="619849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77486" b="-84578"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5245705" y="-82679"/>
            <a:ext cx="3507618" cy="3507618"/>
          </a:xfrm>
          <a:custGeom>
            <a:avLst/>
            <a:gdLst/>
            <a:ahLst/>
            <a:cxnLst/>
            <a:rect l="l" t="t" r="r" b="b"/>
            <a:pathLst>
              <a:path w="3507618" h="3507618">
                <a:moveTo>
                  <a:pt x="0" y="0"/>
                </a:moveTo>
                <a:lnTo>
                  <a:pt x="3507618" y="0"/>
                </a:lnTo>
                <a:lnTo>
                  <a:pt x="3507618" y="3507618"/>
                </a:lnTo>
                <a:lnTo>
                  <a:pt x="0" y="350761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2212011" y="8324395"/>
            <a:ext cx="538606" cy="538606"/>
          </a:xfrm>
          <a:custGeom>
            <a:avLst/>
            <a:gdLst/>
            <a:ahLst/>
            <a:cxnLst/>
            <a:rect l="l" t="t" r="r" b="b"/>
            <a:pathLst>
              <a:path w="538606" h="538606">
                <a:moveTo>
                  <a:pt x="0" y="0"/>
                </a:moveTo>
                <a:lnTo>
                  <a:pt x="538606" y="0"/>
                </a:lnTo>
                <a:lnTo>
                  <a:pt x="538606" y="538605"/>
                </a:lnTo>
                <a:lnTo>
                  <a:pt x="0" y="53860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9684039" y="6561246"/>
            <a:ext cx="2739703" cy="3526297"/>
          </a:xfrm>
          <a:custGeom>
            <a:avLst/>
            <a:gdLst/>
            <a:ahLst/>
            <a:cxnLst/>
            <a:rect l="l" t="t" r="r" b="b"/>
            <a:pathLst>
              <a:path w="2739703" h="3526297">
                <a:moveTo>
                  <a:pt x="0" y="0"/>
                </a:moveTo>
                <a:lnTo>
                  <a:pt x="2739703" y="0"/>
                </a:lnTo>
                <a:lnTo>
                  <a:pt x="2739703" y="3526297"/>
                </a:lnTo>
                <a:lnTo>
                  <a:pt x="0" y="352629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 rot="-143264">
            <a:off x="1869085" y="743939"/>
            <a:ext cx="2513066" cy="4044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30"/>
              </a:lnSpc>
              <a:spcBef>
                <a:spcPct val="0"/>
              </a:spcBef>
            </a:pPr>
            <a:r>
              <a:rPr lang="en-US" sz="2450" b="1">
                <a:solidFill>
                  <a:srgbClr val="547228"/>
                </a:solidFill>
                <a:latin typeface="Comic Sans Bold" panose="03000902030302020204"/>
                <a:ea typeface="Comic Sans Bold" panose="03000902030302020204"/>
                <a:cs typeface="Comic Sans Bold" panose="03000902030302020204"/>
                <a:sym typeface="Comic Sans Bold" panose="03000902030302020204"/>
              </a:rPr>
              <a:t>БІОЛОГІЯ </a:t>
            </a:r>
            <a:endParaRPr lang="en-US" sz="2450" b="1">
              <a:solidFill>
                <a:srgbClr val="547228"/>
              </a:solidFill>
              <a:latin typeface="Comic Sans Bold" panose="03000902030302020204"/>
              <a:ea typeface="Comic Sans Bold" panose="03000902030302020204"/>
              <a:cs typeface="Comic Sans Bold" panose="03000902030302020204"/>
              <a:sym typeface="Comic Sans Bold" panose="03000902030302020204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5693950" y="166221"/>
            <a:ext cx="7980179" cy="11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40"/>
              </a:lnSpc>
              <a:spcBef>
                <a:spcPct val="0"/>
              </a:spcBef>
            </a:pPr>
            <a:r>
              <a:rPr lang="en-US" sz="6530">
                <a:solidFill>
                  <a:srgbClr val="929CEF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Попрактикуймося ! </a:t>
            </a:r>
            <a:endParaRPr lang="en-US" sz="6530">
              <a:solidFill>
                <a:srgbClr val="929CEF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724944" y="538670"/>
            <a:ext cx="16838112" cy="980060"/>
            <a:chOff x="0" y="0"/>
            <a:chExt cx="4434729" cy="2581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34729" cy="258123"/>
            </a:xfrm>
            <a:custGeom>
              <a:avLst/>
              <a:gdLst/>
              <a:ahLst/>
              <a:cxnLst/>
              <a:rect l="l" t="t" r="r" b="b"/>
              <a:pathLst>
                <a:path w="4434729" h="258123">
                  <a:moveTo>
                    <a:pt x="13334" y="0"/>
                  </a:moveTo>
                  <a:lnTo>
                    <a:pt x="4421395" y="0"/>
                  </a:lnTo>
                  <a:cubicBezTo>
                    <a:pt x="4424931" y="0"/>
                    <a:pt x="4428323" y="1405"/>
                    <a:pt x="4430824" y="3905"/>
                  </a:cubicBezTo>
                  <a:cubicBezTo>
                    <a:pt x="4433324" y="6406"/>
                    <a:pt x="4434729" y="9797"/>
                    <a:pt x="4434729" y="13334"/>
                  </a:cubicBezTo>
                  <a:lnTo>
                    <a:pt x="4434729" y="244789"/>
                  </a:lnTo>
                  <a:cubicBezTo>
                    <a:pt x="4434729" y="248325"/>
                    <a:pt x="4433324" y="251717"/>
                    <a:pt x="4430824" y="254217"/>
                  </a:cubicBezTo>
                  <a:cubicBezTo>
                    <a:pt x="4428323" y="256718"/>
                    <a:pt x="4424931" y="258123"/>
                    <a:pt x="4421395" y="258123"/>
                  </a:cubicBezTo>
                  <a:lnTo>
                    <a:pt x="13334" y="258123"/>
                  </a:lnTo>
                  <a:cubicBezTo>
                    <a:pt x="9797" y="258123"/>
                    <a:pt x="6406" y="256718"/>
                    <a:pt x="3905" y="254217"/>
                  </a:cubicBezTo>
                  <a:cubicBezTo>
                    <a:pt x="1405" y="251717"/>
                    <a:pt x="0" y="248325"/>
                    <a:pt x="0" y="244789"/>
                  </a:cubicBezTo>
                  <a:lnTo>
                    <a:pt x="0" y="13334"/>
                  </a:lnTo>
                  <a:cubicBezTo>
                    <a:pt x="0" y="9797"/>
                    <a:pt x="1405" y="6406"/>
                    <a:pt x="3905" y="3905"/>
                  </a:cubicBezTo>
                  <a:cubicBezTo>
                    <a:pt x="6406" y="1405"/>
                    <a:pt x="9797" y="0"/>
                    <a:pt x="13334" y="0"/>
                  </a:cubicBezTo>
                  <a:close/>
                </a:path>
              </a:pathLst>
            </a:custGeom>
            <a:solidFill>
              <a:srgbClr val="E1E4A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434729" cy="2962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5" name="Freeform 5"/>
          <p:cNvSpPr/>
          <p:nvPr/>
        </p:nvSpPr>
        <p:spPr>
          <a:xfrm>
            <a:off x="-1641107" y="6836973"/>
            <a:ext cx="12485204" cy="3768262"/>
          </a:xfrm>
          <a:custGeom>
            <a:avLst/>
            <a:gdLst/>
            <a:ahLst/>
            <a:cxnLst/>
            <a:rect l="l" t="t" r="r" b="b"/>
            <a:pathLst>
              <a:path w="12485204" h="3768262">
                <a:moveTo>
                  <a:pt x="0" y="0"/>
                </a:moveTo>
                <a:lnTo>
                  <a:pt x="12485204" y="0"/>
                </a:lnTo>
                <a:lnTo>
                  <a:pt x="12485204" y="3768262"/>
                </a:lnTo>
                <a:lnTo>
                  <a:pt x="0" y="3768262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7443903" y="6836973"/>
            <a:ext cx="12485204" cy="3768262"/>
          </a:xfrm>
          <a:custGeom>
            <a:avLst/>
            <a:gdLst/>
            <a:ahLst/>
            <a:cxnLst/>
            <a:rect l="l" t="t" r="r" b="b"/>
            <a:pathLst>
              <a:path w="12485204" h="3768262">
                <a:moveTo>
                  <a:pt x="0" y="0"/>
                </a:moveTo>
                <a:lnTo>
                  <a:pt x="12485204" y="0"/>
                </a:lnTo>
                <a:lnTo>
                  <a:pt x="12485204" y="3768262"/>
                </a:lnTo>
                <a:lnTo>
                  <a:pt x="0" y="3768262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57275" y="805587"/>
            <a:ext cx="652931" cy="394204"/>
          </a:xfrm>
          <a:custGeom>
            <a:avLst/>
            <a:gdLst/>
            <a:ahLst/>
            <a:cxnLst/>
            <a:rect l="l" t="t" r="r" b="b"/>
            <a:pathLst>
              <a:path w="652931" h="394204">
                <a:moveTo>
                  <a:pt x="0" y="0"/>
                </a:moveTo>
                <a:lnTo>
                  <a:pt x="652931" y="0"/>
                </a:lnTo>
                <a:lnTo>
                  <a:pt x="652931" y="394204"/>
                </a:lnTo>
                <a:lnTo>
                  <a:pt x="0" y="39420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-2956312" y="4779573"/>
            <a:ext cx="4517246" cy="4114800"/>
          </a:xfrm>
          <a:custGeom>
            <a:avLst/>
            <a:gdLst/>
            <a:ahLst/>
            <a:cxnLst/>
            <a:rect l="l" t="t" r="r" b="b"/>
            <a:pathLst>
              <a:path w="4517246" h="4114800">
                <a:moveTo>
                  <a:pt x="0" y="0"/>
                </a:moveTo>
                <a:lnTo>
                  <a:pt x="4517246" y="0"/>
                </a:lnTo>
                <a:lnTo>
                  <a:pt x="451724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6474886" y="4606304"/>
            <a:ext cx="4517246" cy="4114800"/>
          </a:xfrm>
          <a:custGeom>
            <a:avLst/>
            <a:gdLst/>
            <a:ahLst/>
            <a:cxnLst/>
            <a:rect l="l" t="t" r="r" b="b"/>
            <a:pathLst>
              <a:path w="4517246" h="4114800">
                <a:moveTo>
                  <a:pt x="0" y="0"/>
                </a:moveTo>
                <a:lnTo>
                  <a:pt x="4517245" y="0"/>
                </a:lnTo>
                <a:lnTo>
                  <a:pt x="451724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1716282">
            <a:off x="15827519" y="171091"/>
            <a:ext cx="3471074" cy="2057400"/>
          </a:xfrm>
          <a:custGeom>
            <a:avLst/>
            <a:gdLst/>
            <a:ahLst/>
            <a:cxnLst/>
            <a:rect l="l" t="t" r="r" b="b"/>
            <a:pathLst>
              <a:path w="3471074" h="2057400">
                <a:moveTo>
                  <a:pt x="0" y="0"/>
                </a:moveTo>
                <a:lnTo>
                  <a:pt x="3471074" y="0"/>
                </a:lnTo>
                <a:lnTo>
                  <a:pt x="3471074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1604930">
            <a:off x="-382187" y="2433896"/>
            <a:ext cx="2818716" cy="2557344"/>
          </a:xfrm>
          <a:custGeom>
            <a:avLst/>
            <a:gdLst/>
            <a:ahLst/>
            <a:cxnLst/>
            <a:rect l="l" t="t" r="r" b="b"/>
            <a:pathLst>
              <a:path w="2818716" h="2557344">
                <a:moveTo>
                  <a:pt x="0" y="0"/>
                </a:moveTo>
                <a:lnTo>
                  <a:pt x="2818716" y="0"/>
                </a:lnTo>
                <a:lnTo>
                  <a:pt x="2818716" y="2557344"/>
                </a:lnTo>
                <a:lnTo>
                  <a:pt x="0" y="255734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2855103" y="3409447"/>
            <a:ext cx="4588800" cy="6506918"/>
          </a:xfrm>
          <a:custGeom>
            <a:avLst/>
            <a:gdLst/>
            <a:ahLst/>
            <a:cxnLst/>
            <a:rect l="l" t="t" r="r" b="b"/>
            <a:pathLst>
              <a:path w="4588800" h="6506918">
                <a:moveTo>
                  <a:pt x="0" y="0"/>
                </a:moveTo>
                <a:lnTo>
                  <a:pt x="4588800" y="0"/>
                </a:lnTo>
                <a:lnTo>
                  <a:pt x="4588800" y="6506918"/>
                </a:lnTo>
                <a:lnTo>
                  <a:pt x="0" y="650691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9984291" y="4353809"/>
            <a:ext cx="5562557" cy="5562557"/>
          </a:xfrm>
          <a:custGeom>
            <a:avLst/>
            <a:gdLst/>
            <a:ahLst/>
            <a:cxnLst/>
            <a:rect l="l" t="t" r="r" b="b"/>
            <a:pathLst>
              <a:path w="5562557" h="5562557">
                <a:moveTo>
                  <a:pt x="0" y="0"/>
                </a:moveTo>
                <a:lnTo>
                  <a:pt x="5562557" y="0"/>
                </a:lnTo>
                <a:lnTo>
                  <a:pt x="5562557" y="5562556"/>
                </a:lnTo>
                <a:lnTo>
                  <a:pt x="0" y="5562556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1862324" y="795330"/>
            <a:ext cx="2513066" cy="4044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30"/>
              </a:lnSpc>
              <a:spcBef>
                <a:spcPct val="0"/>
              </a:spcBef>
            </a:pPr>
            <a:r>
              <a:rPr lang="en-US" sz="2450" b="1">
                <a:solidFill>
                  <a:srgbClr val="547228"/>
                </a:solidFill>
                <a:latin typeface="Comic Sans Bold" panose="03000902030302020204"/>
                <a:ea typeface="Comic Sans Bold" panose="03000902030302020204"/>
                <a:cs typeface="Comic Sans Bold" panose="03000902030302020204"/>
                <a:sym typeface="Comic Sans Bold" panose="03000902030302020204"/>
              </a:rPr>
              <a:t>БІОЛОГІЯ</a:t>
            </a:r>
            <a:endParaRPr lang="en-US" sz="2450" b="1">
              <a:solidFill>
                <a:srgbClr val="547228"/>
              </a:solidFill>
              <a:latin typeface="Comic Sans Bold" panose="03000902030302020204"/>
              <a:ea typeface="Comic Sans Bold" panose="03000902030302020204"/>
              <a:cs typeface="Comic Sans Bold" panose="03000902030302020204"/>
              <a:sym typeface="Comic Sans Bold" panose="03000902030302020204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3118857" y="4467268"/>
            <a:ext cx="8309722" cy="4482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240"/>
              </a:lnSpc>
            </a:pPr>
            <a:r>
              <a:rPr lang="en-US" sz="13030" b="1">
                <a:solidFill>
                  <a:srgbClr val="547228"/>
                </a:solidFill>
                <a:latin typeface="Comic Sans Bold" panose="03000902030302020204"/>
                <a:ea typeface="Comic Sans Bold" panose="03000902030302020204"/>
                <a:cs typeface="Comic Sans Bold" panose="03000902030302020204"/>
                <a:sym typeface="Comic Sans Bold" panose="03000902030302020204"/>
              </a:rPr>
              <a:t>Д /З:</a:t>
            </a:r>
            <a:endParaRPr lang="en-US" sz="13030" b="1">
              <a:solidFill>
                <a:srgbClr val="547228"/>
              </a:solidFill>
              <a:latin typeface="Comic Sans Bold" panose="03000902030302020204"/>
              <a:ea typeface="Comic Sans Bold" panose="03000902030302020204"/>
              <a:cs typeface="Comic Sans Bold" panose="03000902030302020204"/>
              <a:sym typeface="Comic Sans Bold" panose="03000902030302020204"/>
            </a:endParaRPr>
          </a:p>
          <a:p>
            <a:pPr marL="0" lvl="0" indent="0" algn="l">
              <a:lnSpc>
                <a:spcPts val="18240"/>
              </a:lnSpc>
              <a:spcBef>
                <a:spcPct val="0"/>
              </a:spcBef>
            </a:pPr>
            <a:r>
              <a:rPr lang="en-US" sz="13030" b="1">
                <a:solidFill>
                  <a:srgbClr val="547228"/>
                </a:solidFill>
                <a:latin typeface="Comic Sans Bold" panose="03000902030302020204"/>
                <a:ea typeface="Comic Sans Bold" panose="03000902030302020204"/>
                <a:cs typeface="Comic Sans Bold" panose="03000902030302020204"/>
                <a:sym typeface="Comic Sans Bold" panose="03000902030302020204"/>
              </a:rPr>
              <a:t>§ 49</a:t>
            </a:r>
            <a:endParaRPr lang="en-US" sz="13030" b="1">
              <a:solidFill>
                <a:srgbClr val="547228"/>
              </a:solidFill>
              <a:latin typeface="Comic Sans Bold" panose="03000902030302020204"/>
              <a:ea typeface="Comic Sans Bold" panose="03000902030302020204"/>
              <a:cs typeface="Comic Sans Bold" panose="03000902030302020204"/>
              <a:sym typeface="Comic Sans Bold" panose="03000902030302020204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8949578" y="1722264"/>
            <a:ext cx="8309722" cy="2299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240"/>
              </a:lnSpc>
              <a:spcBef>
                <a:spcPct val="0"/>
              </a:spcBef>
            </a:pPr>
            <a:r>
              <a:rPr lang="en-US" sz="6600">
                <a:solidFill>
                  <a:srgbClr val="547228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Відскануй QR - код та пройди гру:</a:t>
            </a:r>
            <a:endParaRPr lang="en-US" sz="6600">
              <a:solidFill>
                <a:srgbClr val="547228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724944" y="538670"/>
            <a:ext cx="16838112" cy="980060"/>
            <a:chOff x="0" y="0"/>
            <a:chExt cx="4434729" cy="2581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34729" cy="258123"/>
            </a:xfrm>
            <a:custGeom>
              <a:avLst/>
              <a:gdLst/>
              <a:ahLst/>
              <a:cxnLst/>
              <a:rect l="l" t="t" r="r" b="b"/>
              <a:pathLst>
                <a:path w="4434729" h="258123">
                  <a:moveTo>
                    <a:pt x="13334" y="0"/>
                  </a:moveTo>
                  <a:lnTo>
                    <a:pt x="4421395" y="0"/>
                  </a:lnTo>
                  <a:cubicBezTo>
                    <a:pt x="4424931" y="0"/>
                    <a:pt x="4428323" y="1405"/>
                    <a:pt x="4430824" y="3905"/>
                  </a:cubicBezTo>
                  <a:cubicBezTo>
                    <a:pt x="4433324" y="6406"/>
                    <a:pt x="4434729" y="9797"/>
                    <a:pt x="4434729" y="13334"/>
                  </a:cubicBezTo>
                  <a:lnTo>
                    <a:pt x="4434729" y="244789"/>
                  </a:lnTo>
                  <a:cubicBezTo>
                    <a:pt x="4434729" y="248325"/>
                    <a:pt x="4433324" y="251717"/>
                    <a:pt x="4430824" y="254217"/>
                  </a:cubicBezTo>
                  <a:cubicBezTo>
                    <a:pt x="4428323" y="256718"/>
                    <a:pt x="4424931" y="258123"/>
                    <a:pt x="4421395" y="258123"/>
                  </a:cubicBezTo>
                  <a:lnTo>
                    <a:pt x="13334" y="258123"/>
                  </a:lnTo>
                  <a:cubicBezTo>
                    <a:pt x="9797" y="258123"/>
                    <a:pt x="6406" y="256718"/>
                    <a:pt x="3905" y="254217"/>
                  </a:cubicBezTo>
                  <a:cubicBezTo>
                    <a:pt x="1405" y="251717"/>
                    <a:pt x="0" y="248325"/>
                    <a:pt x="0" y="244789"/>
                  </a:cubicBezTo>
                  <a:lnTo>
                    <a:pt x="0" y="13334"/>
                  </a:lnTo>
                  <a:cubicBezTo>
                    <a:pt x="0" y="9797"/>
                    <a:pt x="1405" y="6406"/>
                    <a:pt x="3905" y="3905"/>
                  </a:cubicBezTo>
                  <a:cubicBezTo>
                    <a:pt x="6406" y="1405"/>
                    <a:pt x="9797" y="0"/>
                    <a:pt x="13334" y="0"/>
                  </a:cubicBezTo>
                  <a:close/>
                </a:path>
              </a:pathLst>
            </a:custGeom>
            <a:solidFill>
              <a:srgbClr val="E1E4A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434729" cy="2962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5" name="Freeform 5"/>
          <p:cNvSpPr/>
          <p:nvPr/>
        </p:nvSpPr>
        <p:spPr>
          <a:xfrm>
            <a:off x="1057275" y="805587"/>
            <a:ext cx="652931" cy="394204"/>
          </a:xfrm>
          <a:custGeom>
            <a:avLst/>
            <a:gdLst/>
            <a:ahLst/>
            <a:cxnLst/>
            <a:rect l="l" t="t" r="r" b="b"/>
            <a:pathLst>
              <a:path w="652931" h="394204">
                <a:moveTo>
                  <a:pt x="0" y="0"/>
                </a:moveTo>
                <a:lnTo>
                  <a:pt x="652931" y="0"/>
                </a:lnTo>
                <a:lnTo>
                  <a:pt x="652931" y="394204"/>
                </a:lnTo>
                <a:lnTo>
                  <a:pt x="0" y="394204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306602" y="6281709"/>
            <a:ext cx="18558304" cy="5162583"/>
          </a:xfrm>
          <a:custGeom>
            <a:avLst/>
            <a:gdLst/>
            <a:ahLst/>
            <a:cxnLst/>
            <a:rect l="l" t="t" r="r" b="b"/>
            <a:pathLst>
              <a:path w="18558304" h="5162583">
                <a:moveTo>
                  <a:pt x="0" y="0"/>
                </a:moveTo>
                <a:lnTo>
                  <a:pt x="18558304" y="0"/>
                </a:lnTo>
                <a:lnTo>
                  <a:pt x="18558304" y="5162583"/>
                </a:lnTo>
                <a:lnTo>
                  <a:pt x="0" y="51625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169116" y="1002689"/>
            <a:ext cx="15597428" cy="8222112"/>
          </a:xfrm>
          <a:custGeom>
            <a:avLst/>
            <a:gdLst/>
            <a:ahLst/>
            <a:cxnLst/>
            <a:rect l="l" t="t" r="r" b="b"/>
            <a:pathLst>
              <a:path w="15597428" h="8222112">
                <a:moveTo>
                  <a:pt x="0" y="0"/>
                </a:moveTo>
                <a:lnTo>
                  <a:pt x="15597429" y="0"/>
                </a:lnTo>
                <a:lnTo>
                  <a:pt x="15597429" y="8222112"/>
                </a:lnTo>
                <a:lnTo>
                  <a:pt x="0" y="822211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5407640" y="-1672264"/>
            <a:ext cx="2880360" cy="8229600"/>
          </a:xfrm>
          <a:custGeom>
            <a:avLst/>
            <a:gdLst/>
            <a:ahLst/>
            <a:cxnLst/>
            <a:rect l="l" t="t" r="r" b="b"/>
            <a:pathLst>
              <a:path w="2880360" h="8229600">
                <a:moveTo>
                  <a:pt x="0" y="0"/>
                </a:moveTo>
                <a:lnTo>
                  <a:pt x="2880360" y="0"/>
                </a:lnTo>
                <a:lnTo>
                  <a:pt x="288036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-306602" y="4720663"/>
            <a:ext cx="4743880" cy="6356958"/>
          </a:xfrm>
          <a:custGeom>
            <a:avLst/>
            <a:gdLst/>
            <a:ahLst/>
            <a:cxnLst/>
            <a:rect l="l" t="t" r="r" b="b"/>
            <a:pathLst>
              <a:path w="4743880" h="6356958">
                <a:moveTo>
                  <a:pt x="0" y="0"/>
                </a:moveTo>
                <a:lnTo>
                  <a:pt x="4743880" y="0"/>
                </a:lnTo>
                <a:lnTo>
                  <a:pt x="4743880" y="6356958"/>
                </a:lnTo>
                <a:lnTo>
                  <a:pt x="0" y="635695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3474347" y="3849674"/>
            <a:ext cx="10996406" cy="32080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05"/>
              </a:lnSpc>
              <a:spcBef>
                <a:spcPct val="0"/>
              </a:spcBef>
            </a:pPr>
            <a:r>
              <a:rPr lang="en-US" sz="4575">
                <a:solidFill>
                  <a:srgbClr val="E87C67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Це група членистоногих,тіло яких складається з головогрудей і черевця поширені в наземно -повітряному середовищі.</a:t>
            </a:r>
            <a:endParaRPr lang="en-US" sz="4575">
              <a:solidFill>
                <a:srgbClr val="E87C67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10537725" y="6281709"/>
            <a:ext cx="4406482" cy="4114800"/>
          </a:xfrm>
          <a:custGeom>
            <a:avLst/>
            <a:gdLst/>
            <a:ahLst/>
            <a:cxnLst/>
            <a:rect l="l" t="t" r="r" b="b"/>
            <a:pathLst>
              <a:path w="4406482" h="4114800">
                <a:moveTo>
                  <a:pt x="0" y="0"/>
                </a:moveTo>
                <a:lnTo>
                  <a:pt x="4406482" y="0"/>
                </a:lnTo>
                <a:lnTo>
                  <a:pt x="440648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4054383" y="2271086"/>
            <a:ext cx="8686583" cy="15256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10"/>
              </a:lnSpc>
              <a:spcBef>
                <a:spcPct val="0"/>
              </a:spcBef>
            </a:pPr>
            <a:r>
              <a:rPr lang="en-US" sz="8935" b="1">
                <a:solidFill>
                  <a:srgbClr val="929CEF"/>
                </a:solidFill>
                <a:latin typeface="Comic Sans Bold" panose="03000902030302020204"/>
                <a:ea typeface="Comic Sans Bold" panose="03000902030302020204"/>
                <a:cs typeface="Comic Sans Bold" panose="03000902030302020204"/>
                <a:sym typeface="Comic Sans Bold" panose="03000902030302020204"/>
              </a:rPr>
              <a:t>Павукоподібні</a:t>
            </a:r>
            <a:endParaRPr lang="en-US" sz="8935" b="1">
              <a:solidFill>
                <a:srgbClr val="929CEF"/>
              </a:solidFill>
              <a:latin typeface="Comic Sans Bold" panose="03000902030302020204"/>
              <a:ea typeface="Comic Sans Bold" panose="03000902030302020204"/>
              <a:cs typeface="Comic Sans Bold" panose="03000902030302020204"/>
              <a:sym typeface="Comic Sans Bold" panose="03000902030302020204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862324" y="795330"/>
            <a:ext cx="2513066" cy="4044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30"/>
              </a:lnSpc>
              <a:spcBef>
                <a:spcPct val="0"/>
              </a:spcBef>
            </a:pPr>
            <a:r>
              <a:rPr lang="en-US" sz="2450" b="1">
                <a:solidFill>
                  <a:srgbClr val="547228"/>
                </a:solidFill>
                <a:latin typeface="Comic Sans Bold" panose="03000902030302020204"/>
                <a:ea typeface="Comic Sans Bold" panose="03000902030302020204"/>
                <a:cs typeface="Comic Sans Bold" panose="03000902030302020204"/>
                <a:sym typeface="Comic Sans Bold" panose="03000902030302020204"/>
              </a:rPr>
              <a:t>БІОЛОГІЯ </a:t>
            </a:r>
            <a:endParaRPr lang="en-US" sz="2450" b="1">
              <a:solidFill>
                <a:srgbClr val="547228"/>
              </a:solidFill>
              <a:latin typeface="Comic Sans Bold" panose="03000902030302020204"/>
              <a:ea typeface="Comic Sans Bold" panose="03000902030302020204"/>
              <a:cs typeface="Comic Sans Bold" panose="03000902030302020204"/>
              <a:sym typeface="Comic Sans Bold" panose="03000902030302020204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724944" y="538670"/>
            <a:ext cx="16838112" cy="980060"/>
            <a:chOff x="0" y="0"/>
            <a:chExt cx="4434729" cy="2581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34729" cy="258123"/>
            </a:xfrm>
            <a:custGeom>
              <a:avLst/>
              <a:gdLst/>
              <a:ahLst/>
              <a:cxnLst/>
              <a:rect l="l" t="t" r="r" b="b"/>
              <a:pathLst>
                <a:path w="4434729" h="258123">
                  <a:moveTo>
                    <a:pt x="13334" y="0"/>
                  </a:moveTo>
                  <a:lnTo>
                    <a:pt x="4421395" y="0"/>
                  </a:lnTo>
                  <a:cubicBezTo>
                    <a:pt x="4424931" y="0"/>
                    <a:pt x="4428323" y="1405"/>
                    <a:pt x="4430824" y="3905"/>
                  </a:cubicBezTo>
                  <a:cubicBezTo>
                    <a:pt x="4433324" y="6406"/>
                    <a:pt x="4434729" y="9797"/>
                    <a:pt x="4434729" y="13334"/>
                  </a:cubicBezTo>
                  <a:lnTo>
                    <a:pt x="4434729" y="244789"/>
                  </a:lnTo>
                  <a:cubicBezTo>
                    <a:pt x="4434729" y="248325"/>
                    <a:pt x="4433324" y="251717"/>
                    <a:pt x="4430824" y="254217"/>
                  </a:cubicBezTo>
                  <a:cubicBezTo>
                    <a:pt x="4428323" y="256718"/>
                    <a:pt x="4424931" y="258123"/>
                    <a:pt x="4421395" y="258123"/>
                  </a:cubicBezTo>
                  <a:lnTo>
                    <a:pt x="13334" y="258123"/>
                  </a:lnTo>
                  <a:cubicBezTo>
                    <a:pt x="9797" y="258123"/>
                    <a:pt x="6406" y="256718"/>
                    <a:pt x="3905" y="254217"/>
                  </a:cubicBezTo>
                  <a:cubicBezTo>
                    <a:pt x="1405" y="251717"/>
                    <a:pt x="0" y="248325"/>
                    <a:pt x="0" y="244789"/>
                  </a:cubicBezTo>
                  <a:lnTo>
                    <a:pt x="0" y="13334"/>
                  </a:lnTo>
                  <a:cubicBezTo>
                    <a:pt x="0" y="9797"/>
                    <a:pt x="1405" y="6406"/>
                    <a:pt x="3905" y="3905"/>
                  </a:cubicBezTo>
                  <a:cubicBezTo>
                    <a:pt x="6406" y="1405"/>
                    <a:pt x="9797" y="0"/>
                    <a:pt x="13334" y="0"/>
                  </a:cubicBezTo>
                  <a:close/>
                </a:path>
              </a:pathLst>
            </a:custGeom>
            <a:solidFill>
              <a:srgbClr val="E1E4A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434729" cy="2962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5" name="Freeform 5"/>
          <p:cNvSpPr/>
          <p:nvPr/>
        </p:nvSpPr>
        <p:spPr>
          <a:xfrm>
            <a:off x="1057275" y="805587"/>
            <a:ext cx="652931" cy="394204"/>
          </a:xfrm>
          <a:custGeom>
            <a:avLst/>
            <a:gdLst/>
            <a:ahLst/>
            <a:cxnLst/>
            <a:rect l="l" t="t" r="r" b="b"/>
            <a:pathLst>
              <a:path w="652931" h="394204">
                <a:moveTo>
                  <a:pt x="0" y="0"/>
                </a:moveTo>
                <a:lnTo>
                  <a:pt x="652931" y="0"/>
                </a:lnTo>
                <a:lnTo>
                  <a:pt x="652931" y="394204"/>
                </a:lnTo>
                <a:lnTo>
                  <a:pt x="0" y="394204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306602" y="6281709"/>
            <a:ext cx="18558304" cy="5162583"/>
          </a:xfrm>
          <a:custGeom>
            <a:avLst/>
            <a:gdLst/>
            <a:ahLst/>
            <a:cxnLst/>
            <a:rect l="l" t="t" r="r" b="b"/>
            <a:pathLst>
              <a:path w="18558304" h="5162583">
                <a:moveTo>
                  <a:pt x="0" y="0"/>
                </a:moveTo>
                <a:lnTo>
                  <a:pt x="18558304" y="0"/>
                </a:lnTo>
                <a:lnTo>
                  <a:pt x="18558304" y="5162583"/>
                </a:lnTo>
                <a:lnTo>
                  <a:pt x="0" y="51625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368471" y="3234201"/>
            <a:ext cx="7820701" cy="5220664"/>
          </a:xfrm>
          <a:custGeom>
            <a:avLst/>
            <a:gdLst/>
            <a:ahLst/>
            <a:cxnLst/>
            <a:rect l="l" t="t" r="r" b="b"/>
            <a:pathLst>
              <a:path w="7820701" h="5220664">
                <a:moveTo>
                  <a:pt x="0" y="0"/>
                </a:moveTo>
                <a:lnTo>
                  <a:pt x="7820701" y="0"/>
                </a:lnTo>
                <a:lnTo>
                  <a:pt x="7820701" y="5220665"/>
                </a:lnTo>
                <a:lnTo>
                  <a:pt x="0" y="522066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4651" t="-28360" r="-66778" b="-76158"/>
            </a:stretch>
          </a:blipFill>
        </p:spPr>
      </p:sp>
      <p:sp>
        <p:nvSpPr>
          <p:cNvPr id="8" name="TextBox 8"/>
          <p:cNvSpPr txBox="1"/>
          <p:nvPr/>
        </p:nvSpPr>
        <p:spPr>
          <a:xfrm rot="-143264">
            <a:off x="1869085" y="743939"/>
            <a:ext cx="2513066" cy="4044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30"/>
              </a:lnSpc>
              <a:spcBef>
                <a:spcPct val="0"/>
              </a:spcBef>
            </a:pPr>
            <a:r>
              <a:rPr lang="en-US" sz="2450" b="1">
                <a:solidFill>
                  <a:srgbClr val="547228"/>
                </a:solidFill>
                <a:latin typeface="Comic Sans Bold" panose="03000902030302020204"/>
                <a:ea typeface="Comic Sans Bold" panose="03000902030302020204"/>
                <a:cs typeface="Comic Sans Bold" panose="03000902030302020204"/>
                <a:sym typeface="Comic Sans Bold" panose="03000902030302020204"/>
              </a:rPr>
              <a:t>БІОЛОГІЯ </a:t>
            </a:r>
            <a:endParaRPr lang="en-US" sz="2450" b="1">
              <a:solidFill>
                <a:srgbClr val="547228"/>
              </a:solidFill>
              <a:latin typeface="Comic Sans Bold" panose="03000902030302020204"/>
              <a:ea typeface="Comic Sans Bold" panose="03000902030302020204"/>
              <a:cs typeface="Comic Sans Bold" panose="03000902030302020204"/>
              <a:sym typeface="Comic Sans Bold" panose="03000902030302020204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7828915" y="-1270"/>
            <a:ext cx="4939030" cy="15773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300"/>
              </a:lnSpc>
              <a:spcBef>
                <a:spcPct val="0"/>
              </a:spcBef>
            </a:pPr>
            <a:r>
              <a:rPr lang="en-US" sz="8785">
                <a:solidFill>
                  <a:srgbClr val="547228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Будова</a:t>
            </a:r>
            <a:endParaRPr lang="en-US" sz="8785">
              <a:solidFill>
                <a:srgbClr val="547228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8189172" y="1919998"/>
            <a:ext cx="10062530" cy="83670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  <a:spcBef>
                <a:spcPct val="0"/>
              </a:spcBef>
            </a:pPr>
            <a:r>
              <a:rPr lang="en-US" sz="4715">
                <a:solidFill>
                  <a:srgbClr val="166469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Тіло складається з 2 частин : </a:t>
            </a:r>
            <a:r>
              <a:rPr lang="en-US" sz="4715" b="1">
                <a:solidFill>
                  <a:srgbClr val="D98E85"/>
                </a:solidFill>
                <a:latin typeface="Comic Sans Bold" panose="03000902030302020204"/>
                <a:ea typeface="Comic Sans Bold" panose="03000902030302020204"/>
                <a:cs typeface="Comic Sans Bold" panose="03000902030302020204"/>
                <a:sym typeface="Comic Sans Bold" panose="03000902030302020204"/>
              </a:rPr>
              <a:t>черевця</a:t>
            </a:r>
            <a:r>
              <a:rPr lang="en-US" sz="4715">
                <a:solidFill>
                  <a:srgbClr val="166469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 і </a:t>
            </a:r>
            <a:r>
              <a:rPr lang="en-US" sz="4715" b="1">
                <a:solidFill>
                  <a:srgbClr val="A02818"/>
                </a:solidFill>
                <a:latin typeface="Comic Sans Bold" panose="03000902030302020204"/>
                <a:ea typeface="Comic Sans Bold" panose="03000902030302020204"/>
                <a:cs typeface="Comic Sans Bold" panose="03000902030302020204"/>
                <a:sym typeface="Comic Sans Bold" panose="03000902030302020204"/>
              </a:rPr>
              <a:t>головогрудей</a:t>
            </a:r>
            <a:r>
              <a:rPr lang="en-US" sz="4715">
                <a:solidFill>
                  <a:srgbClr val="166469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.Вони не мають вусиків На головогрудях розташовані 6 пар кінцівок : </a:t>
            </a:r>
            <a:r>
              <a:rPr lang="en-US" sz="4715" b="1">
                <a:solidFill>
                  <a:srgbClr val="166469"/>
                </a:solidFill>
                <a:latin typeface="Comic Sans Bold" panose="03000902030302020204"/>
                <a:ea typeface="Comic Sans Bold" panose="03000902030302020204"/>
                <a:cs typeface="Comic Sans Bold" panose="03000902030302020204"/>
                <a:sym typeface="Comic Sans Bold" panose="03000902030302020204"/>
              </a:rPr>
              <a:t>хеліцери</a:t>
            </a:r>
            <a:r>
              <a:rPr lang="en-US" sz="4715">
                <a:solidFill>
                  <a:srgbClr val="166469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,</a:t>
            </a:r>
            <a:r>
              <a:rPr lang="en-US" sz="4715" b="1">
                <a:solidFill>
                  <a:srgbClr val="166469"/>
                </a:solidFill>
                <a:latin typeface="Comic Sans Bold" panose="03000902030302020204"/>
                <a:ea typeface="Comic Sans Bold" panose="03000902030302020204"/>
                <a:cs typeface="Comic Sans Bold" panose="03000902030302020204"/>
                <a:sym typeface="Comic Sans Bold" panose="03000902030302020204"/>
              </a:rPr>
              <a:t>ногощупальці</a:t>
            </a:r>
            <a:r>
              <a:rPr lang="en-US" sz="4715">
                <a:solidFill>
                  <a:srgbClr val="166469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,</a:t>
            </a:r>
            <a:r>
              <a:rPr lang="en-US" sz="4715" b="1">
                <a:solidFill>
                  <a:srgbClr val="166469"/>
                </a:solidFill>
                <a:latin typeface="Comic Sans Bold" panose="03000902030302020204"/>
                <a:ea typeface="Comic Sans Bold" panose="03000902030302020204"/>
                <a:cs typeface="Comic Sans Bold" panose="03000902030302020204"/>
                <a:sym typeface="Comic Sans Bold" panose="03000902030302020204"/>
              </a:rPr>
              <a:t>4 пари</a:t>
            </a:r>
            <a:r>
              <a:rPr lang="en-US" sz="4715">
                <a:solidFill>
                  <a:srgbClr val="166469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 </a:t>
            </a:r>
            <a:r>
              <a:rPr lang="en-US" sz="4715" b="1">
                <a:solidFill>
                  <a:srgbClr val="166469"/>
                </a:solidFill>
                <a:latin typeface="Comic Sans Bold" panose="03000902030302020204"/>
                <a:ea typeface="Comic Sans Bold" panose="03000902030302020204"/>
                <a:cs typeface="Comic Sans Bold" panose="03000902030302020204"/>
                <a:sym typeface="Comic Sans Bold" panose="03000902030302020204"/>
              </a:rPr>
              <a:t>ходильних ніг. </a:t>
            </a:r>
            <a:r>
              <a:rPr lang="en-US" sz="4715">
                <a:solidFill>
                  <a:srgbClr val="166469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Черевце кінцівок не має на ньому міститься видозмінені кінцівки </a:t>
            </a:r>
            <a:r>
              <a:rPr lang="en-US" sz="4715" b="1">
                <a:solidFill>
                  <a:srgbClr val="929CEF"/>
                </a:solidFill>
                <a:latin typeface="Comic Sans Bold" panose="03000902030302020204"/>
                <a:ea typeface="Comic Sans Bold" panose="03000902030302020204"/>
                <a:cs typeface="Comic Sans Bold" panose="03000902030302020204"/>
                <a:sym typeface="Comic Sans Bold" panose="03000902030302020204"/>
              </a:rPr>
              <a:t>бородавки,що виробляють павутину</a:t>
            </a:r>
            <a:r>
              <a:rPr lang="en-US" sz="4715">
                <a:solidFill>
                  <a:srgbClr val="166469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 </a:t>
            </a:r>
            <a:endParaRPr lang="en-US" sz="4715">
              <a:solidFill>
                <a:srgbClr val="166469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724944" y="538670"/>
            <a:ext cx="16838112" cy="980060"/>
            <a:chOff x="0" y="0"/>
            <a:chExt cx="4434729" cy="2581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34729" cy="258123"/>
            </a:xfrm>
            <a:custGeom>
              <a:avLst/>
              <a:gdLst/>
              <a:ahLst/>
              <a:cxnLst/>
              <a:rect l="l" t="t" r="r" b="b"/>
              <a:pathLst>
                <a:path w="4434729" h="258123">
                  <a:moveTo>
                    <a:pt x="13334" y="0"/>
                  </a:moveTo>
                  <a:lnTo>
                    <a:pt x="4421395" y="0"/>
                  </a:lnTo>
                  <a:cubicBezTo>
                    <a:pt x="4424931" y="0"/>
                    <a:pt x="4428323" y="1405"/>
                    <a:pt x="4430824" y="3905"/>
                  </a:cubicBezTo>
                  <a:cubicBezTo>
                    <a:pt x="4433324" y="6406"/>
                    <a:pt x="4434729" y="9797"/>
                    <a:pt x="4434729" y="13334"/>
                  </a:cubicBezTo>
                  <a:lnTo>
                    <a:pt x="4434729" y="244789"/>
                  </a:lnTo>
                  <a:cubicBezTo>
                    <a:pt x="4434729" y="248325"/>
                    <a:pt x="4433324" y="251717"/>
                    <a:pt x="4430824" y="254217"/>
                  </a:cubicBezTo>
                  <a:cubicBezTo>
                    <a:pt x="4428323" y="256718"/>
                    <a:pt x="4424931" y="258123"/>
                    <a:pt x="4421395" y="258123"/>
                  </a:cubicBezTo>
                  <a:lnTo>
                    <a:pt x="13334" y="258123"/>
                  </a:lnTo>
                  <a:cubicBezTo>
                    <a:pt x="9797" y="258123"/>
                    <a:pt x="6406" y="256718"/>
                    <a:pt x="3905" y="254217"/>
                  </a:cubicBezTo>
                  <a:cubicBezTo>
                    <a:pt x="1405" y="251717"/>
                    <a:pt x="0" y="248325"/>
                    <a:pt x="0" y="244789"/>
                  </a:cubicBezTo>
                  <a:lnTo>
                    <a:pt x="0" y="13334"/>
                  </a:lnTo>
                  <a:cubicBezTo>
                    <a:pt x="0" y="9797"/>
                    <a:pt x="1405" y="6406"/>
                    <a:pt x="3905" y="3905"/>
                  </a:cubicBezTo>
                  <a:cubicBezTo>
                    <a:pt x="6406" y="1405"/>
                    <a:pt x="9797" y="0"/>
                    <a:pt x="13334" y="0"/>
                  </a:cubicBezTo>
                  <a:close/>
                </a:path>
              </a:pathLst>
            </a:custGeom>
            <a:solidFill>
              <a:srgbClr val="E1E4A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434729" cy="2962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5" name="Freeform 5"/>
          <p:cNvSpPr/>
          <p:nvPr/>
        </p:nvSpPr>
        <p:spPr>
          <a:xfrm>
            <a:off x="1057275" y="805587"/>
            <a:ext cx="652931" cy="394204"/>
          </a:xfrm>
          <a:custGeom>
            <a:avLst/>
            <a:gdLst/>
            <a:ahLst/>
            <a:cxnLst/>
            <a:rect l="l" t="t" r="r" b="b"/>
            <a:pathLst>
              <a:path w="652931" h="394204">
                <a:moveTo>
                  <a:pt x="0" y="0"/>
                </a:moveTo>
                <a:lnTo>
                  <a:pt x="652931" y="0"/>
                </a:lnTo>
                <a:lnTo>
                  <a:pt x="652931" y="394204"/>
                </a:lnTo>
                <a:lnTo>
                  <a:pt x="0" y="394204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306602" y="6281709"/>
            <a:ext cx="18558304" cy="5162583"/>
          </a:xfrm>
          <a:custGeom>
            <a:avLst/>
            <a:gdLst/>
            <a:ahLst/>
            <a:cxnLst/>
            <a:rect l="l" t="t" r="r" b="b"/>
            <a:pathLst>
              <a:path w="18558304" h="5162583">
                <a:moveTo>
                  <a:pt x="0" y="0"/>
                </a:moveTo>
                <a:lnTo>
                  <a:pt x="18558304" y="0"/>
                </a:lnTo>
                <a:lnTo>
                  <a:pt x="18558304" y="5162583"/>
                </a:lnTo>
                <a:lnTo>
                  <a:pt x="0" y="51625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383129" y="1518730"/>
            <a:ext cx="10775254" cy="8229600"/>
          </a:xfrm>
          <a:custGeom>
            <a:avLst/>
            <a:gdLst/>
            <a:ahLst/>
            <a:cxnLst/>
            <a:rect l="l" t="t" r="r" b="b"/>
            <a:pathLst>
              <a:path w="10775254" h="8229600">
                <a:moveTo>
                  <a:pt x="0" y="0"/>
                </a:moveTo>
                <a:lnTo>
                  <a:pt x="10775254" y="0"/>
                </a:lnTo>
                <a:lnTo>
                  <a:pt x="10775254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0488547" y="2036202"/>
            <a:ext cx="7074509" cy="2711831"/>
          </a:xfrm>
          <a:custGeom>
            <a:avLst/>
            <a:gdLst/>
            <a:ahLst/>
            <a:cxnLst/>
            <a:rect l="l" t="t" r="r" b="b"/>
            <a:pathLst>
              <a:path w="7074509" h="2711831">
                <a:moveTo>
                  <a:pt x="0" y="0"/>
                </a:moveTo>
                <a:lnTo>
                  <a:pt x="7074509" y="0"/>
                </a:lnTo>
                <a:lnTo>
                  <a:pt x="7074509" y="2711831"/>
                </a:lnTo>
                <a:lnTo>
                  <a:pt x="0" y="271183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72779" b="-406943"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028700" y="3042095"/>
            <a:ext cx="8615214" cy="64030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50"/>
              </a:lnSpc>
            </a:pPr>
            <a:r>
              <a:rPr lang="en-US" sz="4035">
                <a:solidFill>
                  <a:srgbClr val="166469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 Ззовні головогруди вкриті міцним щитом,наявні прості очі ,а саме 4 пари. </a:t>
            </a:r>
            <a:r>
              <a:rPr lang="en-US" sz="4035" b="1">
                <a:solidFill>
                  <a:srgbClr val="FF3131"/>
                </a:solidFill>
                <a:latin typeface="Comic Sans Bold" panose="03000902030302020204"/>
                <a:ea typeface="Comic Sans Bold" panose="03000902030302020204"/>
                <a:cs typeface="Comic Sans Bold" panose="03000902030302020204"/>
                <a:sym typeface="Comic Sans Bold" panose="03000902030302020204"/>
              </a:rPr>
              <a:t>Хеліцери</a:t>
            </a:r>
            <a:r>
              <a:rPr lang="en-US" sz="4035">
                <a:solidFill>
                  <a:srgbClr val="166469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 - ротові кінцівки ,які закінчуються ротовим кігтиком і слугують для захисту вбивства здобичі . З їх допомогою вводять отруту в тіло жертви,паралізують</a:t>
            </a:r>
            <a:endParaRPr lang="en-US" sz="4035">
              <a:solidFill>
                <a:srgbClr val="166469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  <a:p>
            <a:pPr algn="ctr">
              <a:lnSpc>
                <a:spcPts val="5650"/>
              </a:lnSpc>
              <a:spcBef>
                <a:spcPct val="0"/>
              </a:spcBef>
            </a:pPr>
          </a:p>
        </p:txBody>
      </p:sp>
      <p:sp>
        <p:nvSpPr>
          <p:cNvPr id="10" name="TextBox 10"/>
          <p:cNvSpPr txBox="1"/>
          <p:nvPr/>
        </p:nvSpPr>
        <p:spPr>
          <a:xfrm rot="-143264">
            <a:off x="1869085" y="743939"/>
            <a:ext cx="2513066" cy="4044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30"/>
              </a:lnSpc>
              <a:spcBef>
                <a:spcPct val="0"/>
              </a:spcBef>
            </a:pPr>
            <a:r>
              <a:rPr lang="en-US" sz="2450" b="1">
                <a:solidFill>
                  <a:srgbClr val="547228"/>
                </a:solidFill>
                <a:latin typeface="Comic Sans Bold" panose="03000902030302020204"/>
                <a:ea typeface="Comic Sans Bold" panose="03000902030302020204"/>
                <a:cs typeface="Comic Sans Bold" panose="03000902030302020204"/>
                <a:sym typeface="Comic Sans Bold" panose="03000902030302020204"/>
              </a:rPr>
              <a:t>БІОЛОГІЯ </a:t>
            </a:r>
            <a:endParaRPr lang="en-US" sz="2450" b="1">
              <a:solidFill>
                <a:srgbClr val="547228"/>
              </a:solidFill>
              <a:latin typeface="Comic Sans Bold" panose="03000902030302020204"/>
              <a:ea typeface="Comic Sans Bold" panose="03000902030302020204"/>
              <a:cs typeface="Comic Sans Bold" panose="03000902030302020204"/>
              <a:sym typeface="Comic Sans Bold" panose="03000902030302020204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11817401" y="5633530"/>
            <a:ext cx="6256753" cy="3892217"/>
          </a:xfrm>
          <a:custGeom>
            <a:avLst/>
            <a:gdLst/>
            <a:ahLst/>
            <a:cxnLst/>
            <a:rect l="l" t="t" r="r" b="b"/>
            <a:pathLst>
              <a:path w="6256753" h="3892217">
                <a:moveTo>
                  <a:pt x="0" y="0"/>
                </a:moveTo>
                <a:lnTo>
                  <a:pt x="6256752" y="0"/>
                </a:lnTo>
                <a:lnTo>
                  <a:pt x="6256752" y="3892217"/>
                </a:lnTo>
                <a:lnTo>
                  <a:pt x="0" y="389221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14748" t="-64374" r="-169021" b="-299851"/>
            </a:stretch>
          </a:blipFill>
        </p:spPr>
      </p:sp>
      <p:grpSp>
        <p:nvGrpSpPr>
          <p:cNvPr id="12" name="Group 12"/>
          <p:cNvGrpSpPr/>
          <p:nvPr/>
        </p:nvGrpSpPr>
        <p:grpSpPr>
          <a:xfrm rot="0">
            <a:off x="14538868" y="5723544"/>
            <a:ext cx="3024188" cy="558165"/>
            <a:chOff x="0" y="0"/>
            <a:chExt cx="4032250" cy="744220"/>
          </a:xfrm>
        </p:grpSpPr>
        <p:sp>
          <p:nvSpPr>
            <p:cNvPr id="13" name="Freeform 13"/>
            <p:cNvSpPr/>
            <p:nvPr/>
          </p:nvSpPr>
          <p:spPr>
            <a:xfrm>
              <a:off x="-48260" y="41910"/>
              <a:ext cx="4114800" cy="806450"/>
            </a:xfrm>
            <a:custGeom>
              <a:avLst/>
              <a:gdLst/>
              <a:ahLst/>
              <a:cxnLst/>
              <a:rect l="l" t="t" r="r" b="b"/>
              <a:pathLst>
                <a:path w="4114800" h="806450">
                  <a:moveTo>
                    <a:pt x="99060" y="8890"/>
                  </a:moveTo>
                  <a:cubicBezTo>
                    <a:pt x="1927860" y="15240"/>
                    <a:pt x="2166620" y="19050"/>
                    <a:pt x="2515870" y="43180"/>
                  </a:cubicBezTo>
                  <a:cubicBezTo>
                    <a:pt x="2960370" y="73660"/>
                    <a:pt x="3872230" y="0"/>
                    <a:pt x="4029710" y="196850"/>
                  </a:cubicBezTo>
                  <a:cubicBezTo>
                    <a:pt x="4114800" y="303530"/>
                    <a:pt x="4083050" y="562610"/>
                    <a:pt x="3973830" y="650240"/>
                  </a:cubicBezTo>
                  <a:cubicBezTo>
                    <a:pt x="3778250" y="806450"/>
                    <a:pt x="2943860" y="530860"/>
                    <a:pt x="2510790" y="500380"/>
                  </a:cubicBezTo>
                  <a:cubicBezTo>
                    <a:pt x="2165350" y="476250"/>
                    <a:pt x="1925320" y="472440"/>
                    <a:pt x="1579880" y="466090"/>
                  </a:cubicBezTo>
                  <a:cubicBezTo>
                    <a:pt x="1143000" y="458470"/>
                    <a:pt x="275590" y="646430"/>
                    <a:pt x="99060" y="471170"/>
                  </a:cubicBezTo>
                  <a:cubicBezTo>
                    <a:pt x="0" y="372110"/>
                    <a:pt x="99060" y="8890"/>
                    <a:pt x="99060" y="8890"/>
                  </a:cubicBezTo>
                </a:path>
              </a:pathLst>
            </a:custGeom>
            <a:solidFill>
              <a:srgbClr val="FFF234">
                <a:alpha val="49804"/>
              </a:srgbClr>
            </a:solidFill>
            <a:ln cap="sq">
              <a:noFill/>
              <a:prstDash val="solid"/>
              <a:miter/>
            </a:ln>
          </p:spPr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724944" y="538670"/>
            <a:ext cx="16838112" cy="980060"/>
            <a:chOff x="0" y="0"/>
            <a:chExt cx="4434729" cy="2581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34729" cy="258123"/>
            </a:xfrm>
            <a:custGeom>
              <a:avLst/>
              <a:gdLst/>
              <a:ahLst/>
              <a:cxnLst/>
              <a:rect l="l" t="t" r="r" b="b"/>
              <a:pathLst>
                <a:path w="4434729" h="258123">
                  <a:moveTo>
                    <a:pt x="13334" y="0"/>
                  </a:moveTo>
                  <a:lnTo>
                    <a:pt x="4421395" y="0"/>
                  </a:lnTo>
                  <a:cubicBezTo>
                    <a:pt x="4424931" y="0"/>
                    <a:pt x="4428323" y="1405"/>
                    <a:pt x="4430824" y="3905"/>
                  </a:cubicBezTo>
                  <a:cubicBezTo>
                    <a:pt x="4433324" y="6406"/>
                    <a:pt x="4434729" y="9797"/>
                    <a:pt x="4434729" y="13334"/>
                  </a:cubicBezTo>
                  <a:lnTo>
                    <a:pt x="4434729" y="244789"/>
                  </a:lnTo>
                  <a:cubicBezTo>
                    <a:pt x="4434729" y="248325"/>
                    <a:pt x="4433324" y="251717"/>
                    <a:pt x="4430824" y="254217"/>
                  </a:cubicBezTo>
                  <a:cubicBezTo>
                    <a:pt x="4428323" y="256718"/>
                    <a:pt x="4424931" y="258123"/>
                    <a:pt x="4421395" y="258123"/>
                  </a:cubicBezTo>
                  <a:lnTo>
                    <a:pt x="13334" y="258123"/>
                  </a:lnTo>
                  <a:cubicBezTo>
                    <a:pt x="9797" y="258123"/>
                    <a:pt x="6406" y="256718"/>
                    <a:pt x="3905" y="254217"/>
                  </a:cubicBezTo>
                  <a:cubicBezTo>
                    <a:pt x="1405" y="251717"/>
                    <a:pt x="0" y="248325"/>
                    <a:pt x="0" y="244789"/>
                  </a:cubicBezTo>
                  <a:lnTo>
                    <a:pt x="0" y="13334"/>
                  </a:lnTo>
                  <a:cubicBezTo>
                    <a:pt x="0" y="9797"/>
                    <a:pt x="1405" y="6406"/>
                    <a:pt x="3905" y="3905"/>
                  </a:cubicBezTo>
                  <a:cubicBezTo>
                    <a:pt x="6406" y="1405"/>
                    <a:pt x="9797" y="0"/>
                    <a:pt x="13334" y="0"/>
                  </a:cubicBezTo>
                  <a:close/>
                </a:path>
              </a:pathLst>
            </a:custGeom>
            <a:solidFill>
              <a:srgbClr val="E1E4A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434729" cy="2962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5" name="Freeform 5"/>
          <p:cNvSpPr/>
          <p:nvPr/>
        </p:nvSpPr>
        <p:spPr>
          <a:xfrm>
            <a:off x="1057275" y="805587"/>
            <a:ext cx="652931" cy="394204"/>
          </a:xfrm>
          <a:custGeom>
            <a:avLst/>
            <a:gdLst/>
            <a:ahLst/>
            <a:cxnLst/>
            <a:rect l="l" t="t" r="r" b="b"/>
            <a:pathLst>
              <a:path w="652931" h="394204">
                <a:moveTo>
                  <a:pt x="0" y="0"/>
                </a:moveTo>
                <a:lnTo>
                  <a:pt x="652931" y="0"/>
                </a:lnTo>
                <a:lnTo>
                  <a:pt x="652931" y="394204"/>
                </a:lnTo>
                <a:lnTo>
                  <a:pt x="0" y="394204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306602" y="6281709"/>
            <a:ext cx="18558304" cy="5162583"/>
          </a:xfrm>
          <a:custGeom>
            <a:avLst/>
            <a:gdLst/>
            <a:ahLst/>
            <a:cxnLst/>
            <a:rect l="l" t="t" r="r" b="b"/>
            <a:pathLst>
              <a:path w="18558304" h="5162583">
                <a:moveTo>
                  <a:pt x="0" y="0"/>
                </a:moveTo>
                <a:lnTo>
                  <a:pt x="18558304" y="0"/>
                </a:lnTo>
                <a:lnTo>
                  <a:pt x="18558304" y="5162583"/>
                </a:lnTo>
                <a:lnTo>
                  <a:pt x="0" y="51625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383129" y="1518730"/>
            <a:ext cx="10775254" cy="8229600"/>
          </a:xfrm>
          <a:custGeom>
            <a:avLst/>
            <a:gdLst/>
            <a:ahLst/>
            <a:cxnLst/>
            <a:rect l="l" t="t" r="r" b="b"/>
            <a:pathLst>
              <a:path w="10775254" h="8229600">
                <a:moveTo>
                  <a:pt x="0" y="0"/>
                </a:moveTo>
                <a:lnTo>
                  <a:pt x="10775254" y="0"/>
                </a:lnTo>
                <a:lnTo>
                  <a:pt x="10775254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028700" y="3042095"/>
            <a:ext cx="8615214" cy="64030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50"/>
              </a:lnSpc>
            </a:pPr>
            <a:r>
              <a:rPr lang="en-US" sz="4035">
                <a:solidFill>
                  <a:srgbClr val="166469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Травлення відбувається поза організмом і зветься </a:t>
            </a:r>
            <a:r>
              <a:rPr lang="en-US" sz="4035" b="1">
                <a:solidFill>
                  <a:srgbClr val="166469"/>
                </a:solidFill>
                <a:latin typeface="Comic Sans Bold" panose="03000902030302020204"/>
                <a:ea typeface="Comic Sans Bold" panose="03000902030302020204"/>
                <a:cs typeface="Comic Sans Bold" panose="03000902030302020204"/>
                <a:sym typeface="Comic Sans Bold" panose="03000902030302020204"/>
              </a:rPr>
              <a:t>позакишковим</a:t>
            </a:r>
            <a:r>
              <a:rPr lang="en-US" sz="4035">
                <a:solidFill>
                  <a:srgbClr val="166469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.</a:t>
            </a:r>
            <a:endParaRPr lang="en-US" sz="4035">
              <a:solidFill>
                <a:srgbClr val="166469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  <a:p>
            <a:pPr algn="ctr">
              <a:lnSpc>
                <a:spcPts val="5650"/>
              </a:lnSpc>
              <a:spcBef>
                <a:spcPct val="0"/>
              </a:spcBef>
            </a:pPr>
            <a:r>
              <a:rPr lang="en-US" sz="4035">
                <a:solidFill>
                  <a:srgbClr val="166469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Друга пара кінцівок - </a:t>
            </a:r>
            <a:r>
              <a:rPr lang="en-US" sz="4035" b="1">
                <a:solidFill>
                  <a:srgbClr val="FF3131"/>
                </a:solidFill>
                <a:latin typeface="Comic Sans Bold" panose="03000902030302020204"/>
                <a:ea typeface="Comic Sans Bold" panose="03000902030302020204"/>
                <a:cs typeface="Comic Sans Bold" panose="03000902030302020204"/>
                <a:sym typeface="Comic Sans Bold" panose="03000902030302020204"/>
              </a:rPr>
              <a:t>ногощупальці</a:t>
            </a:r>
            <a:r>
              <a:rPr lang="en-US" sz="4035">
                <a:solidFill>
                  <a:srgbClr val="166469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 вкриті чутливими щетинками ,а їхня функція полягає в тому,що вони обмацують,перевертають здобич,очищують хеліцери.</a:t>
            </a:r>
            <a:endParaRPr lang="en-US" sz="4035">
              <a:solidFill>
                <a:srgbClr val="166469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9086024" y="7129690"/>
            <a:ext cx="9165678" cy="3466621"/>
          </a:xfrm>
          <a:custGeom>
            <a:avLst/>
            <a:gdLst/>
            <a:ahLst/>
            <a:cxnLst/>
            <a:rect l="l" t="t" r="r" b="b"/>
            <a:pathLst>
              <a:path w="9165678" h="3466621">
                <a:moveTo>
                  <a:pt x="0" y="0"/>
                </a:moveTo>
                <a:lnTo>
                  <a:pt x="9165678" y="0"/>
                </a:lnTo>
                <a:lnTo>
                  <a:pt x="9165678" y="3466621"/>
                </a:lnTo>
                <a:lnTo>
                  <a:pt x="0" y="346662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73938" t="-92339" r="-88034" b="-328879"/>
            </a:stretch>
          </a:blipFill>
        </p:spPr>
      </p:sp>
      <p:grpSp>
        <p:nvGrpSpPr>
          <p:cNvPr id="10" name="Group 10"/>
          <p:cNvGrpSpPr/>
          <p:nvPr/>
        </p:nvGrpSpPr>
        <p:grpSpPr>
          <a:xfrm rot="0">
            <a:off x="10435010" y="5633530"/>
            <a:ext cx="4072269" cy="751606"/>
            <a:chOff x="0" y="0"/>
            <a:chExt cx="4032250" cy="744220"/>
          </a:xfrm>
        </p:grpSpPr>
        <p:sp>
          <p:nvSpPr>
            <p:cNvPr id="11" name="Freeform 11"/>
            <p:cNvSpPr/>
            <p:nvPr/>
          </p:nvSpPr>
          <p:spPr>
            <a:xfrm>
              <a:off x="-48260" y="41910"/>
              <a:ext cx="4114800" cy="806450"/>
            </a:xfrm>
            <a:custGeom>
              <a:avLst/>
              <a:gdLst/>
              <a:ahLst/>
              <a:cxnLst/>
              <a:rect l="l" t="t" r="r" b="b"/>
              <a:pathLst>
                <a:path w="4114800" h="806450">
                  <a:moveTo>
                    <a:pt x="99060" y="8890"/>
                  </a:moveTo>
                  <a:cubicBezTo>
                    <a:pt x="1927860" y="15240"/>
                    <a:pt x="2166620" y="19050"/>
                    <a:pt x="2515870" y="43180"/>
                  </a:cubicBezTo>
                  <a:cubicBezTo>
                    <a:pt x="2960370" y="73660"/>
                    <a:pt x="3872230" y="0"/>
                    <a:pt x="4029710" y="196850"/>
                  </a:cubicBezTo>
                  <a:cubicBezTo>
                    <a:pt x="4114800" y="303530"/>
                    <a:pt x="4083050" y="562610"/>
                    <a:pt x="3973830" y="650240"/>
                  </a:cubicBezTo>
                  <a:cubicBezTo>
                    <a:pt x="3778250" y="806450"/>
                    <a:pt x="2943860" y="530860"/>
                    <a:pt x="2510790" y="500380"/>
                  </a:cubicBezTo>
                  <a:cubicBezTo>
                    <a:pt x="2165350" y="476250"/>
                    <a:pt x="1925320" y="472440"/>
                    <a:pt x="1579880" y="466090"/>
                  </a:cubicBezTo>
                  <a:cubicBezTo>
                    <a:pt x="1143000" y="458470"/>
                    <a:pt x="275590" y="646430"/>
                    <a:pt x="99060" y="471170"/>
                  </a:cubicBezTo>
                  <a:cubicBezTo>
                    <a:pt x="0" y="372110"/>
                    <a:pt x="99060" y="8890"/>
                    <a:pt x="99060" y="8890"/>
                  </a:cubicBezTo>
                </a:path>
              </a:pathLst>
            </a:custGeom>
            <a:solidFill>
              <a:srgbClr val="FFF234">
                <a:alpha val="49804"/>
              </a:srgbClr>
            </a:solidFill>
            <a:ln cap="sq">
              <a:noFill/>
              <a:prstDash val="solid"/>
              <a:miter/>
            </a:ln>
          </p:spPr>
        </p:sp>
      </p:grpSp>
      <p:sp>
        <p:nvSpPr>
          <p:cNvPr id="12" name="Freeform 12"/>
          <p:cNvSpPr/>
          <p:nvPr/>
        </p:nvSpPr>
        <p:spPr>
          <a:xfrm>
            <a:off x="9838371" y="1200573"/>
            <a:ext cx="7902761" cy="5610960"/>
          </a:xfrm>
          <a:custGeom>
            <a:avLst/>
            <a:gdLst/>
            <a:ahLst/>
            <a:cxnLst/>
            <a:rect l="l" t="t" r="r" b="b"/>
            <a:pathLst>
              <a:path w="7902761" h="5610960">
                <a:moveTo>
                  <a:pt x="0" y="0"/>
                </a:moveTo>
                <a:lnTo>
                  <a:pt x="7902761" y="0"/>
                </a:lnTo>
                <a:lnTo>
                  <a:pt x="7902761" y="5610961"/>
                </a:lnTo>
                <a:lnTo>
                  <a:pt x="0" y="561096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 rot="-143264">
            <a:off x="1869085" y="743939"/>
            <a:ext cx="2513066" cy="4044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30"/>
              </a:lnSpc>
              <a:spcBef>
                <a:spcPct val="0"/>
              </a:spcBef>
            </a:pPr>
            <a:r>
              <a:rPr lang="en-US" sz="2450" b="1">
                <a:solidFill>
                  <a:srgbClr val="547228"/>
                </a:solidFill>
                <a:latin typeface="Comic Sans Bold" panose="03000902030302020204"/>
                <a:ea typeface="Comic Sans Bold" panose="03000902030302020204"/>
                <a:cs typeface="Comic Sans Bold" panose="03000902030302020204"/>
                <a:sym typeface="Comic Sans Bold" panose="03000902030302020204"/>
              </a:rPr>
              <a:t>БІОЛОГІЯ </a:t>
            </a:r>
            <a:endParaRPr lang="en-US" sz="2450" b="1">
              <a:solidFill>
                <a:srgbClr val="547228"/>
              </a:solidFill>
              <a:latin typeface="Comic Sans Bold" panose="03000902030302020204"/>
              <a:ea typeface="Comic Sans Bold" panose="03000902030302020204"/>
              <a:cs typeface="Comic Sans Bold" panose="03000902030302020204"/>
              <a:sym typeface="Comic Sans Bold" panose="03000902030302020204"/>
            </a:endParaRPr>
          </a:p>
        </p:txBody>
      </p:sp>
      <p:grpSp>
        <p:nvGrpSpPr>
          <p:cNvPr id="14" name="Group 14"/>
          <p:cNvGrpSpPr/>
          <p:nvPr/>
        </p:nvGrpSpPr>
        <p:grpSpPr>
          <a:xfrm rot="0">
            <a:off x="10435010" y="5905906"/>
            <a:ext cx="4072269" cy="751606"/>
            <a:chOff x="0" y="0"/>
            <a:chExt cx="4032250" cy="744220"/>
          </a:xfrm>
        </p:grpSpPr>
        <p:sp>
          <p:nvSpPr>
            <p:cNvPr id="15" name="Freeform 15"/>
            <p:cNvSpPr/>
            <p:nvPr/>
          </p:nvSpPr>
          <p:spPr>
            <a:xfrm>
              <a:off x="-48260" y="41910"/>
              <a:ext cx="4114800" cy="806450"/>
            </a:xfrm>
            <a:custGeom>
              <a:avLst/>
              <a:gdLst/>
              <a:ahLst/>
              <a:cxnLst/>
              <a:rect l="l" t="t" r="r" b="b"/>
              <a:pathLst>
                <a:path w="4114800" h="806450">
                  <a:moveTo>
                    <a:pt x="99060" y="8890"/>
                  </a:moveTo>
                  <a:cubicBezTo>
                    <a:pt x="1927860" y="15240"/>
                    <a:pt x="2166620" y="19050"/>
                    <a:pt x="2515870" y="43180"/>
                  </a:cubicBezTo>
                  <a:cubicBezTo>
                    <a:pt x="2960370" y="73660"/>
                    <a:pt x="3872230" y="0"/>
                    <a:pt x="4029710" y="196850"/>
                  </a:cubicBezTo>
                  <a:cubicBezTo>
                    <a:pt x="4114800" y="303530"/>
                    <a:pt x="4083050" y="562610"/>
                    <a:pt x="3973830" y="650240"/>
                  </a:cubicBezTo>
                  <a:cubicBezTo>
                    <a:pt x="3778250" y="806450"/>
                    <a:pt x="2943860" y="530860"/>
                    <a:pt x="2510790" y="500380"/>
                  </a:cubicBezTo>
                  <a:cubicBezTo>
                    <a:pt x="2165350" y="476250"/>
                    <a:pt x="1925320" y="472440"/>
                    <a:pt x="1579880" y="466090"/>
                  </a:cubicBezTo>
                  <a:cubicBezTo>
                    <a:pt x="1143000" y="458470"/>
                    <a:pt x="275590" y="646430"/>
                    <a:pt x="99060" y="471170"/>
                  </a:cubicBezTo>
                  <a:cubicBezTo>
                    <a:pt x="0" y="372110"/>
                    <a:pt x="99060" y="8890"/>
                    <a:pt x="99060" y="8890"/>
                  </a:cubicBezTo>
                </a:path>
              </a:pathLst>
            </a:custGeom>
            <a:solidFill>
              <a:srgbClr val="FFF234">
                <a:alpha val="49804"/>
              </a:srgbClr>
            </a:solidFill>
            <a:ln cap="sq">
              <a:noFill/>
              <a:prstDash val="solid"/>
              <a:miter/>
            </a:ln>
          </p:spPr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724944" y="538670"/>
            <a:ext cx="16838112" cy="980060"/>
            <a:chOff x="0" y="0"/>
            <a:chExt cx="4434729" cy="2581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34729" cy="258123"/>
            </a:xfrm>
            <a:custGeom>
              <a:avLst/>
              <a:gdLst/>
              <a:ahLst/>
              <a:cxnLst/>
              <a:rect l="l" t="t" r="r" b="b"/>
              <a:pathLst>
                <a:path w="4434729" h="258123">
                  <a:moveTo>
                    <a:pt x="13334" y="0"/>
                  </a:moveTo>
                  <a:lnTo>
                    <a:pt x="4421395" y="0"/>
                  </a:lnTo>
                  <a:cubicBezTo>
                    <a:pt x="4424931" y="0"/>
                    <a:pt x="4428323" y="1405"/>
                    <a:pt x="4430824" y="3905"/>
                  </a:cubicBezTo>
                  <a:cubicBezTo>
                    <a:pt x="4433324" y="6406"/>
                    <a:pt x="4434729" y="9797"/>
                    <a:pt x="4434729" y="13334"/>
                  </a:cubicBezTo>
                  <a:lnTo>
                    <a:pt x="4434729" y="244789"/>
                  </a:lnTo>
                  <a:cubicBezTo>
                    <a:pt x="4434729" y="248325"/>
                    <a:pt x="4433324" y="251717"/>
                    <a:pt x="4430824" y="254217"/>
                  </a:cubicBezTo>
                  <a:cubicBezTo>
                    <a:pt x="4428323" y="256718"/>
                    <a:pt x="4424931" y="258123"/>
                    <a:pt x="4421395" y="258123"/>
                  </a:cubicBezTo>
                  <a:lnTo>
                    <a:pt x="13334" y="258123"/>
                  </a:lnTo>
                  <a:cubicBezTo>
                    <a:pt x="9797" y="258123"/>
                    <a:pt x="6406" y="256718"/>
                    <a:pt x="3905" y="254217"/>
                  </a:cubicBezTo>
                  <a:cubicBezTo>
                    <a:pt x="1405" y="251717"/>
                    <a:pt x="0" y="248325"/>
                    <a:pt x="0" y="244789"/>
                  </a:cubicBezTo>
                  <a:lnTo>
                    <a:pt x="0" y="13334"/>
                  </a:lnTo>
                  <a:cubicBezTo>
                    <a:pt x="0" y="9797"/>
                    <a:pt x="1405" y="6406"/>
                    <a:pt x="3905" y="3905"/>
                  </a:cubicBezTo>
                  <a:cubicBezTo>
                    <a:pt x="6406" y="1405"/>
                    <a:pt x="9797" y="0"/>
                    <a:pt x="13334" y="0"/>
                  </a:cubicBezTo>
                  <a:close/>
                </a:path>
              </a:pathLst>
            </a:custGeom>
            <a:solidFill>
              <a:srgbClr val="E1E4A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434729" cy="2962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5" name="Freeform 5"/>
          <p:cNvSpPr/>
          <p:nvPr/>
        </p:nvSpPr>
        <p:spPr>
          <a:xfrm>
            <a:off x="1057275" y="805587"/>
            <a:ext cx="652931" cy="394204"/>
          </a:xfrm>
          <a:custGeom>
            <a:avLst/>
            <a:gdLst/>
            <a:ahLst/>
            <a:cxnLst/>
            <a:rect l="l" t="t" r="r" b="b"/>
            <a:pathLst>
              <a:path w="652931" h="394204">
                <a:moveTo>
                  <a:pt x="0" y="0"/>
                </a:moveTo>
                <a:lnTo>
                  <a:pt x="652931" y="0"/>
                </a:lnTo>
                <a:lnTo>
                  <a:pt x="652931" y="394204"/>
                </a:lnTo>
                <a:lnTo>
                  <a:pt x="0" y="394204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306602" y="6281709"/>
            <a:ext cx="18558304" cy="5162583"/>
          </a:xfrm>
          <a:custGeom>
            <a:avLst/>
            <a:gdLst/>
            <a:ahLst/>
            <a:cxnLst/>
            <a:rect l="l" t="t" r="r" b="b"/>
            <a:pathLst>
              <a:path w="18558304" h="5162583">
                <a:moveTo>
                  <a:pt x="0" y="0"/>
                </a:moveTo>
                <a:lnTo>
                  <a:pt x="18558304" y="0"/>
                </a:lnTo>
                <a:lnTo>
                  <a:pt x="18558304" y="5162583"/>
                </a:lnTo>
                <a:lnTo>
                  <a:pt x="0" y="51625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383129" y="1518730"/>
            <a:ext cx="10775254" cy="8229600"/>
          </a:xfrm>
          <a:custGeom>
            <a:avLst/>
            <a:gdLst/>
            <a:ahLst/>
            <a:cxnLst/>
            <a:rect l="l" t="t" r="r" b="b"/>
            <a:pathLst>
              <a:path w="10775254" h="8229600">
                <a:moveTo>
                  <a:pt x="0" y="0"/>
                </a:moveTo>
                <a:lnTo>
                  <a:pt x="10775254" y="0"/>
                </a:lnTo>
                <a:lnTo>
                  <a:pt x="10775254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9205701" y="4166695"/>
            <a:ext cx="9082299" cy="3944699"/>
          </a:xfrm>
          <a:custGeom>
            <a:avLst/>
            <a:gdLst/>
            <a:ahLst/>
            <a:cxnLst/>
            <a:rect l="l" t="t" r="r" b="b"/>
            <a:pathLst>
              <a:path w="9082299" h="3944699">
                <a:moveTo>
                  <a:pt x="0" y="0"/>
                </a:moveTo>
                <a:lnTo>
                  <a:pt x="9082299" y="0"/>
                </a:lnTo>
                <a:lnTo>
                  <a:pt x="9082299" y="3944699"/>
                </a:lnTo>
                <a:lnTo>
                  <a:pt x="0" y="394469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2277" r="-149"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414486" y="3076645"/>
            <a:ext cx="8558064" cy="50185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50"/>
              </a:lnSpc>
              <a:spcBef>
                <a:spcPct val="0"/>
              </a:spcBef>
            </a:pPr>
            <a:r>
              <a:rPr lang="en-US" sz="4750">
                <a:solidFill>
                  <a:srgbClr val="166469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На нижньому боці черевця є дихальця,через які в тіло надходить повітря . У більшості павуків є два типи органів дихання : трахеї і легеневі мішки.</a:t>
            </a:r>
            <a:endParaRPr lang="en-US" sz="4750">
              <a:solidFill>
                <a:srgbClr val="166469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  <p:sp>
        <p:nvSpPr>
          <p:cNvPr id="10" name="TextBox 10"/>
          <p:cNvSpPr txBox="1"/>
          <p:nvPr/>
        </p:nvSpPr>
        <p:spPr>
          <a:xfrm rot="-143264">
            <a:off x="1869085" y="743939"/>
            <a:ext cx="2513066" cy="4044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30"/>
              </a:lnSpc>
              <a:spcBef>
                <a:spcPct val="0"/>
              </a:spcBef>
            </a:pPr>
            <a:r>
              <a:rPr lang="en-US" sz="2450" b="1">
                <a:solidFill>
                  <a:srgbClr val="547228"/>
                </a:solidFill>
                <a:latin typeface="Comic Sans Bold" panose="03000902030302020204"/>
                <a:ea typeface="Comic Sans Bold" panose="03000902030302020204"/>
                <a:cs typeface="Comic Sans Bold" panose="03000902030302020204"/>
                <a:sym typeface="Comic Sans Bold" panose="03000902030302020204"/>
              </a:rPr>
              <a:t>БІОЛОГІЯ </a:t>
            </a:r>
            <a:endParaRPr lang="en-US" sz="2450" b="1">
              <a:solidFill>
                <a:srgbClr val="547228"/>
              </a:solidFill>
              <a:latin typeface="Comic Sans Bold" panose="03000902030302020204"/>
              <a:ea typeface="Comic Sans Bold" panose="03000902030302020204"/>
              <a:cs typeface="Comic Sans Bold" panose="03000902030302020204"/>
              <a:sym typeface="Comic Sans Bold" panose="03000902030302020204"/>
            </a:endParaRPr>
          </a:p>
        </p:txBody>
      </p:sp>
      <p:grpSp>
        <p:nvGrpSpPr>
          <p:cNvPr id="11" name="Group 11"/>
          <p:cNvGrpSpPr/>
          <p:nvPr/>
        </p:nvGrpSpPr>
        <p:grpSpPr>
          <a:xfrm rot="0">
            <a:off x="16215567" y="6969495"/>
            <a:ext cx="4072269" cy="751606"/>
            <a:chOff x="0" y="0"/>
            <a:chExt cx="4032250" cy="744220"/>
          </a:xfrm>
        </p:grpSpPr>
        <p:sp>
          <p:nvSpPr>
            <p:cNvPr id="12" name="Freeform 12"/>
            <p:cNvSpPr/>
            <p:nvPr/>
          </p:nvSpPr>
          <p:spPr>
            <a:xfrm>
              <a:off x="-48260" y="41910"/>
              <a:ext cx="4114800" cy="806450"/>
            </a:xfrm>
            <a:custGeom>
              <a:avLst/>
              <a:gdLst/>
              <a:ahLst/>
              <a:cxnLst/>
              <a:rect l="l" t="t" r="r" b="b"/>
              <a:pathLst>
                <a:path w="4114800" h="806450">
                  <a:moveTo>
                    <a:pt x="99060" y="8890"/>
                  </a:moveTo>
                  <a:cubicBezTo>
                    <a:pt x="1927860" y="15240"/>
                    <a:pt x="2166620" y="19050"/>
                    <a:pt x="2515870" y="43180"/>
                  </a:cubicBezTo>
                  <a:cubicBezTo>
                    <a:pt x="2960370" y="73660"/>
                    <a:pt x="3872230" y="0"/>
                    <a:pt x="4029710" y="196850"/>
                  </a:cubicBezTo>
                  <a:cubicBezTo>
                    <a:pt x="4114800" y="303530"/>
                    <a:pt x="4083050" y="562610"/>
                    <a:pt x="3973830" y="650240"/>
                  </a:cubicBezTo>
                  <a:cubicBezTo>
                    <a:pt x="3778250" y="806450"/>
                    <a:pt x="2943860" y="530860"/>
                    <a:pt x="2510790" y="500380"/>
                  </a:cubicBezTo>
                  <a:cubicBezTo>
                    <a:pt x="2165350" y="476250"/>
                    <a:pt x="1925320" y="472440"/>
                    <a:pt x="1579880" y="466090"/>
                  </a:cubicBezTo>
                  <a:cubicBezTo>
                    <a:pt x="1143000" y="458470"/>
                    <a:pt x="275590" y="646430"/>
                    <a:pt x="99060" y="471170"/>
                  </a:cubicBezTo>
                  <a:cubicBezTo>
                    <a:pt x="0" y="372110"/>
                    <a:pt x="99060" y="8890"/>
                    <a:pt x="99060" y="8890"/>
                  </a:cubicBezTo>
                </a:path>
              </a:pathLst>
            </a:custGeom>
            <a:solidFill>
              <a:srgbClr val="FFF234">
                <a:alpha val="49804"/>
              </a:srgbClr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13" name="Group 13"/>
          <p:cNvGrpSpPr/>
          <p:nvPr/>
        </p:nvGrpSpPr>
        <p:grpSpPr>
          <a:xfrm rot="0">
            <a:off x="1007745" y="4041458"/>
            <a:ext cx="2627948" cy="615315"/>
            <a:chOff x="0" y="0"/>
            <a:chExt cx="3503930" cy="820420"/>
          </a:xfrm>
        </p:grpSpPr>
        <p:sp>
          <p:nvSpPr>
            <p:cNvPr id="14" name="Freeform 14"/>
            <p:cNvSpPr/>
            <p:nvPr/>
          </p:nvSpPr>
          <p:spPr>
            <a:xfrm>
              <a:off x="-36830" y="50800"/>
              <a:ext cx="3571240" cy="791210"/>
            </a:xfrm>
            <a:custGeom>
              <a:avLst/>
              <a:gdLst/>
              <a:ahLst/>
              <a:cxnLst/>
              <a:rect l="l" t="t" r="r" b="b"/>
              <a:pathLst>
                <a:path w="3571240" h="791210">
                  <a:moveTo>
                    <a:pt x="123190" y="0"/>
                  </a:moveTo>
                  <a:cubicBezTo>
                    <a:pt x="2096770" y="148590"/>
                    <a:pt x="2567940" y="132080"/>
                    <a:pt x="2819400" y="148590"/>
                  </a:cubicBezTo>
                  <a:cubicBezTo>
                    <a:pt x="2946400" y="156210"/>
                    <a:pt x="3003550" y="172720"/>
                    <a:pt x="3106420" y="179070"/>
                  </a:cubicBezTo>
                  <a:cubicBezTo>
                    <a:pt x="3224530" y="186690"/>
                    <a:pt x="3420110" y="115570"/>
                    <a:pt x="3488690" y="185420"/>
                  </a:cubicBezTo>
                  <a:cubicBezTo>
                    <a:pt x="3569970" y="267970"/>
                    <a:pt x="3571240" y="637540"/>
                    <a:pt x="3487420" y="718820"/>
                  </a:cubicBezTo>
                  <a:cubicBezTo>
                    <a:pt x="3415030" y="791210"/>
                    <a:pt x="3214370" y="717550"/>
                    <a:pt x="3075940" y="711200"/>
                  </a:cubicBezTo>
                  <a:cubicBezTo>
                    <a:pt x="2932430" y="704850"/>
                    <a:pt x="2806700" y="688340"/>
                    <a:pt x="2641600" y="681990"/>
                  </a:cubicBezTo>
                  <a:cubicBezTo>
                    <a:pt x="2424430" y="673100"/>
                    <a:pt x="2161540" y="685800"/>
                    <a:pt x="1880870" y="671830"/>
                  </a:cubicBezTo>
                  <a:cubicBezTo>
                    <a:pt x="1532890" y="655320"/>
                    <a:pt x="1043940" y="598170"/>
                    <a:pt x="713740" y="575310"/>
                  </a:cubicBezTo>
                  <a:cubicBezTo>
                    <a:pt x="473710" y="557530"/>
                    <a:pt x="180340" y="643890"/>
                    <a:pt x="87630" y="537210"/>
                  </a:cubicBezTo>
                  <a:cubicBezTo>
                    <a:pt x="0" y="439420"/>
                    <a:pt x="123190" y="0"/>
                    <a:pt x="123190" y="0"/>
                  </a:cubicBezTo>
                </a:path>
              </a:pathLst>
            </a:custGeom>
            <a:solidFill>
              <a:srgbClr val="6DC0DB">
                <a:alpha val="49804"/>
              </a:srgbClr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15" name="Group 15"/>
          <p:cNvGrpSpPr/>
          <p:nvPr/>
        </p:nvGrpSpPr>
        <p:grpSpPr>
          <a:xfrm rot="0">
            <a:off x="6187440" y="6717982"/>
            <a:ext cx="1884045" cy="557212"/>
            <a:chOff x="0" y="0"/>
            <a:chExt cx="2512060" cy="742950"/>
          </a:xfrm>
        </p:grpSpPr>
        <p:sp>
          <p:nvSpPr>
            <p:cNvPr id="16" name="Freeform 16"/>
            <p:cNvSpPr/>
            <p:nvPr/>
          </p:nvSpPr>
          <p:spPr>
            <a:xfrm>
              <a:off x="-36830" y="50800"/>
              <a:ext cx="2540000" cy="665480"/>
            </a:xfrm>
            <a:custGeom>
              <a:avLst/>
              <a:gdLst/>
              <a:ahLst/>
              <a:cxnLst/>
              <a:rect l="l" t="t" r="r" b="b"/>
              <a:pathLst>
                <a:path w="2540000" h="665480">
                  <a:moveTo>
                    <a:pt x="138430" y="0"/>
                  </a:moveTo>
                  <a:cubicBezTo>
                    <a:pt x="736600" y="54610"/>
                    <a:pt x="896620" y="63500"/>
                    <a:pt x="1055370" y="68580"/>
                  </a:cubicBezTo>
                  <a:cubicBezTo>
                    <a:pt x="1212850" y="72390"/>
                    <a:pt x="1384300" y="64770"/>
                    <a:pt x="1530350" y="72390"/>
                  </a:cubicBezTo>
                  <a:cubicBezTo>
                    <a:pt x="1657350" y="78740"/>
                    <a:pt x="1764030" y="102870"/>
                    <a:pt x="1885950" y="104140"/>
                  </a:cubicBezTo>
                  <a:cubicBezTo>
                    <a:pt x="2012950" y="105410"/>
                    <a:pt x="2205990" y="95250"/>
                    <a:pt x="2279650" y="76200"/>
                  </a:cubicBezTo>
                  <a:cubicBezTo>
                    <a:pt x="2308860" y="68580"/>
                    <a:pt x="2319020" y="39370"/>
                    <a:pt x="2339340" y="48260"/>
                  </a:cubicBezTo>
                  <a:cubicBezTo>
                    <a:pt x="2395220" y="72390"/>
                    <a:pt x="2540000" y="500380"/>
                    <a:pt x="2496820" y="557530"/>
                  </a:cubicBezTo>
                  <a:cubicBezTo>
                    <a:pt x="2473960" y="588010"/>
                    <a:pt x="2407920" y="549910"/>
                    <a:pt x="2346960" y="556260"/>
                  </a:cubicBezTo>
                  <a:cubicBezTo>
                    <a:pt x="2249170" y="566420"/>
                    <a:pt x="2128520" y="626110"/>
                    <a:pt x="1965960" y="641350"/>
                  </a:cubicBezTo>
                  <a:cubicBezTo>
                    <a:pt x="1685290" y="665480"/>
                    <a:pt x="1146810" y="613410"/>
                    <a:pt x="806450" y="593090"/>
                  </a:cubicBezTo>
                  <a:cubicBezTo>
                    <a:pt x="538480" y="576580"/>
                    <a:pt x="187960" y="656590"/>
                    <a:pt x="87630" y="537210"/>
                  </a:cubicBezTo>
                  <a:cubicBezTo>
                    <a:pt x="0" y="433070"/>
                    <a:pt x="138430" y="0"/>
                    <a:pt x="138430" y="0"/>
                  </a:cubicBezTo>
                </a:path>
              </a:pathLst>
            </a:custGeom>
            <a:solidFill>
              <a:srgbClr val="6DC0DB">
                <a:alpha val="49804"/>
              </a:srgbClr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17" name="Group 17"/>
          <p:cNvGrpSpPr/>
          <p:nvPr/>
        </p:nvGrpSpPr>
        <p:grpSpPr>
          <a:xfrm rot="0">
            <a:off x="2238375" y="7583805"/>
            <a:ext cx="4712970" cy="638175"/>
            <a:chOff x="0" y="0"/>
            <a:chExt cx="6283960" cy="850900"/>
          </a:xfrm>
        </p:grpSpPr>
        <p:sp>
          <p:nvSpPr>
            <p:cNvPr id="18" name="Freeform 18"/>
            <p:cNvSpPr/>
            <p:nvPr/>
          </p:nvSpPr>
          <p:spPr>
            <a:xfrm>
              <a:off x="-15240" y="-6350"/>
              <a:ext cx="6295390" cy="808990"/>
            </a:xfrm>
            <a:custGeom>
              <a:avLst/>
              <a:gdLst/>
              <a:ahLst/>
              <a:cxnLst/>
              <a:rect l="l" t="t" r="r" b="b"/>
              <a:pathLst>
                <a:path w="6295390" h="808990">
                  <a:moveTo>
                    <a:pt x="66040" y="91440"/>
                  </a:moveTo>
                  <a:cubicBezTo>
                    <a:pt x="1699260" y="67310"/>
                    <a:pt x="2183130" y="120650"/>
                    <a:pt x="2602230" y="154940"/>
                  </a:cubicBezTo>
                  <a:cubicBezTo>
                    <a:pt x="2975610" y="186690"/>
                    <a:pt x="3341370" y="233680"/>
                    <a:pt x="3658870" y="252730"/>
                  </a:cubicBezTo>
                  <a:cubicBezTo>
                    <a:pt x="3917950" y="267970"/>
                    <a:pt x="4108450" y="276860"/>
                    <a:pt x="4367530" y="273050"/>
                  </a:cubicBezTo>
                  <a:cubicBezTo>
                    <a:pt x="4685030" y="267970"/>
                    <a:pt x="5172710" y="240030"/>
                    <a:pt x="5424170" y="212090"/>
                  </a:cubicBezTo>
                  <a:cubicBezTo>
                    <a:pt x="5566410" y="196850"/>
                    <a:pt x="5638800" y="181610"/>
                    <a:pt x="5755640" y="157480"/>
                  </a:cubicBezTo>
                  <a:cubicBezTo>
                    <a:pt x="5887720" y="130810"/>
                    <a:pt x="6090920" y="0"/>
                    <a:pt x="6174740" y="57150"/>
                  </a:cubicBezTo>
                  <a:cubicBezTo>
                    <a:pt x="6268720" y="120650"/>
                    <a:pt x="6295390" y="527050"/>
                    <a:pt x="6248400" y="585470"/>
                  </a:cubicBezTo>
                  <a:cubicBezTo>
                    <a:pt x="6226810" y="610870"/>
                    <a:pt x="6184900" y="584200"/>
                    <a:pt x="6141720" y="593090"/>
                  </a:cubicBezTo>
                  <a:cubicBezTo>
                    <a:pt x="6068060" y="607060"/>
                    <a:pt x="5961380" y="656590"/>
                    <a:pt x="5857240" y="680720"/>
                  </a:cubicBezTo>
                  <a:cubicBezTo>
                    <a:pt x="5734050" y="709930"/>
                    <a:pt x="5618480" y="727710"/>
                    <a:pt x="5448300" y="745490"/>
                  </a:cubicBezTo>
                  <a:cubicBezTo>
                    <a:pt x="5172710" y="774700"/>
                    <a:pt x="4688840" y="801370"/>
                    <a:pt x="4358640" y="806450"/>
                  </a:cubicBezTo>
                  <a:cubicBezTo>
                    <a:pt x="4085590" y="808990"/>
                    <a:pt x="3878580" y="800100"/>
                    <a:pt x="3609340" y="783590"/>
                  </a:cubicBezTo>
                  <a:cubicBezTo>
                    <a:pt x="3293110" y="764540"/>
                    <a:pt x="2828290" y="704850"/>
                    <a:pt x="2579370" y="688340"/>
                  </a:cubicBezTo>
                  <a:cubicBezTo>
                    <a:pt x="2435860" y="678180"/>
                    <a:pt x="2383790" y="681990"/>
                    <a:pt x="2242820" y="673100"/>
                  </a:cubicBezTo>
                  <a:cubicBezTo>
                    <a:pt x="2002790" y="657860"/>
                    <a:pt x="1570990" y="600710"/>
                    <a:pt x="1271270" y="590550"/>
                  </a:cubicBezTo>
                  <a:cubicBezTo>
                    <a:pt x="1016000" y="581660"/>
                    <a:pt x="772160" y="595630"/>
                    <a:pt x="560070" y="603250"/>
                  </a:cubicBezTo>
                  <a:cubicBezTo>
                    <a:pt x="387350" y="609600"/>
                    <a:pt x="175260" y="706120"/>
                    <a:pt x="91440" y="629920"/>
                  </a:cubicBezTo>
                  <a:cubicBezTo>
                    <a:pt x="0" y="548640"/>
                    <a:pt x="66040" y="91440"/>
                    <a:pt x="66040" y="91440"/>
                  </a:cubicBezTo>
                </a:path>
              </a:pathLst>
            </a:custGeom>
            <a:solidFill>
              <a:srgbClr val="6DC0DB">
                <a:alpha val="49804"/>
              </a:srgbClr>
            </a:solidFill>
            <a:ln cap="sq">
              <a:noFill/>
              <a:prstDash val="solid"/>
              <a:miter/>
            </a:ln>
          </p:spPr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724944" y="538670"/>
            <a:ext cx="16838112" cy="980060"/>
            <a:chOff x="0" y="0"/>
            <a:chExt cx="4434729" cy="2581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34729" cy="258123"/>
            </a:xfrm>
            <a:custGeom>
              <a:avLst/>
              <a:gdLst/>
              <a:ahLst/>
              <a:cxnLst/>
              <a:rect l="l" t="t" r="r" b="b"/>
              <a:pathLst>
                <a:path w="4434729" h="258123">
                  <a:moveTo>
                    <a:pt x="13334" y="0"/>
                  </a:moveTo>
                  <a:lnTo>
                    <a:pt x="4421395" y="0"/>
                  </a:lnTo>
                  <a:cubicBezTo>
                    <a:pt x="4424931" y="0"/>
                    <a:pt x="4428323" y="1405"/>
                    <a:pt x="4430824" y="3905"/>
                  </a:cubicBezTo>
                  <a:cubicBezTo>
                    <a:pt x="4433324" y="6406"/>
                    <a:pt x="4434729" y="9797"/>
                    <a:pt x="4434729" y="13334"/>
                  </a:cubicBezTo>
                  <a:lnTo>
                    <a:pt x="4434729" y="244789"/>
                  </a:lnTo>
                  <a:cubicBezTo>
                    <a:pt x="4434729" y="248325"/>
                    <a:pt x="4433324" y="251717"/>
                    <a:pt x="4430824" y="254217"/>
                  </a:cubicBezTo>
                  <a:cubicBezTo>
                    <a:pt x="4428323" y="256718"/>
                    <a:pt x="4424931" y="258123"/>
                    <a:pt x="4421395" y="258123"/>
                  </a:cubicBezTo>
                  <a:lnTo>
                    <a:pt x="13334" y="258123"/>
                  </a:lnTo>
                  <a:cubicBezTo>
                    <a:pt x="9797" y="258123"/>
                    <a:pt x="6406" y="256718"/>
                    <a:pt x="3905" y="254217"/>
                  </a:cubicBezTo>
                  <a:cubicBezTo>
                    <a:pt x="1405" y="251717"/>
                    <a:pt x="0" y="248325"/>
                    <a:pt x="0" y="244789"/>
                  </a:cubicBezTo>
                  <a:lnTo>
                    <a:pt x="0" y="13334"/>
                  </a:lnTo>
                  <a:cubicBezTo>
                    <a:pt x="0" y="9797"/>
                    <a:pt x="1405" y="6406"/>
                    <a:pt x="3905" y="3905"/>
                  </a:cubicBezTo>
                  <a:cubicBezTo>
                    <a:pt x="6406" y="1405"/>
                    <a:pt x="9797" y="0"/>
                    <a:pt x="13334" y="0"/>
                  </a:cubicBezTo>
                  <a:close/>
                </a:path>
              </a:pathLst>
            </a:custGeom>
            <a:solidFill>
              <a:srgbClr val="E1E4A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434729" cy="2962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5" name="Freeform 5"/>
          <p:cNvSpPr/>
          <p:nvPr/>
        </p:nvSpPr>
        <p:spPr>
          <a:xfrm>
            <a:off x="1057275" y="805587"/>
            <a:ext cx="652931" cy="394204"/>
          </a:xfrm>
          <a:custGeom>
            <a:avLst/>
            <a:gdLst/>
            <a:ahLst/>
            <a:cxnLst/>
            <a:rect l="l" t="t" r="r" b="b"/>
            <a:pathLst>
              <a:path w="652931" h="394204">
                <a:moveTo>
                  <a:pt x="0" y="0"/>
                </a:moveTo>
                <a:lnTo>
                  <a:pt x="652931" y="0"/>
                </a:lnTo>
                <a:lnTo>
                  <a:pt x="652931" y="394204"/>
                </a:lnTo>
                <a:lnTo>
                  <a:pt x="0" y="394204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306602" y="6281709"/>
            <a:ext cx="18558304" cy="5162583"/>
          </a:xfrm>
          <a:custGeom>
            <a:avLst/>
            <a:gdLst/>
            <a:ahLst/>
            <a:cxnLst/>
            <a:rect l="l" t="t" r="r" b="b"/>
            <a:pathLst>
              <a:path w="18558304" h="5162583">
                <a:moveTo>
                  <a:pt x="0" y="0"/>
                </a:moveTo>
                <a:lnTo>
                  <a:pt x="18558304" y="0"/>
                </a:lnTo>
                <a:lnTo>
                  <a:pt x="18558304" y="5162583"/>
                </a:lnTo>
                <a:lnTo>
                  <a:pt x="0" y="51625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0" y="3297865"/>
            <a:ext cx="13833146" cy="5967688"/>
          </a:xfrm>
          <a:custGeom>
            <a:avLst/>
            <a:gdLst/>
            <a:ahLst/>
            <a:cxnLst/>
            <a:rect l="l" t="t" r="r" b="b"/>
            <a:pathLst>
              <a:path w="13833146" h="5967688">
                <a:moveTo>
                  <a:pt x="0" y="0"/>
                </a:moveTo>
                <a:lnTo>
                  <a:pt x="13833146" y="0"/>
                </a:lnTo>
                <a:lnTo>
                  <a:pt x="13833146" y="5967688"/>
                </a:lnTo>
                <a:lnTo>
                  <a:pt x="0" y="596768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2464353" y="729831"/>
            <a:ext cx="5787349" cy="5404262"/>
          </a:xfrm>
          <a:custGeom>
            <a:avLst/>
            <a:gdLst/>
            <a:ahLst/>
            <a:cxnLst/>
            <a:rect l="l" t="t" r="r" b="b"/>
            <a:pathLst>
              <a:path w="5787349" h="5404262">
                <a:moveTo>
                  <a:pt x="0" y="0"/>
                </a:moveTo>
                <a:lnTo>
                  <a:pt x="5787349" y="0"/>
                </a:lnTo>
                <a:lnTo>
                  <a:pt x="5787349" y="5404262"/>
                </a:lnTo>
                <a:lnTo>
                  <a:pt x="0" y="540426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2890648" y="6816931"/>
            <a:ext cx="5361054" cy="3987284"/>
          </a:xfrm>
          <a:custGeom>
            <a:avLst/>
            <a:gdLst/>
            <a:ahLst/>
            <a:cxnLst/>
            <a:rect l="l" t="t" r="r" b="b"/>
            <a:pathLst>
              <a:path w="5361054" h="3987284">
                <a:moveTo>
                  <a:pt x="0" y="0"/>
                </a:moveTo>
                <a:lnTo>
                  <a:pt x="5361054" y="0"/>
                </a:lnTo>
                <a:lnTo>
                  <a:pt x="5361054" y="3987284"/>
                </a:lnTo>
                <a:lnTo>
                  <a:pt x="0" y="398728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4128153" y="-696951"/>
            <a:ext cx="5918253" cy="5143500"/>
          </a:xfrm>
          <a:custGeom>
            <a:avLst/>
            <a:gdLst/>
            <a:ahLst/>
            <a:cxnLst/>
            <a:rect l="l" t="t" r="r" b="b"/>
            <a:pathLst>
              <a:path w="5918253" h="5143500">
                <a:moveTo>
                  <a:pt x="0" y="0"/>
                </a:moveTo>
                <a:lnTo>
                  <a:pt x="5918253" y="0"/>
                </a:lnTo>
                <a:lnTo>
                  <a:pt x="5918253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 rot="-143264">
            <a:off x="1869085" y="743939"/>
            <a:ext cx="2513066" cy="4044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30"/>
              </a:lnSpc>
              <a:spcBef>
                <a:spcPct val="0"/>
              </a:spcBef>
            </a:pPr>
            <a:r>
              <a:rPr lang="en-US" sz="2450" b="1">
                <a:solidFill>
                  <a:srgbClr val="547228"/>
                </a:solidFill>
                <a:latin typeface="Comic Sans Bold" panose="03000902030302020204"/>
                <a:ea typeface="Comic Sans Bold" panose="03000902030302020204"/>
                <a:cs typeface="Comic Sans Bold" panose="03000902030302020204"/>
                <a:sym typeface="Comic Sans Bold" panose="03000902030302020204"/>
              </a:rPr>
              <a:t>БІОЛОГІЯ </a:t>
            </a:r>
            <a:endParaRPr lang="en-US" sz="2450" b="1">
              <a:solidFill>
                <a:srgbClr val="547228"/>
              </a:solidFill>
              <a:latin typeface="Comic Sans Bold" panose="03000902030302020204"/>
              <a:ea typeface="Comic Sans Bold" panose="03000902030302020204"/>
              <a:cs typeface="Comic Sans Bold" panose="03000902030302020204"/>
              <a:sym typeface="Comic Sans Bold" panose="03000902030302020204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928421" y="5019675"/>
            <a:ext cx="11904725" cy="34706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50"/>
              </a:lnSpc>
              <a:spcBef>
                <a:spcPct val="0"/>
              </a:spcBef>
            </a:pPr>
            <a:r>
              <a:rPr lang="en-US" sz="6610" b="1">
                <a:solidFill>
                  <a:srgbClr val="A02818"/>
                </a:solidFill>
                <a:latin typeface="Comic Sans Bold" panose="03000902030302020204"/>
                <a:ea typeface="Comic Sans Bold" panose="03000902030302020204"/>
                <a:cs typeface="Comic Sans Bold" panose="03000902030302020204"/>
                <a:sym typeface="Comic Sans Bold" panose="03000902030302020204"/>
              </a:rPr>
              <a:t>Павутина</a:t>
            </a:r>
            <a:r>
              <a:rPr lang="en-US" sz="6610">
                <a:solidFill>
                  <a:srgbClr val="166469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 - нитки,які утворюються павутинними залозами .</a:t>
            </a:r>
            <a:endParaRPr lang="en-US" sz="6610">
              <a:solidFill>
                <a:srgbClr val="166469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724944" y="538670"/>
            <a:ext cx="16838112" cy="980060"/>
            <a:chOff x="0" y="0"/>
            <a:chExt cx="4434729" cy="2581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34729" cy="258123"/>
            </a:xfrm>
            <a:custGeom>
              <a:avLst/>
              <a:gdLst/>
              <a:ahLst/>
              <a:cxnLst/>
              <a:rect l="l" t="t" r="r" b="b"/>
              <a:pathLst>
                <a:path w="4434729" h="258123">
                  <a:moveTo>
                    <a:pt x="13334" y="0"/>
                  </a:moveTo>
                  <a:lnTo>
                    <a:pt x="4421395" y="0"/>
                  </a:lnTo>
                  <a:cubicBezTo>
                    <a:pt x="4424931" y="0"/>
                    <a:pt x="4428323" y="1405"/>
                    <a:pt x="4430824" y="3905"/>
                  </a:cubicBezTo>
                  <a:cubicBezTo>
                    <a:pt x="4433324" y="6406"/>
                    <a:pt x="4434729" y="9797"/>
                    <a:pt x="4434729" y="13334"/>
                  </a:cubicBezTo>
                  <a:lnTo>
                    <a:pt x="4434729" y="244789"/>
                  </a:lnTo>
                  <a:cubicBezTo>
                    <a:pt x="4434729" y="248325"/>
                    <a:pt x="4433324" y="251717"/>
                    <a:pt x="4430824" y="254217"/>
                  </a:cubicBezTo>
                  <a:cubicBezTo>
                    <a:pt x="4428323" y="256718"/>
                    <a:pt x="4424931" y="258123"/>
                    <a:pt x="4421395" y="258123"/>
                  </a:cubicBezTo>
                  <a:lnTo>
                    <a:pt x="13334" y="258123"/>
                  </a:lnTo>
                  <a:cubicBezTo>
                    <a:pt x="9797" y="258123"/>
                    <a:pt x="6406" y="256718"/>
                    <a:pt x="3905" y="254217"/>
                  </a:cubicBezTo>
                  <a:cubicBezTo>
                    <a:pt x="1405" y="251717"/>
                    <a:pt x="0" y="248325"/>
                    <a:pt x="0" y="244789"/>
                  </a:cubicBezTo>
                  <a:lnTo>
                    <a:pt x="0" y="13334"/>
                  </a:lnTo>
                  <a:cubicBezTo>
                    <a:pt x="0" y="9797"/>
                    <a:pt x="1405" y="6406"/>
                    <a:pt x="3905" y="3905"/>
                  </a:cubicBezTo>
                  <a:cubicBezTo>
                    <a:pt x="6406" y="1405"/>
                    <a:pt x="9797" y="0"/>
                    <a:pt x="13334" y="0"/>
                  </a:cubicBezTo>
                  <a:close/>
                </a:path>
              </a:pathLst>
            </a:custGeom>
            <a:solidFill>
              <a:srgbClr val="E1E4A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434729" cy="2962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5" name="Freeform 5"/>
          <p:cNvSpPr/>
          <p:nvPr/>
        </p:nvSpPr>
        <p:spPr>
          <a:xfrm>
            <a:off x="1057275" y="805587"/>
            <a:ext cx="652931" cy="394204"/>
          </a:xfrm>
          <a:custGeom>
            <a:avLst/>
            <a:gdLst/>
            <a:ahLst/>
            <a:cxnLst/>
            <a:rect l="l" t="t" r="r" b="b"/>
            <a:pathLst>
              <a:path w="652931" h="394204">
                <a:moveTo>
                  <a:pt x="0" y="0"/>
                </a:moveTo>
                <a:lnTo>
                  <a:pt x="652931" y="0"/>
                </a:lnTo>
                <a:lnTo>
                  <a:pt x="652931" y="394204"/>
                </a:lnTo>
                <a:lnTo>
                  <a:pt x="0" y="394204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306602" y="6281709"/>
            <a:ext cx="18558304" cy="5162583"/>
          </a:xfrm>
          <a:custGeom>
            <a:avLst/>
            <a:gdLst/>
            <a:ahLst/>
            <a:cxnLst/>
            <a:rect l="l" t="t" r="r" b="b"/>
            <a:pathLst>
              <a:path w="18558304" h="5162583">
                <a:moveTo>
                  <a:pt x="0" y="0"/>
                </a:moveTo>
                <a:lnTo>
                  <a:pt x="18558304" y="0"/>
                </a:lnTo>
                <a:lnTo>
                  <a:pt x="18558304" y="5162583"/>
                </a:lnTo>
                <a:lnTo>
                  <a:pt x="0" y="51625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0" y="3297865"/>
            <a:ext cx="13833146" cy="5967688"/>
          </a:xfrm>
          <a:custGeom>
            <a:avLst/>
            <a:gdLst/>
            <a:ahLst/>
            <a:cxnLst/>
            <a:rect l="l" t="t" r="r" b="b"/>
            <a:pathLst>
              <a:path w="13833146" h="5967688">
                <a:moveTo>
                  <a:pt x="0" y="0"/>
                </a:moveTo>
                <a:lnTo>
                  <a:pt x="13833146" y="0"/>
                </a:lnTo>
                <a:lnTo>
                  <a:pt x="13833146" y="5967688"/>
                </a:lnTo>
                <a:lnTo>
                  <a:pt x="0" y="596768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2308535" y="138394"/>
            <a:ext cx="5943167" cy="4828045"/>
          </a:xfrm>
          <a:custGeom>
            <a:avLst/>
            <a:gdLst/>
            <a:ahLst/>
            <a:cxnLst/>
            <a:rect l="l" t="t" r="r" b="b"/>
            <a:pathLst>
              <a:path w="5943167" h="4828045">
                <a:moveTo>
                  <a:pt x="0" y="0"/>
                </a:moveTo>
                <a:lnTo>
                  <a:pt x="5943167" y="0"/>
                </a:lnTo>
                <a:lnTo>
                  <a:pt x="5943167" y="4828045"/>
                </a:lnTo>
                <a:lnTo>
                  <a:pt x="0" y="482804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11548" b="-11548"/>
            </a:stretch>
          </a:blipFill>
        </p:spPr>
      </p:sp>
      <p:sp>
        <p:nvSpPr>
          <p:cNvPr id="9" name="TextBox 9"/>
          <p:cNvSpPr txBox="1"/>
          <p:nvPr/>
        </p:nvSpPr>
        <p:spPr>
          <a:xfrm rot="-143264">
            <a:off x="1869085" y="743939"/>
            <a:ext cx="2513066" cy="4044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30"/>
              </a:lnSpc>
              <a:spcBef>
                <a:spcPct val="0"/>
              </a:spcBef>
            </a:pPr>
            <a:r>
              <a:rPr lang="en-US" sz="2450" b="1">
                <a:solidFill>
                  <a:srgbClr val="547228"/>
                </a:solidFill>
                <a:latin typeface="Comic Sans Bold" panose="03000902030302020204"/>
                <a:ea typeface="Comic Sans Bold" panose="03000902030302020204"/>
                <a:cs typeface="Comic Sans Bold" panose="03000902030302020204"/>
                <a:sym typeface="Comic Sans Bold" panose="03000902030302020204"/>
              </a:rPr>
              <a:t>БІОЛОГІЯ </a:t>
            </a:r>
            <a:endParaRPr lang="en-US" sz="2450" b="1">
              <a:solidFill>
                <a:srgbClr val="547228"/>
              </a:solidFill>
              <a:latin typeface="Comic Sans Bold" panose="03000902030302020204"/>
              <a:ea typeface="Comic Sans Bold" panose="03000902030302020204"/>
              <a:cs typeface="Comic Sans Bold" panose="03000902030302020204"/>
              <a:sym typeface="Comic Sans Bold" panose="03000902030302020204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2393514" y="4890239"/>
            <a:ext cx="11055065" cy="43753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95"/>
              </a:lnSpc>
              <a:spcBef>
                <a:spcPct val="0"/>
              </a:spcBef>
            </a:pPr>
            <a:r>
              <a:rPr lang="en-US" sz="4140">
                <a:solidFill>
                  <a:srgbClr val="166469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Кутикула вкрита воскоподібної речовиною,яка запобігає випаровуванню води. За способом живлення всі павуки - хижаки. Павуки - роздільностатеві самці дрібніші,ніж самки Для них характерний прямий розвиток</a:t>
            </a:r>
            <a:endParaRPr lang="en-US" sz="4140">
              <a:solidFill>
                <a:srgbClr val="166469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31040" y="6537401"/>
            <a:ext cx="4733351" cy="3422103"/>
          </a:xfrm>
          <a:custGeom>
            <a:avLst/>
            <a:gdLst/>
            <a:ahLst/>
            <a:cxnLst/>
            <a:rect l="l" t="t" r="r" b="b"/>
            <a:pathLst>
              <a:path w="4733351" h="3422103">
                <a:moveTo>
                  <a:pt x="0" y="0"/>
                </a:moveTo>
                <a:lnTo>
                  <a:pt x="4733351" y="0"/>
                </a:lnTo>
                <a:lnTo>
                  <a:pt x="4733351" y="3422102"/>
                </a:lnTo>
                <a:lnTo>
                  <a:pt x="0" y="3422102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 t="-2272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924792" y="7384852"/>
            <a:ext cx="7510960" cy="1408405"/>
          </a:xfrm>
          <a:custGeom>
            <a:avLst/>
            <a:gdLst/>
            <a:ahLst/>
            <a:cxnLst/>
            <a:rect l="l" t="t" r="r" b="b"/>
            <a:pathLst>
              <a:path w="7510960" h="1408405">
                <a:moveTo>
                  <a:pt x="0" y="0"/>
                </a:moveTo>
                <a:lnTo>
                  <a:pt x="7510961" y="0"/>
                </a:lnTo>
                <a:lnTo>
                  <a:pt x="7510961" y="1408405"/>
                </a:lnTo>
                <a:lnTo>
                  <a:pt x="0" y="1408405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 t="-87618" b="-285560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898391" y="6753650"/>
            <a:ext cx="481599" cy="446049"/>
          </a:xfrm>
          <a:custGeom>
            <a:avLst/>
            <a:gdLst/>
            <a:ahLst/>
            <a:cxnLst/>
            <a:rect l="l" t="t" r="r" b="b"/>
            <a:pathLst>
              <a:path w="481599" h="446049">
                <a:moveTo>
                  <a:pt x="0" y="0"/>
                </a:moveTo>
                <a:lnTo>
                  <a:pt x="481598" y="0"/>
                </a:lnTo>
                <a:lnTo>
                  <a:pt x="481598" y="446049"/>
                </a:lnTo>
                <a:lnTo>
                  <a:pt x="0" y="4460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898391" y="7717937"/>
            <a:ext cx="481599" cy="446049"/>
          </a:xfrm>
          <a:custGeom>
            <a:avLst/>
            <a:gdLst/>
            <a:ahLst/>
            <a:cxnLst/>
            <a:rect l="l" t="t" r="r" b="b"/>
            <a:pathLst>
              <a:path w="481599" h="446049">
                <a:moveTo>
                  <a:pt x="0" y="0"/>
                </a:moveTo>
                <a:lnTo>
                  <a:pt x="481598" y="0"/>
                </a:lnTo>
                <a:lnTo>
                  <a:pt x="481598" y="446048"/>
                </a:lnTo>
                <a:lnTo>
                  <a:pt x="0" y="44604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264393" y="7510786"/>
            <a:ext cx="919962" cy="852054"/>
          </a:xfrm>
          <a:custGeom>
            <a:avLst/>
            <a:gdLst/>
            <a:ahLst/>
            <a:cxnLst/>
            <a:rect l="l" t="t" r="r" b="b"/>
            <a:pathLst>
              <a:path w="919962" h="852054">
                <a:moveTo>
                  <a:pt x="0" y="0"/>
                </a:moveTo>
                <a:lnTo>
                  <a:pt x="919962" y="0"/>
                </a:lnTo>
                <a:lnTo>
                  <a:pt x="919962" y="852054"/>
                </a:lnTo>
                <a:lnTo>
                  <a:pt x="0" y="85205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4765501" y="2285563"/>
            <a:ext cx="698891" cy="2148590"/>
          </a:xfrm>
          <a:custGeom>
            <a:avLst/>
            <a:gdLst/>
            <a:ahLst/>
            <a:cxnLst/>
            <a:rect l="l" t="t" r="r" b="b"/>
            <a:pathLst>
              <a:path w="698891" h="2148590">
                <a:moveTo>
                  <a:pt x="0" y="0"/>
                </a:moveTo>
                <a:lnTo>
                  <a:pt x="698890" y="0"/>
                </a:lnTo>
                <a:lnTo>
                  <a:pt x="698890" y="2148590"/>
                </a:lnTo>
                <a:lnTo>
                  <a:pt x="0" y="214859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6792497" y="1337366"/>
            <a:ext cx="6224647" cy="3497120"/>
          </a:xfrm>
          <a:custGeom>
            <a:avLst/>
            <a:gdLst/>
            <a:ahLst/>
            <a:cxnLst/>
            <a:rect l="l" t="t" r="r" b="b"/>
            <a:pathLst>
              <a:path w="6224647" h="3497120">
                <a:moveTo>
                  <a:pt x="0" y="0"/>
                </a:moveTo>
                <a:lnTo>
                  <a:pt x="6224647" y="0"/>
                </a:lnTo>
                <a:lnTo>
                  <a:pt x="6224647" y="3497120"/>
                </a:lnTo>
                <a:lnTo>
                  <a:pt x="0" y="349712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350091" y="-183321"/>
            <a:ext cx="4274566" cy="3178722"/>
          </a:xfrm>
          <a:custGeom>
            <a:avLst/>
            <a:gdLst/>
            <a:ahLst/>
            <a:cxnLst/>
            <a:rect l="l" t="t" r="r" b="b"/>
            <a:pathLst>
              <a:path w="4274566" h="3178722">
                <a:moveTo>
                  <a:pt x="0" y="0"/>
                </a:moveTo>
                <a:lnTo>
                  <a:pt x="4274566" y="0"/>
                </a:lnTo>
                <a:lnTo>
                  <a:pt x="4274566" y="3178722"/>
                </a:lnTo>
                <a:lnTo>
                  <a:pt x="0" y="317872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3680273" y="-651360"/>
            <a:ext cx="4236983" cy="4114800"/>
          </a:xfrm>
          <a:custGeom>
            <a:avLst/>
            <a:gdLst/>
            <a:ahLst/>
            <a:cxnLst/>
            <a:rect l="l" t="t" r="r" b="b"/>
            <a:pathLst>
              <a:path w="4236983" h="4114800">
                <a:moveTo>
                  <a:pt x="0" y="0"/>
                </a:moveTo>
                <a:lnTo>
                  <a:pt x="4236982" y="0"/>
                </a:lnTo>
                <a:lnTo>
                  <a:pt x="423698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73474" y="4709202"/>
            <a:ext cx="9555108" cy="18539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195"/>
              </a:lnSpc>
              <a:spcBef>
                <a:spcPct val="0"/>
              </a:spcBef>
            </a:pPr>
            <a:r>
              <a:rPr lang="en-US" sz="10855" b="1">
                <a:solidFill>
                  <a:srgbClr val="4C956C"/>
                </a:solidFill>
                <a:latin typeface="Comic Sans Bold" panose="03000902030302020204"/>
                <a:ea typeface="Comic Sans Bold" panose="03000902030302020204"/>
                <a:cs typeface="Comic Sans Bold" panose="03000902030302020204"/>
                <a:sym typeface="Comic Sans Bold" panose="03000902030302020204"/>
              </a:rPr>
              <a:t>Головогруди</a:t>
            </a:r>
            <a:endParaRPr lang="en-US" sz="10855" b="1">
              <a:solidFill>
                <a:srgbClr val="4C956C"/>
              </a:solidFill>
              <a:latin typeface="Comic Sans Bold" panose="03000902030302020204"/>
              <a:ea typeface="Comic Sans Bold" panose="03000902030302020204"/>
              <a:cs typeface="Comic Sans Bold" panose="03000902030302020204"/>
              <a:sym typeface="Comic Sans Bold" panose="03000902030302020204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249680" y="6429745"/>
            <a:ext cx="4409182" cy="7699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15"/>
              </a:lnSpc>
              <a:spcBef>
                <a:spcPct val="0"/>
              </a:spcBef>
            </a:pPr>
            <a:r>
              <a:rPr lang="en-US" sz="4440">
                <a:solidFill>
                  <a:srgbClr val="4C956C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Прості очі</a:t>
            </a:r>
            <a:endParaRPr lang="en-US" sz="4440">
              <a:solidFill>
                <a:srgbClr val="4C956C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891665" y="7576046"/>
            <a:ext cx="3125212" cy="511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40"/>
              </a:lnSpc>
              <a:spcBef>
                <a:spcPct val="0"/>
              </a:spcBef>
            </a:pPr>
            <a:r>
              <a:rPr lang="en-US" sz="3100">
                <a:solidFill>
                  <a:srgbClr val="4C956C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8 ходильних ніг</a:t>
            </a:r>
            <a:endParaRPr lang="en-US" sz="3100">
              <a:solidFill>
                <a:srgbClr val="4C956C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1351130" y="5135314"/>
            <a:ext cx="6084622" cy="2064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940"/>
              </a:lnSpc>
              <a:spcBef>
                <a:spcPct val="0"/>
              </a:spcBef>
            </a:pPr>
            <a:r>
              <a:rPr lang="en-US" sz="12100" b="1">
                <a:solidFill>
                  <a:srgbClr val="547228"/>
                </a:solidFill>
                <a:latin typeface="Comic Sans Bold" panose="03000902030302020204"/>
                <a:ea typeface="Comic Sans Bold" panose="03000902030302020204"/>
                <a:cs typeface="Comic Sans Bold" panose="03000902030302020204"/>
                <a:sym typeface="Comic Sans Bold" panose="03000902030302020204"/>
              </a:rPr>
              <a:t>Черевце  </a:t>
            </a:r>
            <a:endParaRPr lang="en-US" sz="12100" b="1">
              <a:solidFill>
                <a:srgbClr val="547228"/>
              </a:solidFill>
              <a:latin typeface="Comic Sans Bold" panose="03000902030302020204"/>
              <a:ea typeface="Comic Sans Bold" panose="03000902030302020204"/>
              <a:cs typeface="Comic Sans Bold" panose="03000902030302020204"/>
              <a:sym typeface="Comic Sans Bold" panose="03000902030302020204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1582200" y="7632212"/>
            <a:ext cx="5677100" cy="7306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70"/>
              </a:lnSpc>
              <a:spcBef>
                <a:spcPct val="0"/>
              </a:spcBef>
            </a:pPr>
            <a:r>
              <a:rPr lang="en-US" sz="4265" b="1">
                <a:solidFill>
                  <a:srgbClr val="547228"/>
                </a:solidFill>
                <a:latin typeface="Comic Sans Bold" panose="03000902030302020204"/>
                <a:ea typeface="Comic Sans Bold" panose="03000902030302020204"/>
                <a:cs typeface="Comic Sans Bold" panose="03000902030302020204"/>
                <a:sym typeface="Comic Sans Bold" panose="03000902030302020204"/>
              </a:rPr>
              <a:t>Павутинні бородавки</a:t>
            </a:r>
            <a:endParaRPr lang="en-US" sz="4265" b="1">
              <a:solidFill>
                <a:srgbClr val="547228"/>
              </a:solidFill>
              <a:latin typeface="Comic Sans Bold" panose="03000902030302020204"/>
              <a:ea typeface="Comic Sans Bold" panose="03000902030302020204"/>
              <a:cs typeface="Comic Sans Bold" panose="03000902030302020204"/>
              <a:sym typeface="Comic Sans Bold" panose="03000902030302020204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6849927" y="1514362"/>
            <a:ext cx="5557312" cy="28954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85"/>
              </a:lnSpc>
              <a:spcBef>
                <a:spcPct val="0"/>
              </a:spcBef>
            </a:pPr>
            <a:r>
              <a:rPr lang="en-US" sz="4130">
                <a:solidFill>
                  <a:srgbClr val="982510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Ззовні скелет вкритий </a:t>
            </a:r>
            <a:r>
              <a:rPr lang="en-US" sz="4130" b="1">
                <a:solidFill>
                  <a:srgbClr val="FF3131"/>
                </a:solidFill>
                <a:latin typeface="Comic Sans Bold" panose="03000902030302020204"/>
                <a:ea typeface="Comic Sans Bold" panose="03000902030302020204"/>
                <a:cs typeface="Comic Sans Bold" panose="03000902030302020204"/>
                <a:sym typeface="Comic Sans Bold" panose="03000902030302020204"/>
              </a:rPr>
              <a:t>кутикулою</a:t>
            </a:r>
            <a:r>
              <a:rPr lang="en-US" sz="4130">
                <a:solidFill>
                  <a:srgbClr val="982510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,яка складається з </a:t>
            </a:r>
            <a:r>
              <a:rPr lang="en-US" sz="4130" b="1">
                <a:solidFill>
                  <a:srgbClr val="FF3131"/>
                </a:solidFill>
                <a:latin typeface="Comic Sans Bold" panose="03000902030302020204"/>
                <a:ea typeface="Comic Sans Bold" panose="03000902030302020204"/>
                <a:cs typeface="Comic Sans Bold" panose="03000902030302020204"/>
                <a:sym typeface="Comic Sans Bold" panose="03000902030302020204"/>
              </a:rPr>
              <a:t>хітину</a:t>
            </a:r>
            <a:endParaRPr lang="en-US" sz="4130" b="1">
              <a:solidFill>
                <a:srgbClr val="FF3131"/>
              </a:solidFill>
              <a:latin typeface="Comic Sans Bold" panose="03000902030302020204"/>
              <a:ea typeface="Comic Sans Bold" panose="03000902030302020204"/>
              <a:cs typeface="Comic Sans Bold" panose="03000902030302020204"/>
              <a:sym typeface="Comic Sans Bold" panose="03000902030302020204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989734" y="8381142"/>
            <a:ext cx="3125212" cy="738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20"/>
              </a:lnSpc>
              <a:spcBef>
                <a:spcPct val="0"/>
              </a:spcBef>
            </a:pPr>
            <a:r>
              <a:rPr lang="en-US" sz="4300">
                <a:solidFill>
                  <a:srgbClr val="4C956C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Хеліцери </a:t>
            </a:r>
            <a:endParaRPr lang="en-US" sz="4300">
              <a:solidFill>
                <a:srgbClr val="4C956C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989734" y="9240048"/>
            <a:ext cx="3125212" cy="563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  <a:spcBef>
                <a:spcPct val="0"/>
              </a:spcBef>
            </a:pPr>
            <a:r>
              <a:rPr lang="en-US" sz="3300">
                <a:solidFill>
                  <a:srgbClr val="4C956C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Ногощупальці</a:t>
            </a:r>
            <a:endParaRPr lang="en-US" sz="3300">
              <a:solidFill>
                <a:srgbClr val="4C956C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  <p:sp>
        <p:nvSpPr>
          <p:cNvPr id="19" name="Freeform 19"/>
          <p:cNvSpPr/>
          <p:nvPr/>
        </p:nvSpPr>
        <p:spPr>
          <a:xfrm>
            <a:off x="898391" y="8475935"/>
            <a:ext cx="481599" cy="446049"/>
          </a:xfrm>
          <a:custGeom>
            <a:avLst/>
            <a:gdLst/>
            <a:ahLst/>
            <a:cxnLst/>
            <a:rect l="l" t="t" r="r" b="b"/>
            <a:pathLst>
              <a:path w="481599" h="446049">
                <a:moveTo>
                  <a:pt x="0" y="0"/>
                </a:moveTo>
                <a:lnTo>
                  <a:pt x="481598" y="0"/>
                </a:lnTo>
                <a:lnTo>
                  <a:pt x="481598" y="446049"/>
                </a:lnTo>
                <a:lnTo>
                  <a:pt x="0" y="4460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898391" y="9436334"/>
            <a:ext cx="481599" cy="446049"/>
          </a:xfrm>
          <a:custGeom>
            <a:avLst/>
            <a:gdLst/>
            <a:ahLst/>
            <a:cxnLst/>
            <a:rect l="l" t="t" r="r" b="b"/>
            <a:pathLst>
              <a:path w="481599" h="446049">
                <a:moveTo>
                  <a:pt x="0" y="0"/>
                </a:moveTo>
                <a:lnTo>
                  <a:pt x="481598" y="0"/>
                </a:lnTo>
                <a:lnTo>
                  <a:pt x="481598" y="446048"/>
                </a:lnTo>
                <a:lnTo>
                  <a:pt x="0" y="44604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2132</Words>
  <Application>WPS Presentation</Application>
  <PresentationFormat>On-screen Show (4:3)</PresentationFormat>
  <Paragraphs>102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6" baseType="lpstr">
      <vt:lpstr>Arial</vt:lpstr>
      <vt:lpstr>SimSun</vt:lpstr>
      <vt:lpstr>Wingdings</vt:lpstr>
      <vt:lpstr>Comic Sans Bold</vt:lpstr>
      <vt:lpstr>Comic Sans</vt:lpstr>
      <vt:lpstr>Microsoft YaHei</vt:lpstr>
      <vt:lpstr>Arial Unicode MS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17. Павукоподібні </dc:title>
  <dc:creator/>
  <cp:lastModifiedBy>Acer</cp:lastModifiedBy>
  <cp:revision>2</cp:revision>
  <dcterms:created xsi:type="dcterms:W3CDTF">2006-08-16T00:00:00Z</dcterms:created>
  <dcterms:modified xsi:type="dcterms:W3CDTF">2024-12-28T16:22:31Z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4AEE2E55DB9646E5BEA5B7B3B1B49CAD_12</vt:lpwstr>
  </property>
  <property fmtid="{D5CDD505-2E9C-101B-9397-08002B2CF9AE}" pid="3" name="KSOProductBuildVer">
    <vt:lpwstr>1033-12.2.0.19307</vt:lpwstr>
  </property>
</Properties>
</file>