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9FB-6050-4997-98E1-EE42DE9C55D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F50-B4A8-48C3-B31E-3C020FB952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9FB-6050-4997-98E1-EE42DE9C55D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F50-B4A8-48C3-B31E-3C020FB95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9FB-6050-4997-98E1-EE42DE9C55D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F50-B4A8-48C3-B31E-3C020FB95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9FB-6050-4997-98E1-EE42DE9C55D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F50-B4A8-48C3-B31E-3C020FB95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9FB-6050-4997-98E1-EE42DE9C55D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F50-B4A8-48C3-B31E-3C020FB952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9FB-6050-4997-98E1-EE42DE9C55D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F50-B4A8-48C3-B31E-3C020FB95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9FB-6050-4997-98E1-EE42DE9C55D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F50-B4A8-48C3-B31E-3C020FB95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9FB-6050-4997-98E1-EE42DE9C55D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F50-B4A8-48C3-B31E-3C020FB95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9FB-6050-4997-98E1-EE42DE9C55D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F50-B4A8-48C3-B31E-3C020FB95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9FB-6050-4997-98E1-EE42DE9C55D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1F50-B4A8-48C3-B31E-3C020FB95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9FB-6050-4997-98E1-EE42DE9C55D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021F50-B4A8-48C3-B31E-3C020FB952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7379FB-6050-4997-98E1-EE42DE9C55D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021F50-B4A8-48C3-B31E-3C020FB952B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 l="34041" t="17578" r="35761" b="6250"/>
          <a:stretch>
            <a:fillRect/>
          </a:stretch>
        </p:blipFill>
        <p:spPr bwMode="auto">
          <a:xfrm>
            <a:off x="2214546" y="571480"/>
            <a:ext cx="4286280" cy="60786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8000" dirty="0" smtClean="0"/>
              <a:t>21 жовтня</a:t>
            </a:r>
            <a:br>
              <a:rPr lang="uk-UA" sz="8000" dirty="0" smtClean="0"/>
            </a:br>
            <a:r>
              <a:rPr lang="uk-UA" sz="8000" dirty="0" smtClean="0"/>
              <a:t>Середа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5400" dirty="0" smtClean="0"/>
              <a:t>Підготовка до діагностичної роботи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Добуток  - це множення.</a:t>
            </a:r>
            <a:b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Частка  - це ділення.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530" t="19531" r="47291" b="50195"/>
          <a:stretch>
            <a:fillRect/>
          </a:stretch>
        </p:blipFill>
        <p:spPr bwMode="auto">
          <a:xfrm>
            <a:off x="0" y="2714620"/>
            <a:ext cx="8643966" cy="357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7158" y="50720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err="1"/>
              <a:t>Порівняй</a:t>
            </a:r>
            <a:r>
              <a:rPr lang="ru-RU" dirty="0"/>
              <a:t> </a:t>
            </a:r>
            <a:r>
              <a:rPr lang="ru-RU" dirty="0" err="1"/>
              <a:t>вирази</a:t>
            </a:r>
            <a:r>
              <a:rPr lang="ru-RU" dirty="0"/>
              <a:t>. Запиши </a:t>
            </a:r>
            <a:r>
              <a:rPr lang="ru-RU" dirty="0" err="1"/>
              <a:t>рівності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нерівності</a:t>
            </a:r>
            <a:r>
              <a:rPr lang="ru-RU" dirty="0" smtClean="0"/>
              <a:t>. (&gt; &lt; =)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118" t="45899" r="21486" b="42383"/>
          <a:stretch>
            <a:fillRect/>
          </a:stretch>
        </p:blipFill>
        <p:spPr bwMode="auto">
          <a:xfrm>
            <a:off x="285720" y="1857364"/>
            <a:ext cx="851302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порівняння чисел. знаки більше, менше, дорівнює. - Пошук Google | Mario  characters, Disney characters, Character"/>
          <p:cNvPicPr>
            <a:picLocks noChangeAspect="1" noChangeArrowheads="1"/>
          </p:cNvPicPr>
          <p:nvPr/>
        </p:nvPicPr>
        <p:blipFill>
          <a:blip r:embed="rId3"/>
          <a:srcRect l="15000" r="14999"/>
          <a:stretch>
            <a:fillRect/>
          </a:stretch>
        </p:blipFill>
        <p:spPr bwMode="auto">
          <a:xfrm>
            <a:off x="0" y="3429000"/>
            <a:ext cx="3571868" cy="2857474"/>
          </a:xfrm>
          <a:prstGeom prst="rect">
            <a:avLst/>
          </a:prstGeom>
          <a:noFill/>
        </p:spPr>
      </p:pic>
      <p:pic>
        <p:nvPicPr>
          <p:cNvPr id="2054" name="Picture 6" descr="Yippy.com - ГЛАВКОМРосійські OR телеканали OR українці OR почнуть OR менше  OR їх OR дивитися"/>
          <p:cNvPicPr>
            <a:picLocks noChangeAspect="1" noChangeArrowheads="1"/>
          </p:cNvPicPr>
          <p:nvPr/>
        </p:nvPicPr>
        <p:blipFill>
          <a:blip r:embed="rId4" cstate="print"/>
          <a:srcRect l="16018" r="13035"/>
          <a:stretch>
            <a:fillRect/>
          </a:stretch>
        </p:blipFill>
        <p:spPr bwMode="auto">
          <a:xfrm>
            <a:off x="4786314" y="3357562"/>
            <a:ext cx="378618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3966" cy="1357298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err="1"/>
              <a:t>Виконай</a:t>
            </a:r>
            <a:r>
              <a:rPr lang="ru-RU" sz="4400" dirty="0"/>
              <a:t> </a:t>
            </a:r>
            <a:r>
              <a:rPr lang="ru-RU" sz="4400" dirty="0" err="1"/>
              <a:t>перетворення</a:t>
            </a:r>
            <a:r>
              <a:rPr lang="ru-RU" sz="4400" dirty="0"/>
              <a:t> </a:t>
            </a:r>
            <a:r>
              <a:rPr lang="ru-RU" sz="4400" dirty="0" err="1"/>
              <a:t>іменованих</a:t>
            </a:r>
            <a:r>
              <a:rPr lang="ru-RU" sz="4400" dirty="0"/>
              <a:t> чисел. Запиши </a:t>
            </a:r>
            <a:r>
              <a:rPr lang="ru-RU" sz="4400" dirty="0" err="1"/>
              <a:t>рівності</a:t>
            </a:r>
            <a:r>
              <a:rPr lang="ru-RU" sz="4400" dirty="0"/>
              <a:t>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1530" t="36133" r="18741" b="41406"/>
          <a:stretch>
            <a:fillRect/>
          </a:stretch>
        </p:blipFill>
        <p:spPr bwMode="auto">
          <a:xfrm>
            <a:off x="0" y="1500174"/>
            <a:ext cx="90726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Одиниці часу набір совушки купити недорого в Україні. Ціна на стенди, фото"/>
          <p:cNvPicPr>
            <a:picLocks noChangeAspect="1" noChangeArrowheads="1"/>
          </p:cNvPicPr>
          <p:nvPr/>
        </p:nvPicPr>
        <p:blipFill>
          <a:blip r:embed="rId3"/>
          <a:srcRect r="11904" b="9483"/>
          <a:stretch>
            <a:fillRect/>
          </a:stretch>
        </p:blipFill>
        <p:spPr bwMode="auto">
          <a:xfrm>
            <a:off x="5328312" y="3071810"/>
            <a:ext cx="3045414" cy="3786190"/>
          </a:xfrm>
          <a:prstGeom prst="rect">
            <a:avLst/>
          </a:prstGeom>
          <a:noFill/>
        </p:spPr>
      </p:pic>
      <p:pic>
        <p:nvPicPr>
          <p:cNvPr id="16390" name="Picture 6" descr="Урок &quot;Додавання і віднімання на основі розрядного складу числа. Одиниця  вимірювання – кілометр. Співвідношення між одиницями вимірювання довжини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211445"/>
            <a:ext cx="2928958" cy="3646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0372"/>
            <a:ext cx="8929718" cy="3857628"/>
          </a:xfrm>
        </p:spPr>
        <p:txBody>
          <a:bodyPr>
            <a:normAutofit/>
          </a:bodyPr>
          <a:lstStyle/>
          <a:p>
            <a:pPr algn="l"/>
            <a:r>
              <a:rPr lang="uk-UA" sz="3600" b="1" dirty="0" smtClean="0">
                <a:solidFill>
                  <a:srgbClr val="FF0000"/>
                </a:solidFill>
              </a:rPr>
              <a:t>5 днів – 35 глечиків</a:t>
            </a:r>
            <a:br>
              <a:rPr lang="uk-UA" sz="3600" b="1" dirty="0" smtClean="0">
                <a:solidFill>
                  <a:srgbClr val="FF0000"/>
                </a:solidFill>
              </a:rPr>
            </a:br>
            <a:r>
              <a:rPr lang="uk-UA" sz="3600" b="1" dirty="0" smtClean="0">
                <a:solidFill>
                  <a:srgbClr val="FF0000"/>
                </a:solidFill>
              </a:rPr>
              <a:t>? днів – 45 глечиків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i="1" dirty="0" smtClean="0">
                <a:solidFill>
                  <a:srgbClr val="002060"/>
                </a:solidFill>
              </a:rPr>
              <a:t>1) Скільки розпише глечиків майстриня за 1 день?</a:t>
            </a:r>
            <a:br>
              <a:rPr lang="uk-UA" sz="3600" i="1" dirty="0" smtClean="0">
                <a:solidFill>
                  <a:srgbClr val="002060"/>
                </a:solidFill>
              </a:rPr>
            </a:br>
            <a:r>
              <a:rPr lang="uk-UA" sz="3600" i="1" dirty="0" smtClean="0">
                <a:solidFill>
                  <a:srgbClr val="002060"/>
                </a:solidFill>
              </a:rPr>
              <a:t>2) За скільки днів розпише майстриня 45 глечиків?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59846" t="29297" r="20937" b="43359"/>
          <a:stretch>
            <a:fillRect/>
          </a:stretch>
        </p:blipFill>
        <p:spPr bwMode="auto">
          <a:xfrm>
            <a:off x="6643638" y="1071546"/>
            <a:ext cx="250036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7569" t="29297" r="40703" b="43359"/>
          <a:stretch>
            <a:fillRect/>
          </a:stretch>
        </p:blipFill>
        <p:spPr bwMode="auto">
          <a:xfrm>
            <a:off x="0" y="642918"/>
            <a:ext cx="66437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3257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 № 266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8118" t="55664" r="64861" b="33594"/>
          <a:stretch>
            <a:fillRect/>
          </a:stretch>
        </p:blipFill>
        <p:spPr bwMode="auto">
          <a:xfrm>
            <a:off x="642909" y="3500438"/>
            <a:ext cx="644240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Додаткове завдання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1530" t="43945" r="18191" b="33594"/>
          <a:stretch>
            <a:fillRect/>
          </a:stretch>
        </p:blipFill>
        <p:spPr bwMode="auto">
          <a:xfrm>
            <a:off x="0" y="1928802"/>
            <a:ext cx="91440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3357562"/>
            <a:ext cx="92456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</a:t>
            </a:r>
            <a:endParaRPr lang="ru-RU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357562"/>
            <a:ext cx="40107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15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)</a:t>
            </a:r>
            <a:endParaRPr lang="ru-RU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32861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43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21 жовтня Середа</vt:lpstr>
      <vt:lpstr>Добуток  - це множення. Частка  - це ділення.</vt:lpstr>
      <vt:lpstr>Порівняй вирази. Запиши рівності й нерівності. (&gt; &lt; =)</vt:lpstr>
      <vt:lpstr>Виконай перетворення іменованих чисел. Запиши рівності.</vt:lpstr>
      <vt:lpstr>5 днів – 35 глечиків ? днів – 45 глечиків 1) Скільки розпише глечиків майстриня за 1 день? 2) За скільки днів розпише майстриня 45 глечиків? </vt:lpstr>
      <vt:lpstr>Додаткове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3</cp:revision>
  <dcterms:created xsi:type="dcterms:W3CDTF">2020-10-20T11:26:23Z</dcterms:created>
  <dcterms:modified xsi:type="dcterms:W3CDTF">2020-10-20T11:53:05Z</dcterms:modified>
</cp:coreProperties>
</file>