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76" r:id="rId1"/>
    <p:sldMasterId id="2147483668" r:id="rId2"/>
  </p:sldMasterIdLst>
  <p:notesMasterIdLst>
    <p:notesMasterId r:id="rId11"/>
  </p:notesMasterIdLst>
  <p:sldIdLst>
    <p:sldId id="342" r:id="rId3"/>
    <p:sldId id="345" r:id="rId4"/>
    <p:sldId id="346" r:id="rId5"/>
    <p:sldId id="343" r:id="rId6"/>
    <p:sldId id="344" r:id="rId7"/>
    <p:sldId id="347" r:id="rId8"/>
    <p:sldId id="349" r:id="rId9"/>
    <p:sldId id="35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77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27" autoAdjust="0"/>
    <p:restoredTop sz="93605" autoAdjust="0"/>
  </p:normalViewPr>
  <p:slideViewPr>
    <p:cSldViewPr snapToGrid="0">
      <p:cViewPr varScale="1">
        <p:scale>
          <a:sx n="67" d="100"/>
          <a:sy n="67" d="100"/>
        </p:scale>
        <p:origin x="74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F5E78B-FE7C-474B-AC91-ABC1B62969E2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0B4EB-D9F6-4F2F-973A-15D71B3F5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8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68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490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314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514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4252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0B4EB-D9F6-4F2F-973A-15D71B3F505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83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esentationgo.com/" TargetMode="External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">
            <a:extLst>
              <a:ext uri="{FF2B5EF4-FFF2-40B4-BE49-F238E27FC236}">
                <a16:creationId xmlns:a16="http://schemas.microsoft.com/office/drawing/2014/main" id="{47820D42-B872-5642-A0DB-67CE276B7927}"/>
              </a:ext>
            </a:extLst>
          </p:cNvPr>
          <p:cNvSpPr/>
          <p:nvPr userDrawn="1"/>
        </p:nvSpPr>
        <p:spPr>
          <a:xfrm>
            <a:off x="1" y="0"/>
            <a:ext cx="12192000" cy="68631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013" y="0"/>
                </a:moveTo>
                <a:cubicBezTo>
                  <a:pt x="6013" y="0"/>
                  <a:pt x="11389" y="8290"/>
                  <a:pt x="21600" y="7426"/>
                </a:cubicBezTo>
                <a:lnTo>
                  <a:pt x="21600" y="12764"/>
                </a:lnTo>
                <a:cubicBezTo>
                  <a:pt x="21600" y="12764"/>
                  <a:pt x="14877" y="13792"/>
                  <a:pt x="11329" y="21600"/>
                </a:cubicBezTo>
                <a:lnTo>
                  <a:pt x="0" y="21600"/>
                </a:lnTo>
                <a:lnTo>
                  <a:pt x="0" y="0"/>
                </a:lnTo>
                <a:lnTo>
                  <a:pt x="6013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1" name="Shape">
            <a:extLst>
              <a:ext uri="{FF2B5EF4-FFF2-40B4-BE49-F238E27FC236}">
                <a16:creationId xmlns:a16="http://schemas.microsoft.com/office/drawing/2014/main" id="{AB03E3E9-0162-A044-ADB9-241940D47E08}"/>
              </a:ext>
            </a:extLst>
          </p:cNvPr>
          <p:cNvSpPr/>
          <p:nvPr userDrawn="1"/>
        </p:nvSpPr>
        <p:spPr>
          <a:xfrm>
            <a:off x="1" y="533400"/>
            <a:ext cx="12192000" cy="632459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958" y="21600"/>
                </a:moveTo>
                <a:cubicBezTo>
                  <a:pt x="8958" y="21600"/>
                  <a:pt x="13275" y="12522"/>
                  <a:pt x="21600" y="10905"/>
                </a:cubicBezTo>
                <a:lnTo>
                  <a:pt x="21600" y="7326"/>
                </a:lnTo>
                <a:cubicBezTo>
                  <a:pt x="21600" y="7326"/>
                  <a:pt x="9888" y="12182"/>
                  <a:pt x="0" y="0"/>
                </a:cubicBezTo>
                <a:lnTo>
                  <a:pt x="0" y="21596"/>
                </a:lnTo>
                <a:lnTo>
                  <a:pt x="8958" y="21596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A2A6FDFB-46FD-4D32-A054-BC9C55F6A0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957512"/>
            <a:ext cx="9144000" cy="1087753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C1F0D0AA-12EA-49AC-BF55-4B2556467E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137341"/>
            <a:ext cx="5876925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21" name="Date Placeholder 3">
            <a:extLst>
              <a:ext uri="{FF2B5EF4-FFF2-40B4-BE49-F238E27FC236}">
                <a16:creationId xmlns:a16="http://schemas.microsoft.com/office/drawing/2014/main" id="{D611355A-2485-4AA5-91FA-EA5F3157B7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64A10338-DE30-4CA9-A21B-D50D6579B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49D5EB62-2B81-475B-92EC-DEB93DC3B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7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">
            <a:extLst>
              <a:ext uri="{FF2B5EF4-FFF2-40B4-BE49-F238E27FC236}">
                <a16:creationId xmlns:a16="http://schemas.microsoft.com/office/drawing/2014/main" id="{31602977-3E5F-DD42-B828-9D6C2ED50D7F}"/>
              </a:ext>
            </a:extLst>
          </p:cNvPr>
          <p:cNvSpPr/>
          <p:nvPr userDrawn="1"/>
        </p:nvSpPr>
        <p:spPr>
          <a:xfrm>
            <a:off x="1" y="0"/>
            <a:ext cx="12192011" cy="6858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386"/>
                </a:moveTo>
                <a:cubicBezTo>
                  <a:pt x="21600" y="5386"/>
                  <a:pt x="17016" y="3406"/>
                  <a:pt x="16193" y="0"/>
                </a:cubicBezTo>
                <a:lnTo>
                  <a:pt x="0" y="0"/>
                </a:lnTo>
                <a:lnTo>
                  <a:pt x="0" y="21600"/>
                </a:lnTo>
                <a:lnTo>
                  <a:pt x="14249" y="21600"/>
                </a:lnTo>
                <a:cubicBezTo>
                  <a:pt x="14249" y="21600"/>
                  <a:pt x="16583" y="17869"/>
                  <a:pt x="21600" y="17869"/>
                </a:cubicBezTo>
                <a:lnTo>
                  <a:pt x="21600" y="5386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1" name="Shape">
            <a:extLst>
              <a:ext uri="{FF2B5EF4-FFF2-40B4-BE49-F238E27FC236}">
                <a16:creationId xmlns:a16="http://schemas.microsoft.com/office/drawing/2014/main" id="{FD461248-5F8E-5E41-AD1A-5FD416C8CCF2}"/>
              </a:ext>
            </a:extLst>
          </p:cNvPr>
          <p:cNvSpPr/>
          <p:nvPr userDrawn="1"/>
        </p:nvSpPr>
        <p:spPr>
          <a:xfrm>
            <a:off x="1" y="12700"/>
            <a:ext cx="12192000" cy="68453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366" y="0"/>
                </a:moveTo>
                <a:cubicBezTo>
                  <a:pt x="12366" y="0"/>
                  <a:pt x="14758" y="5229"/>
                  <a:pt x="21600" y="6169"/>
                </a:cubicBezTo>
                <a:lnTo>
                  <a:pt x="21600" y="16925"/>
                </a:lnTo>
                <a:cubicBezTo>
                  <a:pt x="21600" y="16925"/>
                  <a:pt x="11717" y="17246"/>
                  <a:pt x="7300" y="21600"/>
                </a:cubicBezTo>
                <a:lnTo>
                  <a:pt x="0" y="21600"/>
                </a:lnTo>
                <a:lnTo>
                  <a:pt x="0" y="0"/>
                </a:lnTo>
                <a:lnTo>
                  <a:pt x="12366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D08B00A-9A13-4AB1-A72D-2F499BA2E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89DC5E6-DDCD-4B67-B47F-0BD6C54B8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768C53B7-7FCD-400A-9752-7BFFD8BB3D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10C428BE-FED7-45A5-9425-7445C51F3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18FDE52B-46E4-490F-8D9A-1A96457A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757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">
            <a:extLst>
              <a:ext uri="{FF2B5EF4-FFF2-40B4-BE49-F238E27FC236}">
                <a16:creationId xmlns:a16="http://schemas.microsoft.com/office/drawing/2014/main" id="{C711F300-E1E0-8145-9BB8-61530F5D6E1F}"/>
              </a:ext>
            </a:extLst>
          </p:cNvPr>
          <p:cNvSpPr/>
          <p:nvPr userDrawn="1"/>
        </p:nvSpPr>
        <p:spPr>
          <a:xfrm>
            <a:off x="0" y="-15242"/>
            <a:ext cx="12221208" cy="6873242"/>
          </a:xfrm>
          <a:prstGeom prst="rect">
            <a:avLst/>
          </a:prstGeom>
          <a:gradFill>
            <a:gsLst>
              <a:gs pos="7100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1" name="Shape">
            <a:extLst>
              <a:ext uri="{FF2B5EF4-FFF2-40B4-BE49-F238E27FC236}">
                <a16:creationId xmlns:a16="http://schemas.microsoft.com/office/drawing/2014/main" id="{B4EEFEA1-A5EE-8743-A247-B8F32EF5F4C2}"/>
              </a:ext>
            </a:extLst>
          </p:cNvPr>
          <p:cNvSpPr/>
          <p:nvPr userDrawn="1"/>
        </p:nvSpPr>
        <p:spPr>
          <a:xfrm>
            <a:off x="0" y="0"/>
            <a:ext cx="12221220" cy="6858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386"/>
                </a:moveTo>
                <a:cubicBezTo>
                  <a:pt x="21600" y="5386"/>
                  <a:pt x="17016" y="3406"/>
                  <a:pt x="16193" y="0"/>
                </a:cubicBezTo>
                <a:lnTo>
                  <a:pt x="0" y="0"/>
                </a:lnTo>
                <a:lnTo>
                  <a:pt x="0" y="21600"/>
                </a:lnTo>
                <a:lnTo>
                  <a:pt x="14249" y="21600"/>
                </a:lnTo>
                <a:cubicBezTo>
                  <a:pt x="14249" y="21600"/>
                  <a:pt x="16583" y="17869"/>
                  <a:pt x="21600" y="17869"/>
                </a:cubicBezTo>
                <a:lnTo>
                  <a:pt x="21600" y="5386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8888851-8419-4D40-B1E3-9D279F24C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9CCD0F33-6122-4DA2-AA9D-CA48CEFB9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7A8A3FA1-377F-4383-B7E8-14D9409AF6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566F5CF8-699B-4A09-9AD0-718B0175E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7C55771C-35B2-4842-A572-EEE14A727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473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">
            <a:extLst>
              <a:ext uri="{FF2B5EF4-FFF2-40B4-BE49-F238E27FC236}">
                <a16:creationId xmlns:a16="http://schemas.microsoft.com/office/drawing/2014/main" id="{6CF778CF-0409-EE4E-BD42-B31BCFDE30EC}"/>
              </a:ext>
            </a:extLst>
          </p:cNvPr>
          <p:cNvSpPr/>
          <p:nvPr userDrawn="1"/>
        </p:nvSpPr>
        <p:spPr>
          <a:xfrm>
            <a:off x="-12681" y="0"/>
            <a:ext cx="12199596" cy="6858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" y="8720"/>
                </a:moveTo>
                <a:cubicBezTo>
                  <a:pt x="13" y="8720"/>
                  <a:pt x="5848" y="7643"/>
                  <a:pt x="8672" y="0"/>
                </a:cubicBezTo>
                <a:lnTo>
                  <a:pt x="21600" y="0"/>
                </a:lnTo>
                <a:lnTo>
                  <a:pt x="21600" y="21600"/>
                </a:lnTo>
                <a:lnTo>
                  <a:pt x="4964" y="21600"/>
                </a:lnTo>
                <a:cubicBezTo>
                  <a:pt x="4964" y="21600"/>
                  <a:pt x="3600" y="18258"/>
                  <a:pt x="0" y="17672"/>
                </a:cubicBezTo>
                <a:lnTo>
                  <a:pt x="13" y="872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6" name="Shape">
            <a:extLst>
              <a:ext uri="{FF2B5EF4-FFF2-40B4-BE49-F238E27FC236}">
                <a16:creationId xmlns:a16="http://schemas.microsoft.com/office/drawing/2014/main" id="{DB5DE248-9424-804A-A8B3-470EDF0BBF1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cubicBezTo>
                  <a:pt x="0" y="10800"/>
                  <a:pt x="11050" y="8824"/>
                  <a:pt x="15820" y="0"/>
                </a:cubicBezTo>
                <a:lnTo>
                  <a:pt x="21600" y="0"/>
                </a:lnTo>
                <a:lnTo>
                  <a:pt x="21600" y="21600"/>
                </a:lnTo>
                <a:lnTo>
                  <a:pt x="10521" y="21600"/>
                </a:lnTo>
                <a:cubicBezTo>
                  <a:pt x="10521" y="21600"/>
                  <a:pt x="5825" y="17319"/>
                  <a:pt x="2" y="16612"/>
                </a:cubicBezTo>
                <a:lnTo>
                  <a:pt x="2" y="108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7E228BF-1CA5-4856-ADE1-3CF4E8475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257550"/>
            <a:ext cx="10515600" cy="1133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75560DB-B208-41C1-AC26-ACACF8AE7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418013"/>
            <a:ext cx="10515600" cy="8397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8CD13F7-FE5E-4564-955B-78635E1D6B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FEC6B85-2D6C-4E54-AFB1-FC9C8C5BC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0A08B1B-1C08-468B-84FB-AF1608C8E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352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">
            <a:extLst>
              <a:ext uri="{FF2B5EF4-FFF2-40B4-BE49-F238E27FC236}">
                <a16:creationId xmlns:a16="http://schemas.microsoft.com/office/drawing/2014/main" id="{1FBAC6C5-C8E0-7C44-AE1E-028FF531E4F6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51" y="21600"/>
                </a:moveTo>
                <a:cubicBezTo>
                  <a:pt x="15751" y="21600"/>
                  <a:pt x="8334" y="14138"/>
                  <a:pt x="0" y="16021"/>
                </a:cubicBezTo>
                <a:lnTo>
                  <a:pt x="0" y="0"/>
                </a:lnTo>
                <a:lnTo>
                  <a:pt x="18579" y="0"/>
                </a:lnTo>
                <a:cubicBezTo>
                  <a:pt x="18579" y="0"/>
                  <a:pt x="16141" y="8250"/>
                  <a:pt x="21600" y="18455"/>
                </a:cubicBezTo>
                <a:lnTo>
                  <a:pt x="21600" y="21600"/>
                </a:lnTo>
                <a:lnTo>
                  <a:pt x="15751" y="2160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6" name="Shape">
            <a:extLst>
              <a:ext uri="{FF2B5EF4-FFF2-40B4-BE49-F238E27FC236}">
                <a16:creationId xmlns:a16="http://schemas.microsoft.com/office/drawing/2014/main" id="{704249A8-A70E-A748-B583-2370794EE236}"/>
              </a:ext>
            </a:extLst>
          </p:cNvPr>
          <p:cNvSpPr/>
          <p:nvPr userDrawn="1"/>
        </p:nvSpPr>
        <p:spPr>
          <a:xfrm>
            <a:off x="0" y="0"/>
            <a:ext cx="12192000" cy="685799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9399"/>
                </a:moveTo>
                <a:cubicBezTo>
                  <a:pt x="21600" y="19399"/>
                  <a:pt x="15046" y="13023"/>
                  <a:pt x="14985" y="0"/>
                </a:cubicBezTo>
                <a:lnTo>
                  <a:pt x="0" y="0"/>
                </a:lnTo>
                <a:lnTo>
                  <a:pt x="0" y="11312"/>
                </a:lnTo>
                <a:cubicBezTo>
                  <a:pt x="0" y="11312"/>
                  <a:pt x="9331" y="10694"/>
                  <a:pt x="17046" y="21600"/>
                </a:cubicBezTo>
                <a:lnTo>
                  <a:pt x="21598" y="21600"/>
                </a:lnTo>
                <a:lnTo>
                  <a:pt x="21598" y="19399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985E82-8BBB-4140-ADE7-3211B76C0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585788"/>
            <a:ext cx="7526338" cy="195993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BE5281E8-502B-4754-B5F5-7C62E1101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572708"/>
            <a:ext cx="7526338" cy="935341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A67E5779-2729-4DED-A8C2-41F4FEE476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FBD21987-FA22-47F7-B702-8D9638C10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A03F40A7-0F3F-41D6-9058-1BE8DB270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2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">
            <a:extLst>
              <a:ext uri="{FF2B5EF4-FFF2-40B4-BE49-F238E27FC236}">
                <a16:creationId xmlns:a16="http://schemas.microsoft.com/office/drawing/2014/main" id="{7D57B0EB-9A9E-C741-BC1D-B5A15C5F8678}"/>
              </a:ext>
            </a:extLst>
          </p:cNvPr>
          <p:cNvSpPr/>
          <p:nvPr userDrawn="1"/>
        </p:nvSpPr>
        <p:spPr>
          <a:xfrm>
            <a:off x="0" y="0"/>
            <a:ext cx="12192001" cy="685799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99" y="0"/>
                </a:moveTo>
                <a:cubicBezTo>
                  <a:pt x="14799" y="0"/>
                  <a:pt x="15766" y="7503"/>
                  <a:pt x="21600" y="9390"/>
                </a:cubicBezTo>
                <a:lnTo>
                  <a:pt x="21600" y="13471"/>
                </a:lnTo>
                <a:cubicBezTo>
                  <a:pt x="21600" y="13471"/>
                  <a:pt x="9647" y="12852"/>
                  <a:pt x="3641" y="21600"/>
                </a:cubicBezTo>
                <a:lnTo>
                  <a:pt x="0" y="21600"/>
                </a:lnTo>
                <a:lnTo>
                  <a:pt x="0" y="0"/>
                </a:lnTo>
                <a:lnTo>
                  <a:pt x="147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0" name="Shape">
            <a:extLst>
              <a:ext uri="{FF2B5EF4-FFF2-40B4-BE49-F238E27FC236}">
                <a16:creationId xmlns:a16="http://schemas.microsoft.com/office/drawing/2014/main" id="{EB641A41-542E-D445-94CB-D35C2B13F956}"/>
              </a:ext>
            </a:extLst>
          </p:cNvPr>
          <p:cNvSpPr/>
          <p:nvPr userDrawn="1"/>
        </p:nvSpPr>
        <p:spPr>
          <a:xfrm>
            <a:off x="0" y="0"/>
            <a:ext cx="12192001" cy="54381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98" y="12873"/>
                </a:moveTo>
                <a:cubicBezTo>
                  <a:pt x="21598" y="12873"/>
                  <a:pt x="14267" y="12112"/>
                  <a:pt x="12090" y="0"/>
                </a:cubicBezTo>
                <a:lnTo>
                  <a:pt x="0" y="0"/>
                </a:lnTo>
                <a:lnTo>
                  <a:pt x="0" y="21600"/>
                </a:lnTo>
                <a:cubicBezTo>
                  <a:pt x="0" y="21600"/>
                  <a:pt x="10880" y="12828"/>
                  <a:pt x="21600" y="15683"/>
                </a:cubicBezTo>
                <a:lnTo>
                  <a:pt x="21600" y="12873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907DC5D-4F3E-4A99-A621-6F93F3226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0050"/>
            <a:ext cx="6684230" cy="225186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DA8F992-7750-4566-AB4F-B2E8F3794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678907"/>
            <a:ext cx="6684230" cy="992982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FEC4993-EF72-4ADC-8D11-1EB7C94095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/>
              <a:t>Date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145FAD1-5607-4570-9675-FE2648149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65FB8DD-A34F-4C06-9929-1E68FACD4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33CC49E4-6647-47F5-895A-9CFC416CE1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865859" y="3434393"/>
            <a:ext cx="1333500" cy="1333500"/>
          </a:xfrm>
          <a:prstGeom prst="ellipse">
            <a:avLst/>
          </a:prstGeom>
          <a:solidFill>
            <a:schemeClr val="accent5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16" name="Text Placeholder 17">
            <a:extLst>
              <a:ext uri="{FF2B5EF4-FFF2-40B4-BE49-F238E27FC236}">
                <a16:creationId xmlns:a16="http://schemas.microsoft.com/office/drawing/2014/main" id="{A537F86F-E8D6-44FF-939F-7EB5A46935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681709" y="4832057"/>
            <a:ext cx="1701800" cy="228600"/>
          </a:xfrm>
          <a:noFill/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17C97F11-0CC0-4E01-8422-61438304329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681709" y="5059390"/>
            <a:ext cx="1701800" cy="228600"/>
          </a:xfrm>
          <a:noFill/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Mobile / email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22609FE-C556-4394-9CD9-CACD20BC72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81709" y="5286723"/>
            <a:ext cx="1701800" cy="228600"/>
          </a:xfrm>
          <a:noFill/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Company</a:t>
            </a:r>
          </a:p>
        </p:txBody>
      </p:sp>
    </p:spTree>
    <p:extLst>
      <p:ext uri="{BB962C8B-B14F-4D97-AF65-F5344CB8AC3E}">
        <p14:creationId xmlns:p14="http://schemas.microsoft.com/office/powerpoint/2010/main" val="3155828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 and Typograp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897C59-303D-43EB-830D-58B293D336AC}"/>
              </a:ext>
            </a:extLst>
          </p:cNvPr>
          <p:cNvGrpSpPr/>
          <p:nvPr userDrawn="1"/>
        </p:nvGrpSpPr>
        <p:grpSpPr>
          <a:xfrm>
            <a:off x="838199" y="1830763"/>
            <a:ext cx="10515602" cy="1741127"/>
            <a:chOff x="838199" y="1830763"/>
            <a:chExt cx="10515602" cy="1741127"/>
          </a:xfrm>
        </p:grpSpPr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4460574F-0FFA-4AF4-9268-D077C9C57D58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174112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E9AEC03B-EFBC-451C-9889-555B420B787B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1551307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12504A8F-A26B-43AF-BF89-2621FF0CE3CD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136148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F7726C56-B942-4400-8CE0-069969802448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117166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DAE760DB-698E-4688-BBAF-49FD684C7AFD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98184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72A9A194-717A-430D-B418-44C0B8F1A4C3}"/>
                </a:ext>
              </a:extLst>
            </p:cNvPr>
            <p:cNvSpPr/>
            <p:nvPr userDrawn="1"/>
          </p:nvSpPr>
          <p:spPr>
            <a:xfrm>
              <a:off x="838200" y="1830763"/>
              <a:ext cx="894312" cy="7882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E915F52A-A44F-4FB1-A1A1-1A513475EFE8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1741127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6034C492-58E9-4550-B83D-E33D2B2217E6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1551307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F92FB454-2844-432A-897E-609CA7D5AB13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1361486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DFE585D9-1B79-4D2C-BE24-8DD53BF2D43D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1171666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7CA650B9-D80A-4F55-849B-9B9229BAB7AB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981846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212A3E8F-2036-4425-950A-9DDCE99E48E2}"/>
                </a:ext>
              </a:extLst>
            </p:cNvPr>
            <p:cNvSpPr/>
            <p:nvPr userDrawn="1"/>
          </p:nvSpPr>
          <p:spPr>
            <a:xfrm>
              <a:off x="1907232" y="1830763"/>
              <a:ext cx="894312" cy="78825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id="{F8D77422-E1EF-442A-B883-288DFB42AC7A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1741127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F5A5458A-8CAB-46ED-A597-7A9BC874E064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1551307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129FB0AE-0FE9-4E47-89E1-28A56DFEFD44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1361486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8DCBA888-FF6F-4E0D-AD60-DA0D78CD05D1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117166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F9271256-F951-4086-8A3B-C91C2291A176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981846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27D18AA1-C449-4778-A01C-5FEFF6D4B6F0}"/>
                </a:ext>
              </a:extLst>
            </p:cNvPr>
            <p:cNvSpPr/>
            <p:nvPr userDrawn="1"/>
          </p:nvSpPr>
          <p:spPr>
            <a:xfrm>
              <a:off x="2976264" y="1830763"/>
              <a:ext cx="894312" cy="78825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507DEC82-2EA5-41B4-BBE2-03D513A6990F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1741127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CC3C8386-1A37-4F90-9D5F-F552F6BD3D6B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1551307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20C96B97-602D-4FB6-83FA-5F537C10D957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1361486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C78EB1C9-B967-4BCF-BA1F-F62AD5830A83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117166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530AF99D-4A64-462C-8DC1-2AFD50700E78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98184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251EE8AC-B14F-4016-B318-3215BFA74576}"/>
                </a:ext>
              </a:extLst>
            </p:cNvPr>
            <p:cNvSpPr/>
            <p:nvPr userDrawn="1"/>
          </p:nvSpPr>
          <p:spPr>
            <a:xfrm>
              <a:off x="4045296" y="1830763"/>
              <a:ext cx="894312" cy="788259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DB3EFE93-C789-4C06-AE63-48F21F3F0562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174112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C159A26F-3E35-43ED-9527-94575D015CF9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15513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197FEBE6-4234-4233-9AAC-C966B38A457C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136148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4A6CCAEB-B0B2-4918-BF93-14B428F71030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117166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26BAB2D9-48E2-4FD7-8266-8DA7249A311F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98184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E373E1AE-97F0-411F-ADE1-F7FA57FDB549}"/>
                </a:ext>
              </a:extLst>
            </p:cNvPr>
            <p:cNvSpPr/>
            <p:nvPr userDrawn="1"/>
          </p:nvSpPr>
          <p:spPr>
            <a:xfrm>
              <a:off x="5114328" y="1830763"/>
              <a:ext cx="894312" cy="78825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7980EC62-1AA7-49B9-A98C-B1AE41A8BAF7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1741127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8" name="Rectangle 207">
              <a:extLst>
                <a:ext uri="{FF2B5EF4-FFF2-40B4-BE49-F238E27FC236}">
                  <a16:creationId xmlns:a16="http://schemas.microsoft.com/office/drawing/2014/main" id="{1B940435-8801-4AE0-AF82-51785C14109F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155130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709FEA5B-55A5-4A85-90AE-A3E8181AD6B1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136148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0" name="Rectangle 209">
              <a:extLst>
                <a:ext uri="{FF2B5EF4-FFF2-40B4-BE49-F238E27FC236}">
                  <a16:creationId xmlns:a16="http://schemas.microsoft.com/office/drawing/2014/main" id="{AC24C165-A09C-48A0-8D30-43D9272501D0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117166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AF779B59-BF2E-434C-A692-81F3395A2DDC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98184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72D25286-DFE7-4DB6-BC2A-849B72A1D58F}"/>
                </a:ext>
              </a:extLst>
            </p:cNvPr>
            <p:cNvSpPr/>
            <p:nvPr userDrawn="1"/>
          </p:nvSpPr>
          <p:spPr>
            <a:xfrm>
              <a:off x="6183360" y="1830763"/>
              <a:ext cx="894312" cy="78825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id="{EFFFC619-3DCF-484B-936D-D1C6706967D7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1741127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C36F1647-E3A7-42C7-94DB-E22470CD7962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1551307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0812BACF-D77F-4A42-A212-538847FF9776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1361486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63855A19-9DBA-4293-A411-6842A7DAA995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117166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E705E91E-E65F-4094-8904-D56C56FC5F44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98184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B6DEB2ED-B6FD-4B88-90DA-9530DA2E64C9}"/>
                </a:ext>
              </a:extLst>
            </p:cNvPr>
            <p:cNvSpPr/>
            <p:nvPr userDrawn="1"/>
          </p:nvSpPr>
          <p:spPr>
            <a:xfrm>
              <a:off x="7252392" y="1830763"/>
              <a:ext cx="894312" cy="78825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62E667E1-7F5F-4E4F-AF63-4AB31D847AE0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1741127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800">
                <a:defRPr/>
              </a:pPr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A9D94CA5-400D-47AE-9512-4557FBE20192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155130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800">
                <a:defRPr/>
              </a:pPr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1E60784B-8569-41D5-BB14-8F5DAFDCE67A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136148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800">
                <a:defRPr/>
              </a:pPr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FE043B0E-D351-4B21-BB22-FF8713E0E199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1171666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800">
                <a:defRPr/>
              </a:pPr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5" name="Rectangle 224">
              <a:extLst>
                <a:ext uri="{FF2B5EF4-FFF2-40B4-BE49-F238E27FC236}">
                  <a16:creationId xmlns:a16="http://schemas.microsoft.com/office/drawing/2014/main" id="{D57AC92D-3891-4CC7-9301-A742653C394B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981846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6" name="Rectangle 225">
              <a:extLst>
                <a:ext uri="{FF2B5EF4-FFF2-40B4-BE49-F238E27FC236}">
                  <a16:creationId xmlns:a16="http://schemas.microsoft.com/office/drawing/2014/main" id="{870D976A-0EA2-4422-A1FB-EE1A159B65DC}"/>
                </a:ext>
              </a:extLst>
            </p:cNvPr>
            <p:cNvSpPr/>
            <p:nvPr userDrawn="1"/>
          </p:nvSpPr>
          <p:spPr>
            <a:xfrm>
              <a:off x="8321424" y="1830763"/>
              <a:ext cx="894312" cy="78825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8" name="Rectangle 227">
              <a:extLst>
                <a:ext uri="{FF2B5EF4-FFF2-40B4-BE49-F238E27FC236}">
                  <a16:creationId xmlns:a16="http://schemas.microsoft.com/office/drawing/2014/main" id="{074CEC48-74FA-45A9-9E16-525EB9E974F9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174112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id="{8CA8D9C7-FFCE-4895-B720-C9F65C686B93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155130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DF8FDE11-2636-4F16-BC4C-C0DBD965F47E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136148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EAE2FCEB-5A44-4458-99EB-B2522F731513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117166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2" name="Rectangle 231">
              <a:extLst>
                <a:ext uri="{FF2B5EF4-FFF2-40B4-BE49-F238E27FC236}">
                  <a16:creationId xmlns:a16="http://schemas.microsoft.com/office/drawing/2014/main" id="{FA982CEB-3569-4AB2-A279-56909D8DBA2B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981846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3" name="Rectangle 232">
              <a:extLst>
                <a:ext uri="{FF2B5EF4-FFF2-40B4-BE49-F238E27FC236}">
                  <a16:creationId xmlns:a16="http://schemas.microsoft.com/office/drawing/2014/main" id="{B85FDECF-7983-4160-8B97-DA92A01F2A38}"/>
                </a:ext>
              </a:extLst>
            </p:cNvPr>
            <p:cNvSpPr/>
            <p:nvPr userDrawn="1"/>
          </p:nvSpPr>
          <p:spPr>
            <a:xfrm>
              <a:off x="9390456" y="1830763"/>
              <a:ext cx="894312" cy="78825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80F0CF47-25FB-4AB4-837F-33B5D368A8C0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1741127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12C0DD63-4FB0-4217-BC06-7CEB655B79B6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155130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5841390F-E0B0-48E2-8756-2C0A532BC037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136148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8" name="Rectangle 237">
              <a:extLst>
                <a:ext uri="{FF2B5EF4-FFF2-40B4-BE49-F238E27FC236}">
                  <a16:creationId xmlns:a16="http://schemas.microsoft.com/office/drawing/2014/main" id="{E49982BC-FA05-4F1B-A8BD-AE3793F3BD02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117166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9" name="Rectangle 238">
              <a:extLst>
                <a:ext uri="{FF2B5EF4-FFF2-40B4-BE49-F238E27FC236}">
                  <a16:creationId xmlns:a16="http://schemas.microsoft.com/office/drawing/2014/main" id="{84445015-4210-46FE-958B-F3271E10284B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98184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06FD93CB-F173-4C32-9E54-DE5EDB0F83D8}"/>
                </a:ext>
              </a:extLst>
            </p:cNvPr>
            <p:cNvSpPr/>
            <p:nvPr userDrawn="1"/>
          </p:nvSpPr>
          <p:spPr>
            <a:xfrm>
              <a:off x="10459489" y="1830763"/>
              <a:ext cx="894312" cy="788259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0D08B00A-9A13-4AB1-A72D-2F499BA2EBAB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8" name="Text Placeholder 2">
            <a:extLst>
              <a:ext uri="{FF2B5EF4-FFF2-40B4-BE49-F238E27FC236}">
                <a16:creationId xmlns:a16="http://schemas.microsoft.com/office/drawing/2014/main" id="{BB3FC47E-3339-49A8-AEF2-ECC3BF1514FB}"/>
              </a:ext>
            </a:extLst>
          </p:cNvPr>
          <p:cNvSpPr>
            <a:spLocks noGrp="1"/>
          </p:cNvSpPr>
          <p:nvPr userDrawn="1">
            <p:ph type="body" sz="quarter" idx="10"/>
          </p:nvPr>
        </p:nvSpPr>
        <p:spPr>
          <a:xfrm>
            <a:off x="838199" y="3709150"/>
            <a:ext cx="10515600" cy="1325880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4400" dirty="0">
                <a:latin typeface="+mj-lt"/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29D5438-3BC8-4817-9C86-A9AAA6047492}"/>
              </a:ext>
            </a:extLst>
          </p:cNvPr>
          <p:cNvSpPr txBox="1"/>
          <p:nvPr userDrawn="1"/>
        </p:nvSpPr>
        <p:spPr>
          <a:xfrm>
            <a:off x="4677206" y="4033186"/>
            <a:ext cx="2435282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Aa</a:t>
            </a:r>
          </a:p>
        </p:txBody>
      </p:sp>
      <p:sp>
        <p:nvSpPr>
          <p:cNvPr id="90" name="Text Placeholder 7">
            <a:extLst>
              <a:ext uri="{FF2B5EF4-FFF2-40B4-BE49-F238E27FC236}">
                <a16:creationId xmlns:a16="http://schemas.microsoft.com/office/drawing/2014/main" id="{676EAA04-3941-4EEF-875A-DA2DBBB0CA82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697757" y="6124726"/>
            <a:ext cx="2394180" cy="564999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Font name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59DB07F4-2F4D-4904-9DDA-6D453F791811}"/>
              </a:ext>
            </a:extLst>
          </p:cNvPr>
          <p:cNvSpPr txBox="1"/>
          <p:nvPr userDrawn="1"/>
        </p:nvSpPr>
        <p:spPr>
          <a:xfrm>
            <a:off x="7664716" y="4033186"/>
            <a:ext cx="2435282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600" dirty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Aa</a:t>
            </a:r>
          </a:p>
        </p:txBody>
      </p:sp>
      <p:sp>
        <p:nvSpPr>
          <p:cNvPr id="92" name="Text Placeholder 7">
            <a:extLst>
              <a:ext uri="{FF2B5EF4-FFF2-40B4-BE49-F238E27FC236}">
                <a16:creationId xmlns:a16="http://schemas.microsoft.com/office/drawing/2014/main" id="{72303254-B5A5-44B0-8D71-FB4149C10B7E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7685267" y="6124726"/>
            <a:ext cx="2394180" cy="564999"/>
          </a:xfrm>
        </p:spPr>
        <p:txBody>
          <a:bodyPr anchor="ctr"/>
          <a:lstStyle>
            <a:lvl1pPr marL="0" indent="0" algn="ctr">
              <a:buNone/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Font name</a:t>
            </a:r>
          </a:p>
        </p:txBody>
      </p:sp>
    </p:spTree>
    <p:extLst>
      <p:ext uri="{BB962C8B-B14F-4D97-AF65-F5344CB8AC3E}">
        <p14:creationId xmlns:p14="http://schemas.microsoft.com/office/powerpoint/2010/main" val="3935162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146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123473" y="5982900"/>
            <a:ext cx="394505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PowerPoint and Google Slides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4983933" y="2633133"/>
            <a:ext cx="2224135" cy="369332"/>
            <a:chOff x="3459936" y="2633133"/>
            <a:chExt cx="2224135" cy="369332"/>
          </a:xfrm>
        </p:grpSpPr>
        <p:sp>
          <p:nvSpPr>
            <p:cNvPr id="9" name="TextBox 8"/>
            <p:cNvSpPr txBox="1"/>
            <p:nvPr userDrawn="1"/>
          </p:nvSpPr>
          <p:spPr>
            <a:xfrm>
              <a:off x="3459936" y="2633133"/>
              <a:ext cx="2224135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  <a:effectLst/>
                </a:rPr>
                <a:t>Designed</a:t>
              </a:r>
              <a:r>
                <a:rPr lang="en-US" baseline="0">
                  <a:solidFill>
                    <a:schemeClr val="bg1"/>
                  </a:solidFill>
                  <a:effectLst/>
                </a:rPr>
                <a:t> with         by</a:t>
              </a:r>
              <a:endParaRPr lang="en-US" dirty="0"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10" name="Freeform 290"/>
            <p:cNvSpPr/>
            <p:nvPr userDrawn="1"/>
          </p:nvSpPr>
          <p:spPr>
            <a:xfrm>
              <a:off x="4977441" y="2705803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D900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53912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hyperlink" Target="http://www.presentationgo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6C7F94-AC2B-4ABA-8168-9102B651E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99E8B4-649E-4A8B-B6EE-CC6C44EF5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133B5-720F-4407-9AAB-3B5E07088D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Date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1AE36-FE6A-4E21-B178-40F00D0FF5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54408-120E-4EFA-AC50-C50B6469D2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fld id="{672B7600-67E3-4D97-B453-880E2742B9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93780E-9A94-4D66-9FC2-734AC5AEF5F1}"/>
              </a:ext>
            </a:extLst>
          </p:cNvPr>
          <p:cNvSpPr/>
          <p:nvPr userDrawn="1"/>
        </p:nvSpPr>
        <p:spPr>
          <a:xfrm>
            <a:off x="-12701" y="7007226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chemeClr val="accent1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chemeClr val="accent1"/>
                </a:solidFill>
                <a:effectLst/>
                <a:latin typeface="Open Sans" panose="020B0606030504020204" pitchFamily="34" charset="0"/>
                <a:hlinkClick r:id="rId10" tooltip="PresentationGo!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presentationgo.com</a:t>
            </a:r>
            <a:endParaRPr lang="en-US" sz="11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432F9B4-C534-44E7-8E53-6B3CF87C8383}"/>
              </a:ext>
            </a:extLst>
          </p:cNvPr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6BD643E-9383-4DCE-97E0-18B6179C2E33}"/>
                </a:ext>
              </a:extLst>
            </p:cNvPr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C47BF03-421F-44AE-8D61-516BA442BCFD}"/>
                </a:ext>
              </a:extLst>
            </p:cNvPr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25AF704-0297-4965-ABDA-DCACCBDEC43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63027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77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Date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616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FD2917B-2853-4208-8FE6-72388B0C5B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286125"/>
            <a:ext cx="8977313" cy="2506978"/>
          </a:xfrm>
        </p:spPr>
        <p:txBody>
          <a:bodyPr>
            <a:noAutofit/>
          </a:bodyPr>
          <a:lstStyle/>
          <a:p>
            <a:r>
              <a:rPr lang="uk-UA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Прогнозування інновацій на рівні готельних підприємств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17488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CD26F59-6975-4286-98FB-2D4E004578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1337D04-F29E-4894-AA2C-9C669787F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E294D89-4B92-4C25-93C3-28017F1DC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BC80D29-126D-47BB-B282-0042C25CF1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11"/>
          <a:stretch>
            <a:fillRect/>
          </a:stretch>
        </p:blipFill>
        <p:spPr bwMode="auto">
          <a:xfrm>
            <a:off x="1109663" y="1885950"/>
            <a:ext cx="9972674" cy="2600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149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B2E0B8-7E8C-4D5B-8720-7D6DF574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08D2D0-7ED2-46AF-8889-FC3188626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92738-5ABF-4B0E-8DE3-867BE4D42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C8E2173C-D040-4FAD-A994-AA0F7A6F9E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26"/>
          <a:stretch>
            <a:fillRect/>
          </a:stretch>
        </p:blipFill>
        <p:spPr bwMode="auto">
          <a:xfrm>
            <a:off x="728662" y="505022"/>
            <a:ext cx="10324695" cy="4909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6">
            <a:extLst>
              <a:ext uri="{FF2B5EF4-FFF2-40B4-BE49-F238E27FC236}">
                <a16:creationId xmlns:a16="http://schemas.microsoft.com/office/drawing/2014/main" id="{A4DB4583-A93C-4721-B426-F37E7558C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82B6585-8B0B-46D4-9A0B-9062F41EECD4}"/>
              </a:ext>
            </a:extLst>
          </p:cNvPr>
          <p:cNvSpPr txBox="1"/>
          <p:nvPr/>
        </p:nvSpPr>
        <p:spPr>
          <a:xfrm>
            <a:off x="242888" y="5684738"/>
            <a:ext cx="1124426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Рисунок </a:t>
            </a:r>
            <a:r>
              <a:rPr lang="uk-UA" sz="2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1</a:t>
            </a:r>
            <a:r>
              <a:rPr lang="ru-RU" sz="2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– Основні завдання, вирішення яких забезпечує прогнозування</a:t>
            </a:r>
            <a:endParaRPr lang="ru-UA" sz="28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257221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23E8A3A-6FB3-4A01-980B-E2DB20DE2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2ABB03D-568D-4321-8FC9-B6B10C349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E850F77F-6685-45DE-8F32-B174AA28F7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A34BACA8-D0CC-4BA9-9065-7CFE59A9E6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8"/>
          <a:stretch>
            <a:fillRect/>
          </a:stretch>
        </p:blipFill>
        <p:spPr bwMode="auto">
          <a:xfrm>
            <a:off x="838199" y="457200"/>
            <a:ext cx="9920289" cy="5300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6">
            <a:extLst>
              <a:ext uri="{FF2B5EF4-FFF2-40B4-BE49-F238E27FC236}">
                <a16:creationId xmlns:a16="http://schemas.microsoft.com/office/drawing/2014/main" id="{E3F08E9C-948D-47C3-AB29-850B6C647B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B180D6-6235-4093-B0BE-B9A1C628A41E}"/>
              </a:ext>
            </a:extLst>
          </p:cNvPr>
          <p:cNvSpPr txBox="1"/>
          <p:nvPr/>
        </p:nvSpPr>
        <p:spPr>
          <a:xfrm>
            <a:off x="500064" y="5872711"/>
            <a:ext cx="10715624" cy="9916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ctr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Рисунок </a:t>
            </a:r>
            <a:r>
              <a:rPr lang="uk-UA" sz="28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ru-RU" sz="28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Основні чинники, які впливають на стан засобу розміщення (ЗР)</a:t>
            </a:r>
            <a:endParaRPr lang="ru-UA" sz="2800" dirty="0">
              <a:effectLst/>
              <a:highlight>
                <a:srgbClr val="00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226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290AD6-CF4F-40D6-93FA-5F998F8EE6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2D6725-98B3-4236-A20D-B359CC0DF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E8A21-3691-4C04-B978-15B30DA2E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AFF98064-7565-4718-B6AB-A71DD38364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3" y="371474"/>
            <a:ext cx="10178918" cy="364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E38CF53-1DAC-4A0E-81F3-1DA2DB0A09E8}"/>
              </a:ext>
            </a:extLst>
          </p:cNvPr>
          <p:cNvSpPr txBox="1"/>
          <p:nvPr/>
        </p:nvSpPr>
        <p:spPr>
          <a:xfrm>
            <a:off x="-142875" y="4658268"/>
            <a:ext cx="11372850" cy="9916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uk-UA" sz="2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Рисунок 3 - Типи прогнозів, найбільш широко використовувані на практиці</a:t>
            </a:r>
            <a:endParaRPr lang="ru-UA" sz="2800" dirty="0">
              <a:effectLst/>
              <a:highlight>
                <a:srgbClr val="00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502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2378C752-6ABE-43C0-9829-F005663A2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12" y="688975"/>
            <a:ext cx="10009188" cy="392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B5C699C-A952-4751-BA8F-9325A71A787B}"/>
              </a:ext>
            </a:extLst>
          </p:cNvPr>
          <p:cNvSpPr txBox="1"/>
          <p:nvPr/>
        </p:nvSpPr>
        <p:spPr>
          <a:xfrm>
            <a:off x="557213" y="5027511"/>
            <a:ext cx="1067276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ctr"/>
            <a:r>
              <a:rPr lang="uk-UA" sz="2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Рисунок 4 – Відмінності в трактуванні передчуття та передбачення</a:t>
            </a:r>
            <a:endParaRPr lang="ru-UA" sz="2800" dirty="0">
              <a:solidFill>
                <a:srgbClr val="000000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356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>
            <a:extLst>
              <a:ext uri="{FF2B5EF4-FFF2-40B4-BE49-F238E27FC236}">
                <a16:creationId xmlns:a16="http://schemas.microsoft.com/office/drawing/2014/main" id="{D9B7AAC1-CBE6-421A-9588-48BDB30BA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257386-5688-4AAA-9640-5DD31B007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944C85-1084-49DE-8E53-2720B1AF3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7600-67E3-4D97-B453-880E2742B982}" type="slidenum">
              <a:rPr lang="en-US" smtClean="0"/>
              <a:t>7</a:t>
            </a:fld>
            <a:endParaRPr lang="en-US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D4CF3A07-5778-4636-8CFB-8ADC52D0B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3" y="619125"/>
            <a:ext cx="11221372" cy="280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ED83935-FDD2-4298-B89F-5331449441FC}"/>
              </a:ext>
            </a:extLst>
          </p:cNvPr>
          <p:cNvSpPr txBox="1"/>
          <p:nvPr/>
        </p:nvSpPr>
        <p:spPr>
          <a:xfrm>
            <a:off x="1803797" y="4349250"/>
            <a:ext cx="6922294" cy="5305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ctr">
              <a:lnSpc>
                <a:spcPct val="107000"/>
              </a:lnSpc>
              <a:spcAft>
                <a:spcPts val="800"/>
              </a:spcAft>
            </a:pPr>
            <a:r>
              <a:rPr lang="uk-UA" sz="28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Рисунок 5 – Форми передбачення</a:t>
            </a:r>
            <a:endParaRPr lang="ru-UA" sz="2800" dirty="0">
              <a:effectLst/>
              <a:highlight>
                <a:srgbClr val="00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288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>
            <a:extLst>
              <a:ext uri="{FF2B5EF4-FFF2-40B4-BE49-F238E27FC236}">
                <a16:creationId xmlns:a16="http://schemas.microsoft.com/office/drawing/2014/main" id="{D9B7AAC1-CBE6-421A-9588-48BDB30BA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944C85-1084-49DE-8E53-2720B1AF3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7600-67E3-4D97-B453-880E2742B982}" type="slidenum">
              <a:rPr lang="en-US" smtClean="0"/>
              <a:t>8</a:t>
            </a:fld>
            <a:endParaRPr lang="en-US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CDBB2C91-6BA4-4CFB-99A8-4CDA1A3A2B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438" y="463550"/>
            <a:ext cx="10923587" cy="4977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56630EE-7FCE-4E73-922B-B6EFD2BF26B7}"/>
              </a:ext>
            </a:extLst>
          </p:cNvPr>
          <p:cNvSpPr txBox="1"/>
          <p:nvPr/>
        </p:nvSpPr>
        <p:spPr>
          <a:xfrm>
            <a:off x="142876" y="5529809"/>
            <a:ext cx="11487150" cy="5305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ctr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Рисунок</a:t>
            </a:r>
            <a:r>
              <a:rPr lang="uk-UA" sz="28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</a:t>
            </a:r>
            <a:r>
              <a:rPr lang="ru-RU" sz="28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Основні відмінності між плануванням і прогнозуванням</a:t>
            </a:r>
            <a:endParaRPr lang="ru-UA" sz="2800" dirty="0">
              <a:effectLst/>
              <a:highlight>
                <a:srgbClr val="00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920335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GO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243_T_PGO_Aesthetic-Purple-16x9.pptx" id="{83672ED7-F8E2-4FEA-AF43-33EB66B1A3B2}" vid="{BCB47862-BDC3-41AD-AB7A-E2A4F9F391EC}"/>
    </a:ext>
  </a:extLst>
</a:theme>
</file>

<file path=ppt/theme/theme2.xml><?xml version="1.0" encoding="utf-8"?>
<a:theme xmlns:a="http://schemas.openxmlformats.org/drawingml/2006/main" name="Designed by PresentationG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243_T_PGO_Aesthetic-Purple-16x9.pptx" id="{83672ED7-F8E2-4FEA-AF43-33EB66B1A3B2}" vid="{15077772-1742-465E-BD6B-76FA8CFE7A4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0243_T_PGO_Aesthetic-Purple-16x9</Template>
  <TotalTime>71</TotalTime>
  <Words>181</Words>
  <Application>Microsoft Office PowerPoint</Application>
  <PresentationFormat>Широкоэкранный</PresentationFormat>
  <Paragraphs>35</Paragraphs>
  <Slides>8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Open Sans</vt:lpstr>
      <vt:lpstr>Times New Roman</vt:lpstr>
      <vt:lpstr>PresentationGO</vt:lpstr>
      <vt:lpstr>Designed by PresentationGO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Hector Benedi</dc:creator>
  <dc:description>© Copyright PresentationGo.com</dc:description>
  <cp:lastModifiedBy>Студент</cp:lastModifiedBy>
  <cp:revision>5</cp:revision>
  <dcterms:created xsi:type="dcterms:W3CDTF">2024-12-09T08:03:44Z</dcterms:created>
  <dcterms:modified xsi:type="dcterms:W3CDTF">2025-03-07T10:09:05Z</dcterms:modified>
  <cp:category>Templates</cp:category>
</cp:coreProperties>
</file>