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media/image11.svg" ContentType="image/svg+xml"/>
  <Override PartName="/ppt/media/image13.svg" ContentType="image/svg+xml"/>
  <Override PartName="/ppt/media/image16.svg" ContentType="image/svg+xml"/>
  <Override PartName="/ppt/media/image2.svg" ContentType="image/svg+xml"/>
  <Override PartName="/ppt/media/image20.svg" ContentType="image/svg+xml"/>
  <Override PartName="/ppt/media/image25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4.svg" ContentType="image/svg+xml"/>
  <Override PartName="/ppt/media/image41.svg" ContentType="image/svg+xml"/>
  <Override PartName="/ppt/media/image43.svg" ContentType="image/svg+xml"/>
  <Override PartName="/ppt/media/image48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6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Comic Sans Bold" panose="03000902030302020204"/>
      <p:bold r:id="rId24"/>
    </p:embeddedFont>
    <p:embeddedFont>
      <p:font typeface="Comic Sans" panose="03000702030302020204"/>
      <p:regular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43.svg"/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sv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hyperlink" Target="https://youtu.be/elXQS4mN3ro?feature=shared" TargetMode="External"/><Relationship Id="rId8" Type="http://schemas.openxmlformats.org/officeDocument/2006/relationships/image" Target="../media/image51.sv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svg"/><Relationship Id="rId7" Type="http://schemas.openxmlformats.org/officeDocument/2006/relationships/image" Target="../media/image52.png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2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58.png"/><Relationship Id="rId12" Type="http://schemas.openxmlformats.org/officeDocument/2006/relationships/image" Target="../media/image57.svg"/><Relationship Id="rId11" Type="http://schemas.openxmlformats.org/officeDocument/2006/relationships/image" Target="../media/image56.png"/><Relationship Id="rId10" Type="http://schemas.openxmlformats.org/officeDocument/2006/relationships/image" Target="../media/image55.sv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sv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1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9.sv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svg"/><Relationship Id="rId7" Type="http://schemas.openxmlformats.org/officeDocument/2006/relationships/image" Target="../media/image3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3.sv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5.svg"/><Relationship Id="rId7" Type="http://schemas.openxmlformats.org/officeDocument/2006/relationships/image" Target="../media/image34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-1641107" y="6836973"/>
            <a:ext cx="12485204" cy="3768262"/>
          </a:xfrm>
          <a:custGeom>
            <a:avLst/>
            <a:gdLst/>
            <a:ahLst/>
            <a:cxnLst/>
            <a:rect l="l" t="t" r="r" b="b"/>
            <a:pathLst>
              <a:path w="12485204" h="3768262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43903" y="6836973"/>
            <a:ext cx="12485204" cy="3768262"/>
          </a:xfrm>
          <a:custGeom>
            <a:avLst/>
            <a:gdLst/>
            <a:ahLst/>
            <a:cxnLst/>
            <a:rect l="l" t="t" r="r" b="b"/>
            <a:pathLst>
              <a:path w="12485204" h="3768262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956312" y="4779573"/>
            <a:ext cx="4517246" cy="41148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74886" y="4606304"/>
            <a:ext cx="4517246" cy="41148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0">
            <a:off x="7219798" y="8918206"/>
            <a:ext cx="3065263" cy="644647"/>
            <a:chOff x="0" y="0"/>
            <a:chExt cx="807312" cy="1697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7312" cy="169783"/>
            </a:xfrm>
            <a:custGeom>
              <a:avLst/>
              <a:gdLst/>
              <a:ahLst/>
              <a:cxnLst/>
              <a:rect l="l" t="t" r="r" b="b"/>
              <a:pathLst>
                <a:path w="807312" h="169783">
                  <a:moveTo>
                    <a:pt x="84892" y="0"/>
                  </a:moveTo>
                  <a:lnTo>
                    <a:pt x="722420" y="0"/>
                  </a:lnTo>
                  <a:cubicBezTo>
                    <a:pt x="744935" y="0"/>
                    <a:pt x="766528" y="8944"/>
                    <a:pt x="782448" y="24864"/>
                  </a:cubicBezTo>
                  <a:cubicBezTo>
                    <a:pt x="798368" y="40785"/>
                    <a:pt x="807312" y="62377"/>
                    <a:pt x="807312" y="84892"/>
                  </a:cubicBezTo>
                  <a:lnTo>
                    <a:pt x="807312" y="84892"/>
                  </a:lnTo>
                  <a:cubicBezTo>
                    <a:pt x="807312" y="131776"/>
                    <a:pt x="769305" y="169783"/>
                    <a:pt x="722420" y="169783"/>
                  </a:cubicBezTo>
                  <a:lnTo>
                    <a:pt x="84892" y="169783"/>
                  </a:lnTo>
                  <a:cubicBezTo>
                    <a:pt x="62377" y="169783"/>
                    <a:pt x="40785" y="160840"/>
                    <a:pt x="24864" y="144919"/>
                  </a:cubicBezTo>
                  <a:cubicBezTo>
                    <a:pt x="8944" y="128999"/>
                    <a:pt x="0" y="107406"/>
                    <a:pt x="0" y="84892"/>
                  </a:cubicBezTo>
                  <a:lnTo>
                    <a:pt x="0" y="84892"/>
                  </a:lnTo>
                  <a:cubicBezTo>
                    <a:pt x="0" y="62377"/>
                    <a:pt x="8944" y="40785"/>
                    <a:pt x="24864" y="24864"/>
                  </a:cubicBezTo>
                  <a:cubicBezTo>
                    <a:pt x="40785" y="8944"/>
                    <a:pt x="62377" y="0"/>
                    <a:pt x="84892" y="0"/>
                  </a:cubicBezTo>
                  <a:close/>
                </a:path>
              </a:pathLst>
            </a:custGeom>
            <a:solidFill>
              <a:srgbClr val="BDC43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07312" cy="207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895371" y="8968443"/>
            <a:ext cx="2948726" cy="488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  <a:spcBef>
                <a:spcPct val="0"/>
              </a:spcBef>
            </a:pPr>
            <a:r>
              <a:rPr lang="en-US" sz="2875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875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647231" y="8365557"/>
            <a:ext cx="3409012" cy="1921443"/>
          </a:xfrm>
          <a:custGeom>
            <a:avLst/>
            <a:gdLst/>
            <a:ahLst/>
            <a:cxnLst/>
            <a:rect l="l" t="t" r="r" b="b"/>
            <a:pathLst>
              <a:path w="3409012" h="1921443">
                <a:moveTo>
                  <a:pt x="0" y="0"/>
                </a:moveTo>
                <a:lnTo>
                  <a:pt x="3409012" y="0"/>
                </a:lnTo>
                <a:lnTo>
                  <a:pt x="3409012" y="1921443"/>
                </a:lnTo>
                <a:lnTo>
                  <a:pt x="0" y="1921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5554794" y="8365557"/>
            <a:ext cx="3409012" cy="1921443"/>
          </a:xfrm>
          <a:custGeom>
            <a:avLst/>
            <a:gdLst/>
            <a:ahLst/>
            <a:cxnLst/>
            <a:rect l="l" t="t" r="r" b="b"/>
            <a:pathLst>
              <a:path w="3409012" h="1921443">
                <a:moveTo>
                  <a:pt x="3409012" y="0"/>
                </a:moveTo>
                <a:lnTo>
                  <a:pt x="0" y="0"/>
                </a:lnTo>
                <a:lnTo>
                  <a:pt x="0" y="1921443"/>
                </a:lnTo>
                <a:lnTo>
                  <a:pt x="3409012" y="1921443"/>
                </a:lnTo>
                <a:lnTo>
                  <a:pt x="340901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10127">
            <a:off x="7568905" y="8767205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381366" y="2550538"/>
            <a:ext cx="2776884" cy="4111532"/>
          </a:xfrm>
          <a:custGeom>
            <a:avLst/>
            <a:gdLst/>
            <a:ahLst/>
            <a:cxnLst/>
            <a:rect l="l" t="t" r="r" b="b"/>
            <a:pathLst>
              <a:path w="2776884" h="4111532">
                <a:moveTo>
                  <a:pt x="0" y="0"/>
                </a:moveTo>
                <a:lnTo>
                  <a:pt x="2776884" y="0"/>
                </a:lnTo>
                <a:lnTo>
                  <a:pt x="2776884" y="4111532"/>
                </a:lnTo>
                <a:lnTo>
                  <a:pt x="0" y="41115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576691" y="659483"/>
            <a:ext cx="5134618" cy="66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15"/>
              </a:lnSpc>
              <a:spcBef>
                <a:spcPct val="0"/>
              </a:spcBef>
            </a:pPr>
            <a:r>
              <a:rPr lang="en-US" sz="3940" b="1">
                <a:solidFill>
                  <a:srgbClr val="10100F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7 КЛАС НУШ </a:t>
            </a:r>
            <a:endParaRPr lang="en-US" sz="3940" b="1">
              <a:solidFill>
                <a:srgbClr val="10100F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88605" y="2239823"/>
            <a:ext cx="16117569" cy="4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60"/>
              </a:lnSpc>
            </a:pPr>
            <a:r>
              <a:rPr lang="en-US" sz="933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Риби.</a:t>
            </a:r>
            <a:endParaRPr lang="en-US" sz="933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13060"/>
              </a:lnSpc>
              <a:spcBef>
                <a:spcPct val="0"/>
              </a:spcBef>
            </a:pPr>
            <a:r>
              <a:rPr lang="en-US" sz="933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Особливості зовнішньої будови</a:t>
            </a:r>
            <a:endParaRPr lang="en-US" sz="933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907577" y="7104782"/>
            <a:ext cx="5134618" cy="66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15"/>
              </a:lnSpc>
              <a:spcBef>
                <a:spcPct val="0"/>
              </a:spcBef>
            </a:pPr>
            <a:r>
              <a:rPr lang="en-US" sz="3940" b="1">
                <a:solidFill>
                  <a:srgbClr val="10100F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С. 212-214</a:t>
            </a:r>
            <a:endParaRPr lang="en-US" sz="3940" b="1">
              <a:solidFill>
                <a:srgbClr val="10100F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1518730"/>
            <a:ext cx="17563056" cy="7576789"/>
          </a:xfrm>
          <a:custGeom>
            <a:avLst/>
            <a:gdLst/>
            <a:ahLst/>
            <a:cxnLst/>
            <a:rect l="l" t="t" r="r" b="b"/>
            <a:pathLst>
              <a:path w="17563056" h="7576789">
                <a:moveTo>
                  <a:pt x="0" y="0"/>
                </a:moveTo>
                <a:lnTo>
                  <a:pt x="17563056" y="0"/>
                </a:lnTo>
                <a:lnTo>
                  <a:pt x="17563056" y="7576789"/>
                </a:lnTo>
                <a:lnTo>
                  <a:pt x="0" y="75767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17789" y="538670"/>
            <a:ext cx="5226211" cy="3044268"/>
          </a:xfrm>
          <a:custGeom>
            <a:avLst/>
            <a:gdLst/>
            <a:ahLst/>
            <a:cxnLst/>
            <a:rect l="l" t="t" r="r" b="b"/>
            <a:pathLst>
              <a:path w="5226211" h="3044268">
                <a:moveTo>
                  <a:pt x="0" y="0"/>
                </a:moveTo>
                <a:lnTo>
                  <a:pt x="5226211" y="0"/>
                </a:lnTo>
                <a:lnTo>
                  <a:pt x="5226211" y="3044268"/>
                </a:lnTo>
                <a:lnTo>
                  <a:pt x="0" y="3044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83329" y="74754"/>
            <a:ext cx="5879726" cy="3998214"/>
          </a:xfrm>
          <a:custGeom>
            <a:avLst/>
            <a:gdLst/>
            <a:ahLst/>
            <a:cxnLst/>
            <a:rect l="l" t="t" r="r" b="b"/>
            <a:pathLst>
              <a:path w="5879726" h="3998214">
                <a:moveTo>
                  <a:pt x="0" y="0"/>
                </a:moveTo>
                <a:lnTo>
                  <a:pt x="5879727" y="0"/>
                </a:lnTo>
                <a:lnTo>
                  <a:pt x="5879727" y="3998214"/>
                </a:lnTo>
                <a:lnTo>
                  <a:pt x="0" y="3998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888277" y="7340867"/>
            <a:ext cx="4059024" cy="3044268"/>
          </a:xfrm>
          <a:custGeom>
            <a:avLst/>
            <a:gdLst/>
            <a:ahLst/>
            <a:cxnLst/>
            <a:rect l="l" t="t" r="r" b="b"/>
            <a:pathLst>
              <a:path w="4059024" h="3044268">
                <a:moveTo>
                  <a:pt x="0" y="0"/>
                </a:moveTo>
                <a:lnTo>
                  <a:pt x="4059024" y="0"/>
                </a:lnTo>
                <a:lnTo>
                  <a:pt x="4059024" y="3044267"/>
                </a:lnTo>
                <a:lnTo>
                  <a:pt x="0" y="30442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309177" y="3977718"/>
            <a:ext cx="13362829" cy="332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5"/>
              </a:lnSpc>
            </a:pPr>
            <a:r>
              <a:rPr lang="en-US" sz="4760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Риби мають різну форму : в акули вона обтічна.</a:t>
            </a:r>
            <a:endParaRPr lang="en-US" sz="4760" b="1">
              <a:solidFill>
                <a:srgbClr val="166469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665"/>
              </a:lnSpc>
              <a:spcBef>
                <a:spcPct val="0"/>
              </a:spcBef>
            </a:pPr>
            <a:r>
              <a:rPr lang="en-US" sz="4760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в камбали спрощена у спинно - черевному напрямку. У вугрів змієподібна форма.</a:t>
            </a:r>
            <a:endParaRPr lang="en-US" sz="4760" b="1">
              <a:solidFill>
                <a:srgbClr val="166469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4944" y="2322320"/>
            <a:ext cx="16867962" cy="5642360"/>
          </a:xfrm>
          <a:custGeom>
            <a:avLst/>
            <a:gdLst/>
            <a:ahLst/>
            <a:cxnLst/>
            <a:rect l="l" t="t" r="r" b="b"/>
            <a:pathLst>
              <a:path w="16867962" h="5642360">
                <a:moveTo>
                  <a:pt x="0" y="0"/>
                </a:moveTo>
                <a:lnTo>
                  <a:pt x="16867962" y="0"/>
                </a:lnTo>
                <a:lnTo>
                  <a:pt x="16867962" y="5642360"/>
                </a:lnTo>
                <a:lnTo>
                  <a:pt x="0" y="5642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349" t="-311437" r="-9606" b="-378837"/>
            </a:stretch>
          </a:blipFill>
        </p:spPr>
      </p:sp>
      <p:sp>
        <p:nvSpPr>
          <p:cNvPr id="8" name="TextBox 8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040" y="6537401"/>
            <a:ext cx="4733351" cy="3422103"/>
          </a:xfrm>
          <a:custGeom>
            <a:avLst/>
            <a:gdLst/>
            <a:ahLst/>
            <a:cxnLst/>
            <a:rect l="l" t="t" r="r" b="b"/>
            <a:pathLst>
              <a:path w="4733351" h="3422103">
                <a:moveTo>
                  <a:pt x="0" y="0"/>
                </a:moveTo>
                <a:lnTo>
                  <a:pt x="4733351" y="0"/>
                </a:lnTo>
                <a:lnTo>
                  <a:pt x="4733351" y="3422102"/>
                </a:lnTo>
                <a:lnTo>
                  <a:pt x="0" y="342210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227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64153" y="7126920"/>
            <a:ext cx="4997941" cy="1921871"/>
          </a:xfrm>
          <a:custGeom>
            <a:avLst/>
            <a:gdLst/>
            <a:ahLst/>
            <a:cxnLst/>
            <a:rect l="l" t="t" r="r" b="b"/>
            <a:pathLst>
              <a:path w="4997941" h="1921871">
                <a:moveTo>
                  <a:pt x="0" y="0"/>
                </a:moveTo>
                <a:lnTo>
                  <a:pt x="4997942" y="0"/>
                </a:lnTo>
                <a:lnTo>
                  <a:pt x="4997942" y="1921872"/>
                </a:lnTo>
                <a:lnTo>
                  <a:pt x="0" y="192187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2726" b="-880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8391" y="6753650"/>
            <a:ext cx="481599" cy="446049"/>
          </a:xfrm>
          <a:custGeom>
            <a:avLst/>
            <a:gdLst/>
            <a:ahLst/>
            <a:cxnLst/>
            <a:rect l="l" t="t" r="r" b="b"/>
            <a:pathLst>
              <a:path w="481599" h="446049">
                <a:moveTo>
                  <a:pt x="0" y="0"/>
                </a:moveTo>
                <a:lnTo>
                  <a:pt x="481598" y="0"/>
                </a:lnTo>
                <a:lnTo>
                  <a:pt x="481598" y="446049"/>
                </a:lnTo>
                <a:lnTo>
                  <a:pt x="0" y="446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8391" y="7717937"/>
            <a:ext cx="481599" cy="446049"/>
          </a:xfrm>
          <a:custGeom>
            <a:avLst/>
            <a:gdLst/>
            <a:ahLst/>
            <a:cxnLst/>
            <a:rect l="l" t="t" r="r" b="b"/>
            <a:pathLst>
              <a:path w="481599" h="446049">
                <a:moveTo>
                  <a:pt x="0" y="0"/>
                </a:moveTo>
                <a:lnTo>
                  <a:pt x="481598" y="0"/>
                </a:lnTo>
                <a:lnTo>
                  <a:pt x="481598" y="446048"/>
                </a:lnTo>
                <a:lnTo>
                  <a:pt x="0" y="446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45033" y="7335471"/>
            <a:ext cx="561760" cy="520293"/>
          </a:xfrm>
          <a:custGeom>
            <a:avLst/>
            <a:gdLst/>
            <a:ahLst/>
            <a:cxnLst/>
            <a:rect l="l" t="t" r="r" b="b"/>
            <a:pathLst>
              <a:path w="561760" h="520293">
                <a:moveTo>
                  <a:pt x="0" y="0"/>
                </a:moveTo>
                <a:lnTo>
                  <a:pt x="561760" y="0"/>
                </a:lnTo>
                <a:lnTo>
                  <a:pt x="561760" y="520292"/>
                </a:lnTo>
                <a:lnTo>
                  <a:pt x="0" y="5202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8391" y="8475935"/>
            <a:ext cx="481599" cy="446049"/>
          </a:xfrm>
          <a:custGeom>
            <a:avLst/>
            <a:gdLst/>
            <a:ahLst/>
            <a:cxnLst/>
            <a:rect l="l" t="t" r="r" b="b"/>
            <a:pathLst>
              <a:path w="481599" h="446049">
                <a:moveTo>
                  <a:pt x="0" y="0"/>
                </a:moveTo>
                <a:lnTo>
                  <a:pt x="481598" y="0"/>
                </a:lnTo>
                <a:lnTo>
                  <a:pt x="481598" y="446049"/>
                </a:lnTo>
                <a:lnTo>
                  <a:pt x="0" y="446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8391" y="9436334"/>
            <a:ext cx="481599" cy="446049"/>
          </a:xfrm>
          <a:custGeom>
            <a:avLst/>
            <a:gdLst/>
            <a:ahLst/>
            <a:cxnLst/>
            <a:rect l="l" t="t" r="r" b="b"/>
            <a:pathLst>
              <a:path w="481599" h="446049">
                <a:moveTo>
                  <a:pt x="0" y="0"/>
                </a:moveTo>
                <a:lnTo>
                  <a:pt x="481598" y="0"/>
                </a:lnTo>
                <a:lnTo>
                  <a:pt x="481598" y="446048"/>
                </a:lnTo>
                <a:lnTo>
                  <a:pt x="0" y="446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45033" y="8273758"/>
            <a:ext cx="561760" cy="520293"/>
          </a:xfrm>
          <a:custGeom>
            <a:avLst/>
            <a:gdLst/>
            <a:ahLst/>
            <a:cxnLst/>
            <a:rect l="l" t="t" r="r" b="b"/>
            <a:pathLst>
              <a:path w="561760" h="520293">
                <a:moveTo>
                  <a:pt x="0" y="0"/>
                </a:moveTo>
                <a:lnTo>
                  <a:pt x="561760" y="0"/>
                </a:lnTo>
                <a:lnTo>
                  <a:pt x="561760" y="520293"/>
                </a:lnTo>
                <a:lnTo>
                  <a:pt x="0" y="5202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59227" y="6563150"/>
            <a:ext cx="4733351" cy="3422103"/>
          </a:xfrm>
          <a:custGeom>
            <a:avLst/>
            <a:gdLst/>
            <a:ahLst/>
            <a:cxnLst/>
            <a:rect l="l" t="t" r="r" b="b"/>
            <a:pathLst>
              <a:path w="4733351" h="3422103">
                <a:moveTo>
                  <a:pt x="0" y="0"/>
                </a:moveTo>
                <a:lnTo>
                  <a:pt x="4733351" y="0"/>
                </a:lnTo>
                <a:lnTo>
                  <a:pt x="4733351" y="3422103"/>
                </a:lnTo>
                <a:lnTo>
                  <a:pt x="0" y="342210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2272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22071" y="7699777"/>
            <a:ext cx="481599" cy="446049"/>
          </a:xfrm>
          <a:custGeom>
            <a:avLst/>
            <a:gdLst/>
            <a:ahLst/>
            <a:cxnLst/>
            <a:rect l="l" t="t" r="r" b="b"/>
            <a:pathLst>
              <a:path w="481599" h="446049">
                <a:moveTo>
                  <a:pt x="0" y="0"/>
                </a:moveTo>
                <a:lnTo>
                  <a:pt x="481599" y="0"/>
                </a:lnTo>
                <a:lnTo>
                  <a:pt x="481599" y="446049"/>
                </a:lnTo>
                <a:lnTo>
                  <a:pt x="0" y="446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022071" y="8602743"/>
            <a:ext cx="481599" cy="446049"/>
          </a:xfrm>
          <a:custGeom>
            <a:avLst/>
            <a:gdLst/>
            <a:ahLst/>
            <a:cxnLst/>
            <a:rect l="l" t="t" r="r" b="b"/>
            <a:pathLst>
              <a:path w="481599" h="446049">
                <a:moveTo>
                  <a:pt x="0" y="0"/>
                </a:moveTo>
                <a:lnTo>
                  <a:pt x="481599" y="0"/>
                </a:lnTo>
                <a:lnTo>
                  <a:pt x="481599" y="446049"/>
                </a:lnTo>
                <a:lnTo>
                  <a:pt x="0" y="446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022071" y="9505709"/>
            <a:ext cx="481599" cy="446049"/>
          </a:xfrm>
          <a:custGeom>
            <a:avLst/>
            <a:gdLst/>
            <a:ahLst/>
            <a:cxnLst/>
            <a:rect l="l" t="t" r="r" b="b"/>
            <a:pathLst>
              <a:path w="481599" h="446049">
                <a:moveTo>
                  <a:pt x="0" y="0"/>
                </a:moveTo>
                <a:lnTo>
                  <a:pt x="481599" y="0"/>
                </a:lnTo>
                <a:lnTo>
                  <a:pt x="481599" y="446048"/>
                </a:lnTo>
                <a:lnTo>
                  <a:pt x="0" y="446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022071" y="6753650"/>
            <a:ext cx="481599" cy="446049"/>
          </a:xfrm>
          <a:custGeom>
            <a:avLst/>
            <a:gdLst/>
            <a:ahLst/>
            <a:cxnLst/>
            <a:rect l="l" t="t" r="r" b="b"/>
            <a:pathLst>
              <a:path w="481599" h="446049">
                <a:moveTo>
                  <a:pt x="0" y="0"/>
                </a:moveTo>
                <a:lnTo>
                  <a:pt x="481599" y="0"/>
                </a:lnTo>
                <a:lnTo>
                  <a:pt x="481599" y="446049"/>
                </a:lnTo>
                <a:lnTo>
                  <a:pt x="0" y="446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552340" y="-241490"/>
            <a:ext cx="10389186" cy="5268052"/>
          </a:xfrm>
          <a:custGeom>
            <a:avLst/>
            <a:gdLst/>
            <a:ahLst/>
            <a:cxnLst/>
            <a:rect l="l" t="t" r="r" b="b"/>
            <a:pathLst>
              <a:path w="10389186" h="5268052">
                <a:moveTo>
                  <a:pt x="0" y="0"/>
                </a:moveTo>
                <a:lnTo>
                  <a:pt x="10389186" y="0"/>
                </a:lnTo>
                <a:lnTo>
                  <a:pt x="10389186" y="5268052"/>
                </a:lnTo>
                <a:lnTo>
                  <a:pt x="0" y="5268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-1225214" y="4709202"/>
            <a:ext cx="9555108" cy="1853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5"/>
              </a:lnSpc>
              <a:spcBef>
                <a:spcPct val="0"/>
              </a:spcBef>
            </a:pPr>
            <a:r>
              <a:rPr lang="en-US" sz="10855" b="1">
                <a:solidFill>
                  <a:srgbClr val="4C956C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Голова </a:t>
            </a:r>
            <a:endParaRPr lang="en-US" sz="10855" b="1">
              <a:solidFill>
                <a:srgbClr val="4C956C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49680" y="6429745"/>
            <a:ext cx="4409182" cy="769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5"/>
              </a:lnSpc>
              <a:spcBef>
                <a:spcPct val="0"/>
              </a:spcBef>
            </a:pPr>
            <a:r>
              <a:rPr lang="en-US" sz="4440">
                <a:solidFill>
                  <a:srgbClr val="4C956C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Очі</a:t>
            </a:r>
            <a:endParaRPr lang="en-US" sz="4440">
              <a:solidFill>
                <a:srgbClr val="4C956C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891665" y="7576046"/>
            <a:ext cx="3125212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  <a:spcBef>
                <a:spcPct val="0"/>
              </a:spcBef>
            </a:pPr>
            <a:r>
              <a:rPr lang="en-US" sz="3100">
                <a:solidFill>
                  <a:srgbClr val="4C956C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Щелепи</a:t>
            </a:r>
            <a:endParaRPr lang="en-US" sz="3100">
              <a:solidFill>
                <a:srgbClr val="4C956C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225913" y="4797962"/>
            <a:ext cx="5163071" cy="2064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40"/>
              </a:lnSpc>
              <a:spcBef>
                <a:spcPct val="0"/>
              </a:spcBef>
            </a:pPr>
            <a:r>
              <a:rPr lang="en-US" sz="1210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Хвіст  </a:t>
            </a:r>
            <a:endParaRPr lang="en-US" sz="1210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740263" y="7230612"/>
            <a:ext cx="3605696" cy="503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  <a:spcBef>
                <a:spcPct val="0"/>
              </a:spcBef>
            </a:pPr>
            <a:r>
              <a:rPr lang="en-US" sz="29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Хвостовий плавець</a:t>
            </a:r>
            <a:endParaRPr lang="en-US" sz="29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989734" y="8381142"/>
            <a:ext cx="3125212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  <a:spcBef>
                <a:spcPct val="0"/>
              </a:spcBef>
            </a:pPr>
            <a:r>
              <a:rPr lang="en-US" sz="4300">
                <a:solidFill>
                  <a:srgbClr val="4C956C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Зябра </a:t>
            </a:r>
            <a:endParaRPr lang="en-US" sz="4300">
              <a:solidFill>
                <a:srgbClr val="4C956C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989734" y="9240048"/>
            <a:ext cx="3125212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4C956C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Ніздрі</a:t>
            </a:r>
            <a:endParaRPr lang="en-US" sz="3300">
              <a:solidFill>
                <a:srgbClr val="4C956C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4677765" y="8050576"/>
            <a:ext cx="1906812" cy="871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5"/>
              </a:lnSpc>
              <a:spcBef>
                <a:spcPct val="0"/>
              </a:spcBef>
            </a:pPr>
            <a:r>
              <a:rPr lang="en-US" sz="513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Хвіст </a:t>
            </a:r>
            <a:endParaRPr lang="en-US" sz="513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016877" y="4537697"/>
            <a:ext cx="9555108" cy="1848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5"/>
              </a:lnSpc>
              <a:spcBef>
                <a:spcPct val="0"/>
              </a:spcBef>
            </a:pPr>
            <a:r>
              <a:rPr lang="en-US" sz="10855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Тулуб</a:t>
            </a:r>
            <a:endParaRPr lang="en-US" sz="10855" b="1">
              <a:solidFill>
                <a:srgbClr val="166469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837095" y="6571418"/>
            <a:ext cx="3655484" cy="716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0"/>
              </a:lnSpc>
              <a:spcBef>
                <a:spcPct val="0"/>
              </a:spcBef>
            </a:pPr>
            <a:r>
              <a:rPr lang="en-US" sz="4150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Грудні плавці</a:t>
            </a:r>
            <a:endParaRPr lang="en-US" sz="4150" b="1">
              <a:solidFill>
                <a:srgbClr val="166469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384640" y="7371512"/>
            <a:ext cx="6560393" cy="716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0"/>
              </a:lnSpc>
              <a:spcBef>
                <a:spcPct val="0"/>
              </a:spcBef>
            </a:pPr>
            <a:r>
              <a:rPr lang="en-US" sz="4150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Черевні плавці</a:t>
            </a:r>
            <a:endParaRPr lang="en-US" sz="4150" b="1">
              <a:solidFill>
                <a:srgbClr val="166469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384640" y="8381142"/>
            <a:ext cx="6560393" cy="716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0"/>
              </a:lnSpc>
              <a:spcBef>
                <a:spcPct val="0"/>
              </a:spcBef>
            </a:pPr>
            <a:r>
              <a:rPr lang="en-US" sz="4150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Спинні плавці</a:t>
            </a:r>
            <a:endParaRPr lang="en-US" sz="4150" b="1">
              <a:solidFill>
                <a:srgbClr val="166469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384640" y="9202261"/>
            <a:ext cx="6560393" cy="716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0"/>
              </a:lnSpc>
              <a:spcBef>
                <a:spcPct val="0"/>
              </a:spcBef>
            </a:pPr>
            <a:r>
              <a:rPr lang="en-US" sz="4150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Бічна лінія</a:t>
            </a:r>
            <a:endParaRPr lang="en-US" sz="4150" b="1">
              <a:solidFill>
                <a:srgbClr val="166469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grpSp>
        <p:nvGrpSpPr>
          <p:cNvPr id="29" name="Group 29"/>
          <p:cNvGrpSpPr/>
          <p:nvPr/>
        </p:nvGrpSpPr>
        <p:grpSpPr>
          <a:xfrm rot="0">
            <a:off x="11309032" y="611505"/>
            <a:ext cx="2944178" cy="3783330"/>
            <a:chOff x="0" y="0"/>
            <a:chExt cx="3925570" cy="5044440"/>
          </a:xfrm>
        </p:grpSpPr>
        <p:sp>
          <p:nvSpPr>
            <p:cNvPr id="30" name="Freeform 30"/>
            <p:cNvSpPr/>
            <p:nvPr/>
          </p:nvSpPr>
          <p:spPr>
            <a:xfrm>
              <a:off x="46990" y="-17780"/>
              <a:ext cx="3829050" cy="5019040"/>
            </a:xfrm>
            <a:custGeom>
              <a:avLst/>
              <a:gdLst/>
              <a:ahLst/>
              <a:cxnLst/>
              <a:rect l="l" t="t" r="r" b="b"/>
              <a:pathLst>
                <a:path w="3829050" h="5019040">
                  <a:moveTo>
                    <a:pt x="3274060" y="524510"/>
                  </a:moveTo>
                  <a:cubicBezTo>
                    <a:pt x="2611120" y="629920"/>
                    <a:pt x="2486660" y="618490"/>
                    <a:pt x="2346960" y="648970"/>
                  </a:cubicBezTo>
                  <a:cubicBezTo>
                    <a:pt x="2192020" y="681990"/>
                    <a:pt x="2024380" y="751840"/>
                    <a:pt x="1868170" y="815340"/>
                  </a:cubicBezTo>
                  <a:cubicBezTo>
                    <a:pt x="1713230" y="877570"/>
                    <a:pt x="1531620" y="955040"/>
                    <a:pt x="1413510" y="1023620"/>
                  </a:cubicBezTo>
                  <a:cubicBezTo>
                    <a:pt x="1330960" y="1069340"/>
                    <a:pt x="1287780" y="1107440"/>
                    <a:pt x="1216660" y="1162050"/>
                  </a:cubicBezTo>
                  <a:cubicBezTo>
                    <a:pt x="1125220" y="1230630"/>
                    <a:pt x="1004570" y="1316990"/>
                    <a:pt x="914400" y="1409700"/>
                  </a:cubicBezTo>
                  <a:cubicBezTo>
                    <a:pt x="826770" y="1499870"/>
                    <a:pt x="750570" y="1586230"/>
                    <a:pt x="680720" y="1709420"/>
                  </a:cubicBezTo>
                  <a:cubicBezTo>
                    <a:pt x="591820" y="1866900"/>
                    <a:pt x="490220" y="2125980"/>
                    <a:pt x="458470" y="2297430"/>
                  </a:cubicBezTo>
                  <a:cubicBezTo>
                    <a:pt x="435610" y="2421890"/>
                    <a:pt x="434340" y="2504440"/>
                    <a:pt x="457200" y="2631440"/>
                  </a:cubicBezTo>
                  <a:cubicBezTo>
                    <a:pt x="490220" y="2814320"/>
                    <a:pt x="586740" y="3058160"/>
                    <a:pt x="699770" y="3274060"/>
                  </a:cubicBezTo>
                  <a:cubicBezTo>
                    <a:pt x="830580" y="3525520"/>
                    <a:pt x="1065530" y="3849370"/>
                    <a:pt x="1224280" y="4038600"/>
                  </a:cubicBezTo>
                  <a:cubicBezTo>
                    <a:pt x="1330960" y="4165600"/>
                    <a:pt x="1400810" y="4257040"/>
                    <a:pt x="1521460" y="4333240"/>
                  </a:cubicBezTo>
                  <a:cubicBezTo>
                    <a:pt x="1653540" y="4415790"/>
                    <a:pt x="1838960" y="4467860"/>
                    <a:pt x="1993900" y="4504690"/>
                  </a:cubicBezTo>
                  <a:cubicBezTo>
                    <a:pt x="2138680" y="4538980"/>
                    <a:pt x="2301240" y="4575810"/>
                    <a:pt x="2423160" y="4555490"/>
                  </a:cubicBezTo>
                  <a:cubicBezTo>
                    <a:pt x="2520950" y="4537710"/>
                    <a:pt x="2603500" y="4493260"/>
                    <a:pt x="2674620" y="4433570"/>
                  </a:cubicBezTo>
                  <a:cubicBezTo>
                    <a:pt x="2752090" y="4367530"/>
                    <a:pt x="2805430" y="4264660"/>
                    <a:pt x="2863850" y="4168140"/>
                  </a:cubicBezTo>
                  <a:cubicBezTo>
                    <a:pt x="2927350" y="4064000"/>
                    <a:pt x="2980690" y="3949700"/>
                    <a:pt x="3036570" y="3825240"/>
                  </a:cubicBezTo>
                  <a:cubicBezTo>
                    <a:pt x="3098800" y="3681730"/>
                    <a:pt x="3168650" y="3487420"/>
                    <a:pt x="3215640" y="3356610"/>
                  </a:cubicBezTo>
                  <a:cubicBezTo>
                    <a:pt x="3248660" y="3263900"/>
                    <a:pt x="3274060" y="3219450"/>
                    <a:pt x="3295650" y="3116580"/>
                  </a:cubicBezTo>
                  <a:cubicBezTo>
                    <a:pt x="3331210" y="2943860"/>
                    <a:pt x="3354070" y="2597150"/>
                    <a:pt x="3360420" y="2406650"/>
                  </a:cubicBezTo>
                  <a:cubicBezTo>
                    <a:pt x="3365500" y="2278380"/>
                    <a:pt x="3361690" y="2184400"/>
                    <a:pt x="3355340" y="2084070"/>
                  </a:cubicBezTo>
                  <a:cubicBezTo>
                    <a:pt x="3350260" y="1996440"/>
                    <a:pt x="3348990" y="1916430"/>
                    <a:pt x="3328670" y="1838960"/>
                  </a:cubicBezTo>
                  <a:cubicBezTo>
                    <a:pt x="3309620" y="1764030"/>
                    <a:pt x="3289300" y="1701800"/>
                    <a:pt x="3238500" y="1628140"/>
                  </a:cubicBezTo>
                  <a:cubicBezTo>
                    <a:pt x="3163570" y="1520190"/>
                    <a:pt x="3008630" y="1347470"/>
                    <a:pt x="2882900" y="1286510"/>
                  </a:cubicBezTo>
                  <a:cubicBezTo>
                    <a:pt x="2780030" y="1236980"/>
                    <a:pt x="2664460" y="1253490"/>
                    <a:pt x="2559050" y="1244600"/>
                  </a:cubicBezTo>
                  <a:cubicBezTo>
                    <a:pt x="2457450" y="1235710"/>
                    <a:pt x="2348230" y="1247140"/>
                    <a:pt x="2259330" y="1235710"/>
                  </a:cubicBezTo>
                  <a:cubicBezTo>
                    <a:pt x="2185670" y="1225550"/>
                    <a:pt x="2087880" y="1236980"/>
                    <a:pt x="2059940" y="1187450"/>
                  </a:cubicBezTo>
                  <a:cubicBezTo>
                    <a:pt x="2016760" y="1115060"/>
                    <a:pt x="2125980" y="777240"/>
                    <a:pt x="2183130" y="748030"/>
                  </a:cubicBezTo>
                  <a:cubicBezTo>
                    <a:pt x="2209800" y="734060"/>
                    <a:pt x="2231390" y="772160"/>
                    <a:pt x="2270760" y="778510"/>
                  </a:cubicBezTo>
                  <a:cubicBezTo>
                    <a:pt x="2344420" y="792480"/>
                    <a:pt x="2491740" y="777240"/>
                    <a:pt x="2598420" y="788670"/>
                  </a:cubicBezTo>
                  <a:cubicBezTo>
                    <a:pt x="2705100" y="800100"/>
                    <a:pt x="2805430" y="810260"/>
                    <a:pt x="2912110" y="845820"/>
                  </a:cubicBezTo>
                  <a:cubicBezTo>
                    <a:pt x="3035300" y="886460"/>
                    <a:pt x="3186430" y="958850"/>
                    <a:pt x="3290570" y="1033780"/>
                  </a:cubicBezTo>
                  <a:cubicBezTo>
                    <a:pt x="3380740" y="1099820"/>
                    <a:pt x="3440430" y="1172210"/>
                    <a:pt x="3511550" y="1261110"/>
                  </a:cubicBezTo>
                  <a:cubicBezTo>
                    <a:pt x="3591560" y="1362710"/>
                    <a:pt x="3690620" y="1499870"/>
                    <a:pt x="3740150" y="1615440"/>
                  </a:cubicBezTo>
                  <a:cubicBezTo>
                    <a:pt x="3779520" y="1708150"/>
                    <a:pt x="3789680" y="1790700"/>
                    <a:pt x="3804920" y="1889760"/>
                  </a:cubicBezTo>
                  <a:cubicBezTo>
                    <a:pt x="3821430" y="2004060"/>
                    <a:pt x="3829050" y="2119630"/>
                    <a:pt x="3827780" y="2263140"/>
                  </a:cubicBezTo>
                  <a:cubicBezTo>
                    <a:pt x="3826510" y="2459990"/>
                    <a:pt x="3793490" y="2776220"/>
                    <a:pt x="3773170" y="2960370"/>
                  </a:cubicBezTo>
                  <a:cubicBezTo>
                    <a:pt x="3759200" y="3081020"/>
                    <a:pt x="3752850" y="3163570"/>
                    <a:pt x="3729990" y="3258820"/>
                  </a:cubicBezTo>
                  <a:cubicBezTo>
                    <a:pt x="3707130" y="3351530"/>
                    <a:pt x="3680460" y="3416300"/>
                    <a:pt x="3639820" y="3526790"/>
                  </a:cubicBezTo>
                  <a:cubicBezTo>
                    <a:pt x="3572510" y="3712210"/>
                    <a:pt x="3453130" y="4066540"/>
                    <a:pt x="3350260" y="4258310"/>
                  </a:cubicBezTo>
                  <a:cubicBezTo>
                    <a:pt x="3276600" y="4395470"/>
                    <a:pt x="3206750" y="4483100"/>
                    <a:pt x="3121660" y="4588510"/>
                  </a:cubicBezTo>
                  <a:cubicBezTo>
                    <a:pt x="3031490" y="4697730"/>
                    <a:pt x="2941320" y="4832350"/>
                    <a:pt x="2820670" y="4903470"/>
                  </a:cubicBezTo>
                  <a:cubicBezTo>
                    <a:pt x="2697480" y="4974590"/>
                    <a:pt x="2514600" y="4999990"/>
                    <a:pt x="2387600" y="5010150"/>
                  </a:cubicBezTo>
                  <a:cubicBezTo>
                    <a:pt x="2291080" y="5019040"/>
                    <a:pt x="2218690" y="5001260"/>
                    <a:pt x="2129790" y="4989830"/>
                  </a:cubicBezTo>
                  <a:cubicBezTo>
                    <a:pt x="2035810" y="4977130"/>
                    <a:pt x="1936750" y="4961890"/>
                    <a:pt x="1838960" y="4935220"/>
                  </a:cubicBezTo>
                  <a:cubicBezTo>
                    <a:pt x="1734820" y="4906010"/>
                    <a:pt x="1629410" y="4862830"/>
                    <a:pt x="1526540" y="4820920"/>
                  </a:cubicBezTo>
                  <a:cubicBezTo>
                    <a:pt x="1423670" y="4776470"/>
                    <a:pt x="1306830" y="4733290"/>
                    <a:pt x="1220470" y="4676140"/>
                  </a:cubicBezTo>
                  <a:cubicBezTo>
                    <a:pt x="1146810" y="4625340"/>
                    <a:pt x="1090930" y="4563110"/>
                    <a:pt x="1032510" y="4504690"/>
                  </a:cubicBezTo>
                  <a:cubicBezTo>
                    <a:pt x="976630" y="4448810"/>
                    <a:pt x="935990" y="4410710"/>
                    <a:pt x="873760" y="4331970"/>
                  </a:cubicBezTo>
                  <a:cubicBezTo>
                    <a:pt x="763270" y="4193540"/>
                    <a:pt x="558800" y="3884930"/>
                    <a:pt x="450850" y="3721100"/>
                  </a:cubicBezTo>
                  <a:cubicBezTo>
                    <a:pt x="378460" y="3613150"/>
                    <a:pt x="332740" y="3558540"/>
                    <a:pt x="278130" y="3450590"/>
                  </a:cubicBezTo>
                  <a:cubicBezTo>
                    <a:pt x="205740" y="3309620"/>
                    <a:pt x="118110" y="3108960"/>
                    <a:pt x="72390" y="2937510"/>
                  </a:cubicBezTo>
                  <a:cubicBezTo>
                    <a:pt x="29210" y="2772410"/>
                    <a:pt x="8890" y="2584450"/>
                    <a:pt x="3810" y="2442210"/>
                  </a:cubicBezTo>
                  <a:cubicBezTo>
                    <a:pt x="0" y="2332990"/>
                    <a:pt x="6350" y="2244090"/>
                    <a:pt x="24130" y="2155190"/>
                  </a:cubicBezTo>
                  <a:cubicBezTo>
                    <a:pt x="40640" y="2072640"/>
                    <a:pt x="68580" y="2014220"/>
                    <a:pt x="102870" y="1925320"/>
                  </a:cubicBezTo>
                  <a:cubicBezTo>
                    <a:pt x="149860" y="1798320"/>
                    <a:pt x="209550" y="1611630"/>
                    <a:pt x="289560" y="1473200"/>
                  </a:cubicBezTo>
                  <a:cubicBezTo>
                    <a:pt x="368300" y="1337310"/>
                    <a:pt x="468630" y="1214120"/>
                    <a:pt x="577850" y="1099820"/>
                  </a:cubicBezTo>
                  <a:cubicBezTo>
                    <a:pt x="690880" y="984250"/>
                    <a:pt x="840740" y="871220"/>
                    <a:pt x="957580" y="784860"/>
                  </a:cubicBezTo>
                  <a:cubicBezTo>
                    <a:pt x="1050290" y="715010"/>
                    <a:pt x="1113790" y="668020"/>
                    <a:pt x="1217930" y="609600"/>
                  </a:cubicBezTo>
                  <a:cubicBezTo>
                    <a:pt x="1352550" y="534670"/>
                    <a:pt x="1567180" y="444500"/>
                    <a:pt x="1709420" y="386080"/>
                  </a:cubicBezTo>
                  <a:cubicBezTo>
                    <a:pt x="1814830" y="342900"/>
                    <a:pt x="1893570" y="314960"/>
                    <a:pt x="1990090" y="283210"/>
                  </a:cubicBezTo>
                  <a:cubicBezTo>
                    <a:pt x="2090420" y="250190"/>
                    <a:pt x="2194560" y="214630"/>
                    <a:pt x="2303780" y="194310"/>
                  </a:cubicBezTo>
                  <a:cubicBezTo>
                    <a:pt x="2423160" y="172720"/>
                    <a:pt x="2543810" y="179070"/>
                    <a:pt x="2678430" y="161290"/>
                  </a:cubicBezTo>
                  <a:cubicBezTo>
                    <a:pt x="2838450" y="139700"/>
                    <a:pt x="3100070" y="0"/>
                    <a:pt x="3197860" y="68580"/>
                  </a:cubicBezTo>
                  <a:cubicBezTo>
                    <a:pt x="3289300" y="133350"/>
                    <a:pt x="3274060" y="524510"/>
                    <a:pt x="3274060" y="52451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 rot="0">
            <a:off x="5618797" y="-56198"/>
            <a:ext cx="6213158" cy="5208270"/>
            <a:chOff x="0" y="0"/>
            <a:chExt cx="8284210" cy="6944360"/>
          </a:xfrm>
        </p:grpSpPr>
        <p:sp>
          <p:nvSpPr>
            <p:cNvPr id="32" name="Freeform 32"/>
            <p:cNvSpPr/>
            <p:nvPr/>
          </p:nvSpPr>
          <p:spPr>
            <a:xfrm>
              <a:off x="24130" y="-1270"/>
              <a:ext cx="8216900" cy="6894830"/>
            </a:xfrm>
            <a:custGeom>
              <a:avLst/>
              <a:gdLst/>
              <a:ahLst/>
              <a:cxnLst/>
              <a:rect l="l" t="t" r="r" b="b"/>
              <a:pathLst>
                <a:path w="8216900" h="6894830">
                  <a:moveTo>
                    <a:pt x="3552190" y="1014730"/>
                  </a:moveTo>
                  <a:cubicBezTo>
                    <a:pt x="2926080" y="782320"/>
                    <a:pt x="2811780" y="767080"/>
                    <a:pt x="2702560" y="749300"/>
                  </a:cubicBezTo>
                  <a:cubicBezTo>
                    <a:pt x="2607310" y="734060"/>
                    <a:pt x="2520950" y="722630"/>
                    <a:pt x="2434590" y="718820"/>
                  </a:cubicBezTo>
                  <a:cubicBezTo>
                    <a:pt x="2352040" y="715010"/>
                    <a:pt x="2280920" y="709930"/>
                    <a:pt x="2195830" y="726440"/>
                  </a:cubicBezTo>
                  <a:cubicBezTo>
                    <a:pt x="2087880" y="748030"/>
                    <a:pt x="1955800" y="807720"/>
                    <a:pt x="1840230" y="853440"/>
                  </a:cubicBezTo>
                  <a:cubicBezTo>
                    <a:pt x="1725930" y="899160"/>
                    <a:pt x="1600200" y="947420"/>
                    <a:pt x="1503680" y="998220"/>
                  </a:cubicBezTo>
                  <a:cubicBezTo>
                    <a:pt x="1424940" y="1040130"/>
                    <a:pt x="1363980" y="1076960"/>
                    <a:pt x="1297940" y="1129030"/>
                  </a:cubicBezTo>
                  <a:cubicBezTo>
                    <a:pt x="1225550" y="1186180"/>
                    <a:pt x="1141730" y="1252220"/>
                    <a:pt x="1087120" y="1332230"/>
                  </a:cubicBezTo>
                  <a:cubicBezTo>
                    <a:pt x="1029970" y="1416050"/>
                    <a:pt x="1013460" y="1503680"/>
                    <a:pt x="969010" y="1624330"/>
                  </a:cubicBezTo>
                  <a:cubicBezTo>
                    <a:pt x="897890" y="1814830"/>
                    <a:pt x="783590" y="2075180"/>
                    <a:pt x="713740" y="2373630"/>
                  </a:cubicBezTo>
                  <a:cubicBezTo>
                    <a:pt x="614680" y="2794000"/>
                    <a:pt x="542290" y="3482340"/>
                    <a:pt x="506730" y="3926840"/>
                  </a:cubicBezTo>
                  <a:cubicBezTo>
                    <a:pt x="480060" y="4258310"/>
                    <a:pt x="463550" y="4555490"/>
                    <a:pt x="483870" y="4799330"/>
                  </a:cubicBezTo>
                  <a:cubicBezTo>
                    <a:pt x="497840" y="4977130"/>
                    <a:pt x="525780" y="5130800"/>
                    <a:pt x="571500" y="5257800"/>
                  </a:cubicBezTo>
                  <a:cubicBezTo>
                    <a:pt x="609600" y="5359400"/>
                    <a:pt x="664210" y="5435600"/>
                    <a:pt x="716280" y="5515610"/>
                  </a:cubicBezTo>
                  <a:cubicBezTo>
                    <a:pt x="764540" y="5589270"/>
                    <a:pt x="807720" y="5654040"/>
                    <a:pt x="868680" y="5720080"/>
                  </a:cubicBezTo>
                  <a:cubicBezTo>
                    <a:pt x="937260" y="5796280"/>
                    <a:pt x="1022350" y="5876290"/>
                    <a:pt x="1113790" y="5939790"/>
                  </a:cubicBezTo>
                  <a:cubicBezTo>
                    <a:pt x="1210310" y="6007100"/>
                    <a:pt x="1294130" y="6059170"/>
                    <a:pt x="1433830" y="6112510"/>
                  </a:cubicBezTo>
                  <a:cubicBezTo>
                    <a:pt x="1664970" y="6202680"/>
                    <a:pt x="2180590" y="6304280"/>
                    <a:pt x="2399030" y="6350000"/>
                  </a:cubicBezTo>
                  <a:cubicBezTo>
                    <a:pt x="2510790" y="6374130"/>
                    <a:pt x="2560320" y="6383020"/>
                    <a:pt x="2655570" y="6395720"/>
                  </a:cubicBezTo>
                  <a:cubicBezTo>
                    <a:pt x="2772410" y="6410960"/>
                    <a:pt x="2917190" y="6423660"/>
                    <a:pt x="3053080" y="6428740"/>
                  </a:cubicBezTo>
                  <a:cubicBezTo>
                    <a:pt x="3194050" y="6432550"/>
                    <a:pt x="3337560" y="6431280"/>
                    <a:pt x="3484880" y="6421120"/>
                  </a:cubicBezTo>
                  <a:cubicBezTo>
                    <a:pt x="3639820" y="6409690"/>
                    <a:pt x="3807460" y="6399530"/>
                    <a:pt x="3959860" y="6361430"/>
                  </a:cubicBezTo>
                  <a:cubicBezTo>
                    <a:pt x="4108450" y="6323330"/>
                    <a:pt x="4235450" y="6252210"/>
                    <a:pt x="4389120" y="6197600"/>
                  </a:cubicBezTo>
                  <a:cubicBezTo>
                    <a:pt x="4563110" y="6135370"/>
                    <a:pt x="4781550" y="6071870"/>
                    <a:pt x="4950460" y="6007100"/>
                  </a:cubicBezTo>
                  <a:cubicBezTo>
                    <a:pt x="5092700" y="5953760"/>
                    <a:pt x="5231130" y="5904230"/>
                    <a:pt x="5339080" y="5843270"/>
                  </a:cubicBezTo>
                  <a:cubicBezTo>
                    <a:pt x="5424170" y="5795010"/>
                    <a:pt x="5477510" y="5732780"/>
                    <a:pt x="5552440" y="5684520"/>
                  </a:cubicBezTo>
                  <a:cubicBezTo>
                    <a:pt x="5627370" y="5636260"/>
                    <a:pt x="5701030" y="5610860"/>
                    <a:pt x="5789930" y="5553710"/>
                  </a:cubicBezTo>
                  <a:cubicBezTo>
                    <a:pt x="5915660" y="5472430"/>
                    <a:pt x="6116320" y="5325110"/>
                    <a:pt x="6225540" y="5232400"/>
                  </a:cubicBezTo>
                  <a:cubicBezTo>
                    <a:pt x="6296660" y="5172710"/>
                    <a:pt x="6334760" y="5133340"/>
                    <a:pt x="6391910" y="5072380"/>
                  </a:cubicBezTo>
                  <a:cubicBezTo>
                    <a:pt x="6459220" y="5001260"/>
                    <a:pt x="6535420" y="4908550"/>
                    <a:pt x="6602730" y="4827270"/>
                  </a:cubicBezTo>
                  <a:cubicBezTo>
                    <a:pt x="6666230" y="4751070"/>
                    <a:pt x="6717030" y="4692650"/>
                    <a:pt x="6788150" y="4601210"/>
                  </a:cubicBezTo>
                  <a:cubicBezTo>
                    <a:pt x="6892290" y="4464050"/>
                    <a:pt x="7059930" y="4248150"/>
                    <a:pt x="7164070" y="4080510"/>
                  </a:cubicBezTo>
                  <a:cubicBezTo>
                    <a:pt x="7252970" y="3939540"/>
                    <a:pt x="7312660" y="3818890"/>
                    <a:pt x="7382510" y="3670300"/>
                  </a:cubicBezTo>
                  <a:cubicBezTo>
                    <a:pt x="7461250" y="3498850"/>
                    <a:pt x="7547610" y="3314700"/>
                    <a:pt x="7604760" y="3108960"/>
                  </a:cubicBezTo>
                  <a:cubicBezTo>
                    <a:pt x="7669530" y="2874010"/>
                    <a:pt x="7708900" y="2553970"/>
                    <a:pt x="7731760" y="2330450"/>
                  </a:cubicBezTo>
                  <a:cubicBezTo>
                    <a:pt x="7748270" y="2165350"/>
                    <a:pt x="7750810" y="2025650"/>
                    <a:pt x="7750810" y="1893570"/>
                  </a:cubicBezTo>
                  <a:cubicBezTo>
                    <a:pt x="7750810" y="1785620"/>
                    <a:pt x="7766050" y="1690370"/>
                    <a:pt x="7736840" y="1596390"/>
                  </a:cubicBezTo>
                  <a:cubicBezTo>
                    <a:pt x="7703820" y="1496060"/>
                    <a:pt x="7625080" y="1383030"/>
                    <a:pt x="7552690" y="1310640"/>
                  </a:cubicBezTo>
                  <a:cubicBezTo>
                    <a:pt x="7489190" y="1249680"/>
                    <a:pt x="7410450" y="1217930"/>
                    <a:pt x="7338060" y="1178560"/>
                  </a:cubicBezTo>
                  <a:cubicBezTo>
                    <a:pt x="7265670" y="1140460"/>
                    <a:pt x="7200900" y="1111250"/>
                    <a:pt x="7118350" y="1080770"/>
                  </a:cubicBezTo>
                  <a:cubicBezTo>
                    <a:pt x="7015480" y="1042670"/>
                    <a:pt x="6870700" y="1014730"/>
                    <a:pt x="6766560" y="977900"/>
                  </a:cubicBezTo>
                  <a:cubicBezTo>
                    <a:pt x="6678930" y="946150"/>
                    <a:pt x="6629400" y="906780"/>
                    <a:pt x="6530340" y="880110"/>
                  </a:cubicBezTo>
                  <a:cubicBezTo>
                    <a:pt x="6377940" y="838200"/>
                    <a:pt x="6111240" y="814070"/>
                    <a:pt x="5929630" y="793750"/>
                  </a:cubicBezTo>
                  <a:cubicBezTo>
                    <a:pt x="5779770" y="777240"/>
                    <a:pt x="5699760" y="769620"/>
                    <a:pt x="5518150" y="758190"/>
                  </a:cubicBezTo>
                  <a:cubicBezTo>
                    <a:pt x="5163820" y="736600"/>
                    <a:pt x="4257040" y="717550"/>
                    <a:pt x="3949700" y="698500"/>
                  </a:cubicBezTo>
                  <a:cubicBezTo>
                    <a:pt x="3822700" y="689610"/>
                    <a:pt x="3797300" y="688340"/>
                    <a:pt x="3679190" y="674370"/>
                  </a:cubicBezTo>
                  <a:cubicBezTo>
                    <a:pt x="3448050" y="647700"/>
                    <a:pt x="2921000" y="554990"/>
                    <a:pt x="2665730" y="529590"/>
                  </a:cubicBezTo>
                  <a:cubicBezTo>
                    <a:pt x="2510790" y="514350"/>
                    <a:pt x="2354580" y="577850"/>
                    <a:pt x="2291080" y="509270"/>
                  </a:cubicBezTo>
                  <a:cubicBezTo>
                    <a:pt x="2221230" y="433070"/>
                    <a:pt x="2233930" y="116840"/>
                    <a:pt x="2303780" y="52070"/>
                  </a:cubicBezTo>
                  <a:cubicBezTo>
                    <a:pt x="2359660" y="0"/>
                    <a:pt x="2463800" y="52070"/>
                    <a:pt x="2597150" y="63500"/>
                  </a:cubicBezTo>
                  <a:cubicBezTo>
                    <a:pt x="2885440" y="87630"/>
                    <a:pt x="3484880" y="200660"/>
                    <a:pt x="3957320" y="241300"/>
                  </a:cubicBezTo>
                  <a:cubicBezTo>
                    <a:pt x="4467860" y="284480"/>
                    <a:pt x="5190490" y="279400"/>
                    <a:pt x="5557520" y="303530"/>
                  </a:cubicBezTo>
                  <a:cubicBezTo>
                    <a:pt x="5749290" y="314960"/>
                    <a:pt x="5847080" y="323850"/>
                    <a:pt x="5995670" y="341630"/>
                  </a:cubicBezTo>
                  <a:cubicBezTo>
                    <a:pt x="6153150" y="360680"/>
                    <a:pt x="6297930" y="373380"/>
                    <a:pt x="6478270" y="414020"/>
                  </a:cubicBezTo>
                  <a:cubicBezTo>
                    <a:pt x="6718300" y="467360"/>
                    <a:pt x="7114540" y="591820"/>
                    <a:pt x="7303770" y="662940"/>
                  </a:cubicBezTo>
                  <a:cubicBezTo>
                    <a:pt x="7407910" y="702310"/>
                    <a:pt x="7462520" y="730250"/>
                    <a:pt x="7539990" y="769620"/>
                  </a:cubicBezTo>
                  <a:cubicBezTo>
                    <a:pt x="7618730" y="807720"/>
                    <a:pt x="7698740" y="835660"/>
                    <a:pt x="7773670" y="895350"/>
                  </a:cubicBezTo>
                  <a:cubicBezTo>
                    <a:pt x="7866380" y="969010"/>
                    <a:pt x="7970520" y="1088390"/>
                    <a:pt x="8040370" y="1197610"/>
                  </a:cubicBezTo>
                  <a:cubicBezTo>
                    <a:pt x="8106410" y="1299210"/>
                    <a:pt x="8159750" y="1409700"/>
                    <a:pt x="8187690" y="1525270"/>
                  </a:cubicBezTo>
                  <a:cubicBezTo>
                    <a:pt x="8216900" y="1644650"/>
                    <a:pt x="8206740" y="1784350"/>
                    <a:pt x="8208010" y="1903730"/>
                  </a:cubicBezTo>
                  <a:cubicBezTo>
                    <a:pt x="8209280" y="2011680"/>
                    <a:pt x="8211820" y="2081530"/>
                    <a:pt x="8200390" y="2208530"/>
                  </a:cubicBezTo>
                  <a:cubicBezTo>
                    <a:pt x="8181340" y="2420620"/>
                    <a:pt x="8129270" y="2794000"/>
                    <a:pt x="8073390" y="3053080"/>
                  </a:cubicBezTo>
                  <a:cubicBezTo>
                    <a:pt x="8022590" y="3280410"/>
                    <a:pt x="7974330" y="3477260"/>
                    <a:pt x="7889240" y="3686810"/>
                  </a:cubicBezTo>
                  <a:cubicBezTo>
                    <a:pt x="7799070" y="3909060"/>
                    <a:pt x="7664450" y="4142740"/>
                    <a:pt x="7534910" y="4347210"/>
                  </a:cubicBezTo>
                  <a:cubicBezTo>
                    <a:pt x="7412990" y="4541520"/>
                    <a:pt x="7279640" y="4714240"/>
                    <a:pt x="7141210" y="4890770"/>
                  </a:cubicBezTo>
                  <a:cubicBezTo>
                    <a:pt x="7002780" y="5067300"/>
                    <a:pt x="6828790" y="5275580"/>
                    <a:pt x="6704330" y="5406390"/>
                  </a:cubicBezTo>
                  <a:cubicBezTo>
                    <a:pt x="6620510" y="5492750"/>
                    <a:pt x="6586220" y="5528310"/>
                    <a:pt x="6482080" y="5610860"/>
                  </a:cubicBezTo>
                  <a:cubicBezTo>
                    <a:pt x="6277610" y="5773420"/>
                    <a:pt x="5779770" y="6121400"/>
                    <a:pt x="5518150" y="6263640"/>
                  </a:cubicBezTo>
                  <a:cubicBezTo>
                    <a:pt x="5354320" y="6352540"/>
                    <a:pt x="5245100" y="6384290"/>
                    <a:pt x="5095240" y="6441440"/>
                  </a:cubicBezTo>
                  <a:cubicBezTo>
                    <a:pt x="4930140" y="6503670"/>
                    <a:pt x="4709160" y="6564630"/>
                    <a:pt x="4565650" y="6619240"/>
                  </a:cubicBezTo>
                  <a:cubicBezTo>
                    <a:pt x="4465320" y="6657340"/>
                    <a:pt x="4400550" y="6692900"/>
                    <a:pt x="4311650" y="6724650"/>
                  </a:cubicBezTo>
                  <a:cubicBezTo>
                    <a:pt x="4220210" y="6757670"/>
                    <a:pt x="4135120" y="6789420"/>
                    <a:pt x="4024630" y="6813550"/>
                  </a:cubicBezTo>
                  <a:cubicBezTo>
                    <a:pt x="3879850" y="6844030"/>
                    <a:pt x="3658870" y="6864350"/>
                    <a:pt x="3515360" y="6877050"/>
                  </a:cubicBezTo>
                  <a:cubicBezTo>
                    <a:pt x="3409950" y="6887210"/>
                    <a:pt x="3354070" y="6894830"/>
                    <a:pt x="3242310" y="6893560"/>
                  </a:cubicBezTo>
                  <a:cubicBezTo>
                    <a:pt x="3061970" y="6892290"/>
                    <a:pt x="2712720" y="6859270"/>
                    <a:pt x="2537460" y="6836410"/>
                  </a:cubicBezTo>
                  <a:cubicBezTo>
                    <a:pt x="2433320" y="6823710"/>
                    <a:pt x="2397760" y="6816090"/>
                    <a:pt x="2289810" y="6794500"/>
                  </a:cubicBezTo>
                  <a:cubicBezTo>
                    <a:pt x="2078990" y="6750050"/>
                    <a:pt x="1593850" y="6645910"/>
                    <a:pt x="1367790" y="6568440"/>
                  </a:cubicBezTo>
                  <a:cubicBezTo>
                    <a:pt x="1231900" y="6521450"/>
                    <a:pt x="1144270" y="6474460"/>
                    <a:pt x="1047750" y="6424930"/>
                  </a:cubicBezTo>
                  <a:cubicBezTo>
                    <a:pt x="966470" y="6383020"/>
                    <a:pt x="899160" y="6346190"/>
                    <a:pt x="828040" y="6296660"/>
                  </a:cubicBezTo>
                  <a:cubicBezTo>
                    <a:pt x="751840" y="6243320"/>
                    <a:pt x="674370" y="6183630"/>
                    <a:pt x="608330" y="6115050"/>
                  </a:cubicBezTo>
                  <a:cubicBezTo>
                    <a:pt x="539750" y="6045200"/>
                    <a:pt x="483870" y="5966460"/>
                    <a:pt x="421640" y="5881370"/>
                  </a:cubicBezTo>
                  <a:cubicBezTo>
                    <a:pt x="351790" y="5783580"/>
                    <a:pt x="271780" y="5694680"/>
                    <a:pt x="212090" y="5558790"/>
                  </a:cubicBezTo>
                  <a:cubicBezTo>
                    <a:pt x="128270" y="5364480"/>
                    <a:pt x="54610" y="5046980"/>
                    <a:pt x="26670" y="4799330"/>
                  </a:cubicBezTo>
                  <a:cubicBezTo>
                    <a:pt x="0" y="4566920"/>
                    <a:pt x="29210" y="4287520"/>
                    <a:pt x="36830" y="4114800"/>
                  </a:cubicBezTo>
                  <a:cubicBezTo>
                    <a:pt x="40640" y="4010660"/>
                    <a:pt x="41910" y="3982720"/>
                    <a:pt x="54610" y="3860800"/>
                  </a:cubicBezTo>
                  <a:cubicBezTo>
                    <a:pt x="86360" y="3553460"/>
                    <a:pt x="165100" y="2703830"/>
                    <a:pt x="280670" y="2228850"/>
                  </a:cubicBezTo>
                  <a:cubicBezTo>
                    <a:pt x="373380" y="1845310"/>
                    <a:pt x="509270" y="1447800"/>
                    <a:pt x="637540" y="1212850"/>
                  </a:cubicBezTo>
                  <a:cubicBezTo>
                    <a:pt x="715010" y="1069340"/>
                    <a:pt x="791210" y="990600"/>
                    <a:pt x="880110" y="896620"/>
                  </a:cubicBezTo>
                  <a:cubicBezTo>
                    <a:pt x="965200" y="805180"/>
                    <a:pt x="1035050" y="731520"/>
                    <a:pt x="1156970" y="655320"/>
                  </a:cubicBezTo>
                  <a:cubicBezTo>
                    <a:pt x="1336040" y="544830"/>
                    <a:pt x="1690370" y="412750"/>
                    <a:pt x="1882140" y="347980"/>
                  </a:cubicBezTo>
                  <a:cubicBezTo>
                    <a:pt x="2001520" y="307340"/>
                    <a:pt x="2078990" y="284480"/>
                    <a:pt x="2180590" y="270510"/>
                  </a:cubicBezTo>
                  <a:cubicBezTo>
                    <a:pt x="2280920" y="256540"/>
                    <a:pt x="2385060" y="259080"/>
                    <a:pt x="2486660" y="264160"/>
                  </a:cubicBezTo>
                  <a:cubicBezTo>
                    <a:pt x="2589530" y="270510"/>
                    <a:pt x="2686050" y="283210"/>
                    <a:pt x="2796540" y="302260"/>
                  </a:cubicBezTo>
                  <a:cubicBezTo>
                    <a:pt x="2926080" y="323850"/>
                    <a:pt x="3070860" y="350520"/>
                    <a:pt x="3215640" y="392430"/>
                  </a:cubicBezTo>
                  <a:cubicBezTo>
                    <a:pt x="3378200" y="440690"/>
                    <a:pt x="3670300" y="472440"/>
                    <a:pt x="3719830" y="584200"/>
                  </a:cubicBezTo>
                  <a:cubicBezTo>
                    <a:pt x="3765550" y="687070"/>
                    <a:pt x="3552190" y="1014730"/>
                    <a:pt x="3552190" y="1014730"/>
                  </a:cubicBezTo>
                </a:path>
              </a:pathLst>
            </a:custGeom>
            <a:solidFill>
              <a:srgbClr val="4C956C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 rot="0">
            <a:off x="3025140" y="-156210"/>
            <a:ext cx="3205162" cy="4760595"/>
            <a:chOff x="0" y="0"/>
            <a:chExt cx="4273550" cy="6347460"/>
          </a:xfrm>
        </p:grpSpPr>
        <p:sp>
          <p:nvSpPr>
            <p:cNvPr id="34" name="Freeform 34"/>
            <p:cNvSpPr/>
            <p:nvPr/>
          </p:nvSpPr>
          <p:spPr>
            <a:xfrm>
              <a:off x="44450" y="34290"/>
              <a:ext cx="4184650" cy="6273800"/>
            </a:xfrm>
            <a:custGeom>
              <a:avLst/>
              <a:gdLst/>
              <a:ahLst/>
              <a:cxnLst/>
              <a:rect l="l" t="t" r="r" b="b"/>
              <a:pathLst>
                <a:path w="4184650" h="6273800">
                  <a:moveTo>
                    <a:pt x="2420620" y="946150"/>
                  </a:moveTo>
                  <a:cubicBezTo>
                    <a:pt x="1875790" y="624840"/>
                    <a:pt x="1689100" y="505460"/>
                    <a:pt x="1544320" y="469900"/>
                  </a:cubicBezTo>
                  <a:cubicBezTo>
                    <a:pt x="1436370" y="444500"/>
                    <a:pt x="1344930" y="444500"/>
                    <a:pt x="1247140" y="464820"/>
                  </a:cubicBezTo>
                  <a:cubicBezTo>
                    <a:pt x="1141730" y="486410"/>
                    <a:pt x="1010920" y="532130"/>
                    <a:pt x="934720" y="607060"/>
                  </a:cubicBezTo>
                  <a:cubicBezTo>
                    <a:pt x="861060" y="680720"/>
                    <a:pt x="843280" y="789940"/>
                    <a:pt x="793750" y="908050"/>
                  </a:cubicBezTo>
                  <a:cubicBezTo>
                    <a:pt x="726440" y="1068070"/>
                    <a:pt x="627380" y="1275080"/>
                    <a:pt x="576580" y="1487170"/>
                  </a:cubicBezTo>
                  <a:cubicBezTo>
                    <a:pt x="518160" y="1728470"/>
                    <a:pt x="506730" y="2006600"/>
                    <a:pt x="487680" y="2283460"/>
                  </a:cubicBezTo>
                  <a:cubicBezTo>
                    <a:pt x="467360" y="2581910"/>
                    <a:pt x="440690" y="2976880"/>
                    <a:pt x="463550" y="3219450"/>
                  </a:cubicBezTo>
                  <a:cubicBezTo>
                    <a:pt x="478790" y="3378200"/>
                    <a:pt x="511810" y="3472180"/>
                    <a:pt x="547370" y="3606800"/>
                  </a:cubicBezTo>
                  <a:cubicBezTo>
                    <a:pt x="588010" y="3759200"/>
                    <a:pt x="631190" y="3911600"/>
                    <a:pt x="697230" y="4088130"/>
                  </a:cubicBezTo>
                  <a:cubicBezTo>
                    <a:pt x="783590" y="4312920"/>
                    <a:pt x="934720" y="4636770"/>
                    <a:pt x="1037590" y="4838700"/>
                  </a:cubicBezTo>
                  <a:cubicBezTo>
                    <a:pt x="1111250" y="4979670"/>
                    <a:pt x="1165860" y="5092700"/>
                    <a:pt x="1242060" y="5190490"/>
                  </a:cubicBezTo>
                  <a:cubicBezTo>
                    <a:pt x="1305560" y="5274310"/>
                    <a:pt x="1386840" y="5325110"/>
                    <a:pt x="1449070" y="5396230"/>
                  </a:cubicBezTo>
                  <a:cubicBezTo>
                    <a:pt x="1508760" y="5463540"/>
                    <a:pt x="1549400" y="5543550"/>
                    <a:pt x="1609090" y="5603240"/>
                  </a:cubicBezTo>
                  <a:cubicBezTo>
                    <a:pt x="1663700" y="5660390"/>
                    <a:pt x="1717040" y="5713730"/>
                    <a:pt x="1790700" y="5748020"/>
                  </a:cubicBezTo>
                  <a:cubicBezTo>
                    <a:pt x="1877060" y="5788660"/>
                    <a:pt x="2004060" y="5814060"/>
                    <a:pt x="2104390" y="5812790"/>
                  </a:cubicBezTo>
                  <a:cubicBezTo>
                    <a:pt x="2197100" y="5811520"/>
                    <a:pt x="2279650" y="5782310"/>
                    <a:pt x="2369820" y="5750560"/>
                  </a:cubicBezTo>
                  <a:cubicBezTo>
                    <a:pt x="2472690" y="5715000"/>
                    <a:pt x="2586990" y="5661660"/>
                    <a:pt x="2683510" y="5599430"/>
                  </a:cubicBezTo>
                  <a:cubicBezTo>
                    <a:pt x="2777490" y="5537200"/>
                    <a:pt x="2860040" y="5459730"/>
                    <a:pt x="2941320" y="5378450"/>
                  </a:cubicBezTo>
                  <a:cubicBezTo>
                    <a:pt x="3022600" y="5295900"/>
                    <a:pt x="3096260" y="5201920"/>
                    <a:pt x="3169920" y="5107940"/>
                  </a:cubicBezTo>
                  <a:cubicBezTo>
                    <a:pt x="3246120" y="5011420"/>
                    <a:pt x="3324860" y="4925060"/>
                    <a:pt x="3392170" y="4805680"/>
                  </a:cubicBezTo>
                  <a:cubicBezTo>
                    <a:pt x="3473450" y="4658360"/>
                    <a:pt x="3553460" y="4455160"/>
                    <a:pt x="3604260" y="4279900"/>
                  </a:cubicBezTo>
                  <a:cubicBezTo>
                    <a:pt x="3652520" y="4114800"/>
                    <a:pt x="3674110" y="3958590"/>
                    <a:pt x="3693160" y="3782060"/>
                  </a:cubicBezTo>
                  <a:cubicBezTo>
                    <a:pt x="3714750" y="3585210"/>
                    <a:pt x="3731260" y="3371850"/>
                    <a:pt x="3719830" y="3150870"/>
                  </a:cubicBezTo>
                  <a:cubicBezTo>
                    <a:pt x="3707130" y="2904490"/>
                    <a:pt x="3653790" y="2578100"/>
                    <a:pt x="3605530" y="2372360"/>
                  </a:cubicBezTo>
                  <a:cubicBezTo>
                    <a:pt x="3572510" y="2232660"/>
                    <a:pt x="3543300" y="2138680"/>
                    <a:pt x="3492500" y="2028190"/>
                  </a:cubicBezTo>
                  <a:cubicBezTo>
                    <a:pt x="3440430" y="1912620"/>
                    <a:pt x="3366770" y="1795780"/>
                    <a:pt x="3291840" y="1691640"/>
                  </a:cubicBezTo>
                  <a:cubicBezTo>
                    <a:pt x="3219450" y="1591310"/>
                    <a:pt x="3138170" y="1488440"/>
                    <a:pt x="3053080" y="1414780"/>
                  </a:cubicBezTo>
                  <a:cubicBezTo>
                    <a:pt x="2979420" y="1351280"/>
                    <a:pt x="2912110" y="1309370"/>
                    <a:pt x="2820670" y="1268730"/>
                  </a:cubicBezTo>
                  <a:cubicBezTo>
                    <a:pt x="2708910" y="1219200"/>
                    <a:pt x="2547620" y="1187450"/>
                    <a:pt x="2425700" y="1159510"/>
                  </a:cubicBezTo>
                  <a:cubicBezTo>
                    <a:pt x="2322830" y="1135380"/>
                    <a:pt x="2200910" y="1141730"/>
                    <a:pt x="2137410" y="1102360"/>
                  </a:cubicBezTo>
                  <a:cubicBezTo>
                    <a:pt x="2094230" y="1075690"/>
                    <a:pt x="2099310" y="1026160"/>
                    <a:pt x="2052320" y="995680"/>
                  </a:cubicBezTo>
                  <a:cubicBezTo>
                    <a:pt x="1967230" y="939800"/>
                    <a:pt x="1628140" y="928370"/>
                    <a:pt x="1611630" y="876300"/>
                  </a:cubicBezTo>
                  <a:cubicBezTo>
                    <a:pt x="1602740" y="849630"/>
                    <a:pt x="1647190" y="815340"/>
                    <a:pt x="1685290" y="787400"/>
                  </a:cubicBezTo>
                  <a:cubicBezTo>
                    <a:pt x="1748790" y="740410"/>
                    <a:pt x="1880870" y="680720"/>
                    <a:pt x="1991360" y="661670"/>
                  </a:cubicBezTo>
                  <a:cubicBezTo>
                    <a:pt x="2110740" y="640080"/>
                    <a:pt x="2251710" y="654050"/>
                    <a:pt x="2378710" y="673100"/>
                  </a:cubicBezTo>
                  <a:cubicBezTo>
                    <a:pt x="2504440" y="692150"/>
                    <a:pt x="2620010" y="730250"/>
                    <a:pt x="2749550" y="775970"/>
                  </a:cubicBezTo>
                  <a:cubicBezTo>
                    <a:pt x="2899410" y="828040"/>
                    <a:pt x="3103880" y="908050"/>
                    <a:pt x="3220720" y="977900"/>
                  </a:cubicBezTo>
                  <a:cubicBezTo>
                    <a:pt x="3300730" y="1024890"/>
                    <a:pt x="3345180" y="1068070"/>
                    <a:pt x="3404870" y="1123950"/>
                  </a:cubicBezTo>
                  <a:cubicBezTo>
                    <a:pt x="3472180" y="1186180"/>
                    <a:pt x="3542030" y="1256030"/>
                    <a:pt x="3601720" y="1338580"/>
                  </a:cubicBezTo>
                  <a:cubicBezTo>
                    <a:pt x="3670300" y="1432560"/>
                    <a:pt x="3728720" y="1548130"/>
                    <a:pt x="3785870" y="1662430"/>
                  </a:cubicBezTo>
                  <a:cubicBezTo>
                    <a:pt x="3846830" y="1784350"/>
                    <a:pt x="3906520" y="1916430"/>
                    <a:pt x="3956050" y="2049780"/>
                  </a:cubicBezTo>
                  <a:cubicBezTo>
                    <a:pt x="4008120" y="2186940"/>
                    <a:pt x="4055110" y="2312670"/>
                    <a:pt x="4090670" y="2471420"/>
                  </a:cubicBezTo>
                  <a:cubicBezTo>
                    <a:pt x="4133850" y="2670810"/>
                    <a:pt x="4166870" y="2952750"/>
                    <a:pt x="4177030" y="3157220"/>
                  </a:cubicBezTo>
                  <a:cubicBezTo>
                    <a:pt x="4184650" y="3322320"/>
                    <a:pt x="4171950" y="3477260"/>
                    <a:pt x="4164330" y="3606800"/>
                  </a:cubicBezTo>
                  <a:cubicBezTo>
                    <a:pt x="4159250" y="3703320"/>
                    <a:pt x="4156710" y="3760470"/>
                    <a:pt x="4142740" y="3862070"/>
                  </a:cubicBezTo>
                  <a:cubicBezTo>
                    <a:pt x="4122420" y="4015740"/>
                    <a:pt x="4081780" y="4262120"/>
                    <a:pt x="4034790" y="4433570"/>
                  </a:cubicBezTo>
                  <a:cubicBezTo>
                    <a:pt x="3994150" y="4579620"/>
                    <a:pt x="3940810" y="4715510"/>
                    <a:pt x="3890010" y="4831080"/>
                  </a:cubicBezTo>
                  <a:cubicBezTo>
                    <a:pt x="3848100" y="4923790"/>
                    <a:pt x="3812540" y="4993640"/>
                    <a:pt x="3760470" y="5076190"/>
                  </a:cubicBezTo>
                  <a:cubicBezTo>
                    <a:pt x="3700780" y="5172710"/>
                    <a:pt x="3623310" y="5270500"/>
                    <a:pt x="3545840" y="5369560"/>
                  </a:cubicBezTo>
                  <a:cubicBezTo>
                    <a:pt x="3459480" y="5477510"/>
                    <a:pt x="3370580" y="5596890"/>
                    <a:pt x="3266440" y="5699760"/>
                  </a:cubicBezTo>
                  <a:cubicBezTo>
                    <a:pt x="3159760" y="5805170"/>
                    <a:pt x="3037840" y="5914390"/>
                    <a:pt x="2913380" y="5994400"/>
                  </a:cubicBezTo>
                  <a:cubicBezTo>
                    <a:pt x="2794000" y="6071870"/>
                    <a:pt x="2650490" y="6130290"/>
                    <a:pt x="2536190" y="6176010"/>
                  </a:cubicBezTo>
                  <a:cubicBezTo>
                    <a:pt x="2446020" y="6212840"/>
                    <a:pt x="2373630" y="6245860"/>
                    <a:pt x="2287270" y="6259830"/>
                  </a:cubicBezTo>
                  <a:cubicBezTo>
                    <a:pt x="2200910" y="6273800"/>
                    <a:pt x="2114550" y="6273800"/>
                    <a:pt x="2020570" y="6262370"/>
                  </a:cubicBezTo>
                  <a:cubicBezTo>
                    <a:pt x="1912620" y="6249670"/>
                    <a:pt x="1783080" y="6221730"/>
                    <a:pt x="1676400" y="6176010"/>
                  </a:cubicBezTo>
                  <a:cubicBezTo>
                    <a:pt x="1573530" y="6132830"/>
                    <a:pt x="1475740" y="6070600"/>
                    <a:pt x="1391920" y="6000750"/>
                  </a:cubicBezTo>
                  <a:cubicBezTo>
                    <a:pt x="1310640" y="5933440"/>
                    <a:pt x="1254760" y="5833110"/>
                    <a:pt x="1182370" y="5764530"/>
                  </a:cubicBezTo>
                  <a:cubicBezTo>
                    <a:pt x="1116330" y="5703570"/>
                    <a:pt x="1041400" y="5676900"/>
                    <a:pt x="975360" y="5607050"/>
                  </a:cubicBezTo>
                  <a:cubicBezTo>
                    <a:pt x="890270" y="5515610"/>
                    <a:pt x="798830" y="5353050"/>
                    <a:pt x="735330" y="5246370"/>
                  </a:cubicBezTo>
                  <a:cubicBezTo>
                    <a:pt x="687070" y="5163820"/>
                    <a:pt x="668020" y="5121910"/>
                    <a:pt x="619760" y="5024120"/>
                  </a:cubicBezTo>
                  <a:cubicBezTo>
                    <a:pt x="530860" y="4841240"/>
                    <a:pt x="361950" y="4491990"/>
                    <a:pt x="261620" y="4226560"/>
                  </a:cubicBezTo>
                  <a:cubicBezTo>
                    <a:pt x="166370" y="3975100"/>
                    <a:pt x="64770" y="3660140"/>
                    <a:pt x="27940" y="3473450"/>
                  </a:cubicBezTo>
                  <a:cubicBezTo>
                    <a:pt x="7620" y="3366770"/>
                    <a:pt x="8890" y="3331210"/>
                    <a:pt x="6350" y="3218180"/>
                  </a:cubicBezTo>
                  <a:cubicBezTo>
                    <a:pt x="0" y="2995930"/>
                    <a:pt x="8890" y="2548890"/>
                    <a:pt x="33020" y="2228850"/>
                  </a:cubicBezTo>
                  <a:cubicBezTo>
                    <a:pt x="55880" y="1925320"/>
                    <a:pt x="97790" y="1539240"/>
                    <a:pt x="142240" y="1343660"/>
                  </a:cubicBezTo>
                  <a:cubicBezTo>
                    <a:pt x="165100" y="1243330"/>
                    <a:pt x="186690" y="1205230"/>
                    <a:pt x="217170" y="1120140"/>
                  </a:cubicBezTo>
                  <a:cubicBezTo>
                    <a:pt x="259080" y="1005840"/>
                    <a:pt x="318770" y="840740"/>
                    <a:pt x="375920" y="721360"/>
                  </a:cubicBezTo>
                  <a:cubicBezTo>
                    <a:pt x="426720" y="618490"/>
                    <a:pt x="477520" y="532130"/>
                    <a:pt x="537210" y="443230"/>
                  </a:cubicBezTo>
                  <a:cubicBezTo>
                    <a:pt x="596900" y="355600"/>
                    <a:pt x="648970" y="259080"/>
                    <a:pt x="735330" y="191770"/>
                  </a:cubicBezTo>
                  <a:cubicBezTo>
                    <a:pt x="833120" y="115570"/>
                    <a:pt x="977900" y="55880"/>
                    <a:pt x="1102360" y="27940"/>
                  </a:cubicBezTo>
                  <a:cubicBezTo>
                    <a:pt x="1221740" y="0"/>
                    <a:pt x="1356360" y="10160"/>
                    <a:pt x="1469390" y="16510"/>
                  </a:cubicBezTo>
                  <a:cubicBezTo>
                    <a:pt x="1565910" y="22860"/>
                    <a:pt x="1635760" y="26670"/>
                    <a:pt x="1737360" y="58420"/>
                  </a:cubicBezTo>
                  <a:cubicBezTo>
                    <a:pt x="1887220" y="105410"/>
                    <a:pt x="2101850" y="229870"/>
                    <a:pt x="2263140" y="316230"/>
                  </a:cubicBezTo>
                  <a:cubicBezTo>
                    <a:pt x="2405380" y="393700"/>
                    <a:pt x="2632710" y="445770"/>
                    <a:pt x="2659380" y="551180"/>
                  </a:cubicBezTo>
                  <a:cubicBezTo>
                    <a:pt x="2686050" y="655320"/>
                    <a:pt x="2420620" y="946150"/>
                    <a:pt x="2420620" y="946150"/>
                  </a:cubicBezTo>
                </a:path>
              </a:pathLst>
            </a:custGeom>
            <a:solidFill>
              <a:srgbClr val="A02818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3003021"/>
            <a:ext cx="7607609" cy="6557377"/>
          </a:xfrm>
          <a:custGeom>
            <a:avLst/>
            <a:gdLst/>
            <a:ahLst/>
            <a:cxnLst/>
            <a:rect l="l" t="t" r="r" b="b"/>
            <a:pathLst>
              <a:path w="7607609" h="6557377">
                <a:moveTo>
                  <a:pt x="0" y="0"/>
                </a:moveTo>
                <a:lnTo>
                  <a:pt x="7607609" y="0"/>
                </a:lnTo>
                <a:lnTo>
                  <a:pt x="7607609" y="6557376"/>
                </a:lnTo>
                <a:lnTo>
                  <a:pt x="0" y="65573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8756" b="-7905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3741" y="1470946"/>
            <a:ext cx="6289219" cy="8816054"/>
          </a:xfrm>
          <a:custGeom>
            <a:avLst/>
            <a:gdLst/>
            <a:ahLst/>
            <a:cxnLst/>
            <a:rect l="l" t="t" r="r" b="b"/>
            <a:pathLst>
              <a:path w="6289219" h="8816054">
                <a:moveTo>
                  <a:pt x="0" y="0"/>
                </a:moveTo>
                <a:lnTo>
                  <a:pt x="6289218" y="0"/>
                </a:lnTo>
                <a:lnTo>
                  <a:pt x="6289218" y="8816054"/>
                </a:lnTo>
                <a:lnTo>
                  <a:pt x="0" y="88160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2461" b="-3606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27916" y="198571"/>
            <a:ext cx="1531384" cy="2640317"/>
          </a:xfrm>
          <a:custGeom>
            <a:avLst/>
            <a:gdLst/>
            <a:ahLst/>
            <a:cxnLst/>
            <a:rect l="l" t="t" r="r" b="b"/>
            <a:pathLst>
              <a:path w="1531384" h="2640317">
                <a:moveTo>
                  <a:pt x="0" y="0"/>
                </a:moveTo>
                <a:lnTo>
                  <a:pt x="1531384" y="0"/>
                </a:lnTo>
                <a:lnTo>
                  <a:pt x="1531384" y="2640317"/>
                </a:lnTo>
                <a:lnTo>
                  <a:pt x="0" y="26403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693950" y="166221"/>
            <a:ext cx="7980179" cy="11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929CEF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Попрактикуймося ! </a:t>
            </a:r>
            <a:endParaRPr lang="en-US" sz="6530">
              <a:solidFill>
                <a:srgbClr val="929CEF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3003021"/>
            <a:ext cx="7607609" cy="6557377"/>
          </a:xfrm>
          <a:custGeom>
            <a:avLst/>
            <a:gdLst/>
            <a:ahLst/>
            <a:cxnLst/>
            <a:rect l="l" t="t" r="r" b="b"/>
            <a:pathLst>
              <a:path w="7607609" h="6557377">
                <a:moveTo>
                  <a:pt x="0" y="0"/>
                </a:moveTo>
                <a:lnTo>
                  <a:pt x="7607609" y="0"/>
                </a:lnTo>
                <a:lnTo>
                  <a:pt x="7607609" y="6557376"/>
                </a:lnTo>
                <a:lnTo>
                  <a:pt x="0" y="65573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8756" b="-7905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3741" y="1470946"/>
            <a:ext cx="6289219" cy="8816054"/>
          </a:xfrm>
          <a:custGeom>
            <a:avLst/>
            <a:gdLst/>
            <a:ahLst/>
            <a:cxnLst/>
            <a:rect l="l" t="t" r="r" b="b"/>
            <a:pathLst>
              <a:path w="6289219" h="8816054">
                <a:moveTo>
                  <a:pt x="0" y="0"/>
                </a:moveTo>
                <a:lnTo>
                  <a:pt x="6289218" y="0"/>
                </a:lnTo>
                <a:lnTo>
                  <a:pt x="6289218" y="8816054"/>
                </a:lnTo>
                <a:lnTo>
                  <a:pt x="0" y="88160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2461" b="-3606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27916" y="198571"/>
            <a:ext cx="1531384" cy="2640317"/>
          </a:xfrm>
          <a:custGeom>
            <a:avLst/>
            <a:gdLst/>
            <a:ahLst/>
            <a:cxnLst/>
            <a:rect l="l" t="t" r="r" b="b"/>
            <a:pathLst>
              <a:path w="1531384" h="2640317">
                <a:moveTo>
                  <a:pt x="0" y="0"/>
                </a:moveTo>
                <a:lnTo>
                  <a:pt x="1531384" y="0"/>
                </a:lnTo>
                <a:lnTo>
                  <a:pt x="1531384" y="2640317"/>
                </a:lnTo>
                <a:lnTo>
                  <a:pt x="0" y="26403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693950" y="166221"/>
            <a:ext cx="7980179" cy="11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929CEF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Попрактикуймося ! </a:t>
            </a:r>
            <a:endParaRPr lang="en-US" sz="6530">
              <a:solidFill>
                <a:srgbClr val="929CEF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997800" y="-235079"/>
            <a:ext cx="3507618" cy="3507618"/>
          </a:xfrm>
          <a:custGeom>
            <a:avLst/>
            <a:gdLst/>
            <a:ahLst/>
            <a:cxnLst/>
            <a:rect l="l" t="t" r="r" b="b"/>
            <a:pathLst>
              <a:path w="3507618" h="3507618">
                <a:moveTo>
                  <a:pt x="0" y="0"/>
                </a:moveTo>
                <a:lnTo>
                  <a:pt x="3507618" y="0"/>
                </a:lnTo>
                <a:lnTo>
                  <a:pt x="3507618" y="3507618"/>
                </a:lnTo>
                <a:lnTo>
                  <a:pt x="0" y="35076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3194" y="7435631"/>
            <a:ext cx="740288" cy="740288"/>
          </a:xfrm>
          <a:custGeom>
            <a:avLst/>
            <a:gdLst/>
            <a:ahLst/>
            <a:cxnLst/>
            <a:rect l="l" t="t" r="r" b="b"/>
            <a:pathLst>
              <a:path w="740288" h="740288">
                <a:moveTo>
                  <a:pt x="0" y="0"/>
                </a:moveTo>
                <a:lnTo>
                  <a:pt x="740288" y="0"/>
                </a:lnTo>
                <a:lnTo>
                  <a:pt x="740288" y="740288"/>
                </a:lnTo>
                <a:lnTo>
                  <a:pt x="0" y="7402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684039" y="6695342"/>
            <a:ext cx="740288" cy="740288"/>
          </a:xfrm>
          <a:custGeom>
            <a:avLst/>
            <a:gdLst/>
            <a:ahLst/>
            <a:cxnLst/>
            <a:rect l="l" t="t" r="r" b="b"/>
            <a:pathLst>
              <a:path w="740288" h="740288">
                <a:moveTo>
                  <a:pt x="0" y="0"/>
                </a:moveTo>
                <a:lnTo>
                  <a:pt x="740288" y="0"/>
                </a:lnTo>
                <a:lnTo>
                  <a:pt x="740288" y="740289"/>
                </a:lnTo>
                <a:lnTo>
                  <a:pt x="0" y="7402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4944" y="2168343"/>
            <a:ext cx="8454976" cy="7392054"/>
          </a:xfrm>
          <a:custGeom>
            <a:avLst/>
            <a:gdLst/>
            <a:ahLst/>
            <a:cxnLst/>
            <a:rect l="l" t="t" r="r" b="b"/>
            <a:pathLst>
              <a:path w="8454976" h="7392054">
                <a:moveTo>
                  <a:pt x="0" y="0"/>
                </a:moveTo>
                <a:lnTo>
                  <a:pt x="8454977" y="0"/>
                </a:lnTo>
                <a:lnTo>
                  <a:pt x="8454977" y="7392054"/>
                </a:lnTo>
                <a:lnTo>
                  <a:pt x="0" y="73920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6014" b="-11816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27916" y="198571"/>
            <a:ext cx="1531384" cy="2640317"/>
          </a:xfrm>
          <a:custGeom>
            <a:avLst/>
            <a:gdLst/>
            <a:ahLst/>
            <a:cxnLst/>
            <a:rect l="l" t="t" r="r" b="b"/>
            <a:pathLst>
              <a:path w="1531384" h="2640317">
                <a:moveTo>
                  <a:pt x="0" y="0"/>
                </a:moveTo>
                <a:lnTo>
                  <a:pt x="1531384" y="0"/>
                </a:lnTo>
                <a:lnTo>
                  <a:pt x="1531384" y="2640317"/>
                </a:lnTo>
                <a:lnTo>
                  <a:pt x="0" y="26403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693950" y="166221"/>
            <a:ext cx="7980179" cy="11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929CEF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Попрактикуймося ! </a:t>
            </a:r>
            <a:endParaRPr lang="en-US" sz="6530">
              <a:solidFill>
                <a:srgbClr val="929CEF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56853" y="2696013"/>
            <a:ext cx="3665264" cy="129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7715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7,6,1,5</a:t>
            </a:r>
            <a:endParaRPr lang="en-US" sz="7715" b="1">
              <a:solidFill>
                <a:srgbClr val="00000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4944" y="2168343"/>
            <a:ext cx="8454976" cy="7392054"/>
          </a:xfrm>
          <a:custGeom>
            <a:avLst/>
            <a:gdLst/>
            <a:ahLst/>
            <a:cxnLst/>
            <a:rect l="l" t="t" r="r" b="b"/>
            <a:pathLst>
              <a:path w="8454976" h="7392054">
                <a:moveTo>
                  <a:pt x="0" y="0"/>
                </a:moveTo>
                <a:lnTo>
                  <a:pt x="8454977" y="0"/>
                </a:lnTo>
                <a:lnTo>
                  <a:pt x="8454977" y="7392054"/>
                </a:lnTo>
                <a:lnTo>
                  <a:pt x="0" y="73920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6014" b="-11816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727916" y="198571"/>
            <a:ext cx="1531384" cy="2640317"/>
          </a:xfrm>
          <a:custGeom>
            <a:avLst/>
            <a:gdLst/>
            <a:ahLst/>
            <a:cxnLst/>
            <a:rect l="l" t="t" r="r" b="b"/>
            <a:pathLst>
              <a:path w="1531384" h="2640317">
                <a:moveTo>
                  <a:pt x="0" y="0"/>
                </a:moveTo>
                <a:lnTo>
                  <a:pt x="1531384" y="0"/>
                </a:lnTo>
                <a:lnTo>
                  <a:pt x="1531384" y="2640317"/>
                </a:lnTo>
                <a:lnTo>
                  <a:pt x="0" y="26403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693950" y="166221"/>
            <a:ext cx="7980179" cy="11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929CEF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Попрактикуймося ! </a:t>
            </a:r>
            <a:endParaRPr lang="en-US" sz="6530">
              <a:solidFill>
                <a:srgbClr val="929CEF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56853" y="2696013"/>
            <a:ext cx="3665264" cy="129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7715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7,6,1,5</a:t>
            </a:r>
            <a:endParaRPr lang="en-US" sz="7715" b="1">
              <a:solidFill>
                <a:srgbClr val="00000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684039" y="3896385"/>
            <a:ext cx="7296290" cy="347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5"/>
              </a:lnSpc>
            </a:pPr>
            <a:r>
              <a:rPr lang="en-US" sz="496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7- зяброві щілини</a:t>
            </a:r>
            <a:endParaRPr lang="en-US" sz="4960" b="1">
              <a:solidFill>
                <a:srgbClr val="00000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945"/>
              </a:lnSpc>
            </a:pPr>
            <a:r>
              <a:rPr lang="en-US" sz="496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6- спинний плавець </a:t>
            </a:r>
            <a:endParaRPr lang="en-US" sz="4960" b="1">
              <a:solidFill>
                <a:srgbClr val="00000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945"/>
              </a:lnSpc>
            </a:pPr>
            <a:r>
              <a:rPr lang="en-US" sz="496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1- хвостовий плавець </a:t>
            </a:r>
            <a:endParaRPr lang="en-US" sz="4960" b="1">
              <a:solidFill>
                <a:srgbClr val="00000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945"/>
              </a:lnSpc>
              <a:spcBef>
                <a:spcPct val="0"/>
              </a:spcBef>
            </a:pPr>
            <a:r>
              <a:rPr lang="en-US" sz="496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5 - грудний плавець</a:t>
            </a:r>
            <a:endParaRPr lang="en-US" sz="4960" b="1">
              <a:solidFill>
                <a:srgbClr val="00000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27916" y="198571"/>
            <a:ext cx="1531384" cy="2640317"/>
          </a:xfrm>
          <a:custGeom>
            <a:avLst/>
            <a:gdLst/>
            <a:ahLst/>
            <a:cxnLst/>
            <a:rect l="l" t="t" r="r" b="b"/>
            <a:pathLst>
              <a:path w="1531384" h="2640317">
                <a:moveTo>
                  <a:pt x="0" y="0"/>
                </a:moveTo>
                <a:lnTo>
                  <a:pt x="1531384" y="0"/>
                </a:lnTo>
                <a:lnTo>
                  <a:pt x="1531384" y="2640317"/>
                </a:lnTo>
                <a:lnTo>
                  <a:pt x="0" y="2640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2838888"/>
            <a:ext cx="7273338" cy="7055138"/>
          </a:xfrm>
          <a:custGeom>
            <a:avLst/>
            <a:gdLst/>
            <a:ahLst/>
            <a:cxnLst/>
            <a:rect l="l" t="t" r="r" b="b"/>
            <a:pathLst>
              <a:path w="7273338" h="7055138">
                <a:moveTo>
                  <a:pt x="0" y="0"/>
                </a:moveTo>
                <a:lnTo>
                  <a:pt x="7273338" y="0"/>
                </a:lnTo>
                <a:lnTo>
                  <a:pt x="7273338" y="7055138"/>
                </a:lnTo>
                <a:lnTo>
                  <a:pt x="0" y="70551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14355" y="6172200"/>
            <a:ext cx="4144945" cy="4114800"/>
          </a:xfrm>
          <a:custGeom>
            <a:avLst/>
            <a:gdLst/>
            <a:ahLst/>
            <a:cxnLst/>
            <a:rect l="l" t="t" r="r" b="b"/>
            <a:pathLst>
              <a:path w="4144945" h="4114800">
                <a:moveTo>
                  <a:pt x="0" y="0"/>
                </a:moveTo>
                <a:lnTo>
                  <a:pt x="4144945" y="0"/>
                </a:lnTo>
                <a:lnTo>
                  <a:pt x="41449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957515" y="1723335"/>
            <a:ext cx="8245820" cy="11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>
                <a:solidFill>
                  <a:srgbClr val="929CEF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Перегляньте відео : </a:t>
            </a:r>
            <a:endParaRPr lang="en-US" sz="6530">
              <a:solidFill>
                <a:srgbClr val="929CEF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549041" y="4103446"/>
            <a:ext cx="11308588" cy="226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0"/>
              </a:lnSpc>
              <a:spcBef>
                <a:spcPct val="0"/>
              </a:spcBef>
            </a:pPr>
            <a:r>
              <a:rPr lang="en-US" sz="6530" u="sng">
                <a:solidFill>
                  <a:srgbClr val="929CEF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  <a:hlinkClick r:id="rId9" tooltip="https://youtu.be/elXQS4mN3ro?feature=shared"/>
              </a:rPr>
              <a:t>https://youtu.be/elXQS4mN3ro?feature=shared</a:t>
            </a:r>
            <a:endParaRPr lang="en-US" sz="6530" u="sng">
              <a:solidFill>
                <a:srgbClr val="929CEF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  <a:hlinkClick r:id="rId9" tooltip="https://youtu.be/elXQS4mN3ro?feature=shar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-1641107" y="6836973"/>
            <a:ext cx="12485204" cy="3768262"/>
          </a:xfrm>
          <a:custGeom>
            <a:avLst/>
            <a:gdLst/>
            <a:ahLst/>
            <a:cxnLst/>
            <a:rect l="l" t="t" r="r" b="b"/>
            <a:pathLst>
              <a:path w="12485204" h="3768262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43903" y="6836973"/>
            <a:ext cx="12485204" cy="3768262"/>
          </a:xfrm>
          <a:custGeom>
            <a:avLst/>
            <a:gdLst/>
            <a:ahLst/>
            <a:cxnLst/>
            <a:rect l="l" t="t" r="r" b="b"/>
            <a:pathLst>
              <a:path w="12485204" h="3768262">
                <a:moveTo>
                  <a:pt x="0" y="0"/>
                </a:moveTo>
                <a:lnTo>
                  <a:pt x="12485204" y="0"/>
                </a:lnTo>
                <a:lnTo>
                  <a:pt x="12485204" y="3768262"/>
                </a:lnTo>
                <a:lnTo>
                  <a:pt x="0" y="37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956312" y="4779573"/>
            <a:ext cx="4517246" cy="41148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74886" y="4606304"/>
            <a:ext cx="4517246" cy="41148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716282">
            <a:off x="15827519" y="171091"/>
            <a:ext cx="3471074" cy="2057400"/>
          </a:xfrm>
          <a:custGeom>
            <a:avLst/>
            <a:gdLst/>
            <a:ahLst/>
            <a:cxnLst/>
            <a:rect l="l" t="t" r="r" b="b"/>
            <a:pathLst>
              <a:path w="3471074" h="2057400">
                <a:moveTo>
                  <a:pt x="0" y="0"/>
                </a:moveTo>
                <a:lnTo>
                  <a:pt x="3471074" y="0"/>
                </a:lnTo>
                <a:lnTo>
                  <a:pt x="347107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04930">
            <a:off x="-382187" y="2433896"/>
            <a:ext cx="2818716" cy="2557344"/>
          </a:xfrm>
          <a:custGeom>
            <a:avLst/>
            <a:gdLst/>
            <a:ahLst/>
            <a:cxnLst/>
            <a:rect l="l" t="t" r="r" b="b"/>
            <a:pathLst>
              <a:path w="2818716" h="2557344">
                <a:moveTo>
                  <a:pt x="0" y="0"/>
                </a:moveTo>
                <a:lnTo>
                  <a:pt x="2818716" y="0"/>
                </a:lnTo>
                <a:lnTo>
                  <a:pt x="2818716" y="2557344"/>
                </a:lnTo>
                <a:lnTo>
                  <a:pt x="0" y="2557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55103" y="3409447"/>
            <a:ext cx="4588800" cy="6506918"/>
          </a:xfrm>
          <a:custGeom>
            <a:avLst/>
            <a:gdLst/>
            <a:ahLst/>
            <a:cxnLst/>
            <a:rect l="l" t="t" r="r" b="b"/>
            <a:pathLst>
              <a:path w="4588800" h="6506918">
                <a:moveTo>
                  <a:pt x="0" y="0"/>
                </a:moveTo>
                <a:lnTo>
                  <a:pt x="4588800" y="0"/>
                </a:lnTo>
                <a:lnTo>
                  <a:pt x="4588800" y="6506918"/>
                </a:lnTo>
                <a:lnTo>
                  <a:pt x="0" y="65069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85113" y="4779573"/>
            <a:ext cx="5461735" cy="5461735"/>
          </a:xfrm>
          <a:custGeom>
            <a:avLst/>
            <a:gdLst/>
            <a:ahLst/>
            <a:cxnLst/>
            <a:rect l="l" t="t" r="r" b="b"/>
            <a:pathLst>
              <a:path w="5461735" h="5461735">
                <a:moveTo>
                  <a:pt x="0" y="0"/>
                </a:moveTo>
                <a:lnTo>
                  <a:pt x="5461735" y="0"/>
                </a:lnTo>
                <a:lnTo>
                  <a:pt x="5461735" y="5461735"/>
                </a:lnTo>
                <a:lnTo>
                  <a:pt x="0" y="54617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62324" y="795330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118857" y="4467268"/>
            <a:ext cx="8309722" cy="448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40"/>
              </a:lnSpc>
            </a:pPr>
            <a:r>
              <a:rPr lang="en-US" sz="1303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Д /З:</a:t>
            </a:r>
            <a:endParaRPr lang="en-US" sz="1303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marL="0" lvl="0" indent="0" algn="l">
              <a:lnSpc>
                <a:spcPts val="18240"/>
              </a:lnSpc>
              <a:spcBef>
                <a:spcPct val="0"/>
              </a:spcBef>
            </a:pPr>
            <a:r>
              <a:rPr lang="en-US" sz="1303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§ 51</a:t>
            </a:r>
            <a:endParaRPr lang="en-US" sz="1303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269768" y="2152602"/>
            <a:ext cx="12142840" cy="2380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80"/>
              </a:lnSpc>
              <a:spcBef>
                <a:spcPct val="0"/>
              </a:spcBef>
            </a:pPr>
            <a:r>
              <a:rPr lang="en-US" sz="684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Відскануй QR -код та пройди гру : </a:t>
            </a:r>
            <a:endParaRPr lang="en-US" sz="684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9116" y="1002689"/>
            <a:ext cx="15597428" cy="8222112"/>
          </a:xfrm>
          <a:custGeom>
            <a:avLst/>
            <a:gdLst/>
            <a:ahLst/>
            <a:cxnLst/>
            <a:rect l="l" t="t" r="r" b="b"/>
            <a:pathLst>
              <a:path w="15597428" h="8222112">
                <a:moveTo>
                  <a:pt x="0" y="0"/>
                </a:moveTo>
                <a:lnTo>
                  <a:pt x="15597429" y="0"/>
                </a:lnTo>
                <a:lnTo>
                  <a:pt x="15597429" y="8222112"/>
                </a:lnTo>
                <a:lnTo>
                  <a:pt x="0" y="8222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475845" y="1518730"/>
            <a:ext cx="4783455" cy="8229600"/>
          </a:xfrm>
          <a:custGeom>
            <a:avLst/>
            <a:gdLst/>
            <a:ahLst/>
            <a:cxnLst/>
            <a:rect l="l" t="t" r="r" b="b"/>
            <a:pathLst>
              <a:path w="4783455" h="8229600">
                <a:moveTo>
                  <a:pt x="0" y="0"/>
                </a:moveTo>
                <a:lnTo>
                  <a:pt x="4783455" y="0"/>
                </a:lnTo>
                <a:lnTo>
                  <a:pt x="47834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6434" y="6663899"/>
            <a:ext cx="3167912" cy="4042580"/>
          </a:xfrm>
          <a:custGeom>
            <a:avLst/>
            <a:gdLst/>
            <a:ahLst/>
            <a:cxnLst/>
            <a:rect l="l" t="t" r="r" b="b"/>
            <a:pathLst>
              <a:path w="3167912" h="4042580">
                <a:moveTo>
                  <a:pt x="0" y="0"/>
                </a:moveTo>
                <a:lnTo>
                  <a:pt x="3167913" y="0"/>
                </a:lnTo>
                <a:lnTo>
                  <a:pt x="3167913" y="4042580"/>
                </a:lnTo>
                <a:lnTo>
                  <a:pt x="0" y="4042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691668" y="2442536"/>
            <a:ext cx="6067058" cy="2085551"/>
          </a:xfrm>
          <a:custGeom>
            <a:avLst/>
            <a:gdLst/>
            <a:ahLst/>
            <a:cxnLst/>
            <a:rect l="l" t="t" r="r" b="b"/>
            <a:pathLst>
              <a:path w="6067058" h="2085551">
                <a:moveTo>
                  <a:pt x="0" y="0"/>
                </a:moveTo>
                <a:lnTo>
                  <a:pt x="6067058" y="0"/>
                </a:lnTo>
                <a:lnTo>
                  <a:pt x="6067058" y="2085551"/>
                </a:lnTo>
                <a:lnTo>
                  <a:pt x="0" y="2085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66164" y="833430"/>
            <a:ext cx="4052143" cy="2456612"/>
          </a:xfrm>
          <a:custGeom>
            <a:avLst/>
            <a:gdLst/>
            <a:ahLst/>
            <a:cxnLst/>
            <a:rect l="l" t="t" r="r" b="b"/>
            <a:pathLst>
              <a:path w="4052143" h="2456612">
                <a:moveTo>
                  <a:pt x="0" y="0"/>
                </a:moveTo>
                <a:lnTo>
                  <a:pt x="4052144" y="0"/>
                </a:lnTo>
                <a:lnTo>
                  <a:pt x="4052144" y="2456612"/>
                </a:lnTo>
                <a:lnTo>
                  <a:pt x="0" y="24566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63832" y="7104187"/>
            <a:ext cx="5222528" cy="3162004"/>
          </a:xfrm>
          <a:custGeom>
            <a:avLst/>
            <a:gdLst/>
            <a:ahLst/>
            <a:cxnLst/>
            <a:rect l="l" t="t" r="r" b="b"/>
            <a:pathLst>
              <a:path w="5222528" h="3162004">
                <a:moveTo>
                  <a:pt x="0" y="0"/>
                </a:moveTo>
                <a:lnTo>
                  <a:pt x="5222528" y="0"/>
                </a:lnTo>
                <a:lnTo>
                  <a:pt x="5222528" y="3162004"/>
                </a:lnTo>
                <a:lnTo>
                  <a:pt x="0" y="3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474347" y="3849674"/>
            <a:ext cx="10996406" cy="239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5"/>
              </a:lnSpc>
              <a:spcBef>
                <a:spcPct val="0"/>
              </a:spcBef>
            </a:pPr>
            <a:r>
              <a:rPr lang="en-US" sz="4575">
                <a:solidFill>
                  <a:srgbClr val="E87C67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це хребетні тварини,які пристосувалися до життя у водному середовищі.</a:t>
            </a:r>
            <a:endParaRPr lang="en-US" sz="4575">
              <a:solidFill>
                <a:srgbClr val="E87C67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54383" y="2271086"/>
            <a:ext cx="8686583" cy="152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10"/>
              </a:lnSpc>
              <a:spcBef>
                <a:spcPct val="0"/>
              </a:spcBef>
            </a:pPr>
            <a:r>
              <a:rPr lang="en-US" sz="8935">
                <a:solidFill>
                  <a:srgbClr val="929CEF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Риби </a:t>
            </a:r>
            <a:endParaRPr lang="en-US" sz="8935">
              <a:solidFill>
                <a:srgbClr val="929CEF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862324" y="795330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3129" y="1518730"/>
            <a:ext cx="9260785" cy="7072924"/>
          </a:xfrm>
          <a:custGeom>
            <a:avLst/>
            <a:gdLst/>
            <a:ahLst/>
            <a:cxnLst/>
            <a:rect l="l" t="t" r="r" b="b"/>
            <a:pathLst>
              <a:path w="9260785" h="7072924">
                <a:moveTo>
                  <a:pt x="0" y="0"/>
                </a:moveTo>
                <a:lnTo>
                  <a:pt x="9260785" y="0"/>
                </a:lnTo>
                <a:lnTo>
                  <a:pt x="9260785" y="7072924"/>
                </a:lnTo>
                <a:lnTo>
                  <a:pt x="0" y="7072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43914" y="2944562"/>
            <a:ext cx="7766669" cy="4397876"/>
          </a:xfrm>
          <a:custGeom>
            <a:avLst/>
            <a:gdLst/>
            <a:ahLst/>
            <a:cxnLst/>
            <a:rect l="l" t="t" r="r" b="b"/>
            <a:pathLst>
              <a:path w="7766669" h="4397876">
                <a:moveTo>
                  <a:pt x="0" y="0"/>
                </a:moveTo>
                <a:lnTo>
                  <a:pt x="7766669" y="0"/>
                </a:lnTo>
                <a:lnTo>
                  <a:pt x="7766669" y="4397876"/>
                </a:lnTo>
                <a:lnTo>
                  <a:pt x="0" y="43978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8780" y="3133261"/>
            <a:ext cx="8615220" cy="3915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0"/>
              </a:lnSpc>
              <a:spcBef>
                <a:spcPct val="0"/>
              </a:spcBef>
            </a:pPr>
            <a:r>
              <a:rPr lang="en-US" sz="558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Поширені лише у водному середовищі,в усіх типах солоних і прісних водойм. </a:t>
            </a:r>
            <a:endParaRPr lang="en-US" sz="558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4944" y="2646071"/>
            <a:ext cx="17083459" cy="6612229"/>
          </a:xfrm>
          <a:custGeom>
            <a:avLst/>
            <a:gdLst/>
            <a:ahLst/>
            <a:cxnLst/>
            <a:rect l="l" t="t" r="r" b="b"/>
            <a:pathLst>
              <a:path w="17083459" h="6612229">
                <a:moveTo>
                  <a:pt x="0" y="0"/>
                </a:moveTo>
                <a:lnTo>
                  <a:pt x="17083459" y="0"/>
                </a:lnTo>
                <a:lnTo>
                  <a:pt x="17083459" y="6612229"/>
                </a:lnTo>
                <a:lnTo>
                  <a:pt x="0" y="6612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72695" b="-301440"/>
            </a:stretch>
          </a:blipFill>
        </p:spPr>
      </p:sp>
      <p:sp>
        <p:nvSpPr>
          <p:cNvPr id="8" name="TextBox 8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73525" y="-190500"/>
            <a:ext cx="11607165" cy="2536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780"/>
              </a:lnSpc>
              <a:spcBef>
                <a:spcPct val="0"/>
              </a:spcBef>
            </a:pPr>
            <a:r>
              <a:rPr lang="en-US" sz="1413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Будова</a:t>
            </a:r>
            <a:endParaRPr lang="en-US" sz="1413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3129" y="1518730"/>
            <a:ext cx="10775254" cy="8229600"/>
          </a:xfrm>
          <a:custGeom>
            <a:avLst/>
            <a:gdLst/>
            <a:ahLst/>
            <a:cxnLst/>
            <a:rect l="l" t="t" r="r" b="b"/>
            <a:pathLst>
              <a:path w="10775254" h="8229600">
                <a:moveTo>
                  <a:pt x="0" y="0"/>
                </a:moveTo>
                <a:lnTo>
                  <a:pt x="10775254" y="0"/>
                </a:lnTo>
                <a:lnTo>
                  <a:pt x="107752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3042095"/>
            <a:ext cx="8615214" cy="6403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0"/>
              </a:lnSpc>
              <a:spcBef>
                <a:spcPct val="0"/>
              </a:spcBef>
            </a:pPr>
            <a:r>
              <a:rPr lang="en-US" sz="403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Тіло складається з : </a:t>
            </a:r>
            <a:r>
              <a:rPr lang="en-US" sz="4035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голови,тулуба і хвоста.</a:t>
            </a:r>
            <a:r>
              <a:rPr lang="en-US" sz="403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Відділи переходять одне в одного ,що забезпечує обтічну форму тіла(вона зменшує тертя об воду).Наявні верхня і нижня щелепа,остання рухома. Орган нюху - ніздрі,очі,зяброві кришки,які прикривають зябра</a:t>
            </a:r>
            <a:endParaRPr lang="en-US" sz="403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43914" y="3082063"/>
            <a:ext cx="9699335" cy="4095545"/>
          </a:xfrm>
          <a:custGeom>
            <a:avLst/>
            <a:gdLst/>
            <a:ahLst/>
            <a:cxnLst/>
            <a:rect l="l" t="t" r="r" b="b"/>
            <a:pathLst>
              <a:path w="9699335" h="4095545">
                <a:moveTo>
                  <a:pt x="0" y="0"/>
                </a:moveTo>
                <a:lnTo>
                  <a:pt x="9699335" y="0"/>
                </a:lnTo>
                <a:lnTo>
                  <a:pt x="9699335" y="4095545"/>
                </a:lnTo>
                <a:lnTo>
                  <a:pt x="0" y="40955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093" t="-172695" b="-301440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3297865"/>
            <a:ext cx="13833146" cy="5967688"/>
          </a:xfrm>
          <a:custGeom>
            <a:avLst/>
            <a:gdLst/>
            <a:ahLst/>
            <a:cxnLst/>
            <a:rect l="l" t="t" r="r" b="b"/>
            <a:pathLst>
              <a:path w="13833146" h="5967688">
                <a:moveTo>
                  <a:pt x="0" y="0"/>
                </a:moveTo>
                <a:lnTo>
                  <a:pt x="13833146" y="0"/>
                </a:lnTo>
                <a:lnTo>
                  <a:pt x="13833146" y="5967688"/>
                </a:lnTo>
                <a:lnTo>
                  <a:pt x="0" y="59676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996564" y="4891707"/>
            <a:ext cx="11332009" cy="3741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5"/>
              </a:lnSpc>
            </a:pPr>
            <a:r>
              <a:rPr lang="en-US" sz="5330">
                <a:solidFill>
                  <a:srgbClr val="A0281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Плавці</a:t>
            </a:r>
            <a:r>
              <a:rPr lang="en-US" sz="53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забезпечують рухи.  Головний орган руху - хвіст,який завершується хвостовим плавцем</a:t>
            </a:r>
            <a:endParaRPr lang="en-US" sz="53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7465"/>
              </a:lnSpc>
              <a:spcBef>
                <a:spcPct val="0"/>
              </a:spcBef>
            </a:pPr>
            <a:r>
              <a:rPr lang="en-US" sz="53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Органи дихання - </a:t>
            </a:r>
            <a:r>
              <a:rPr lang="en-US" sz="5330" b="1">
                <a:solidFill>
                  <a:srgbClr val="918B53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зябра</a:t>
            </a:r>
            <a:r>
              <a:rPr lang="en-US" sz="5330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.</a:t>
            </a:r>
            <a:endParaRPr lang="en-US" sz="5330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477995" y="414302"/>
            <a:ext cx="11332009" cy="91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5"/>
              </a:lnSpc>
              <a:spcBef>
                <a:spcPct val="0"/>
              </a:spcBef>
            </a:pPr>
            <a:r>
              <a:rPr lang="en-US" sz="5330">
                <a:solidFill>
                  <a:srgbClr val="00000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Плавці </a:t>
            </a:r>
            <a:endParaRPr lang="en-US" sz="5330">
              <a:solidFill>
                <a:srgbClr val="00000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1276519" y="1328773"/>
            <a:ext cx="11332009" cy="1859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5"/>
              </a:lnSpc>
            </a:pPr>
            <a:r>
              <a:rPr lang="en-US" sz="5330">
                <a:solidFill>
                  <a:srgbClr val="8399C4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Парні</a:t>
            </a:r>
            <a:endParaRPr lang="en-US" sz="5330">
              <a:solidFill>
                <a:srgbClr val="8399C4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7465"/>
              </a:lnSpc>
              <a:spcBef>
                <a:spcPct val="0"/>
              </a:spcBef>
            </a:pPr>
            <a:r>
              <a:rPr lang="en-US" sz="5330">
                <a:solidFill>
                  <a:srgbClr val="8399C4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(Грудні, черевні)</a:t>
            </a:r>
            <a:endParaRPr lang="en-US" sz="5330">
              <a:solidFill>
                <a:srgbClr val="8399C4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167142" y="1328773"/>
            <a:ext cx="11332009" cy="2804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5"/>
              </a:lnSpc>
            </a:pPr>
            <a:r>
              <a:rPr lang="en-US" sz="5330">
                <a:solidFill>
                  <a:srgbClr val="4C956C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Непарні</a:t>
            </a:r>
            <a:endParaRPr lang="en-US" sz="5330">
              <a:solidFill>
                <a:srgbClr val="4C956C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7465"/>
              </a:lnSpc>
            </a:pPr>
            <a:r>
              <a:rPr lang="en-US" sz="5330">
                <a:solidFill>
                  <a:srgbClr val="4C956C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(хвостовий</a:t>
            </a:r>
            <a:endParaRPr lang="en-US" sz="5330">
              <a:solidFill>
                <a:srgbClr val="4C956C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7465"/>
              </a:lnSpc>
              <a:spcBef>
                <a:spcPct val="0"/>
              </a:spcBef>
            </a:pPr>
            <a:r>
              <a:rPr lang="en-US" sz="5330">
                <a:solidFill>
                  <a:srgbClr val="4C956C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,анальний,спинний)</a:t>
            </a:r>
            <a:endParaRPr lang="en-US" sz="5330">
              <a:solidFill>
                <a:srgbClr val="4C956C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10825755" y="1132508"/>
            <a:ext cx="1623060" cy="39904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AutoShape 14"/>
          <p:cNvSpPr/>
          <p:nvPr/>
        </p:nvSpPr>
        <p:spPr>
          <a:xfrm flipH="1">
            <a:off x="6147918" y="1114009"/>
            <a:ext cx="1544390" cy="63907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3297865"/>
            <a:ext cx="13833146" cy="5967688"/>
          </a:xfrm>
          <a:custGeom>
            <a:avLst/>
            <a:gdLst/>
            <a:ahLst/>
            <a:cxnLst/>
            <a:rect l="l" t="t" r="r" b="b"/>
            <a:pathLst>
              <a:path w="13833146" h="5967688">
                <a:moveTo>
                  <a:pt x="0" y="0"/>
                </a:moveTo>
                <a:lnTo>
                  <a:pt x="13833146" y="0"/>
                </a:lnTo>
                <a:lnTo>
                  <a:pt x="13833146" y="5967688"/>
                </a:lnTo>
                <a:lnTo>
                  <a:pt x="0" y="59676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66543" y="5248609"/>
            <a:ext cx="11192051" cy="400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5"/>
              </a:lnSpc>
            </a:pPr>
            <a:r>
              <a:rPr lang="en-US" sz="4570">
                <a:solidFill>
                  <a:srgbClr val="00000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Грудні і черевні плавці зміцнюють напрямок руху .</a:t>
            </a:r>
            <a:endParaRPr lang="en-US" sz="4570">
              <a:solidFill>
                <a:srgbClr val="00000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6395"/>
              </a:lnSpc>
              <a:spcBef>
                <a:spcPct val="0"/>
              </a:spcBef>
            </a:pPr>
            <a:r>
              <a:rPr lang="en-US" sz="4570">
                <a:solidFill>
                  <a:srgbClr val="8399C4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Анальний і спинний необхідні для того,щоб риба не перекидалися у воді,а мала стабільне положення </a:t>
            </a:r>
            <a:endParaRPr lang="en-US" sz="4570">
              <a:solidFill>
                <a:srgbClr val="8399C4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390313" y="2508772"/>
            <a:ext cx="5861389" cy="5832082"/>
          </a:xfrm>
          <a:custGeom>
            <a:avLst/>
            <a:gdLst/>
            <a:ahLst/>
            <a:cxnLst/>
            <a:rect l="l" t="t" r="r" b="b"/>
            <a:pathLst>
              <a:path w="5861389" h="5832082">
                <a:moveTo>
                  <a:pt x="0" y="0"/>
                </a:moveTo>
                <a:lnTo>
                  <a:pt x="5861389" y="0"/>
                </a:lnTo>
                <a:lnTo>
                  <a:pt x="5861389" y="5832082"/>
                </a:lnTo>
                <a:lnTo>
                  <a:pt x="0" y="58320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89485" y="805587"/>
            <a:ext cx="7023446" cy="3406371"/>
          </a:xfrm>
          <a:custGeom>
            <a:avLst/>
            <a:gdLst/>
            <a:ahLst/>
            <a:cxnLst/>
            <a:rect l="l" t="t" r="r" b="b"/>
            <a:pathLst>
              <a:path w="7023446" h="3406371">
                <a:moveTo>
                  <a:pt x="0" y="0"/>
                </a:moveTo>
                <a:lnTo>
                  <a:pt x="7023446" y="0"/>
                </a:lnTo>
                <a:lnTo>
                  <a:pt x="7023446" y="3406371"/>
                </a:lnTo>
                <a:lnTo>
                  <a:pt x="0" y="34063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536008">
            <a:off x="10485864" y="2064811"/>
            <a:ext cx="2431763" cy="686973"/>
          </a:xfrm>
          <a:custGeom>
            <a:avLst/>
            <a:gdLst/>
            <a:ahLst/>
            <a:cxnLst/>
            <a:rect l="l" t="t" r="r" b="b"/>
            <a:pathLst>
              <a:path w="2431763" h="686973">
                <a:moveTo>
                  <a:pt x="0" y="0"/>
                </a:moveTo>
                <a:lnTo>
                  <a:pt x="2431763" y="0"/>
                </a:lnTo>
                <a:lnTo>
                  <a:pt x="2431763" y="686973"/>
                </a:lnTo>
                <a:lnTo>
                  <a:pt x="0" y="6869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289424" y="-76200"/>
            <a:ext cx="11192051" cy="769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5"/>
              </a:lnSpc>
              <a:spcBef>
                <a:spcPct val="0"/>
              </a:spcBef>
            </a:pPr>
            <a:r>
              <a:rPr lang="en-US" sz="457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Спинний</a:t>
            </a:r>
            <a:r>
              <a:rPr lang="en-US" sz="4570">
                <a:solidFill>
                  <a:srgbClr val="00000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 </a:t>
            </a:r>
            <a:endParaRPr lang="en-US" sz="4570">
              <a:solidFill>
                <a:srgbClr val="00000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389485" y="2573551"/>
            <a:ext cx="11192051" cy="769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5"/>
              </a:lnSpc>
              <a:spcBef>
                <a:spcPct val="0"/>
              </a:spcBef>
            </a:pPr>
            <a:r>
              <a:rPr lang="en-US" sz="457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Анальний</a:t>
            </a:r>
            <a:endParaRPr lang="en-US" sz="4570" b="1">
              <a:solidFill>
                <a:srgbClr val="00000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2048051" y="2767850"/>
            <a:ext cx="11192051" cy="769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5"/>
              </a:lnSpc>
              <a:spcBef>
                <a:spcPct val="0"/>
              </a:spcBef>
            </a:pPr>
            <a:r>
              <a:rPr lang="en-US" sz="457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Грудний</a:t>
            </a:r>
            <a:endParaRPr lang="en-US" sz="4570" b="1">
              <a:solidFill>
                <a:srgbClr val="00000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641095" y="4008230"/>
            <a:ext cx="11192051" cy="769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5"/>
              </a:lnSpc>
              <a:spcBef>
                <a:spcPct val="0"/>
              </a:spcBef>
            </a:pPr>
            <a:r>
              <a:rPr lang="en-US" sz="457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Черевний</a:t>
            </a:r>
            <a:endParaRPr lang="en-US" sz="4570" b="1">
              <a:solidFill>
                <a:srgbClr val="00000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308593" y="1667566"/>
            <a:ext cx="16813108" cy="1176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10"/>
              </a:lnSpc>
              <a:spcBef>
                <a:spcPct val="0"/>
              </a:spcBef>
            </a:pPr>
            <a:r>
              <a:rPr lang="en-US" sz="6865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Хвостовий</a:t>
            </a:r>
            <a:endParaRPr lang="en-US" sz="6865" b="1">
              <a:solidFill>
                <a:srgbClr val="00000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8" name="Freeform 18"/>
          <p:cNvSpPr/>
          <p:nvPr/>
        </p:nvSpPr>
        <p:spPr>
          <a:xfrm rot="-3586754">
            <a:off x="5518484" y="4406533"/>
            <a:ext cx="1580218" cy="446412"/>
          </a:xfrm>
          <a:custGeom>
            <a:avLst/>
            <a:gdLst/>
            <a:ahLst/>
            <a:cxnLst/>
            <a:rect l="l" t="t" r="r" b="b"/>
            <a:pathLst>
              <a:path w="1580218" h="446412">
                <a:moveTo>
                  <a:pt x="0" y="0"/>
                </a:moveTo>
                <a:lnTo>
                  <a:pt x="1580218" y="0"/>
                </a:lnTo>
                <a:lnTo>
                  <a:pt x="1580218" y="446412"/>
                </a:lnTo>
                <a:lnTo>
                  <a:pt x="0" y="4464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9685427">
            <a:off x="6685327" y="195184"/>
            <a:ext cx="2431763" cy="686973"/>
          </a:xfrm>
          <a:custGeom>
            <a:avLst/>
            <a:gdLst/>
            <a:ahLst/>
            <a:cxnLst/>
            <a:rect l="l" t="t" r="r" b="b"/>
            <a:pathLst>
              <a:path w="2431763" h="686973">
                <a:moveTo>
                  <a:pt x="0" y="0"/>
                </a:moveTo>
                <a:lnTo>
                  <a:pt x="2431763" y="0"/>
                </a:lnTo>
                <a:lnTo>
                  <a:pt x="2431763" y="686973"/>
                </a:lnTo>
                <a:lnTo>
                  <a:pt x="0" y="6869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6066564">
            <a:off x="8373699" y="779664"/>
            <a:ext cx="1578934" cy="446049"/>
          </a:xfrm>
          <a:custGeom>
            <a:avLst/>
            <a:gdLst/>
            <a:ahLst/>
            <a:cxnLst/>
            <a:rect l="l" t="t" r="r" b="b"/>
            <a:pathLst>
              <a:path w="1578934" h="446049">
                <a:moveTo>
                  <a:pt x="0" y="0"/>
                </a:moveTo>
                <a:lnTo>
                  <a:pt x="1578934" y="0"/>
                </a:lnTo>
                <a:lnTo>
                  <a:pt x="1578934" y="446049"/>
                </a:lnTo>
                <a:lnTo>
                  <a:pt x="0" y="4460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809433">
            <a:off x="4180401" y="2996473"/>
            <a:ext cx="3075267" cy="868763"/>
          </a:xfrm>
          <a:custGeom>
            <a:avLst/>
            <a:gdLst/>
            <a:ahLst/>
            <a:cxnLst/>
            <a:rect l="l" t="t" r="r" b="b"/>
            <a:pathLst>
              <a:path w="3075267" h="868763">
                <a:moveTo>
                  <a:pt x="0" y="0"/>
                </a:moveTo>
                <a:lnTo>
                  <a:pt x="3075267" y="0"/>
                </a:lnTo>
                <a:lnTo>
                  <a:pt x="3075267" y="868763"/>
                </a:lnTo>
                <a:lnTo>
                  <a:pt x="0" y="8687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1518730"/>
            <a:ext cx="17563056" cy="7576789"/>
          </a:xfrm>
          <a:custGeom>
            <a:avLst/>
            <a:gdLst/>
            <a:ahLst/>
            <a:cxnLst/>
            <a:rect l="l" t="t" r="r" b="b"/>
            <a:pathLst>
              <a:path w="17563056" h="7576789">
                <a:moveTo>
                  <a:pt x="0" y="0"/>
                </a:moveTo>
                <a:lnTo>
                  <a:pt x="17563056" y="0"/>
                </a:lnTo>
                <a:lnTo>
                  <a:pt x="17563056" y="7576789"/>
                </a:lnTo>
                <a:lnTo>
                  <a:pt x="0" y="75767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96048" y="7310409"/>
            <a:ext cx="2967008" cy="2976591"/>
          </a:xfrm>
          <a:custGeom>
            <a:avLst/>
            <a:gdLst/>
            <a:ahLst/>
            <a:cxnLst/>
            <a:rect l="l" t="t" r="r" b="b"/>
            <a:pathLst>
              <a:path w="2967008" h="2976591">
                <a:moveTo>
                  <a:pt x="0" y="0"/>
                </a:moveTo>
                <a:lnTo>
                  <a:pt x="2967008" y="0"/>
                </a:lnTo>
                <a:lnTo>
                  <a:pt x="2967008" y="2976591"/>
                </a:lnTo>
                <a:lnTo>
                  <a:pt x="0" y="29765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655589" y="4045094"/>
            <a:ext cx="14537417" cy="400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5"/>
              </a:lnSpc>
              <a:spcBef>
                <a:spcPct val="0"/>
              </a:spcBef>
            </a:pPr>
            <a:r>
              <a:rPr lang="en-US" sz="457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Тіло риби вкрте </a:t>
            </a:r>
            <a:r>
              <a:rPr lang="en-US" sz="4570" b="1">
                <a:solidFill>
                  <a:srgbClr val="A80B2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лускою</a:t>
            </a:r>
            <a:r>
              <a:rPr lang="en-US" sz="457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,яка захищає її від пошкоджень і надає обтічності(дозволяє легко плавати ),шкірні залози виділяють слиз. У </a:t>
            </a:r>
            <a:r>
              <a:rPr lang="en-US" sz="4570" b="1">
                <a:solidFill>
                  <a:srgbClr val="6F66A2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кісткових риб </a:t>
            </a:r>
            <a:r>
              <a:rPr lang="en-US" sz="457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є </a:t>
            </a:r>
            <a:r>
              <a:rPr lang="en-US" sz="4570" b="1">
                <a:solidFill>
                  <a:srgbClr val="6F66A2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плавальний міхур</a:t>
            </a:r>
            <a:r>
              <a:rPr lang="en-US" sz="457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,який помагає триматися рибі в товщі води.</a:t>
            </a:r>
            <a:endParaRPr lang="en-US" sz="4570" b="1">
              <a:solidFill>
                <a:srgbClr val="00000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781528" y="0"/>
            <a:ext cx="8060960" cy="4087477"/>
          </a:xfrm>
          <a:custGeom>
            <a:avLst/>
            <a:gdLst/>
            <a:ahLst/>
            <a:cxnLst/>
            <a:rect l="l" t="t" r="r" b="b"/>
            <a:pathLst>
              <a:path w="8060960" h="4087477">
                <a:moveTo>
                  <a:pt x="0" y="0"/>
                </a:moveTo>
                <a:lnTo>
                  <a:pt x="8060960" y="0"/>
                </a:lnTo>
                <a:lnTo>
                  <a:pt x="8060960" y="4087477"/>
                </a:lnTo>
                <a:lnTo>
                  <a:pt x="0" y="40874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24944" y="538670"/>
            <a:ext cx="16838112" cy="980060"/>
            <a:chOff x="0" y="0"/>
            <a:chExt cx="4434729" cy="2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34729" cy="258123"/>
            </a:xfrm>
            <a:custGeom>
              <a:avLst/>
              <a:gdLst/>
              <a:ahLst/>
              <a:cxnLst/>
              <a:rect l="l" t="t" r="r" b="b"/>
              <a:pathLst>
                <a:path w="4434729" h="258123">
                  <a:moveTo>
                    <a:pt x="13334" y="0"/>
                  </a:moveTo>
                  <a:lnTo>
                    <a:pt x="4421395" y="0"/>
                  </a:lnTo>
                  <a:cubicBezTo>
                    <a:pt x="4424931" y="0"/>
                    <a:pt x="4428323" y="1405"/>
                    <a:pt x="4430824" y="3905"/>
                  </a:cubicBezTo>
                  <a:cubicBezTo>
                    <a:pt x="4433324" y="6406"/>
                    <a:pt x="4434729" y="9797"/>
                    <a:pt x="4434729" y="13334"/>
                  </a:cubicBezTo>
                  <a:lnTo>
                    <a:pt x="4434729" y="244789"/>
                  </a:lnTo>
                  <a:cubicBezTo>
                    <a:pt x="4434729" y="248325"/>
                    <a:pt x="4433324" y="251717"/>
                    <a:pt x="4430824" y="254217"/>
                  </a:cubicBezTo>
                  <a:cubicBezTo>
                    <a:pt x="4428323" y="256718"/>
                    <a:pt x="4424931" y="258123"/>
                    <a:pt x="4421395" y="258123"/>
                  </a:cubicBezTo>
                  <a:lnTo>
                    <a:pt x="13334" y="258123"/>
                  </a:lnTo>
                  <a:cubicBezTo>
                    <a:pt x="9797" y="258123"/>
                    <a:pt x="6406" y="256718"/>
                    <a:pt x="3905" y="254217"/>
                  </a:cubicBezTo>
                  <a:cubicBezTo>
                    <a:pt x="1405" y="251717"/>
                    <a:pt x="0" y="248325"/>
                    <a:pt x="0" y="244789"/>
                  </a:cubicBezTo>
                  <a:lnTo>
                    <a:pt x="0" y="13334"/>
                  </a:lnTo>
                  <a:cubicBezTo>
                    <a:pt x="0" y="9797"/>
                    <a:pt x="1405" y="6406"/>
                    <a:pt x="3905" y="3905"/>
                  </a:cubicBezTo>
                  <a:cubicBezTo>
                    <a:pt x="6406" y="1405"/>
                    <a:pt x="9797" y="0"/>
                    <a:pt x="13334" y="0"/>
                  </a:cubicBezTo>
                  <a:close/>
                </a:path>
              </a:pathLst>
            </a:custGeom>
            <a:solidFill>
              <a:srgbClr val="E1E4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34729" cy="2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7275" y="805587"/>
            <a:ext cx="652931" cy="394204"/>
          </a:xfrm>
          <a:custGeom>
            <a:avLst/>
            <a:gdLst/>
            <a:ahLst/>
            <a:cxnLst/>
            <a:rect l="l" t="t" r="r" b="b"/>
            <a:pathLst>
              <a:path w="652931" h="394204">
                <a:moveTo>
                  <a:pt x="0" y="0"/>
                </a:moveTo>
                <a:lnTo>
                  <a:pt x="652931" y="0"/>
                </a:lnTo>
                <a:lnTo>
                  <a:pt x="652931" y="394204"/>
                </a:lnTo>
                <a:lnTo>
                  <a:pt x="0" y="39420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602" y="6281709"/>
            <a:ext cx="18558304" cy="5162583"/>
          </a:xfrm>
          <a:custGeom>
            <a:avLst/>
            <a:gdLst/>
            <a:ahLst/>
            <a:cxnLst/>
            <a:rect l="l" t="t" r="r" b="b"/>
            <a:pathLst>
              <a:path w="18558304" h="5162583">
                <a:moveTo>
                  <a:pt x="0" y="0"/>
                </a:moveTo>
                <a:lnTo>
                  <a:pt x="18558304" y="0"/>
                </a:lnTo>
                <a:lnTo>
                  <a:pt x="18558304" y="5162583"/>
                </a:lnTo>
                <a:lnTo>
                  <a:pt x="0" y="516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92185" y="0"/>
            <a:ext cx="13449859" cy="5802336"/>
          </a:xfrm>
          <a:custGeom>
            <a:avLst/>
            <a:gdLst/>
            <a:ahLst/>
            <a:cxnLst/>
            <a:rect l="l" t="t" r="r" b="b"/>
            <a:pathLst>
              <a:path w="13449859" h="5802336">
                <a:moveTo>
                  <a:pt x="0" y="0"/>
                </a:moveTo>
                <a:lnTo>
                  <a:pt x="13449860" y="0"/>
                </a:lnTo>
                <a:lnTo>
                  <a:pt x="13449860" y="5802336"/>
                </a:lnTo>
                <a:lnTo>
                  <a:pt x="0" y="58023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814999" y="1656323"/>
            <a:ext cx="10748057" cy="3784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0"/>
              </a:lnSpc>
              <a:spcBef>
                <a:spcPct val="0"/>
              </a:spcBef>
            </a:pPr>
            <a:r>
              <a:rPr lang="en-US" sz="538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У риб є орган чуття - </a:t>
            </a:r>
            <a:r>
              <a:rPr lang="en-US" sz="5385" b="1">
                <a:solidFill>
                  <a:srgbClr val="166469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бічна лінія</a:t>
            </a:r>
            <a:r>
              <a:rPr lang="en-US" sz="5385">
                <a:solidFill>
                  <a:srgbClr val="166469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,вона може сприймати швидкість і напрям течії,саме тому риби обходять перешкоди.</a:t>
            </a:r>
            <a:endParaRPr lang="en-US" sz="5385">
              <a:solidFill>
                <a:srgbClr val="166469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40371" y="6040461"/>
            <a:ext cx="8703629" cy="5033991"/>
          </a:xfrm>
          <a:custGeom>
            <a:avLst/>
            <a:gdLst/>
            <a:ahLst/>
            <a:cxnLst/>
            <a:rect l="l" t="t" r="r" b="b"/>
            <a:pathLst>
              <a:path w="8703629" h="5033991">
                <a:moveTo>
                  <a:pt x="0" y="0"/>
                </a:moveTo>
                <a:lnTo>
                  <a:pt x="8703629" y="0"/>
                </a:lnTo>
                <a:lnTo>
                  <a:pt x="8703629" y="5033991"/>
                </a:lnTo>
                <a:lnTo>
                  <a:pt x="0" y="50339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143264">
            <a:off x="1869085" y="743939"/>
            <a:ext cx="2513066" cy="40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30"/>
              </a:lnSpc>
              <a:spcBef>
                <a:spcPct val="0"/>
              </a:spcBef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grpSp>
        <p:nvGrpSpPr>
          <p:cNvPr id="11" name="Group 11"/>
          <p:cNvGrpSpPr/>
          <p:nvPr/>
        </p:nvGrpSpPr>
        <p:grpSpPr>
          <a:xfrm rot="0">
            <a:off x="2708910" y="8495348"/>
            <a:ext cx="4124325" cy="755332"/>
            <a:chOff x="0" y="0"/>
            <a:chExt cx="5499100" cy="1007110"/>
          </a:xfrm>
        </p:grpSpPr>
        <p:sp>
          <p:nvSpPr>
            <p:cNvPr id="12" name="Freeform 12"/>
            <p:cNvSpPr/>
            <p:nvPr/>
          </p:nvSpPr>
          <p:spPr>
            <a:xfrm>
              <a:off x="44450" y="45720"/>
              <a:ext cx="5405120" cy="911860"/>
            </a:xfrm>
            <a:custGeom>
              <a:avLst/>
              <a:gdLst/>
              <a:ahLst/>
              <a:cxnLst/>
              <a:rect l="l" t="t" r="r" b="b"/>
              <a:pathLst>
                <a:path w="5405120" h="911860">
                  <a:moveTo>
                    <a:pt x="114300" y="5080"/>
                  </a:moveTo>
                  <a:cubicBezTo>
                    <a:pt x="684530" y="231140"/>
                    <a:pt x="765810" y="307340"/>
                    <a:pt x="824230" y="332740"/>
                  </a:cubicBezTo>
                  <a:cubicBezTo>
                    <a:pt x="855980" y="345440"/>
                    <a:pt x="877570" y="340360"/>
                    <a:pt x="902970" y="350520"/>
                  </a:cubicBezTo>
                  <a:cubicBezTo>
                    <a:pt x="929640" y="363220"/>
                    <a:pt x="952500" y="388620"/>
                    <a:pt x="982980" y="402590"/>
                  </a:cubicBezTo>
                  <a:cubicBezTo>
                    <a:pt x="1016000" y="416560"/>
                    <a:pt x="1050290" y="416560"/>
                    <a:pt x="1092200" y="431800"/>
                  </a:cubicBezTo>
                  <a:cubicBezTo>
                    <a:pt x="1149350" y="453390"/>
                    <a:pt x="1216660" y="497840"/>
                    <a:pt x="1295400" y="525780"/>
                  </a:cubicBezTo>
                  <a:cubicBezTo>
                    <a:pt x="1395730" y="561340"/>
                    <a:pt x="1526540" y="598170"/>
                    <a:pt x="1649730" y="618490"/>
                  </a:cubicBezTo>
                  <a:cubicBezTo>
                    <a:pt x="1779270" y="640080"/>
                    <a:pt x="1903730" y="629920"/>
                    <a:pt x="2052320" y="645160"/>
                  </a:cubicBezTo>
                  <a:cubicBezTo>
                    <a:pt x="2237740" y="664210"/>
                    <a:pt x="2485390" y="715010"/>
                    <a:pt x="2675890" y="731520"/>
                  </a:cubicBezTo>
                  <a:cubicBezTo>
                    <a:pt x="2833370" y="745490"/>
                    <a:pt x="2959100" y="748030"/>
                    <a:pt x="3111500" y="746760"/>
                  </a:cubicBezTo>
                  <a:cubicBezTo>
                    <a:pt x="3282950" y="746760"/>
                    <a:pt x="3478530" y="751840"/>
                    <a:pt x="3653790" y="725170"/>
                  </a:cubicBezTo>
                  <a:cubicBezTo>
                    <a:pt x="3825240" y="699770"/>
                    <a:pt x="4027170" y="615950"/>
                    <a:pt x="4151630" y="591820"/>
                  </a:cubicBezTo>
                  <a:cubicBezTo>
                    <a:pt x="4222750" y="577850"/>
                    <a:pt x="4253230" y="574040"/>
                    <a:pt x="4323080" y="568960"/>
                  </a:cubicBezTo>
                  <a:cubicBezTo>
                    <a:pt x="4428490" y="562610"/>
                    <a:pt x="4596130" y="560070"/>
                    <a:pt x="4719320" y="568960"/>
                  </a:cubicBezTo>
                  <a:cubicBezTo>
                    <a:pt x="4827270" y="576580"/>
                    <a:pt x="4921250" y="610870"/>
                    <a:pt x="5022850" y="613410"/>
                  </a:cubicBezTo>
                  <a:cubicBezTo>
                    <a:pt x="5124450" y="617220"/>
                    <a:pt x="5274310" y="579120"/>
                    <a:pt x="5331460" y="590550"/>
                  </a:cubicBezTo>
                  <a:cubicBezTo>
                    <a:pt x="5355590" y="594360"/>
                    <a:pt x="5367020" y="601980"/>
                    <a:pt x="5379720" y="614680"/>
                  </a:cubicBezTo>
                  <a:cubicBezTo>
                    <a:pt x="5391150" y="626110"/>
                    <a:pt x="5401310" y="645160"/>
                    <a:pt x="5402580" y="661670"/>
                  </a:cubicBezTo>
                  <a:cubicBezTo>
                    <a:pt x="5405120" y="679450"/>
                    <a:pt x="5402580" y="699770"/>
                    <a:pt x="5392420" y="715010"/>
                  </a:cubicBezTo>
                  <a:cubicBezTo>
                    <a:pt x="5379720" y="732790"/>
                    <a:pt x="5347970" y="753110"/>
                    <a:pt x="5326380" y="756920"/>
                  </a:cubicBezTo>
                  <a:cubicBezTo>
                    <a:pt x="5308600" y="759460"/>
                    <a:pt x="5288280" y="754380"/>
                    <a:pt x="5274310" y="744220"/>
                  </a:cubicBezTo>
                  <a:cubicBezTo>
                    <a:pt x="5256530" y="730250"/>
                    <a:pt x="5236210" y="698500"/>
                    <a:pt x="5236210" y="674370"/>
                  </a:cubicBezTo>
                  <a:cubicBezTo>
                    <a:pt x="5234940" y="651510"/>
                    <a:pt x="5252720" y="618490"/>
                    <a:pt x="5270500" y="604520"/>
                  </a:cubicBezTo>
                  <a:cubicBezTo>
                    <a:pt x="5289550" y="591820"/>
                    <a:pt x="5327650" y="588010"/>
                    <a:pt x="5349240" y="594360"/>
                  </a:cubicBezTo>
                  <a:cubicBezTo>
                    <a:pt x="5367020" y="599440"/>
                    <a:pt x="5382260" y="613410"/>
                    <a:pt x="5391150" y="628650"/>
                  </a:cubicBezTo>
                  <a:cubicBezTo>
                    <a:pt x="5400040" y="642620"/>
                    <a:pt x="5405120" y="664210"/>
                    <a:pt x="5403850" y="680720"/>
                  </a:cubicBezTo>
                  <a:cubicBezTo>
                    <a:pt x="5402580" y="697230"/>
                    <a:pt x="5393690" y="717550"/>
                    <a:pt x="5382260" y="730250"/>
                  </a:cubicBezTo>
                  <a:cubicBezTo>
                    <a:pt x="5370830" y="741680"/>
                    <a:pt x="5358130" y="749300"/>
                    <a:pt x="5335270" y="755650"/>
                  </a:cubicBezTo>
                  <a:cubicBezTo>
                    <a:pt x="5287010" y="770890"/>
                    <a:pt x="5184140" y="779780"/>
                    <a:pt x="5093970" y="778510"/>
                  </a:cubicBezTo>
                  <a:cubicBezTo>
                    <a:pt x="4982210" y="775970"/>
                    <a:pt x="4841240" y="735330"/>
                    <a:pt x="4715510" y="726440"/>
                  </a:cubicBezTo>
                  <a:cubicBezTo>
                    <a:pt x="4591050" y="717550"/>
                    <a:pt x="4464050" y="715010"/>
                    <a:pt x="4343400" y="725170"/>
                  </a:cubicBezTo>
                  <a:cubicBezTo>
                    <a:pt x="4226560" y="734060"/>
                    <a:pt x="4117340" y="756920"/>
                    <a:pt x="4000500" y="783590"/>
                  </a:cubicBezTo>
                  <a:cubicBezTo>
                    <a:pt x="3876040" y="811530"/>
                    <a:pt x="3698240" y="875030"/>
                    <a:pt x="3616960" y="890270"/>
                  </a:cubicBezTo>
                  <a:cubicBezTo>
                    <a:pt x="3578860" y="897890"/>
                    <a:pt x="3573780" y="896620"/>
                    <a:pt x="3533140" y="899160"/>
                  </a:cubicBezTo>
                  <a:cubicBezTo>
                    <a:pt x="3434080" y="904240"/>
                    <a:pt x="3162300" y="911860"/>
                    <a:pt x="3006090" y="910590"/>
                  </a:cubicBezTo>
                  <a:cubicBezTo>
                    <a:pt x="2879090" y="908050"/>
                    <a:pt x="2794000" y="906780"/>
                    <a:pt x="2661920" y="895350"/>
                  </a:cubicBezTo>
                  <a:cubicBezTo>
                    <a:pt x="2482850" y="878840"/>
                    <a:pt x="2216150" y="829310"/>
                    <a:pt x="2026920" y="808990"/>
                  </a:cubicBezTo>
                  <a:cubicBezTo>
                    <a:pt x="1874520" y="793750"/>
                    <a:pt x="1747520" y="803910"/>
                    <a:pt x="1611630" y="782320"/>
                  </a:cubicBezTo>
                  <a:cubicBezTo>
                    <a:pt x="1478280" y="759460"/>
                    <a:pt x="1341120" y="718820"/>
                    <a:pt x="1221740" y="678180"/>
                  </a:cubicBezTo>
                  <a:cubicBezTo>
                    <a:pt x="1117600" y="641350"/>
                    <a:pt x="1037590" y="605790"/>
                    <a:pt x="934720" y="553720"/>
                  </a:cubicBezTo>
                  <a:cubicBezTo>
                    <a:pt x="806450" y="490220"/>
                    <a:pt x="627380" y="370840"/>
                    <a:pt x="515620" y="316230"/>
                  </a:cubicBezTo>
                  <a:cubicBezTo>
                    <a:pt x="444500" y="283210"/>
                    <a:pt x="403860" y="269240"/>
                    <a:pt x="336550" y="245110"/>
                  </a:cubicBezTo>
                  <a:cubicBezTo>
                    <a:pt x="251460" y="215900"/>
                    <a:pt x="92710" y="193040"/>
                    <a:pt x="43180" y="160020"/>
                  </a:cubicBezTo>
                  <a:cubicBezTo>
                    <a:pt x="21590" y="144780"/>
                    <a:pt x="11430" y="130810"/>
                    <a:pt x="6350" y="111760"/>
                  </a:cubicBezTo>
                  <a:cubicBezTo>
                    <a:pt x="0" y="93980"/>
                    <a:pt x="2540" y="68580"/>
                    <a:pt x="10160" y="50800"/>
                  </a:cubicBezTo>
                  <a:cubicBezTo>
                    <a:pt x="17780" y="34290"/>
                    <a:pt x="35560" y="16510"/>
                    <a:pt x="53340" y="7620"/>
                  </a:cubicBezTo>
                  <a:cubicBezTo>
                    <a:pt x="69850" y="0"/>
                    <a:pt x="114300" y="5080"/>
                    <a:pt x="114300" y="508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8859427" y="6040461"/>
            <a:ext cx="8703629" cy="5033991"/>
          </a:xfrm>
          <a:custGeom>
            <a:avLst/>
            <a:gdLst/>
            <a:ahLst/>
            <a:cxnLst/>
            <a:rect l="l" t="t" r="r" b="b"/>
            <a:pathLst>
              <a:path w="8703629" h="5033991">
                <a:moveTo>
                  <a:pt x="0" y="0"/>
                </a:moveTo>
                <a:lnTo>
                  <a:pt x="8703629" y="0"/>
                </a:lnTo>
                <a:lnTo>
                  <a:pt x="8703629" y="5033991"/>
                </a:lnTo>
                <a:lnTo>
                  <a:pt x="0" y="50339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1789</Words>
  <Application>WPS Presentation</Application>
  <PresentationFormat>On-screen Show (4:3)</PresentationFormat>
  <Paragraphs>135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Arial</vt:lpstr>
      <vt:lpstr>SimSun</vt:lpstr>
      <vt:lpstr>Wingdings</vt:lpstr>
      <vt:lpstr>Comic Sans Bold</vt:lpstr>
      <vt:lpstr>Comic Sans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19. Загальна характеристика риб</dc:title>
  <dc:creator/>
  <cp:lastModifiedBy>Acer</cp:lastModifiedBy>
  <cp:revision>2</cp:revision>
  <dcterms:created xsi:type="dcterms:W3CDTF">2006-08-16T00:00:00Z</dcterms:created>
  <dcterms:modified xsi:type="dcterms:W3CDTF">2024-12-28T16:24:15Z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A8953731F91040219CBAD0D26AA0E62A_12</vt:lpwstr>
  </property>
  <property fmtid="{D5CDD505-2E9C-101B-9397-08002B2CF9AE}" pid="3" name="KSOProductBuildVer">
    <vt:lpwstr>1033-12.2.0.19307</vt:lpwstr>
  </property>
</Properties>
</file>