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56" r:id="rId2"/>
    <p:sldId id="2474" r:id="rId3"/>
    <p:sldId id="2481" r:id="rId4"/>
    <p:sldId id="2482" r:id="rId5"/>
    <p:sldId id="2483" r:id="rId6"/>
    <p:sldId id="2475" r:id="rId7"/>
    <p:sldId id="2511" r:id="rId8"/>
    <p:sldId id="2510" r:id="rId9"/>
    <p:sldId id="2479" r:id="rId10"/>
    <p:sldId id="2519" r:id="rId11"/>
    <p:sldId id="2516" r:id="rId12"/>
    <p:sldId id="259" r:id="rId13"/>
    <p:sldId id="306" r:id="rId14"/>
    <p:sldId id="261" r:id="rId15"/>
    <p:sldId id="304" r:id="rId16"/>
  </p:sldIdLst>
  <p:sldSz cx="12192000" cy="6858000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Сергій Мацаєнко" initials="СМ" lastIdx="1" clrIdx="0">
    <p:extLst>
      <p:ext uri="{19B8F6BF-5375-455C-9EA6-DF929625EA0E}">
        <p15:presenceInfo xmlns:p15="http://schemas.microsoft.com/office/powerpoint/2012/main" userId="1a9c3d308a22d430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00"/>
    <a:srgbClr val="FF0000"/>
    <a:srgbClr val="19426B"/>
    <a:srgbClr val="E1292B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Помірний стиль 2 –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113A9D2-9D6B-4929-AA2D-F23B5EE8CBE7}" styleName="Стиль із теми 2 – акцент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27F97BB-C833-4FB7-BDE5-3F7075034690}" styleName="Стиль із теми 2 – акцент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125" autoAdjust="0"/>
    <p:restoredTop sz="94892" autoAdjust="0"/>
  </p:normalViewPr>
  <p:slideViewPr>
    <p:cSldViewPr snapToGrid="0">
      <p:cViewPr varScale="1">
        <p:scale>
          <a:sx n="77" d="100"/>
          <a:sy n="77" d="100"/>
        </p:scale>
        <p:origin x="43" y="1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верхнього колонтитула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Місце для дати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F7C1D0A-B9C4-4548-91F6-1922859C24DA}" type="datetimeFigureOut">
              <a:rPr lang="uk-UA" smtClean="0"/>
              <a:t>05.11.2022</a:t>
            </a:fld>
            <a:endParaRPr lang="uk-UA"/>
          </a:p>
        </p:txBody>
      </p:sp>
      <p:sp>
        <p:nvSpPr>
          <p:cNvPr id="4" name="Місце для зображення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Місце для нотаток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B5CB05D-96F8-4967-8A65-A7CBBD7B18D0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9453790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hyperlink" Target="https://teach-inf.com.ua/" TargetMode="External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teach-inf.com.ua/" TargetMode="External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Rectangle 24">
            <a:extLst>
              <a:ext uri="{FF2B5EF4-FFF2-40B4-BE49-F238E27FC236}">
                <a16:creationId xmlns:a16="http://schemas.microsoft.com/office/drawing/2014/main" id="{3EA30F14-41D3-41A9-A554-4D68610AD828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3527436"/>
            <a:ext cx="12192000" cy="3357563"/>
          </a:xfrm>
          <a:prstGeom prst="rect">
            <a:avLst/>
          </a:prstGeom>
          <a:solidFill>
            <a:srgbClr val="398AC7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uk-UA" sz="1800" b="0" i="0" u="none" strike="noStrike" kern="0" cap="none" spc="0" normalizeH="0" baseline="0" noProof="0">
              <a:ln>
                <a:noFill/>
              </a:ln>
              <a:solidFill>
                <a:srgbClr val="19426B"/>
              </a:solidFill>
              <a:effectLst/>
              <a:uLnTx/>
              <a:uFillTx/>
              <a:latin typeface="Arial" panose="020B0604020202020204" pitchFamily="34" charset="0"/>
            </a:endParaRPr>
          </a:p>
        </p:txBody>
      </p:sp>
      <p:sp>
        <p:nvSpPr>
          <p:cNvPr id="28" name="Rectangle 17">
            <a:extLst>
              <a:ext uri="{FF2B5EF4-FFF2-40B4-BE49-F238E27FC236}">
                <a16:creationId xmlns:a16="http://schemas.microsoft.com/office/drawing/2014/main" id="{5F9E3812-1553-4B9C-8BD3-972148708A21}"/>
              </a:ext>
            </a:extLst>
          </p:cNvPr>
          <p:cNvSpPr>
            <a:spLocks noChangeArrowheads="1"/>
          </p:cNvSpPr>
          <p:nvPr userDrawn="1"/>
        </p:nvSpPr>
        <p:spPr bwMode="gray">
          <a:xfrm>
            <a:off x="0" y="3141663"/>
            <a:ext cx="12192000" cy="431800"/>
          </a:xfrm>
          <a:prstGeom prst="rect">
            <a:avLst/>
          </a:prstGeom>
          <a:solidFill>
            <a:srgbClr val="19426B"/>
          </a:solidFill>
          <a:ln w="9525">
            <a:solidFill>
              <a:srgbClr val="19426B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uk-UA" sz="1800" b="0" i="0" u="none" strike="noStrike" kern="0" cap="none" spc="0" normalizeH="0" baseline="0" noProof="0">
              <a:ln>
                <a:noFill/>
              </a:ln>
              <a:solidFill>
                <a:srgbClr val="19426B"/>
              </a:solidFill>
              <a:effectLst/>
              <a:uLnTx/>
              <a:uFillTx/>
              <a:latin typeface="Arial" panose="020B0604020202020204" pitchFamily="34" charset="0"/>
            </a:endParaRPr>
          </a:p>
        </p:txBody>
      </p:sp>
      <p:sp>
        <p:nvSpPr>
          <p:cNvPr id="29" name="Заголовок 1">
            <a:extLst>
              <a:ext uri="{FF2B5EF4-FFF2-40B4-BE49-F238E27FC236}">
                <a16:creationId xmlns:a16="http://schemas.microsoft.com/office/drawing/2014/main" id="{FD1AEFA5-F416-4F83-B20B-509D8D70A0D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807947" y="203189"/>
            <a:ext cx="6191410" cy="2791689"/>
          </a:xfrm>
        </p:spPr>
        <p:txBody>
          <a:bodyPr anchor="ctr">
            <a:normAutofit/>
          </a:bodyPr>
          <a:lstStyle>
            <a:lvl1pPr algn="r">
              <a:defRPr kumimoji="0" lang="uk-UA" sz="4400" b="1" i="0" u="none" strike="noStrike" kern="1200" cap="none" spc="0" normalizeH="0" baseline="0" dirty="0">
                <a:ln>
                  <a:noFill/>
                </a:ln>
                <a:solidFill>
                  <a:srgbClr val="19426B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Verdana"/>
                <a:ea typeface="+mj-ea"/>
                <a:cs typeface="+mj-cs"/>
              </a:defRPr>
            </a:lvl1pPr>
          </a:lstStyle>
          <a:p>
            <a:r>
              <a:rPr lang="uk-UA" dirty="0"/>
              <a:t>Зразок заголовка</a:t>
            </a:r>
          </a:p>
        </p:txBody>
      </p:sp>
      <p:sp>
        <p:nvSpPr>
          <p:cNvPr id="30" name="Підзаголовок 2">
            <a:extLst>
              <a:ext uri="{FF2B5EF4-FFF2-40B4-BE49-F238E27FC236}">
                <a16:creationId xmlns:a16="http://schemas.microsoft.com/office/drawing/2014/main" id="{6F18FF29-EFFE-4A4F-A907-58D96D9B6B9F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5807947" y="3184362"/>
            <a:ext cx="6363424" cy="403410"/>
          </a:xfr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kumimoji="0" lang="uk-UA" sz="1600" b="0" i="0" u="none" strike="noStrike" cap="none" spc="0" normalizeH="0" baseline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/>
              </a:defRPr>
            </a:lvl1pPr>
          </a:lstStyle>
          <a:p>
            <a:pPr marL="0" marR="0" lvl="0" indent="0" algn="r"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8BBC00"/>
              </a:buClr>
              <a:buSzTx/>
              <a:buFont typeface="Wingdings" panose="05000000000000000000" pitchFamily="2" charset="2"/>
              <a:buNone/>
              <a:tabLst/>
            </a:pPr>
            <a:r>
              <a:rPr lang="uk-UA" dirty="0"/>
              <a:t>Зразок підзаголовка</a:t>
            </a:r>
          </a:p>
        </p:txBody>
      </p:sp>
      <p:grpSp>
        <p:nvGrpSpPr>
          <p:cNvPr id="31" name="Групувати 30">
            <a:extLst>
              <a:ext uri="{FF2B5EF4-FFF2-40B4-BE49-F238E27FC236}">
                <a16:creationId xmlns:a16="http://schemas.microsoft.com/office/drawing/2014/main" id="{0CFCD863-E836-408E-ACD3-4E291DC71E95}"/>
              </a:ext>
            </a:extLst>
          </p:cNvPr>
          <p:cNvGrpSpPr/>
          <p:nvPr userDrawn="1"/>
        </p:nvGrpSpPr>
        <p:grpSpPr>
          <a:xfrm>
            <a:off x="110888" y="992033"/>
            <a:ext cx="6123569" cy="4834253"/>
            <a:chOff x="498986" y="752629"/>
            <a:chExt cx="5959414" cy="4704661"/>
          </a:xfrm>
        </p:grpSpPr>
        <p:grpSp>
          <p:nvGrpSpPr>
            <p:cNvPr id="32" name="Графіка 3">
              <a:extLst>
                <a:ext uri="{FF2B5EF4-FFF2-40B4-BE49-F238E27FC236}">
                  <a16:creationId xmlns:a16="http://schemas.microsoft.com/office/drawing/2014/main" id="{8B55CDBE-81E1-4C25-87D0-0E0C4C497666}"/>
                </a:ext>
              </a:extLst>
            </p:cNvPr>
            <p:cNvGrpSpPr/>
            <p:nvPr/>
          </p:nvGrpSpPr>
          <p:grpSpPr>
            <a:xfrm>
              <a:off x="498986" y="752629"/>
              <a:ext cx="5959414" cy="4704661"/>
              <a:chOff x="498986" y="752629"/>
              <a:chExt cx="5959414" cy="4704661"/>
            </a:xfrm>
          </p:grpSpPr>
          <p:sp>
            <p:nvSpPr>
              <p:cNvPr id="34" name="Полілінія: фігура 33">
                <a:extLst>
                  <a:ext uri="{FF2B5EF4-FFF2-40B4-BE49-F238E27FC236}">
                    <a16:creationId xmlns:a16="http://schemas.microsoft.com/office/drawing/2014/main" id="{7046B7BD-2CC6-4627-A3EB-3313FF285E8D}"/>
                  </a:ext>
                </a:extLst>
              </p:cNvPr>
              <p:cNvSpPr/>
              <p:nvPr/>
            </p:nvSpPr>
            <p:spPr>
              <a:xfrm>
                <a:off x="498986" y="5024729"/>
                <a:ext cx="5959414" cy="432561"/>
              </a:xfrm>
              <a:custGeom>
                <a:avLst/>
                <a:gdLst>
                  <a:gd name="connsiteX0" fmla="*/ 5959415 w 5959414"/>
                  <a:gd name="connsiteY0" fmla="*/ 216281 h 432561"/>
                  <a:gd name="connsiteX1" fmla="*/ 2979707 w 5959414"/>
                  <a:gd name="connsiteY1" fmla="*/ 432561 h 432561"/>
                  <a:gd name="connsiteX2" fmla="*/ 0 w 5959414"/>
                  <a:gd name="connsiteY2" fmla="*/ 216281 h 432561"/>
                  <a:gd name="connsiteX3" fmla="*/ 2979707 w 5959414"/>
                  <a:gd name="connsiteY3" fmla="*/ 0 h 432561"/>
                  <a:gd name="connsiteX4" fmla="*/ 5959415 w 5959414"/>
                  <a:gd name="connsiteY4" fmla="*/ 216281 h 43256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5959414" h="432561">
                    <a:moveTo>
                      <a:pt x="5959415" y="216281"/>
                    </a:moveTo>
                    <a:cubicBezTo>
                      <a:pt x="5959415" y="335713"/>
                      <a:pt x="4625312" y="432561"/>
                      <a:pt x="2979707" y="432561"/>
                    </a:cubicBezTo>
                    <a:cubicBezTo>
                      <a:pt x="1334103" y="432561"/>
                      <a:pt x="0" y="335713"/>
                      <a:pt x="0" y="216281"/>
                    </a:cubicBezTo>
                    <a:cubicBezTo>
                      <a:pt x="0" y="96848"/>
                      <a:pt x="1334103" y="0"/>
                      <a:pt x="2979707" y="0"/>
                    </a:cubicBezTo>
                    <a:cubicBezTo>
                      <a:pt x="4625312" y="203"/>
                      <a:pt x="5959415" y="96848"/>
                      <a:pt x="5959415" y="216281"/>
                    </a:cubicBezTo>
                    <a:close/>
                  </a:path>
                </a:pathLst>
              </a:custGeom>
              <a:solidFill>
                <a:srgbClr val="000000">
                  <a:alpha val="20000"/>
                </a:srgbClr>
              </a:solidFill>
              <a:ln w="2031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uk-UA"/>
              </a:p>
            </p:txBody>
          </p:sp>
          <p:grpSp>
            <p:nvGrpSpPr>
              <p:cNvPr id="35" name="Графіка 3">
                <a:extLst>
                  <a:ext uri="{FF2B5EF4-FFF2-40B4-BE49-F238E27FC236}">
                    <a16:creationId xmlns:a16="http://schemas.microsoft.com/office/drawing/2014/main" id="{38C1F8FA-0BA9-4F39-AA1B-D6A3484D0601}"/>
                  </a:ext>
                </a:extLst>
              </p:cNvPr>
              <p:cNvGrpSpPr/>
              <p:nvPr/>
            </p:nvGrpSpPr>
            <p:grpSpPr>
              <a:xfrm>
                <a:off x="818828" y="752629"/>
                <a:ext cx="5132543" cy="4562847"/>
                <a:chOff x="818828" y="752629"/>
                <a:chExt cx="5132543" cy="4562847"/>
              </a:xfrm>
            </p:grpSpPr>
            <p:sp>
              <p:nvSpPr>
                <p:cNvPr id="37" name="Полілінія: фігура 36">
                  <a:extLst>
                    <a:ext uri="{FF2B5EF4-FFF2-40B4-BE49-F238E27FC236}">
                      <a16:creationId xmlns:a16="http://schemas.microsoft.com/office/drawing/2014/main" id="{E3FD6C85-8EB9-4087-BDD1-C54DA28037FD}"/>
                    </a:ext>
                  </a:extLst>
                </p:cNvPr>
                <p:cNvSpPr/>
                <p:nvPr/>
              </p:nvSpPr>
              <p:spPr>
                <a:xfrm>
                  <a:off x="818828" y="752629"/>
                  <a:ext cx="5132339" cy="3033014"/>
                </a:xfrm>
                <a:custGeom>
                  <a:avLst/>
                  <a:gdLst>
                    <a:gd name="connsiteX0" fmla="*/ 5132340 w 5132339"/>
                    <a:gd name="connsiteY0" fmla="*/ 3033015 h 3033014"/>
                    <a:gd name="connsiteX1" fmla="*/ 0 w 5132339"/>
                    <a:gd name="connsiteY1" fmla="*/ 3033015 h 3033014"/>
                    <a:gd name="connsiteX2" fmla="*/ 0 w 5132339"/>
                    <a:gd name="connsiteY2" fmla="*/ 305601 h 3033014"/>
                    <a:gd name="connsiteX3" fmla="*/ 305601 w 5132339"/>
                    <a:gd name="connsiteY3" fmla="*/ 0 h 3033014"/>
                    <a:gd name="connsiteX4" fmla="*/ 4847085 w 5132339"/>
                    <a:gd name="connsiteY4" fmla="*/ 0 h 3033014"/>
                    <a:gd name="connsiteX5" fmla="*/ 5132340 w 5132339"/>
                    <a:gd name="connsiteY5" fmla="*/ 285254 h 3033014"/>
                    <a:gd name="connsiteX6" fmla="*/ 5132340 w 5132339"/>
                    <a:gd name="connsiteY6" fmla="*/ 3033015 h 303301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5132339" h="3033014">
                      <a:moveTo>
                        <a:pt x="5132340" y="3033015"/>
                      </a:moveTo>
                      <a:lnTo>
                        <a:pt x="0" y="3033015"/>
                      </a:lnTo>
                      <a:lnTo>
                        <a:pt x="0" y="305601"/>
                      </a:lnTo>
                      <a:cubicBezTo>
                        <a:pt x="0" y="137541"/>
                        <a:pt x="137541" y="0"/>
                        <a:pt x="305601" y="0"/>
                      </a:cubicBezTo>
                      <a:lnTo>
                        <a:pt x="4847085" y="0"/>
                      </a:lnTo>
                      <a:cubicBezTo>
                        <a:pt x="5003955" y="0"/>
                        <a:pt x="5132340" y="128385"/>
                        <a:pt x="5132340" y="285254"/>
                      </a:cubicBezTo>
                      <a:lnTo>
                        <a:pt x="5132340" y="3033015"/>
                      </a:lnTo>
                      <a:close/>
                    </a:path>
                  </a:pathLst>
                </a:custGeom>
                <a:solidFill>
                  <a:srgbClr val="182632"/>
                </a:solidFill>
                <a:ln w="20318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uk-UA"/>
                </a:p>
              </p:txBody>
            </p:sp>
            <p:sp>
              <p:nvSpPr>
                <p:cNvPr id="38" name="Полілінія: фігура 37">
                  <a:extLst>
                    <a:ext uri="{FF2B5EF4-FFF2-40B4-BE49-F238E27FC236}">
                      <a16:creationId xmlns:a16="http://schemas.microsoft.com/office/drawing/2014/main" id="{A4D8DB54-FEEE-421B-BA52-053A9F9B9D07}"/>
                    </a:ext>
                  </a:extLst>
                </p:cNvPr>
                <p:cNvSpPr/>
                <p:nvPr/>
              </p:nvSpPr>
              <p:spPr>
                <a:xfrm>
                  <a:off x="818828" y="3785643"/>
                  <a:ext cx="5132543" cy="460028"/>
                </a:xfrm>
                <a:custGeom>
                  <a:avLst/>
                  <a:gdLst>
                    <a:gd name="connsiteX0" fmla="*/ 4672311 w 5132543"/>
                    <a:gd name="connsiteY0" fmla="*/ 460028 h 460028"/>
                    <a:gd name="connsiteX1" fmla="*/ 460029 w 5132543"/>
                    <a:gd name="connsiteY1" fmla="*/ 460028 h 460028"/>
                    <a:gd name="connsiteX2" fmla="*/ 0 w 5132543"/>
                    <a:gd name="connsiteY2" fmla="*/ 0 h 460028"/>
                    <a:gd name="connsiteX3" fmla="*/ 0 w 5132543"/>
                    <a:gd name="connsiteY3" fmla="*/ 0 h 460028"/>
                    <a:gd name="connsiteX4" fmla="*/ 5132544 w 5132543"/>
                    <a:gd name="connsiteY4" fmla="*/ 0 h 460028"/>
                    <a:gd name="connsiteX5" fmla="*/ 5132544 w 5132543"/>
                    <a:gd name="connsiteY5" fmla="*/ 0 h 460028"/>
                    <a:gd name="connsiteX6" fmla="*/ 4672311 w 5132543"/>
                    <a:gd name="connsiteY6" fmla="*/ 460028 h 46002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5132543" h="460028">
                      <a:moveTo>
                        <a:pt x="4672311" y="460028"/>
                      </a:moveTo>
                      <a:lnTo>
                        <a:pt x="460029" y="460028"/>
                      </a:lnTo>
                      <a:cubicBezTo>
                        <a:pt x="205904" y="460028"/>
                        <a:pt x="0" y="254124"/>
                        <a:pt x="0" y="0"/>
                      </a:cubicBezTo>
                      <a:lnTo>
                        <a:pt x="0" y="0"/>
                      </a:lnTo>
                      <a:lnTo>
                        <a:pt x="5132544" y="0"/>
                      </a:lnTo>
                      <a:lnTo>
                        <a:pt x="5132544" y="0"/>
                      </a:lnTo>
                      <a:cubicBezTo>
                        <a:pt x="5132340" y="254124"/>
                        <a:pt x="4926436" y="460028"/>
                        <a:pt x="4672311" y="460028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 w="20318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uk-UA"/>
                </a:p>
              </p:txBody>
            </p:sp>
            <p:sp>
              <p:nvSpPr>
                <p:cNvPr id="39" name="Полілінія: фігура 38">
                  <a:extLst>
                    <a:ext uri="{FF2B5EF4-FFF2-40B4-BE49-F238E27FC236}">
                      <a16:creationId xmlns:a16="http://schemas.microsoft.com/office/drawing/2014/main" id="{95933723-8537-485E-9C6E-8D5E19CCA105}"/>
                    </a:ext>
                  </a:extLst>
                </p:cNvPr>
                <p:cNvSpPr/>
                <p:nvPr/>
              </p:nvSpPr>
              <p:spPr>
                <a:xfrm>
                  <a:off x="2915916" y="4245671"/>
                  <a:ext cx="931247" cy="774988"/>
                </a:xfrm>
                <a:custGeom>
                  <a:avLst/>
                  <a:gdLst>
                    <a:gd name="connsiteX0" fmla="*/ 0 w 931247"/>
                    <a:gd name="connsiteY0" fmla="*/ 0 h 774988"/>
                    <a:gd name="connsiteX1" fmla="*/ 931247 w 931247"/>
                    <a:gd name="connsiteY1" fmla="*/ 0 h 774988"/>
                    <a:gd name="connsiteX2" fmla="*/ 931247 w 931247"/>
                    <a:gd name="connsiteY2" fmla="*/ 774988 h 774988"/>
                    <a:gd name="connsiteX3" fmla="*/ 0 w 931247"/>
                    <a:gd name="connsiteY3" fmla="*/ 774988 h 77498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931247" h="774988">
                      <a:moveTo>
                        <a:pt x="0" y="0"/>
                      </a:moveTo>
                      <a:lnTo>
                        <a:pt x="931247" y="0"/>
                      </a:lnTo>
                      <a:lnTo>
                        <a:pt x="931247" y="774988"/>
                      </a:lnTo>
                      <a:lnTo>
                        <a:pt x="0" y="774988"/>
                      </a:lnTo>
                      <a:close/>
                    </a:path>
                  </a:pathLst>
                </a:custGeom>
                <a:solidFill>
                  <a:srgbClr val="E1E1E1"/>
                </a:solidFill>
                <a:ln w="20318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uk-UA"/>
                </a:p>
              </p:txBody>
            </p:sp>
            <p:sp>
              <p:nvSpPr>
                <p:cNvPr id="40" name="Полілінія: фігура 39">
                  <a:extLst>
                    <a:ext uri="{FF2B5EF4-FFF2-40B4-BE49-F238E27FC236}">
                      <a16:creationId xmlns:a16="http://schemas.microsoft.com/office/drawing/2014/main" id="{3D2FA4BC-0796-4737-AC18-41C54A483E14}"/>
                    </a:ext>
                  </a:extLst>
                </p:cNvPr>
                <p:cNvSpPr/>
                <p:nvPr/>
              </p:nvSpPr>
              <p:spPr>
                <a:xfrm>
                  <a:off x="2915916" y="4245671"/>
                  <a:ext cx="931247" cy="245579"/>
                </a:xfrm>
                <a:custGeom>
                  <a:avLst/>
                  <a:gdLst>
                    <a:gd name="connsiteX0" fmla="*/ 0 w 931247"/>
                    <a:gd name="connsiteY0" fmla="*/ 0 h 245579"/>
                    <a:gd name="connsiteX1" fmla="*/ 931247 w 931247"/>
                    <a:gd name="connsiteY1" fmla="*/ 0 h 245579"/>
                    <a:gd name="connsiteX2" fmla="*/ 931247 w 931247"/>
                    <a:gd name="connsiteY2" fmla="*/ 245579 h 245579"/>
                    <a:gd name="connsiteX3" fmla="*/ 0 w 931247"/>
                    <a:gd name="connsiteY3" fmla="*/ 245579 h 24557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931247" h="245579">
                      <a:moveTo>
                        <a:pt x="0" y="0"/>
                      </a:moveTo>
                      <a:lnTo>
                        <a:pt x="931247" y="0"/>
                      </a:lnTo>
                      <a:lnTo>
                        <a:pt x="931247" y="245579"/>
                      </a:lnTo>
                      <a:lnTo>
                        <a:pt x="0" y="245579"/>
                      </a:lnTo>
                      <a:close/>
                    </a:path>
                  </a:pathLst>
                </a:custGeom>
                <a:solidFill>
                  <a:srgbClr val="BBBBBB"/>
                </a:solidFill>
                <a:ln w="20318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uk-UA"/>
                </a:p>
              </p:txBody>
            </p:sp>
            <p:sp>
              <p:nvSpPr>
                <p:cNvPr id="41" name="Полілінія: фігура 40">
                  <a:extLst>
                    <a:ext uri="{FF2B5EF4-FFF2-40B4-BE49-F238E27FC236}">
                      <a16:creationId xmlns:a16="http://schemas.microsoft.com/office/drawing/2014/main" id="{84BAAC36-A30F-4E0D-BA13-FCD4644AB51A}"/>
                    </a:ext>
                  </a:extLst>
                </p:cNvPr>
                <p:cNvSpPr/>
                <p:nvPr/>
              </p:nvSpPr>
              <p:spPr>
                <a:xfrm>
                  <a:off x="2305121" y="5020660"/>
                  <a:ext cx="2153039" cy="294816"/>
                </a:xfrm>
                <a:custGeom>
                  <a:avLst/>
                  <a:gdLst>
                    <a:gd name="connsiteX0" fmla="*/ 2153039 w 2153039"/>
                    <a:gd name="connsiteY0" fmla="*/ 294817 h 294816"/>
                    <a:gd name="connsiteX1" fmla="*/ 0 w 2153039"/>
                    <a:gd name="connsiteY1" fmla="*/ 294817 h 294816"/>
                    <a:gd name="connsiteX2" fmla="*/ 0 w 2153039"/>
                    <a:gd name="connsiteY2" fmla="*/ 244155 h 294816"/>
                    <a:gd name="connsiteX3" fmla="*/ 244155 w 2153039"/>
                    <a:gd name="connsiteY3" fmla="*/ 0 h 294816"/>
                    <a:gd name="connsiteX4" fmla="*/ 1908885 w 2153039"/>
                    <a:gd name="connsiteY4" fmla="*/ 0 h 294816"/>
                    <a:gd name="connsiteX5" fmla="*/ 2153039 w 2153039"/>
                    <a:gd name="connsiteY5" fmla="*/ 244155 h 294816"/>
                    <a:gd name="connsiteX6" fmla="*/ 2153039 w 2153039"/>
                    <a:gd name="connsiteY6" fmla="*/ 294817 h 29481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2153039" h="294816">
                      <a:moveTo>
                        <a:pt x="2153039" y="294817"/>
                      </a:moveTo>
                      <a:lnTo>
                        <a:pt x="0" y="294817"/>
                      </a:lnTo>
                      <a:lnTo>
                        <a:pt x="0" y="244155"/>
                      </a:lnTo>
                      <a:cubicBezTo>
                        <a:pt x="0" y="109870"/>
                        <a:pt x="109870" y="0"/>
                        <a:pt x="244155" y="0"/>
                      </a:cubicBezTo>
                      <a:lnTo>
                        <a:pt x="1908885" y="0"/>
                      </a:lnTo>
                      <a:cubicBezTo>
                        <a:pt x="2043170" y="0"/>
                        <a:pt x="2153039" y="109870"/>
                        <a:pt x="2153039" y="244155"/>
                      </a:cubicBezTo>
                      <a:lnTo>
                        <a:pt x="2153039" y="294817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20318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uk-UA"/>
                </a:p>
              </p:txBody>
            </p:sp>
          </p:grpSp>
          <p:sp>
            <p:nvSpPr>
              <p:cNvPr id="36" name="Полілінія: фігура 35">
                <a:extLst>
                  <a:ext uri="{FF2B5EF4-FFF2-40B4-BE49-F238E27FC236}">
                    <a16:creationId xmlns:a16="http://schemas.microsoft.com/office/drawing/2014/main" id="{19FADB57-74DF-46F3-B0AC-5194BA6F93F9}"/>
                  </a:ext>
                </a:extLst>
              </p:cNvPr>
              <p:cNvSpPr/>
              <p:nvPr/>
            </p:nvSpPr>
            <p:spPr>
              <a:xfrm>
                <a:off x="3218464" y="3855227"/>
                <a:ext cx="290137" cy="290137"/>
              </a:xfrm>
              <a:custGeom>
                <a:avLst/>
                <a:gdLst>
                  <a:gd name="connsiteX0" fmla="*/ 290137 w 290137"/>
                  <a:gd name="connsiteY0" fmla="*/ 145069 h 290137"/>
                  <a:gd name="connsiteX1" fmla="*/ 145069 w 290137"/>
                  <a:gd name="connsiteY1" fmla="*/ 290138 h 290137"/>
                  <a:gd name="connsiteX2" fmla="*/ 0 w 290137"/>
                  <a:gd name="connsiteY2" fmla="*/ 145069 h 290137"/>
                  <a:gd name="connsiteX3" fmla="*/ 145069 w 290137"/>
                  <a:gd name="connsiteY3" fmla="*/ 0 h 290137"/>
                  <a:gd name="connsiteX4" fmla="*/ 290137 w 290137"/>
                  <a:gd name="connsiteY4" fmla="*/ 145069 h 29013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90137" h="290137">
                    <a:moveTo>
                      <a:pt x="290137" y="145069"/>
                    </a:moveTo>
                    <a:cubicBezTo>
                      <a:pt x="290137" y="225233"/>
                      <a:pt x="225233" y="290138"/>
                      <a:pt x="145069" y="290138"/>
                    </a:cubicBezTo>
                    <a:cubicBezTo>
                      <a:pt x="64905" y="290138"/>
                      <a:pt x="0" y="225233"/>
                      <a:pt x="0" y="145069"/>
                    </a:cubicBezTo>
                    <a:cubicBezTo>
                      <a:pt x="0" y="64905"/>
                      <a:pt x="64905" y="0"/>
                      <a:pt x="145069" y="0"/>
                    </a:cubicBezTo>
                    <a:cubicBezTo>
                      <a:pt x="225233" y="-203"/>
                      <a:pt x="290137" y="64905"/>
                      <a:pt x="290137" y="145069"/>
                    </a:cubicBezTo>
                    <a:close/>
                  </a:path>
                </a:pathLst>
              </a:custGeom>
              <a:solidFill>
                <a:srgbClr val="BBBBBB"/>
              </a:solidFill>
              <a:ln w="2031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uk-UA"/>
              </a:p>
            </p:txBody>
          </p:sp>
        </p:grpSp>
        <p:sp>
          <p:nvSpPr>
            <p:cNvPr id="33" name="Прямокутник: округлені кути 32">
              <a:extLst>
                <a:ext uri="{FF2B5EF4-FFF2-40B4-BE49-F238E27FC236}">
                  <a16:creationId xmlns:a16="http://schemas.microsoft.com/office/drawing/2014/main" id="{4D3F9964-DB47-42C5-9B5B-0EE0232697AF}"/>
                </a:ext>
              </a:extLst>
            </p:cNvPr>
            <p:cNvSpPr/>
            <p:nvPr/>
          </p:nvSpPr>
          <p:spPr>
            <a:xfrm>
              <a:off x="1033888" y="973792"/>
              <a:ext cx="4695303" cy="2519272"/>
            </a:xfrm>
            <a:prstGeom prst="roundRect">
              <a:avLst>
                <a:gd name="adj" fmla="val 3560"/>
              </a:avLst>
            </a:prstGeom>
            <a:solidFill>
              <a:srgbClr val="EDEDE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uk-UA"/>
            </a:p>
          </p:txBody>
        </p:sp>
      </p:grpSp>
      <p:sp>
        <p:nvSpPr>
          <p:cNvPr id="42" name="Прямокутник 41">
            <a:extLst>
              <a:ext uri="{FF2B5EF4-FFF2-40B4-BE49-F238E27FC236}">
                <a16:creationId xmlns:a16="http://schemas.microsoft.com/office/drawing/2014/main" id="{0D94E01F-A72B-4490-BC1A-CFEB4D2EBE3E}"/>
              </a:ext>
            </a:extLst>
          </p:cNvPr>
          <p:cNvSpPr/>
          <p:nvPr userDrawn="1"/>
        </p:nvSpPr>
        <p:spPr>
          <a:xfrm>
            <a:off x="840927" y="1370500"/>
            <a:ext cx="4408377" cy="806701"/>
          </a:xfrm>
          <a:prstGeom prst="rect">
            <a:avLst/>
          </a:prstGeom>
          <a:solidFill>
            <a:srgbClr val="404042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377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uk-UA" sz="40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Arial" panose="020B0604020202020204" pitchFamily="34" charset="0"/>
              </a:rPr>
              <a:t>Інформатика 9</a:t>
            </a:r>
          </a:p>
        </p:txBody>
      </p:sp>
      <p:sp>
        <p:nvSpPr>
          <p:cNvPr id="43" name="Прямокутник 42">
            <a:hlinkClick r:id="rId2"/>
            <a:extLst>
              <a:ext uri="{FF2B5EF4-FFF2-40B4-BE49-F238E27FC236}">
                <a16:creationId xmlns:a16="http://schemas.microsoft.com/office/drawing/2014/main" id="{33CE19DE-56BB-4E86-9F29-5EBB07B4B340}"/>
              </a:ext>
            </a:extLst>
          </p:cNvPr>
          <p:cNvSpPr/>
          <p:nvPr userDrawn="1"/>
        </p:nvSpPr>
        <p:spPr>
          <a:xfrm>
            <a:off x="3496407" y="3413512"/>
            <a:ext cx="1991775" cy="403410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algn="ctr" defTabSz="914377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AU" sz="1600" b="1" kern="0" dirty="0">
                <a:solidFill>
                  <a:srgbClr val="404042"/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teach-inf.</a:t>
            </a:r>
            <a:r>
              <a:rPr lang="en-US" sz="1600" b="1" kern="0" dirty="0">
                <a:solidFill>
                  <a:srgbClr val="404042"/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com</a:t>
            </a:r>
            <a:r>
              <a:rPr lang="en-AU" sz="1600" b="1" kern="0" dirty="0">
                <a:solidFill>
                  <a:srgbClr val="404042"/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.ua</a:t>
            </a:r>
            <a:endParaRPr lang="uk-UA" sz="1600" b="1" kern="0" dirty="0">
              <a:solidFill>
                <a:srgbClr val="404042"/>
              </a:solidFill>
              <a:latin typeface="Comic Sans MS" panose="030F0702030302020204" pitchFamily="66" charset="0"/>
              <a:cs typeface="Arial" panose="020B0604020202020204" pitchFamily="34" charset="0"/>
            </a:endParaRPr>
          </a:p>
        </p:txBody>
      </p:sp>
      <p:sp>
        <p:nvSpPr>
          <p:cNvPr id="44" name="Прямокутник 43">
            <a:extLst>
              <a:ext uri="{FF2B5EF4-FFF2-40B4-BE49-F238E27FC236}">
                <a16:creationId xmlns:a16="http://schemas.microsoft.com/office/drawing/2014/main" id="{2CEA593A-A0CA-4388-9CF8-1E8041BD576E}"/>
              </a:ext>
            </a:extLst>
          </p:cNvPr>
          <p:cNvSpPr/>
          <p:nvPr userDrawn="1"/>
        </p:nvSpPr>
        <p:spPr>
          <a:xfrm>
            <a:off x="840927" y="2967652"/>
            <a:ext cx="1582233" cy="442463"/>
          </a:xfrm>
          <a:prstGeom prst="rect">
            <a:avLst/>
          </a:prstGeom>
          <a:solidFill>
            <a:srgbClr val="404042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377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uk-UA" sz="14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Arial" panose="020B0604020202020204" pitchFamily="34" charset="0"/>
              </a:rPr>
              <a:t>за підручником</a:t>
            </a:r>
          </a:p>
        </p:txBody>
      </p:sp>
      <p:sp>
        <p:nvSpPr>
          <p:cNvPr id="45" name="Прямокутник 44">
            <a:extLst>
              <a:ext uri="{FF2B5EF4-FFF2-40B4-BE49-F238E27FC236}">
                <a16:creationId xmlns:a16="http://schemas.microsoft.com/office/drawing/2014/main" id="{4EB48E15-EB52-4FFB-AAD8-F4E6A17D456E}"/>
              </a:ext>
            </a:extLst>
          </p:cNvPr>
          <p:cNvSpPr/>
          <p:nvPr userDrawn="1"/>
        </p:nvSpPr>
        <p:spPr>
          <a:xfrm>
            <a:off x="1133931" y="3338852"/>
            <a:ext cx="2201553" cy="381395"/>
          </a:xfrm>
          <a:prstGeom prst="rect">
            <a:avLst/>
          </a:prstGeom>
          <a:solidFill>
            <a:srgbClr val="0A657C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377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ru-RU" sz="1400" b="1" i="0" u="none" strike="noStrike" kern="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Arial" panose="020B0604020202020204" pitchFamily="34" charset="0"/>
              </a:rPr>
              <a:t>Ривкінд</a:t>
            </a:r>
            <a:r>
              <a:rPr kumimoji="0" lang="ru-RU" sz="14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Arial" panose="020B0604020202020204" pitchFamily="34" charset="0"/>
              </a:rPr>
              <a:t> Й.Я. та </a:t>
            </a:r>
            <a:r>
              <a:rPr kumimoji="0" lang="ru-RU" sz="1400" b="1" i="0" u="none" strike="noStrike" kern="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Arial" panose="020B0604020202020204" pitchFamily="34" charset="0"/>
              </a:rPr>
              <a:t>ін</a:t>
            </a:r>
            <a:r>
              <a:rPr kumimoji="0" lang="ru-RU" sz="14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6450611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/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Зразок заголовка</a:t>
            </a:r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/>
              <a:t>Редагувати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4E9269-1560-433C-88F4-3A78CD881B3D}" type="datetimeFigureOut">
              <a:rPr lang="uk-UA" smtClean="0"/>
              <a:t>05.11.2022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52E948-F03E-4133-ABAE-EC8DE8272D46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4096995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и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uk-UA"/>
              <a:t>Зразок заголовка</a:t>
            </a:r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uk-UA"/>
              <a:t>Редагувати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4E9269-1560-433C-88F4-3A78CD881B3D}" type="datetimeFigureOut">
              <a:rPr lang="uk-UA" smtClean="0"/>
              <a:t>05.11.2022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52E948-F03E-4133-ABAE-EC8DE8272D46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7633298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і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6">
            <a:extLst>
              <a:ext uri="{FF2B5EF4-FFF2-40B4-BE49-F238E27FC236}">
                <a16:creationId xmlns:a16="http://schemas.microsoft.com/office/drawing/2014/main" id="{269F8592-B6D0-4E61-80EA-7292286B77AB}"/>
              </a:ext>
            </a:extLst>
          </p:cNvPr>
          <p:cNvSpPr>
            <a:spLocks noChangeArrowheads="1"/>
          </p:cNvSpPr>
          <p:nvPr userDrawn="1"/>
        </p:nvSpPr>
        <p:spPr bwMode="white">
          <a:xfrm>
            <a:off x="0" y="11"/>
            <a:ext cx="12192000" cy="836613"/>
          </a:xfrm>
          <a:prstGeom prst="rect">
            <a:avLst/>
          </a:prstGeom>
          <a:solidFill>
            <a:srgbClr val="398AC7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uk-UA" sz="1800" b="0" i="0" u="none" strike="noStrike" kern="0" cap="none" spc="0" normalizeH="0" baseline="0" noProof="0">
              <a:ln>
                <a:noFill/>
              </a:ln>
              <a:solidFill>
                <a:srgbClr val="19426B"/>
              </a:solidFill>
              <a:effectLst/>
              <a:uLnTx/>
              <a:uFillTx/>
              <a:latin typeface="Arial" panose="020B0604020202020204" pitchFamily="34" charset="0"/>
            </a:endParaRPr>
          </a:p>
        </p:txBody>
      </p:sp>
      <p:sp>
        <p:nvSpPr>
          <p:cNvPr id="20" name="Rectangle 15">
            <a:extLst>
              <a:ext uri="{FF2B5EF4-FFF2-40B4-BE49-F238E27FC236}">
                <a16:creationId xmlns:a16="http://schemas.microsoft.com/office/drawing/2014/main" id="{51995626-EC58-404D-A9C4-6212BB7B0702}"/>
              </a:ext>
            </a:extLst>
          </p:cNvPr>
          <p:cNvSpPr>
            <a:spLocks noChangeArrowheads="1"/>
          </p:cNvSpPr>
          <p:nvPr userDrawn="1"/>
        </p:nvSpPr>
        <p:spPr bwMode="gray">
          <a:xfrm>
            <a:off x="0" y="798521"/>
            <a:ext cx="12192000" cy="312737"/>
          </a:xfrm>
          <a:prstGeom prst="rect">
            <a:avLst/>
          </a:prstGeom>
          <a:solidFill>
            <a:srgbClr val="19426B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uk-UA" sz="1800" b="0" i="0" u="none" strike="noStrike" kern="0" cap="none" spc="0" normalizeH="0" baseline="0" noProof="0">
              <a:ln>
                <a:noFill/>
              </a:ln>
              <a:solidFill>
                <a:srgbClr val="19426B"/>
              </a:solidFill>
              <a:effectLst/>
              <a:uLnTx/>
              <a:uFillTx/>
              <a:latin typeface="Arial" panose="020B0604020202020204" pitchFamily="34" charset="0"/>
            </a:endParaRPr>
          </a:p>
        </p:txBody>
      </p:sp>
      <p:grpSp>
        <p:nvGrpSpPr>
          <p:cNvPr id="25" name="Групувати 24">
            <a:extLst>
              <a:ext uri="{FF2B5EF4-FFF2-40B4-BE49-F238E27FC236}">
                <a16:creationId xmlns:a16="http://schemas.microsoft.com/office/drawing/2014/main" id="{7A3A9498-FFA9-42FE-903C-0D26305D3B06}"/>
              </a:ext>
            </a:extLst>
          </p:cNvPr>
          <p:cNvGrpSpPr/>
          <p:nvPr userDrawn="1"/>
        </p:nvGrpSpPr>
        <p:grpSpPr>
          <a:xfrm>
            <a:off x="47749" y="40005"/>
            <a:ext cx="1224001" cy="966288"/>
            <a:chOff x="498986" y="752629"/>
            <a:chExt cx="5959414" cy="4704661"/>
          </a:xfrm>
        </p:grpSpPr>
        <p:grpSp>
          <p:nvGrpSpPr>
            <p:cNvPr id="26" name="Графіка 3">
              <a:extLst>
                <a:ext uri="{FF2B5EF4-FFF2-40B4-BE49-F238E27FC236}">
                  <a16:creationId xmlns:a16="http://schemas.microsoft.com/office/drawing/2014/main" id="{C2533DA6-D764-4F12-BD68-22D5ED5BBC7D}"/>
                </a:ext>
              </a:extLst>
            </p:cNvPr>
            <p:cNvGrpSpPr/>
            <p:nvPr/>
          </p:nvGrpSpPr>
          <p:grpSpPr>
            <a:xfrm>
              <a:off x="498986" y="752629"/>
              <a:ext cx="5959414" cy="4704661"/>
              <a:chOff x="498986" y="752629"/>
              <a:chExt cx="5959414" cy="4704661"/>
            </a:xfrm>
          </p:grpSpPr>
          <p:sp>
            <p:nvSpPr>
              <p:cNvPr id="28" name="Полілінія: фігура 27">
                <a:extLst>
                  <a:ext uri="{FF2B5EF4-FFF2-40B4-BE49-F238E27FC236}">
                    <a16:creationId xmlns:a16="http://schemas.microsoft.com/office/drawing/2014/main" id="{FC362422-B34F-4DD8-A873-F2EAF460700E}"/>
                  </a:ext>
                </a:extLst>
              </p:cNvPr>
              <p:cNvSpPr/>
              <p:nvPr/>
            </p:nvSpPr>
            <p:spPr>
              <a:xfrm>
                <a:off x="498986" y="5024729"/>
                <a:ext cx="5959414" cy="432561"/>
              </a:xfrm>
              <a:custGeom>
                <a:avLst/>
                <a:gdLst>
                  <a:gd name="connsiteX0" fmla="*/ 5959415 w 5959414"/>
                  <a:gd name="connsiteY0" fmla="*/ 216281 h 432561"/>
                  <a:gd name="connsiteX1" fmla="*/ 2979707 w 5959414"/>
                  <a:gd name="connsiteY1" fmla="*/ 432561 h 432561"/>
                  <a:gd name="connsiteX2" fmla="*/ 0 w 5959414"/>
                  <a:gd name="connsiteY2" fmla="*/ 216281 h 432561"/>
                  <a:gd name="connsiteX3" fmla="*/ 2979707 w 5959414"/>
                  <a:gd name="connsiteY3" fmla="*/ 0 h 432561"/>
                  <a:gd name="connsiteX4" fmla="*/ 5959415 w 5959414"/>
                  <a:gd name="connsiteY4" fmla="*/ 216281 h 43256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5959414" h="432561">
                    <a:moveTo>
                      <a:pt x="5959415" y="216281"/>
                    </a:moveTo>
                    <a:cubicBezTo>
                      <a:pt x="5959415" y="335713"/>
                      <a:pt x="4625312" y="432561"/>
                      <a:pt x="2979707" y="432561"/>
                    </a:cubicBezTo>
                    <a:cubicBezTo>
                      <a:pt x="1334103" y="432561"/>
                      <a:pt x="0" y="335713"/>
                      <a:pt x="0" y="216281"/>
                    </a:cubicBezTo>
                    <a:cubicBezTo>
                      <a:pt x="0" y="96848"/>
                      <a:pt x="1334103" y="0"/>
                      <a:pt x="2979707" y="0"/>
                    </a:cubicBezTo>
                    <a:cubicBezTo>
                      <a:pt x="4625312" y="203"/>
                      <a:pt x="5959415" y="96848"/>
                      <a:pt x="5959415" y="216281"/>
                    </a:cubicBezTo>
                    <a:close/>
                  </a:path>
                </a:pathLst>
              </a:custGeom>
              <a:solidFill>
                <a:srgbClr val="000000">
                  <a:alpha val="20000"/>
                </a:srgbClr>
              </a:solidFill>
              <a:ln w="2031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uk-UA"/>
              </a:p>
            </p:txBody>
          </p:sp>
          <p:grpSp>
            <p:nvGrpSpPr>
              <p:cNvPr id="29" name="Графіка 3">
                <a:extLst>
                  <a:ext uri="{FF2B5EF4-FFF2-40B4-BE49-F238E27FC236}">
                    <a16:creationId xmlns:a16="http://schemas.microsoft.com/office/drawing/2014/main" id="{D4DC23B0-1D7E-49AF-9A6F-724F5EB2E94A}"/>
                  </a:ext>
                </a:extLst>
              </p:cNvPr>
              <p:cNvGrpSpPr/>
              <p:nvPr/>
            </p:nvGrpSpPr>
            <p:grpSpPr>
              <a:xfrm>
                <a:off x="818828" y="752629"/>
                <a:ext cx="5132543" cy="4562847"/>
                <a:chOff x="818828" y="752629"/>
                <a:chExt cx="5132543" cy="4562847"/>
              </a:xfrm>
            </p:grpSpPr>
            <p:sp>
              <p:nvSpPr>
                <p:cNvPr id="31" name="Полілінія: фігура 30">
                  <a:extLst>
                    <a:ext uri="{FF2B5EF4-FFF2-40B4-BE49-F238E27FC236}">
                      <a16:creationId xmlns:a16="http://schemas.microsoft.com/office/drawing/2014/main" id="{5374C2BC-A749-45CA-9392-B86727FA8A3B}"/>
                    </a:ext>
                  </a:extLst>
                </p:cNvPr>
                <p:cNvSpPr/>
                <p:nvPr/>
              </p:nvSpPr>
              <p:spPr>
                <a:xfrm>
                  <a:off x="818828" y="752629"/>
                  <a:ext cx="5132339" cy="3033014"/>
                </a:xfrm>
                <a:custGeom>
                  <a:avLst/>
                  <a:gdLst>
                    <a:gd name="connsiteX0" fmla="*/ 5132340 w 5132339"/>
                    <a:gd name="connsiteY0" fmla="*/ 3033015 h 3033014"/>
                    <a:gd name="connsiteX1" fmla="*/ 0 w 5132339"/>
                    <a:gd name="connsiteY1" fmla="*/ 3033015 h 3033014"/>
                    <a:gd name="connsiteX2" fmla="*/ 0 w 5132339"/>
                    <a:gd name="connsiteY2" fmla="*/ 305601 h 3033014"/>
                    <a:gd name="connsiteX3" fmla="*/ 305601 w 5132339"/>
                    <a:gd name="connsiteY3" fmla="*/ 0 h 3033014"/>
                    <a:gd name="connsiteX4" fmla="*/ 4847085 w 5132339"/>
                    <a:gd name="connsiteY4" fmla="*/ 0 h 3033014"/>
                    <a:gd name="connsiteX5" fmla="*/ 5132340 w 5132339"/>
                    <a:gd name="connsiteY5" fmla="*/ 285254 h 3033014"/>
                    <a:gd name="connsiteX6" fmla="*/ 5132340 w 5132339"/>
                    <a:gd name="connsiteY6" fmla="*/ 3033015 h 303301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5132339" h="3033014">
                      <a:moveTo>
                        <a:pt x="5132340" y="3033015"/>
                      </a:moveTo>
                      <a:lnTo>
                        <a:pt x="0" y="3033015"/>
                      </a:lnTo>
                      <a:lnTo>
                        <a:pt x="0" y="305601"/>
                      </a:lnTo>
                      <a:cubicBezTo>
                        <a:pt x="0" y="137541"/>
                        <a:pt x="137541" y="0"/>
                        <a:pt x="305601" y="0"/>
                      </a:cubicBezTo>
                      <a:lnTo>
                        <a:pt x="4847085" y="0"/>
                      </a:lnTo>
                      <a:cubicBezTo>
                        <a:pt x="5003955" y="0"/>
                        <a:pt x="5132340" y="128385"/>
                        <a:pt x="5132340" y="285254"/>
                      </a:cubicBezTo>
                      <a:lnTo>
                        <a:pt x="5132340" y="3033015"/>
                      </a:lnTo>
                      <a:close/>
                    </a:path>
                  </a:pathLst>
                </a:custGeom>
                <a:solidFill>
                  <a:srgbClr val="182632"/>
                </a:solidFill>
                <a:ln w="20318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uk-UA"/>
                </a:p>
              </p:txBody>
            </p:sp>
            <p:sp>
              <p:nvSpPr>
                <p:cNvPr id="32" name="Полілінія: фігура 31">
                  <a:extLst>
                    <a:ext uri="{FF2B5EF4-FFF2-40B4-BE49-F238E27FC236}">
                      <a16:creationId xmlns:a16="http://schemas.microsoft.com/office/drawing/2014/main" id="{23F90632-FF52-4FF1-9055-A6F7FBA535F8}"/>
                    </a:ext>
                  </a:extLst>
                </p:cNvPr>
                <p:cNvSpPr/>
                <p:nvPr/>
              </p:nvSpPr>
              <p:spPr>
                <a:xfrm>
                  <a:off x="818828" y="3785643"/>
                  <a:ext cx="5132543" cy="460028"/>
                </a:xfrm>
                <a:custGeom>
                  <a:avLst/>
                  <a:gdLst>
                    <a:gd name="connsiteX0" fmla="*/ 4672311 w 5132543"/>
                    <a:gd name="connsiteY0" fmla="*/ 460028 h 460028"/>
                    <a:gd name="connsiteX1" fmla="*/ 460029 w 5132543"/>
                    <a:gd name="connsiteY1" fmla="*/ 460028 h 460028"/>
                    <a:gd name="connsiteX2" fmla="*/ 0 w 5132543"/>
                    <a:gd name="connsiteY2" fmla="*/ 0 h 460028"/>
                    <a:gd name="connsiteX3" fmla="*/ 0 w 5132543"/>
                    <a:gd name="connsiteY3" fmla="*/ 0 h 460028"/>
                    <a:gd name="connsiteX4" fmla="*/ 5132544 w 5132543"/>
                    <a:gd name="connsiteY4" fmla="*/ 0 h 460028"/>
                    <a:gd name="connsiteX5" fmla="*/ 5132544 w 5132543"/>
                    <a:gd name="connsiteY5" fmla="*/ 0 h 460028"/>
                    <a:gd name="connsiteX6" fmla="*/ 4672311 w 5132543"/>
                    <a:gd name="connsiteY6" fmla="*/ 460028 h 46002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5132543" h="460028">
                      <a:moveTo>
                        <a:pt x="4672311" y="460028"/>
                      </a:moveTo>
                      <a:lnTo>
                        <a:pt x="460029" y="460028"/>
                      </a:lnTo>
                      <a:cubicBezTo>
                        <a:pt x="205904" y="460028"/>
                        <a:pt x="0" y="254124"/>
                        <a:pt x="0" y="0"/>
                      </a:cubicBezTo>
                      <a:lnTo>
                        <a:pt x="0" y="0"/>
                      </a:lnTo>
                      <a:lnTo>
                        <a:pt x="5132544" y="0"/>
                      </a:lnTo>
                      <a:lnTo>
                        <a:pt x="5132544" y="0"/>
                      </a:lnTo>
                      <a:cubicBezTo>
                        <a:pt x="5132340" y="254124"/>
                        <a:pt x="4926436" y="460028"/>
                        <a:pt x="4672311" y="460028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 w="20318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uk-UA"/>
                </a:p>
              </p:txBody>
            </p:sp>
            <p:sp>
              <p:nvSpPr>
                <p:cNvPr id="33" name="Полілінія: фігура 32">
                  <a:extLst>
                    <a:ext uri="{FF2B5EF4-FFF2-40B4-BE49-F238E27FC236}">
                      <a16:creationId xmlns:a16="http://schemas.microsoft.com/office/drawing/2014/main" id="{859C2C78-5360-4793-86EA-A9AFE9DA293B}"/>
                    </a:ext>
                  </a:extLst>
                </p:cNvPr>
                <p:cNvSpPr/>
                <p:nvPr/>
              </p:nvSpPr>
              <p:spPr>
                <a:xfrm>
                  <a:off x="2915916" y="4245671"/>
                  <a:ext cx="931247" cy="774988"/>
                </a:xfrm>
                <a:custGeom>
                  <a:avLst/>
                  <a:gdLst>
                    <a:gd name="connsiteX0" fmla="*/ 0 w 931247"/>
                    <a:gd name="connsiteY0" fmla="*/ 0 h 774988"/>
                    <a:gd name="connsiteX1" fmla="*/ 931247 w 931247"/>
                    <a:gd name="connsiteY1" fmla="*/ 0 h 774988"/>
                    <a:gd name="connsiteX2" fmla="*/ 931247 w 931247"/>
                    <a:gd name="connsiteY2" fmla="*/ 774988 h 774988"/>
                    <a:gd name="connsiteX3" fmla="*/ 0 w 931247"/>
                    <a:gd name="connsiteY3" fmla="*/ 774988 h 77498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931247" h="774988">
                      <a:moveTo>
                        <a:pt x="0" y="0"/>
                      </a:moveTo>
                      <a:lnTo>
                        <a:pt x="931247" y="0"/>
                      </a:lnTo>
                      <a:lnTo>
                        <a:pt x="931247" y="774988"/>
                      </a:lnTo>
                      <a:lnTo>
                        <a:pt x="0" y="774988"/>
                      </a:lnTo>
                      <a:close/>
                    </a:path>
                  </a:pathLst>
                </a:custGeom>
                <a:solidFill>
                  <a:srgbClr val="E1E1E1"/>
                </a:solidFill>
                <a:ln w="20318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uk-UA"/>
                </a:p>
              </p:txBody>
            </p:sp>
            <p:sp>
              <p:nvSpPr>
                <p:cNvPr id="34" name="Полілінія: фігура 33">
                  <a:extLst>
                    <a:ext uri="{FF2B5EF4-FFF2-40B4-BE49-F238E27FC236}">
                      <a16:creationId xmlns:a16="http://schemas.microsoft.com/office/drawing/2014/main" id="{61EBA64D-3AEC-4280-BC96-4BD2A8107106}"/>
                    </a:ext>
                  </a:extLst>
                </p:cNvPr>
                <p:cNvSpPr/>
                <p:nvPr/>
              </p:nvSpPr>
              <p:spPr>
                <a:xfrm>
                  <a:off x="2915916" y="4245671"/>
                  <a:ext cx="931247" cy="245579"/>
                </a:xfrm>
                <a:custGeom>
                  <a:avLst/>
                  <a:gdLst>
                    <a:gd name="connsiteX0" fmla="*/ 0 w 931247"/>
                    <a:gd name="connsiteY0" fmla="*/ 0 h 245579"/>
                    <a:gd name="connsiteX1" fmla="*/ 931247 w 931247"/>
                    <a:gd name="connsiteY1" fmla="*/ 0 h 245579"/>
                    <a:gd name="connsiteX2" fmla="*/ 931247 w 931247"/>
                    <a:gd name="connsiteY2" fmla="*/ 245579 h 245579"/>
                    <a:gd name="connsiteX3" fmla="*/ 0 w 931247"/>
                    <a:gd name="connsiteY3" fmla="*/ 245579 h 24557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931247" h="245579">
                      <a:moveTo>
                        <a:pt x="0" y="0"/>
                      </a:moveTo>
                      <a:lnTo>
                        <a:pt x="931247" y="0"/>
                      </a:lnTo>
                      <a:lnTo>
                        <a:pt x="931247" y="245579"/>
                      </a:lnTo>
                      <a:lnTo>
                        <a:pt x="0" y="245579"/>
                      </a:lnTo>
                      <a:close/>
                    </a:path>
                  </a:pathLst>
                </a:custGeom>
                <a:solidFill>
                  <a:srgbClr val="BBBBBB"/>
                </a:solidFill>
                <a:ln w="20318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uk-UA"/>
                </a:p>
              </p:txBody>
            </p:sp>
            <p:sp>
              <p:nvSpPr>
                <p:cNvPr id="35" name="Полілінія: фігура 34">
                  <a:extLst>
                    <a:ext uri="{FF2B5EF4-FFF2-40B4-BE49-F238E27FC236}">
                      <a16:creationId xmlns:a16="http://schemas.microsoft.com/office/drawing/2014/main" id="{B4E7D204-D2AF-4B9A-A675-150EDD4B6AF1}"/>
                    </a:ext>
                  </a:extLst>
                </p:cNvPr>
                <p:cNvSpPr/>
                <p:nvPr/>
              </p:nvSpPr>
              <p:spPr>
                <a:xfrm>
                  <a:off x="2305121" y="5020660"/>
                  <a:ext cx="2153039" cy="294816"/>
                </a:xfrm>
                <a:custGeom>
                  <a:avLst/>
                  <a:gdLst>
                    <a:gd name="connsiteX0" fmla="*/ 2153039 w 2153039"/>
                    <a:gd name="connsiteY0" fmla="*/ 294817 h 294816"/>
                    <a:gd name="connsiteX1" fmla="*/ 0 w 2153039"/>
                    <a:gd name="connsiteY1" fmla="*/ 294817 h 294816"/>
                    <a:gd name="connsiteX2" fmla="*/ 0 w 2153039"/>
                    <a:gd name="connsiteY2" fmla="*/ 244155 h 294816"/>
                    <a:gd name="connsiteX3" fmla="*/ 244155 w 2153039"/>
                    <a:gd name="connsiteY3" fmla="*/ 0 h 294816"/>
                    <a:gd name="connsiteX4" fmla="*/ 1908885 w 2153039"/>
                    <a:gd name="connsiteY4" fmla="*/ 0 h 294816"/>
                    <a:gd name="connsiteX5" fmla="*/ 2153039 w 2153039"/>
                    <a:gd name="connsiteY5" fmla="*/ 244155 h 294816"/>
                    <a:gd name="connsiteX6" fmla="*/ 2153039 w 2153039"/>
                    <a:gd name="connsiteY6" fmla="*/ 294817 h 29481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2153039" h="294816">
                      <a:moveTo>
                        <a:pt x="2153039" y="294817"/>
                      </a:moveTo>
                      <a:lnTo>
                        <a:pt x="0" y="294817"/>
                      </a:lnTo>
                      <a:lnTo>
                        <a:pt x="0" y="244155"/>
                      </a:lnTo>
                      <a:cubicBezTo>
                        <a:pt x="0" y="109870"/>
                        <a:pt x="109870" y="0"/>
                        <a:pt x="244155" y="0"/>
                      </a:cubicBezTo>
                      <a:lnTo>
                        <a:pt x="1908885" y="0"/>
                      </a:lnTo>
                      <a:cubicBezTo>
                        <a:pt x="2043170" y="0"/>
                        <a:pt x="2153039" y="109870"/>
                        <a:pt x="2153039" y="244155"/>
                      </a:cubicBezTo>
                      <a:lnTo>
                        <a:pt x="2153039" y="294817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20318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uk-UA"/>
                </a:p>
              </p:txBody>
            </p:sp>
          </p:grpSp>
          <p:sp>
            <p:nvSpPr>
              <p:cNvPr id="30" name="Полілінія: фігура 29">
                <a:extLst>
                  <a:ext uri="{FF2B5EF4-FFF2-40B4-BE49-F238E27FC236}">
                    <a16:creationId xmlns:a16="http://schemas.microsoft.com/office/drawing/2014/main" id="{DE7D279E-59E4-4C4D-9408-38A5399A0FFB}"/>
                  </a:ext>
                </a:extLst>
              </p:cNvPr>
              <p:cNvSpPr/>
              <p:nvPr/>
            </p:nvSpPr>
            <p:spPr>
              <a:xfrm>
                <a:off x="3218464" y="3855227"/>
                <a:ext cx="290137" cy="290137"/>
              </a:xfrm>
              <a:custGeom>
                <a:avLst/>
                <a:gdLst>
                  <a:gd name="connsiteX0" fmla="*/ 290137 w 290137"/>
                  <a:gd name="connsiteY0" fmla="*/ 145069 h 290137"/>
                  <a:gd name="connsiteX1" fmla="*/ 145069 w 290137"/>
                  <a:gd name="connsiteY1" fmla="*/ 290138 h 290137"/>
                  <a:gd name="connsiteX2" fmla="*/ 0 w 290137"/>
                  <a:gd name="connsiteY2" fmla="*/ 145069 h 290137"/>
                  <a:gd name="connsiteX3" fmla="*/ 145069 w 290137"/>
                  <a:gd name="connsiteY3" fmla="*/ 0 h 290137"/>
                  <a:gd name="connsiteX4" fmla="*/ 290137 w 290137"/>
                  <a:gd name="connsiteY4" fmla="*/ 145069 h 29013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90137" h="290137">
                    <a:moveTo>
                      <a:pt x="290137" y="145069"/>
                    </a:moveTo>
                    <a:cubicBezTo>
                      <a:pt x="290137" y="225233"/>
                      <a:pt x="225233" y="290138"/>
                      <a:pt x="145069" y="290138"/>
                    </a:cubicBezTo>
                    <a:cubicBezTo>
                      <a:pt x="64905" y="290138"/>
                      <a:pt x="0" y="225233"/>
                      <a:pt x="0" y="145069"/>
                    </a:cubicBezTo>
                    <a:cubicBezTo>
                      <a:pt x="0" y="64905"/>
                      <a:pt x="64905" y="0"/>
                      <a:pt x="145069" y="0"/>
                    </a:cubicBezTo>
                    <a:cubicBezTo>
                      <a:pt x="225233" y="-203"/>
                      <a:pt x="290137" y="64905"/>
                      <a:pt x="290137" y="145069"/>
                    </a:cubicBezTo>
                    <a:close/>
                  </a:path>
                </a:pathLst>
              </a:custGeom>
              <a:solidFill>
                <a:srgbClr val="BBBBBB"/>
              </a:solidFill>
              <a:ln w="20318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uk-UA"/>
              </a:p>
            </p:txBody>
          </p:sp>
        </p:grpSp>
        <p:sp>
          <p:nvSpPr>
            <p:cNvPr id="27" name="Прямокутник: округлені кути 26">
              <a:extLst>
                <a:ext uri="{FF2B5EF4-FFF2-40B4-BE49-F238E27FC236}">
                  <a16:creationId xmlns:a16="http://schemas.microsoft.com/office/drawing/2014/main" id="{2A4A4269-29DC-446C-85C1-8E28CF976C01}"/>
                </a:ext>
              </a:extLst>
            </p:cNvPr>
            <p:cNvSpPr/>
            <p:nvPr/>
          </p:nvSpPr>
          <p:spPr>
            <a:xfrm>
              <a:off x="1033888" y="973792"/>
              <a:ext cx="4695303" cy="2519272"/>
            </a:xfrm>
            <a:prstGeom prst="roundRect">
              <a:avLst>
                <a:gd name="adj" fmla="val 3560"/>
              </a:avLst>
            </a:prstGeom>
            <a:solidFill>
              <a:srgbClr val="00394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uk-UA"/>
            </a:p>
          </p:txBody>
        </p:sp>
      </p:grpSp>
      <p:grpSp>
        <p:nvGrpSpPr>
          <p:cNvPr id="36" name="Групувати 35">
            <a:extLst>
              <a:ext uri="{FF2B5EF4-FFF2-40B4-BE49-F238E27FC236}">
                <a16:creationId xmlns:a16="http://schemas.microsoft.com/office/drawing/2014/main" id="{9981C83F-3D00-4848-A2A3-54237F1CC7C7}"/>
              </a:ext>
            </a:extLst>
          </p:cNvPr>
          <p:cNvGrpSpPr/>
          <p:nvPr userDrawn="1"/>
        </p:nvGrpSpPr>
        <p:grpSpPr>
          <a:xfrm>
            <a:off x="-15226" y="6550240"/>
            <a:ext cx="4779249" cy="307777"/>
            <a:chOff x="467543" y="6506203"/>
            <a:chExt cx="4779249" cy="307776"/>
          </a:xfrm>
        </p:grpSpPr>
        <p:sp>
          <p:nvSpPr>
            <p:cNvPr id="37" name="TextBox 36">
              <a:extLst>
                <a:ext uri="{FF2B5EF4-FFF2-40B4-BE49-F238E27FC236}">
                  <a16:creationId xmlns:a16="http://schemas.microsoft.com/office/drawing/2014/main" id="{F9DD8B03-7B2A-4E28-96AA-7222780789AB}"/>
                </a:ext>
              </a:extLst>
            </p:cNvPr>
            <p:cNvSpPr txBox="1"/>
            <p:nvPr/>
          </p:nvSpPr>
          <p:spPr>
            <a:xfrm>
              <a:off x="467543" y="6506203"/>
              <a:ext cx="4779249" cy="307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400" i="1" dirty="0">
                  <a:solidFill>
                    <a:srgbClr val="19426B"/>
                  </a:solidFill>
                  <a:latin typeface="Verdana"/>
                </a:rPr>
                <a:t>© </a:t>
              </a:r>
              <a:r>
                <a:rPr lang="uk-UA" sz="1400" i="1" dirty="0">
                  <a:solidFill>
                    <a:srgbClr val="19426B"/>
                  </a:solidFill>
                  <a:latin typeface="Verdana"/>
                </a:rPr>
                <a:t>Вивчаємо інформатику        </a:t>
              </a:r>
              <a:r>
                <a:rPr lang="en-US" sz="1400" b="1" i="1" dirty="0">
                  <a:solidFill>
                    <a:srgbClr val="0070C0"/>
                  </a:solidFill>
                  <a:latin typeface="Comic Sans MS" panose="030F0702030302020204" pitchFamily="66" charset="0"/>
                  <a:hlinkClick r:id="rId2" tooltip="Перейти на сайт">
                    <a:extLst>
                      <a:ext uri="{A12FA001-AC4F-418D-AE19-62706E023703}">
                        <ahyp:hlinkClr xmlns:ahyp="http://schemas.microsoft.com/office/drawing/2018/hyperlinkcolor" val="tx"/>
                      </a:ext>
                    </a:extLst>
                  </a:hlinkClick>
                </a:rPr>
                <a:t>teach-inf.com.ua</a:t>
              </a:r>
              <a:endParaRPr lang="ru-RU" sz="1400" b="1" i="1" dirty="0">
                <a:solidFill>
                  <a:srgbClr val="0070C0"/>
                </a:solidFill>
                <a:latin typeface="Comic Sans MS" panose="030F0702030302020204" pitchFamily="66" charset="0"/>
              </a:endParaRPr>
            </a:p>
          </p:txBody>
        </p:sp>
        <p:pic>
          <p:nvPicPr>
            <p:cNvPr id="38" name="Picture 3">
              <a:extLst>
                <a:ext uri="{FF2B5EF4-FFF2-40B4-BE49-F238E27FC236}">
                  <a16:creationId xmlns:a16="http://schemas.microsoft.com/office/drawing/2014/main" id="{9736B0F7-58D9-4D4C-B00E-B22AA4280F49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 bwMode="auto">
            <a:xfrm>
              <a:off x="3021953" y="6552070"/>
              <a:ext cx="325911" cy="19235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39" name="Прямокутник 38">
            <a:extLst>
              <a:ext uri="{FF2B5EF4-FFF2-40B4-BE49-F238E27FC236}">
                <a16:creationId xmlns:a16="http://schemas.microsoft.com/office/drawing/2014/main" id="{D4737AA0-3CA8-490E-AF5B-3E8BB1B6533F}"/>
              </a:ext>
            </a:extLst>
          </p:cNvPr>
          <p:cNvSpPr/>
          <p:nvPr userDrawn="1"/>
        </p:nvSpPr>
        <p:spPr>
          <a:xfrm>
            <a:off x="116841" y="79749"/>
            <a:ext cx="1051560" cy="538985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377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uk-UA" sz="12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Arial" panose="020B0604020202020204" pitchFamily="34" charset="0"/>
              </a:rPr>
              <a:t>Розділ 5</a:t>
            </a:r>
          </a:p>
          <a:p>
            <a:pPr marL="0" marR="0" lvl="0" indent="0" algn="ctr" defTabSz="914377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uk-UA" sz="12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Arial" panose="020B0604020202020204" pitchFamily="34" charset="0"/>
              </a:rPr>
              <a:t>§ 5.2</a:t>
            </a:r>
          </a:p>
        </p:txBody>
      </p:sp>
      <p:sp>
        <p:nvSpPr>
          <p:cNvPr id="22" name="Заголовок 1">
            <a:extLst>
              <a:ext uri="{FF2B5EF4-FFF2-40B4-BE49-F238E27FC236}">
                <a16:creationId xmlns:a16="http://schemas.microsoft.com/office/drawing/2014/main" id="{E2C87283-056D-458E-B4A8-5CCBFC0167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66149" y="162512"/>
            <a:ext cx="10721052" cy="532820"/>
          </a:xfr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 lnSpcReduction="10000"/>
          </a:bodyPr>
          <a:lstStyle>
            <a:lvl1pPr>
              <a:defRPr kumimoji="0" lang="uk-UA" sz="3200" b="1" i="0" u="none" strike="noStrike" cap="none" spc="0" normalizeH="0" baseline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/>
              </a:defRPr>
            </a:lvl1pPr>
          </a:lstStyle>
          <a:p>
            <a:pPr marL="0" lvl="0" fontAlgn="base">
              <a:lnSpc>
                <a:spcPct val="100000"/>
              </a:lnSpc>
              <a:spcAft>
                <a:spcPct val="0"/>
              </a:spcAft>
            </a:pPr>
            <a:r>
              <a:rPr lang="uk-UA" dirty="0"/>
              <a:t>Зразок заголовка</a:t>
            </a:r>
          </a:p>
        </p:txBody>
      </p:sp>
    </p:spTree>
    <p:extLst>
      <p:ext uri="{BB962C8B-B14F-4D97-AF65-F5344CB8AC3E}">
        <p14:creationId xmlns:p14="http://schemas.microsoft.com/office/powerpoint/2010/main" val="17173988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uk-UA"/>
              <a:t>Зразок заголовка</a:t>
            </a:r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Редагувати стиль зразка тексту</a:t>
            </a:r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4E9269-1560-433C-88F4-3A78CD881B3D}" type="datetimeFigureOut">
              <a:rPr lang="uk-UA" smtClean="0"/>
              <a:t>05.11.2022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52E948-F03E-4133-ABAE-EC8DE8272D46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7239118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і області з вміст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Зразок заголовка</a:t>
            </a:r>
          </a:p>
        </p:txBody>
      </p:sp>
      <p:sp>
        <p:nvSpPr>
          <p:cNvPr id="3" name="Місце для вмісту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uk-UA"/>
              <a:t>Редагувати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uk-UA"/>
              <a:t>Редагувати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4E9269-1560-433C-88F4-3A78CD881B3D}" type="datetimeFigureOut">
              <a:rPr lang="uk-UA" smtClean="0"/>
              <a:t>05.11.2022</a:t>
            </a:fld>
            <a:endParaRPr lang="uk-UA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52E948-F03E-4133-ABAE-EC8DE8272D46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9140328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uk-UA"/>
              <a:t>Зразок заголовка</a:t>
            </a:r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Редагувати стиль зразка тексту</a:t>
            </a:r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uk-UA"/>
              <a:t>Редагувати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5" name="Місце для тексту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Редагувати стиль зразка тексту</a:t>
            </a:r>
          </a:p>
        </p:txBody>
      </p:sp>
      <p:sp>
        <p:nvSpPr>
          <p:cNvPr id="6" name="Місце для вмісту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uk-UA"/>
              <a:t>Редагувати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7" name="Місце для дати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4E9269-1560-433C-88F4-3A78CD881B3D}" type="datetimeFigureOut">
              <a:rPr lang="uk-UA" smtClean="0"/>
              <a:t>05.11.2022</a:t>
            </a:fld>
            <a:endParaRPr lang="uk-UA"/>
          </a:p>
        </p:txBody>
      </p:sp>
      <p:sp>
        <p:nvSpPr>
          <p:cNvPr id="8" name="Місце для нижнього колонтитула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Місце для номера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52E948-F03E-4133-ABAE-EC8DE8272D46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2799790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Зразок заголовка</a:t>
            </a:r>
          </a:p>
        </p:txBody>
      </p:sp>
      <p:sp>
        <p:nvSpPr>
          <p:cNvPr id="3" name="Місце для дати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4E9269-1560-433C-88F4-3A78CD881B3D}" type="datetimeFigureOut">
              <a:rPr lang="uk-UA" smtClean="0"/>
              <a:t>05.11.2022</a:t>
            </a:fld>
            <a:endParaRPr lang="uk-UA"/>
          </a:p>
        </p:txBody>
      </p:sp>
      <p:sp>
        <p:nvSpPr>
          <p:cNvPr id="4" name="Місце для нижнього колонтитула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Місце для номера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52E948-F03E-4133-ABAE-EC8DE8272D46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8645969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дати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4E9269-1560-433C-88F4-3A78CD881B3D}" type="datetimeFigureOut">
              <a:rPr lang="uk-UA" smtClean="0"/>
              <a:t>05.11.2022</a:t>
            </a:fld>
            <a:endParaRPr lang="uk-UA"/>
          </a:p>
        </p:txBody>
      </p:sp>
      <p:sp>
        <p:nvSpPr>
          <p:cNvPr id="3" name="Місце для нижнього колонтитула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52E948-F03E-4133-ABAE-EC8DE8272D46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0403829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Зразок заголовка</a:t>
            </a:r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uk-UA"/>
              <a:t>Редагувати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Редагувати стиль зразка тексту</a:t>
            </a:r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4E9269-1560-433C-88F4-3A78CD881B3D}" type="datetimeFigureOut">
              <a:rPr lang="uk-UA" smtClean="0"/>
              <a:t>05.11.2022</a:t>
            </a:fld>
            <a:endParaRPr lang="uk-UA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52E948-F03E-4133-ABAE-EC8DE8272D46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5383177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Зображення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Зразок заголовка</a:t>
            </a:r>
          </a:p>
        </p:txBody>
      </p:sp>
      <p:sp>
        <p:nvSpPr>
          <p:cNvPr id="3" name="Місце для зображення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/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Редагувати стиль зразка тексту</a:t>
            </a:r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4E9269-1560-433C-88F4-3A78CD881B3D}" type="datetimeFigureOut">
              <a:rPr lang="uk-UA" smtClean="0"/>
              <a:t>05.11.2022</a:t>
            </a:fld>
            <a:endParaRPr lang="uk-UA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52E948-F03E-4133-ABAE-EC8DE8272D46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038992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аголовка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-UA"/>
              <a:t>Зразок заголовка</a:t>
            </a:r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/>
              <a:t>Редагувати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4E9269-1560-433C-88F4-3A78CD881B3D}" type="datetimeFigureOut">
              <a:rPr lang="uk-UA" smtClean="0"/>
              <a:t>05.11.2022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52E948-F03E-4133-ABAE-EC8DE8272D46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9228090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ідзаголовок 2"/>
          <p:cNvSpPr>
            <a:spLocks noGrp="1"/>
          </p:cNvSpPr>
          <p:nvPr>
            <p:ph type="subTitle" idx="4294967295"/>
          </p:nvPr>
        </p:nvSpPr>
        <p:spPr>
          <a:xfrm>
            <a:off x="5032382" y="3184362"/>
            <a:ext cx="7138989" cy="403410"/>
          </a:xfrm>
        </p:spPr>
        <p:txBody>
          <a:bodyPr anchor="ctr">
            <a:normAutofit/>
          </a:bodyPr>
          <a:lstStyle/>
          <a:p>
            <a:pPr marL="0" indent="0" algn="r">
              <a:buNone/>
            </a:pPr>
            <a:r>
              <a:rPr lang="uk-UA" sz="1600" b="1" dirty="0">
                <a:solidFill>
                  <a:srgbClr val="FFFFFF"/>
                </a:solidFill>
              </a:rPr>
              <a:t>За навчальною програмою 2017 року</a:t>
            </a:r>
          </a:p>
        </p:txBody>
      </p:sp>
      <p:sp>
        <p:nvSpPr>
          <p:cNvPr id="5" name="Заголовок 4">
            <a:extLst>
              <a:ext uri="{FF2B5EF4-FFF2-40B4-BE49-F238E27FC236}">
                <a16:creationId xmlns:a16="http://schemas.microsoft.com/office/drawing/2014/main" id="{E3F11A35-1F95-4CA3-B6F2-BFA31D1430A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uk-UA" sz="4000" dirty="0"/>
              <a:t>Практична робота 10</a:t>
            </a:r>
            <a:br>
              <a:rPr lang="uk-UA" sz="4000" dirty="0"/>
            </a:br>
            <a:r>
              <a:rPr lang="uk-UA" sz="4000" dirty="0"/>
              <a:t> </a:t>
            </a:r>
            <a:br>
              <a:rPr lang="uk-UA" sz="4000" dirty="0"/>
            </a:br>
            <a:r>
              <a:rPr lang="uk-UA" sz="4000" dirty="0"/>
              <a:t>Пошук значень в одновимірному масиві</a:t>
            </a:r>
          </a:p>
        </p:txBody>
      </p:sp>
      <p:sp>
        <p:nvSpPr>
          <p:cNvPr id="9" name="Прямокутник 8">
            <a:extLst>
              <a:ext uri="{FF2B5EF4-FFF2-40B4-BE49-F238E27FC236}">
                <a16:creationId xmlns:a16="http://schemas.microsoft.com/office/drawing/2014/main" id="{D502613A-FFFF-4B6B-8185-BEAC9325E780}"/>
              </a:ext>
            </a:extLst>
          </p:cNvPr>
          <p:cNvSpPr/>
          <p:nvPr/>
        </p:nvSpPr>
        <p:spPr>
          <a:xfrm>
            <a:off x="2926948" y="2060124"/>
            <a:ext cx="2092407" cy="706854"/>
          </a:xfrm>
          <a:prstGeom prst="rect">
            <a:avLst/>
          </a:prstGeom>
          <a:solidFill>
            <a:srgbClr val="6D6E70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r" defTabSz="914377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uk-UA" sz="32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Arial" panose="020B0604020202020204" pitchFamily="34" charset="0"/>
              </a:rPr>
              <a:t>Урок 54</a:t>
            </a:r>
          </a:p>
        </p:txBody>
      </p:sp>
      <p:pic>
        <p:nvPicPr>
          <p:cNvPr id="13" name="Picture 2" descr="computer, programmer, scientist icon">
            <a:extLst>
              <a:ext uri="{FF2B5EF4-FFF2-40B4-BE49-F238E27FC236}">
                <a16:creationId xmlns:a16="http://schemas.microsoft.com/office/drawing/2014/main" id="{F15FBF4A-9A64-4C9D-8FEA-B4EC5DFB6A1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6825" b="14007"/>
          <a:stretch/>
        </p:blipFill>
        <p:spPr bwMode="auto">
          <a:xfrm>
            <a:off x="6066628" y="3924572"/>
            <a:ext cx="3378454" cy="23368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8B6E168F-4A90-471E-B9F0-BBC20F79618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75437" y="3936242"/>
            <a:ext cx="2336800" cy="233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74352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>
            <a:extLst>
              <a:ext uri="{FF2B5EF4-FFF2-40B4-BE49-F238E27FC236}">
                <a16:creationId xmlns:a16="http://schemas.microsoft.com/office/drawing/2014/main" id="{84F46573-798C-4BA6-95B4-503C1C7E59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dirty="0"/>
              <a:t>Пошук значень в одновимірному масиві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17B8C4B-16D2-45F2-A198-607D9A29F226}"/>
              </a:ext>
            </a:extLst>
          </p:cNvPr>
          <p:cNvSpPr txBox="1"/>
          <p:nvPr/>
        </p:nvSpPr>
        <p:spPr>
          <a:xfrm>
            <a:off x="72008" y="1196763"/>
            <a:ext cx="12050142" cy="954107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p:spPr>
        <p:txBody>
          <a:bodyPr wrap="square" rtlCol="0">
            <a:spAutoFit/>
          </a:bodyPr>
          <a:lstStyle/>
          <a:p>
            <a:pPr lvl="0" indent="457200" algn="just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uk-UA" sz="2800" b="1" i="1" kern="0" dirty="0">
                <a:solidFill>
                  <a:schemeClr val="bg1"/>
                </a:solidFill>
              </a:rPr>
              <a:t> Обчислення суми (добутку) елементів із заданою властивістю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D1950D4-1108-4030-8D21-ED32C2A596C9}"/>
              </a:ext>
            </a:extLst>
          </p:cNvPr>
          <p:cNvSpPr txBox="1"/>
          <p:nvPr/>
        </p:nvSpPr>
        <p:spPr>
          <a:xfrm>
            <a:off x="70929" y="2278314"/>
            <a:ext cx="12050142" cy="954107"/>
          </a:xfrm>
          <a:prstGeom prst="rect">
            <a:avLst/>
          </a:prstGeom>
          <a:solidFill>
            <a:srgbClr val="19426B"/>
          </a:solidFill>
          <a:ln>
            <a:noFill/>
          </a:ln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p:spPr>
        <p:txBody>
          <a:bodyPr wrap="square" rtlCol="0">
            <a:spAutoFit/>
          </a:bodyPr>
          <a:lstStyle/>
          <a:p>
            <a:pPr lvl="0" indent="457189" algn="just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uk-UA" sz="2800" b="1" i="1" kern="0" dirty="0">
                <a:solidFill>
                  <a:schemeClr val="bg1"/>
                </a:solidFill>
              </a:rPr>
              <a:t>Знайти суму додатних елементів списку</a:t>
            </a:r>
            <a:endParaRPr lang="en-US" sz="2800" b="1" i="1" kern="0" dirty="0">
              <a:solidFill>
                <a:schemeClr val="bg1"/>
              </a:solidFill>
            </a:endParaRPr>
          </a:p>
          <a:p>
            <a:pPr lvl="0" indent="457189" algn="just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uk-UA" sz="2800" b="1" kern="0" dirty="0">
                <a:solidFill>
                  <a:schemeClr val="bg1"/>
                </a:solidFill>
              </a:rPr>
              <a:t>а = [2, </a:t>
            </a:r>
            <a:r>
              <a:rPr lang="en-US" sz="2800" b="1" kern="0" dirty="0">
                <a:solidFill>
                  <a:schemeClr val="bg1"/>
                </a:solidFill>
              </a:rPr>
              <a:t>-</a:t>
            </a:r>
            <a:r>
              <a:rPr lang="uk-UA" sz="2800" b="1" kern="0" dirty="0">
                <a:solidFill>
                  <a:schemeClr val="bg1"/>
                </a:solidFill>
              </a:rPr>
              <a:t>3, 1, 6, </a:t>
            </a:r>
            <a:r>
              <a:rPr lang="en-US" sz="2800" b="1" kern="0" dirty="0">
                <a:solidFill>
                  <a:schemeClr val="bg1"/>
                </a:solidFill>
              </a:rPr>
              <a:t>-</a:t>
            </a:r>
            <a:r>
              <a:rPr lang="uk-UA" sz="2800" b="1" kern="0" dirty="0">
                <a:solidFill>
                  <a:schemeClr val="bg1"/>
                </a:solidFill>
              </a:rPr>
              <a:t>5]</a:t>
            </a:r>
            <a:r>
              <a:rPr lang="uk-UA" sz="2800" b="1" i="1" kern="0" dirty="0">
                <a:solidFill>
                  <a:schemeClr val="bg1"/>
                </a:solidFill>
              </a:rPr>
              <a:t>. </a:t>
            </a:r>
          </a:p>
        </p:txBody>
      </p:sp>
      <p:sp>
        <p:nvSpPr>
          <p:cNvPr id="6" name="Прямокутник 5">
            <a:extLst>
              <a:ext uri="{FF2B5EF4-FFF2-40B4-BE49-F238E27FC236}">
                <a16:creationId xmlns:a16="http://schemas.microsoft.com/office/drawing/2014/main" id="{1DF22B7D-9DBE-4BC3-BCC5-1CA489047EC1}"/>
              </a:ext>
            </a:extLst>
          </p:cNvPr>
          <p:cNvSpPr/>
          <p:nvPr/>
        </p:nvSpPr>
        <p:spPr>
          <a:xfrm>
            <a:off x="70927" y="3329243"/>
            <a:ext cx="7814542" cy="534834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uk-UA" sz="2800" b="1" i="1" kern="0" dirty="0">
                <a:solidFill>
                  <a:srgbClr val="FFFFFF"/>
                </a:solidFill>
              </a:rPr>
              <a:t>Програмний код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FBA2D17F-35D7-4452-853F-9EF2D24556E1}"/>
              </a:ext>
            </a:extLst>
          </p:cNvPr>
          <p:cNvSpPr txBox="1"/>
          <p:nvPr/>
        </p:nvSpPr>
        <p:spPr>
          <a:xfrm>
            <a:off x="70927" y="3960899"/>
            <a:ext cx="7814542" cy="2677656"/>
          </a:xfrm>
          <a:prstGeom prst="rect">
            <a:avLst/>
          </a:prstGeom>
          <a:solidFill>
            <a:srgbClr val="008000"/>
          </a:solidFill>
          <a:ln>
            <a:noFill/>
          </a:ln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p:spPr>
        <p:txBody>
          <a:bodyPr wrap="square" rtlCol="0">
            <a:spAutoFit/>
          </a:bodyPr>
          <a:lstStyle/>
          <a:p>
            <a:pPr lvl="0" algn="just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pt-BR" sz="2800" b="1" kern="0" dirty="0">
                <a:solidFill>
                  <a:schemeClr val="bg1"/>
                </a:solidFill>
              </a:rPr>
              <a:t>a = [2, -3, 1, 6, -5]</a:t>
            </a:r>
          </a:p>
          <a:p>
            <a:pPr lvl="0" algn="just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pt-BR" sz="2800" i="1" kern="0" dirty="0">
                <a:solidFill>
                  <a:schemeClr val="bg1"/>
                </a:solidFill>
              </a:rPr>
              <a:t># </a:t>
            </a:r>
            <a:r>
              <a:rPr lang="uk-UA" sz="2800" i="1" kern="0" dirty="0">
                <a:solidFill>
                  <a:schemeClr val="bg1"/>
                </a:solidFill>
              </a:rPr>
              <a:t>Змінна для збереження значення суми </a:t>
            </a:r>
          </a:p>
          <a:p>
            <a:pPr lvl="0" algn="just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pt-BR" sz="2800" b="1" kern="0" dirty="0">
                <a:solidFill>
                  <a:schemeClr val="bg1"/>
                </a:solidFill>
              </a:rPr>
              <a:t>suma = 0</a:t>
            </a:r>
          </a:p>
          <a:p>
            <a:pPr lvl="0" algn="just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pt-BR" sz="2800" b="1" kern="0" dirty="0">
                <a:solidFill>
                  <a:schemeClr val="bg1"/>
                </a:solidFill>
              </a:rPr>
              <a:t>for item in a: </a:t>
            </a:r>
          </a:p>
          <a:p>
            <a:pPr lvl="0" algn="just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pt-BR" sz="2800" b="1" kern="0" dirty="0">
                <a:solidFill>
                  <a:schemeClr val="bg1"/>
                </a:solidFill>
              </a:rPr>
              <a:t>    if item&gt;0: suma = suma + item </a:t>
            </a:r>
          </a:p>
          <a:p>
            <a:pPr lvl="0" algn="just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pt-BR" sz="2800" b="1" kern="0" dirty="0">
                <a:solidFill>
                  <a:schemeClr val="bg1"/>
                </a:solidFill>
              </a:rPr>
              <a:t>print ('suma = ', suma) </a:t>
            </a:r>
          </a:p>
        </p:txBody>
      </p:sp>
      <p:sp>
        <p:nvSpPr>
          <p:cNvPr id="12" name="Прямокутник 11">
            <a:extLst>
              <a:ext uri="{FF2B5EF4-FFF2-40B4-BE49-F238E27FC236}">
                <a16:creationId xmlns:a16="http://schemas.microsoft.com/office/drawing/2014/main" id="{53158636-959B-4A88-92C7-50C8B2532C57}"/>
              </a:ext>
            </a:extLst>
          </p:cNvPr>
          <p:cNvSpPr/>
          <p:nvPr/>
        </p:nvSpPr>
        <p:spPr>
          <a:xfrm>
            <a:off x="8032953" y="3960898"/>
            <a:ext cx="4088115" cy="2677655"/>
          </a:xfrm>
          <a:prstGeom prst="rect">
            <a:avLst/>
          </a:prstGeom>
          <a:solidFill>
            <a:srgbClr val="F2F2F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sz="3600" dirty="0">
                <a:solidFill>
                  <a:schemeClr val="tx1"/>
                </a:solidFill>
              </a:rPr>
              <a:t>k = 4</a:t>
            </a:r>
            <a:endParaRPr lang="uk-UA" sz="3600" dirty="0">
              <a:solidFill>
                <a:schemeClr val="tx1"/>
              </a:solidFill>
            </a:endParaRPr>
          </a:p>
        </p:txBody>
      </p:sp>
      <p:sp>
        <p:nvSpPr>
          <p:cNvPr id="13" name="Прямокутник 12">
            <a:extLst>
              <a:ext uri="{FF2B5EF4-FFF2-40B4-BE49-F238E27FC236}">
                <a16:creationId xmlns:a16="http://schemas.microsoft.com/office/drawing/2014/main" id="{70FC375E-0A76-43BA-B077-793AA355E71C}"/>
              </a:ext>
            </a:extLst>
          </p:cNvPr>
          <p:cNvSpPr/>
          <p:nvPr/>
        </p:nvSpPr>
        <p:spPr>
          <a:xfrm>
            <a:off x="8032954" y="3329243"/>
            <a:ext cx="4088115" cy="534834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uk-UA" sz="2800" b="1" i="1" kern="0" dirty="0">
                <a:solidFill>
                  <a:srgbClr val="FFFFFF"/>
                </a:solidFill>
              </a:rPr>
              <a:t>Результат</a:t>
            </a:r>
          </a:p>
        </p:txBody>
      </p:sp>
    </p:spTree>
    <p:extLst>
      <p:ext uri="{BB962C8B-B14F-4D97-AF65-F5344CB8AC3E}">
        <p14:creationId xmlns:p14="http://schemas.microsoft.com/office/powerpoint/2010/main" val="30053166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53" presetClass="entr" presetSubtype="16" fill="hold" grpId="0" nodeType="afterEffect">
                                  <p:stCondLst>
                                    <p:cond delay="5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7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7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7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800"/>
                            </p:stCondLst>
                            <p:childTnLst>
                              <p:par>
                                <p:cTn id="1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800"/>
                            </p:stCondLst>
                            <p:childTnLst>
                              <p:par>
                                <p:cTn id="23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7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7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75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4550"/>
                            </p:stCondLst>
                            <p:childTnLst>
                              <p:par>
                                <p:cTn id="2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75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11" grpId="0" animBg="1"/>
      <p:bldP spid="12" grpId="0" animBg="1"/>
      <p:bldP spid="13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>
            <a:extLst>
              <a:ext uri="{FF2B5EF4-FFF2-40B4-BE49-F238E27FC236}">
                <a16:creationId xmlns:a16="http://schemas.microsoft.com/office/drawing/2014/main" id="{84F46573-798C-4BA6-95B4-503C1C7E59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/>
              <a:t>Типові алгоритми опрацювання</a:t>
            </a:r>
            <a:br>
              <a:rPr lang="uk-UA" dirty="0"/>
            </a:br>
            <a:r>
              <a:rPr lang="uk-UA" dirty="0"/>
              <a:t>елементів списку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FBCD0BE-6550-4434-900F-8AB3E92F1743}"/>
              </a:ext>
            </a:extLst>
          </p:cNvPr>
          <p:cNvSpPr txBox="1"/>
          <p:nvPr/>
        </p:nvSpPr>
        <p:spPr>
          <a:xfrm>
            <a:off x="72008" y="1196763"/>
            <a:ext cx="12050142" cy="954107"/>
          </a:xfrm>
          <a:prstGeom prst="rect">
            <a:avLst/>
          </a:prstGeom>
          <a:solidFill>
            <a:srgbClr val="19426B"/>
          </a:solidFill>
          <a:ln>
            <a:noFill/>
          </a:ln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p:spPr>
        <p:txBody>
          <a:bodyPr wrap="square" rtlCol="0">
            <a:spAutoFit/>
          </a:bodyPr>
          <a:lstStyle/>
          <a:p>
            <a:pPr lvl="0" indent="457189" algn="just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uk-UA" sz="2800" b="1" i="1" kern="0" dirty="0">
                <a:solidFill>
                  <a:schemeClr val="bg1"/>
                </a:solidFill>
              </a:rPr>
              <a:t>Знайти добуток ненульових елементів списку</a:t>
            </a:r>
            <a:endParaRPr lang="en-US" sz="2800" b="1" i="1" kern="0" dirty="0">
              <a:solidFill>
                <a:schemeClr val="bg1"/>
              </a:solidFill>
            </a:endParaRPr>
          </a:p>
          <a:p>
            <a:pPr lvl="0" indent="457189" algn="just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uk-UA" sz="2800" b="1" kern="0" dirty="0">
                <a:solidFill>
                  <a:schemeClr val="bg1"/>
                </a:solidFill>
              </a:rPr>
              <a:t>а = [2, 0, 2, 6, 0]</a:t>
            </a:r>
            <a:r>
              <a:rPr lang="uk-UA" sz="2800" b="1" i="1" kern="0" dirty="0">
                <a:solidFill>
                  <a:schemeClr val="bg1"/>
                </a:solidFill>
              </a:rPr>
              <a:t>.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47C0DF5-30A1-4FE5-81A6-C8DB3D410603}"/>
              </a:ext>
            </a:extLst>
          </p:cNvPr>
          <p:cNvSpPr txBox="1"/>
          <p:nvPr/>
        </p:nvSpPr>
        <p:spPr>
          <a:xfrm>
            <a:off x="70929" y="3148961"/>
            <a:ext cx="12050142" cy="2246769"/>
          </a:xfrm>
          <a:prstGeom prst="rect">
            <a:avLst/>
          </a:prstGeom>
          <a:solidFill>
            <a:srgbClr val="008000"/>
          </a:solidFill>
          <a:ln>
            <a:noFill/>
          </a:ln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p:spPr>
        <p:txBody>
          <a:bodyPr wrap="square" rtlCol="0">
            <a:spAutoFit/>
          </a:bodyPr>
          <a:lstStyle/>
          <a:p>
            <a:pPr lvl="0" indent="457189" algn="just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pt-BR" sz="2800" b="1" kern="0" dirty="0">
                <a:solidFill>
                  <a:schemeClr val="bg1"/>
                </a:solidFill>
              </a:rPr>
              <a:t>a = [2, 0, 2, 6, 0]</a:t>
            </a:r>
          </a:p>
          <a:p>
            <a:pPr lvl="0" indent="457189" algn="just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pt-BR" sz="2800" b="1" kern="0" dirty="0">
                <a:solidFill>
                  <a:schemeClr val="bg1"/>
                </a:solidFill>
              </a:rPr>
              <a:t>dobutok = 1 </a:t>
            </a:r>
            <a:r>
              <a:rPr lang="pt-BR" sz="2800" i="1" kern="0" dirty="0">
                <a:solidFill>
                  <a:schemeClr val="bg1"/>
                </a:solidFill>
              </a:rPr>
              <a:t># </a:t>
            </a:r>
            <a:r>
              <a:rPr lang="uk-UA" sz="2800" i="1" kern="0" dirty="0">
                <a:solidFill>
                  <a:schemeClr val="bg1"/>
                </a:solidFill>
              </a:rPr>
              <a:t>Змінна для збереження значення суми </a:t>
            </a:r>
          </a:p>
          <a:p>
            <a:pPr lvl="0" indent="457189" algn="just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pt-BR" sz="2800" b="1" kern="0" dirty="0">
                <a:solidFill>
                  <a:schemeClr val="bg1"/>
                </a:solidFill>
              </a:rPr>
              <a:t>for item in a:</a:t>
            </a:r>
          </a:p>
          <a:p>
            <a:pPr lvl="0" indent="457189" algn="just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pt-BR" sz="2800" b="1" kern="0" dirty="0">
                <a:solidFill>
                  <a:schemeClr val="bg1"/>
                </a:solidFill>
              </a:rPr>
              <a:t>    if item != 0: dobutok = dobutok*item </a:t>
            </a:r>
          </a:p>
          <a:p>
            <a:pPr lvl="0" indent="457189" algn="just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pt-BR" sz="2800" b="1" kern="0" dirty="0">
                <a:solidFill>
                  <a:schemeClr val="bg1"/>
                </a:solidFill>
              </a:rPr>
              <a:t>print('dobutok = ', dobutok) </a:t>
            </a:r>
          </a:p>
        </p:txBody>
      </p:sp>
      <p:sp>
        <p:nvSpPr>
          <p:cNvPr id="6" name="Прямокутник 5">
            <a:extLst>
              <a:ext uri="{FF2B5EF4-FFF2-40B4-BE49-F238E27FC236}">
                <a16:creationId xmlns:a16="http://schemas.microsoft.com/office/drawing/2014/main" id="{808E2FBB-F497-49D8-A399-1E0D754BBFD0}"/>
              </a:ext>
            </a:extLst>
          </p:cNvPr>
          <p:cNvSpPr/>
          <p:nvPr/>
        </p:nvSpPr>
        <p:spPr>
          <a:xfrm>
            <a:off x="6220748" y="5549190"/>
            <a:ext cx="5900323" cy="784786"/>
          </a:xfrm>
          <a:prstGeom prst="rect">
            <a:avLst/>
          </a:prstGeom>
          <a:solidFill>
            <a:srgbClr val="F2F2F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sz="3600" dirty="0">
                <a:solidFill>
                  <a:schemeClr val="tx1"/>
                </a:solidFill>
              </a:rPr>
              <a:t>dobutok =  24</a:t>
            </a:r>
            <a:endParaRPr lang="uk-UA" sz="3600" dirty="0">
              <a:solidFill>
                <a:schemeClr val="tx1"/>
              </a:solidFill>
            </a:endParaRPr>
          </a:p>
        </p:txBody>
      </p:sp>
      <p:sp>
        <p:nvSpPr>
          <p:cNvPr id="8" name="Прямокутник 7">
            <a:extLst>
              <a:ext uri="{FF2B5EF4-FFF2-40B4-BE49-F238E27FC236}">
                <a16:creationId xmlns:a16="http://schemas.microsoft.com/office/drawing/2014/main" id="{37CACCB0-AE1D-4A51-9670-68ECD3B8B684}"/>
              </a:ext>
            </a:extLst>
          </p:cNvPr>
          <p:cNvSpPr/>
          <p:nvPr/>
        </p:nvSpPr>
        <p:spPr>
          <a:xfrm>
            <a:off x="72006" y="2247692"/>
            <a:ext cx="12052319" cy="784786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uk-UA" sz="2800" b="1" i="1" kern="0" dirty="0">
                <a:solidFill>
                  <a:srgbClr val="FFFFFF"/>
                </a:solidFill>
              </a:rPr>
              <a:t>Програмний код</a:t>
            </a:r>
          </a:p>
        </p:txBody>
      </p:sp>
      <p:sp>
        <p:nvSpPr>
          <p:cNvPr id="9" name="Прямокутник 8">
            <a:extLst>
              <a:ext uri="{FF2B5EF4-FFF2-40B4-BE49-F238E27FC236}">
                <a16:creationId xmlns:a16="http://schemas.microsoft.com/office/drawing/2014/main" id="{3584D160-AA12-4CD6-924A-5870BFC0C110}"/>
              </a:ext>
            </a:extLst>
          </p:cNvPr>
          <p:cNvSpPr/>
          <p:nvPr/>
        </p:nvSpPr>
        <p:spPr>
          <a:xfrm>
            <a:off x="70929" y="5549190"/>
            <a:ext cx="5972332" cy="784786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uk-UA" sz="2800" b="1" i="1" kern="0" dirty="0">
                <a:solidFill>
                  <a:srgbClr val="FFFFFF"/>
                </a:solidFill>
              </a:rPr>
              <a:t>Результат виконання</a:t>
            </a:r>
          </a:p>
        </p:txBody>
      </p:sp>
    </p:spTree>
    <p:extLst>
      <p:ext uri="{BB962C8B-B14F-4D97-AF65-F5344CB8AC3E}">
        <p14:creationId xmlns:p14="http://schemas.microsoft.com/office/powerpoint/2010/main" val="29692028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53" presetClass="entr" presetSubtype="16" fill="hold" grpId="0" nodeType="afterEffect">
                                  <p:stCondLst>
                                    <p:cond delay="5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7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7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7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800"/>
                            </p:stCondLst>
                            <p:childTnLst>
                              <p:par>
                                <p:cTn id="1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800"/>
                            </p:stCondLst>
                            <p:childTnLst>
                              <p:par>
                                <p:cTn id="19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7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7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7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3550"/>
                            </p:stCondLst>
                            <p:childTnLst>
                              <p:par>
                                <p:cTn id="2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7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8" grpId="0" animBg="1"/>
      <p:bldP spid="9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70688" y="162512"/>
            <a:ext cx="9053954" cy="532820"/>
          </a:xfrm>
        </p:spPr>
        <p:txBody>
          <a:bodyPr>
            <a:normAutofit/>
          </a:bodyPr>
          <a:lstStyle/>
          <a:p>
            <a:r>
              <a:rPr lang="uk-UA" dirty="0"/>
              <a:t>Домашнє завдання</a:t>
            </a: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398003" y="1272161"/>
            <a:ext cx="4659625" cy="5347816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6069854" y="2133942"/>
            <a:ext cx="4663795" cy="1191816"/>
          </a:xfrm>
          <a:prstGeom prst="wedgeRoundRectCallout">
            <a:avLst>
              <a:gd name="adj1" fmla="val -59508"/>
              <a:gd name="adj2" fmla="val 126275"/>
              <a:gd name="adj3" fmla="val 16667"/>
            </a:avLst>
          </a:prstGeom>
          <a:gradFill rotWithShape="1">
            <a:gsLst>
              <a:gs pos="0">
                <a:srgbClr val="19426B">
                  <a:satMod val="103000"/>
                  <a:lumMod val="102000"/>
                  <a:tint val="94000"/>
                </a:srgbClr>
              </a:gs>
              <a:gs pos="50000">
                <a:srgbClr val="19426B">
                  <a:satMod val="110000"/>
                  <a:lumMod val="100000"/>
                  <a:shade val="100000"/>
                </a:srgbClr>
              </a:gs>
              <a:gs pos="100000">
                <a:srgbClr val="19426B">
                  <a:lumMod val="99000"/>
                  <a:satMod val="120000"/>
                  <a:shade val="78000"/>
                </a:srgbClr>
              </a:gs>
            </a:gsLst>
            <a:lin ang="5400000" scaled="0"/>
          </a:gradFill>
          <a:ln>
            <a:noFill/>
          </a:ln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p:spPr>
        <p:txBody>
          <a:bodyPr wrap="square" rtlCol="0">
            <a:spAutoFit/>
          </a:bodyPr>
          <a:lstStyle/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uk-UA" sz="3200" b="1" i="1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Проаналізувати</a:t>
            </a: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uk-UA" sz="3200" b="0" i="1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§ 5.</a:t>
            </a:r>
            <a:r>
              <a:rPr lang="uk-UA" sz="3200" i="1" kern="0" noProof="0" dirty="0">
                <a:solidFill>
                  <a:srgbClr val="FFFFFF"/>
                </a:solidFill>
                <a:latin typeface="Verdana"/>
              </a:rPr>
              <a:t>2</a:t>
            </a:r>
            <a:r>
              <a:rPr kumimoji="0" lang="uk-UA" sz="3200" b="0" i="1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, с. </a:t>
            </a:r>
            <a:r>
              <a:rPr lang="uk-UA" sz="3200" i="1" kern="0" noProof="0" dirty="0">
                <a:solidFill>
                  <a:srgbClr val="FFFFFF"/>
                </a:solidFill>
                <a:latin typeface="Verdana"/>
              </a:rPr>
              <a:t>257</a:t>
            </a:r>
            <a:r>
              <a:rPr lang="en-US" sz="3200" i="1" kern="0" noProof="0" dirty="0">
                <a:solidFill>
                  <a:srgbClr val="FFFFFF"/>
                </a:solidFill>
                <a:latin typeface="Verdana"/>
              </a:rPr>
              <a:t>-258</a:t>
            </a:r>
            <a:endParaRPr kumimoji="0" lang="uk-UA" sz="3200" b="0" i="1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700810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70688" y="162512"/>
            <a:ext cx="9053954" cy="532820"/>
          </a:xfrm>
        </p:spPr>
        <p:txBody>
          <a:bodyPr>
            <a:normAutofit/>
          </a:bodyPr>
          <a:lstStyle/>
          <a:p>
            <a:r>
              <a:rPr lang="uk-UA" dirty="0"/>
              <a:t>Працюємо за комп’ютером</a:t>
            </a:r>
          </a:p>
        </p:txBody>
      </p:sp>
      <p:sp>
        <p:nvSpPr>
          <p:cNvPr id="7" name="Блок-схема: кілька документів 6"/>
          <p:cNvSpPr/>
          <p:nvPr/>
        </p:nvSpPr>
        <p:spPr>
          <a:xfrm>
            <a:off x="395536" y="1484784"/>
            <a:ext cx="11331174" cy="2016224"/>
          </a:xfrm>
          <a:prstGeom prst="flowChartMultidocument">
            <a:avLst/>
          </a:prstGeom>
          <a:solidFill>
            <a:srgbClr val="0070C0"/>
          </a:solidFill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b="1" i="1" dirty="0"/>
              <a:t>Практична робота </a:t>
            </a:r>
            <a:r>
              <a:rPr lang="en-US" sz="4400" b="1" i="1" dirty="0"/>
              <a:t>10</a:t>
            </a:r>
            <a:endParaRPr lang="uk-UA" sz="4400" b="1" i="1" dirty="0"/>
          </a:p>
        </p:txBody>
      </p:sp>
      <p:sp>
        <p:nvSpPr>
          <p:cNvPr id="8" name="Блок-схема: збережені дані 7"/>
          <p:cNvSpPr/>
          <p:nvPr/>
        </p:nvSpPr>
        <p:spPr>
          <a:xfrm>
            <a:off x="107504" y="3645024"/>
            <a:ext cx="11387810" cy="2592288"/>
          </a:xfrm>
          <a:prstGeom prst="flowChartOnlineStorage">
            <a:avLst/>
          </a:prstGeom>
          <a:solidFill>
            <a:srgbClr val="FFFF0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4400" b="1" i="1" dirty="0">
                <a:solidFill>
                  <a:srgbClr val="002060"/>
                </a:solidFill>
              </a:rPr>
              <a:t>Пошук значень в одновимірному масиві</a:t>
            </a:r>
          </a:p>
        </p:txBody>
      </p:sp>
      <p:pic>
        <p:nvPicPr>
          <p:cNvPr id="11" name="Picture 2" descr="computer, programmer, scientist icon">
            <a:extLst>
              <a:ext uri="{FF2B5EF4-FFF2-40B4-BE49-F238E27FC236}">
                <a16:creationId xmlns:a16="http://schemas.microsoft.com/office/drawing/2014/main" id="{F1F1D441-8D96-41AF-B83E-F99AB9A8755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6825" b="14007"/>
          <a:stretch/>
        </p:blipFill>
        <p:spPr bwMode="auto">
          <a:xfrm>
            <a:off x="9637812" y="4113715"/>
            <a:ext cx="2328636" cy="16106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046643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70688" y="162512"/>
            <a:ext cx="9053954" cy="532820"/>
          </a:xfrm>
        </p:spPr>
        <p:txBody>
          <a:bodyPr>
            <a:normAutofit/>
          </a:bodyPr>
          <a:lstStyle/>
          <a:p>
            <a:r>
              <a:rPr lang="uk-UA" sz="3100" dirty="0"/>
              <a:t>Працюємо за комп’ютером</a:t>
            </a:r>
            <a:endParaRPr lang="uk-UA" dirty="0"/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7659" y="1272161"/>
            <a:ext cx="4659625" cy="5347816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3689511" y="2133942"/>
            <a:ext cx="3233804" cy="1191816"/>
          </a:xfrm>
          <a:prstGeom prst="wedgeRoundRectCallout">
            <a:avLst>
              <a:gd name="adj1" fmla="val -62679"/>
              <a:gd name="adj2" fmla="val 164747"/>
              <a:gd name="adj3" fmla="val 16667"/>
            </a:avLst>
          </a:prstGeom>
          <a:solidFill>
            <a:srgbClr val="FFFF00"/>
          </a:solidFill>
          <a:ln>
            <a:noFill/>
          </a:ln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p:spPr>
        <p:txBody>
          <a:bodyPr wrap="square" rtlCol="0">
            <a:spAutoFit/>
          </a:bodyPr>
          <a:lstStyle>
            <a:defPPr>
              <a:defRPr lang="uk-UA"/>
            </a:defPPr>
            <a:lvl1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200" b="1" i="1" u="none" strike="noStrike" kern="0" cap="none" spc="0" normalizeH="0" baseline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erdana"/>
              </a:defRPr>
            </a:lvl1pPr>
          </a:lstStyle>
          <a:p>
            <a:pPr lvl="0">
              <a:defRPr/>
            </a:pPr>
            <a:r>
              <a:rPr lang="uk-UA" dirty="0"/>
              <a:t>Сторінка</a:t>
            </a:r>
          </a:p>
          <a:p>
            <a:pPr lvl="0">
              <a:defRPr/>
            </a:pPr>
            <a:r>
              <a:rPr lang="uk-UA" dirty="0"/>
              <a:t>257</a:t>
            </a:r>
            <a:r>
              <a:rPr lang="en-US" dirty="0"/>
              <a:t>-258</a:t>
            </a:r>
            <a:endParaRPr lang="uk-UA" dirty="0"/>
          </a:p>
        </p:txBody>
      </p:sp>
      <p:pic>
        <p:nvPicPr>
          <p:cNvPr id="11" name="Рисунок 10">
            <a:extLst>
              <a:ext uri="{FF2B5EF4-FFF2-40B4-BE49-F238E27FC236}">
                <a16:creationId xmlns:a16="http://schemas.microsoft.com/office/drawing/2014/main" id="{C87CB552-4E22-4667-A9CE-CD78F99EF574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8882" r="9530"/>
          <a:stretch/>
        </p:blipFill>
        <p:spPr>
          <a:xfrm>
            <a:off x="7228115" y="1177376"/>
            <a:ext cx="4839154" cy="56400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2358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ідзаголовок 2"/>
          <p:cNvSpPr>
            <a:spLocks noGrp="1"/>
          </p:cNvSpPr>
          <p:nvPr>
            <p:ph type="subTitle" idx="4294967295"/>
          </p:nvPr>
        </p:nvSpPr>
        <p:spPr>
          <a:xfrm>
            <a:off x="5032382" y="3184362"/>
            <a:ext cx="7138989" cy="403410"/>
          </a:xfrm>
        </p:spPr>
        <p:txBody>
          <a:bodyPr anchor="ctr">
            <a:normAutofit/>
          </a:bodyPr>
          <a:lstStyle/>
          <a:p>
            <a:pPr marL="0" indent="0" algn="r">
              <a:buNone/>
            </a:pPr>
            <a:r>
              <a:rPr lang="uk-UA" sz="1600" b="1" dirty="0">
                <a:solidFill>
                  <a:srgbClr val="FFFFFF"/>
                </a:solidFill>
              </a:rPr>
              <a:t>За навчальною програмою 2017 року</a:t>
            </a:r>
          </a:p>
        </p:txBody>
      </p:sp>
      <p:sp>
        <p:nvSpPr>
          <p:cNvPr id="5" name="Заголовок 4">
            <a:extLst>
              <a:ext uri="{FF2B5EF4-FFF2-40B4-BE49-F238E27FC236}">
                <a16:creationId xmlns:a16="http://schemas.microsoft.com/office/drawing/2014/main" id="{B3F04ADD-111A-4317-97A3-08A2D7B84E0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uk-UA" sz="4800" dirty="0"/>
              <a:t>Дякую за увагу!</a:t>
            </a:r>
          </a:p>
        </p:txBody>
      </p:sp>
      <p:sp>
        <p:nvSpPr>
          <p:cNvPr id="9" name="Прямокутник 8">
            <a:extLst>
              <a:ext uri="{FF2B5EF4-FFF2-40B4-BE49-F238E27FC236}">
                <a16:creationId xmlns:a16="http://schemas.microsoft.com/office/drawing/2014/main" id="{46CEB5D2-5AE4-4781-A422-B5C40F075C5A}"/>
              </a:ext>
            </a:extLst>
          </p:cNvPr>
          <p:cNvSpPr/>
          <p:nvPr/>
        </p:nvSpPr>
        <p:spPr>
          <a:xfrm>
            <a:off x="2926948" y="2060124"/>
            <a:ext cx="2092407" cy="706854"/>
          </a:xfrm>
          <a:prstGeom prst="rect">
            <a:avLst/>
          </a:prstGeom>
          <a:solidFill>
            <a:srgbClr val="6D6E70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r" defTabSz="914377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uk-UA" sz="32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Arial" panose="020B0604020202020204" pitchFamily="34" charset="0"/>
              </a:rPr>
              <a:t>Урок </a:t>
            </a: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Arial" panose="020B0604020202020204" pitchFamily="34" charset="0"/>
              </a:rPr>
              <a:t>54</a:t>
            </a:r>
            <a:endParaRPr kumimoji="0" lang="uk-UA" sz="3200" b="1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Arial" panose="020B0604020202020204" pitchFamily="34" charset="0"/>
            </a:endParaRPr>
          </a:p>
        </p:txBody>
      </p:sp>
      <p:pic>
        <p:nvPicPr>
          <p:cNvPr id="10" name="Picture 2" descr="computer, programmer, scientist icon">
            <a:extLst>
              <a:ext uri="{FF2B5EF4-FFF2-40B4-BE49-F238E27FC236}">
                <a16:creationId xmlns:a16="http://schemas.microsoft.com/office/drawing/2014/main" id="{D9D01B83-6E84-4C44-81FE-1AB73D43C90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6825" b="14007"/>
          <a:stretch/>
        </p:blipFill>
        <p:spPr bwMode="auto">
          <a:xfrm>
            <a:off x="6066628" y="3924572"/>
            <a:ext cx="3378454" cy="23368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A466F4F4-B0C9-4CB6-8F71-2A0A09FB85F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75437" y="3936242"/>
            <a:ext cx="2336800" cy="233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44960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>
            <a:extLst>
              <a:ext uri="{FF2B5EF4-FFF2-40B4-BE49-F238E27FC236}">
                <a16:creationId xmlns:a16="http://schemas.microsoft.com/office/drawing/2014/main" id="{D8F1CF1B-5B47-406E-9CF6-45BD86CA5557}"/>
              </a:ext>
            </a:extLst>
          </p:cNvPr>
          <p:cNvSpPr txBox="1"/>
          <p:nvPr/>
        </p:nvSpPr>
        <p:spPr>
          <a:xfrm>
            <a:off x="72008" y="1196763"/>
            <a:ext cx="12050142" cy="954107"/>
          </a:xfrm>
          <a:prstGeom prst="rect">
            <a:avLst/>
          </a:prstGeom>
          <a:solidFill>
            <a:srgbClr val="19426B"/>
          </a:solidFill>
          <a:ln>
            <a:noFill/>
          </a:ln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p:spPr>
        <p:txBody>
          <a:bodyPr wrap="square" rtlCol="0">
            <a:spAutoFit/>
          </a:bodyPr>
          <a:lstStyle/>
          <a:p>
            <a:pPr lvl="0" indent="457189" algn="just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uk-UA" sz="2800" b="1" i="1" kern="0" dirty="0">
                <a:solidFill>
                  <a:srgbClr val="FFFFFF"/>
                </a:solidFill>
              </a:rPr>
              <a:t>Знаходження суми значень всіх елементів одновимірного масиву:</a:t>
            </a:r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78F51BA-457E-446D-8F26-2955562F5D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dirty="0"/>
              <a:t>Пошук значень в одновимірному масиві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07D21863-B6C0-4FED-A009-8C1A5FEB1561}"/>
              </a:ext>
            </a:extLst>
          </p:cNvPr>
          <p:cNvSpPr txBox="1"/>
          <p:nvPr/>
        </p:nvSpPr>
        <p:spPr>
          <a:xfrm>
            <a:off x="70929" y="3109205"/>
            <a:ext cx="12050142" cy="2554545"/>
          </a:xfrm>
          <a:prstGeom prst="rect">
            <a:avLst/>
          </a:prstGeom>
          <a:solidFill>
            <a:srgbClr val="008000"/>
          </a:solidFill>
          <a:ln>
            <a:noFill/>
          </a:ln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p:spPr>
        <p:txBody>
          <a:bodyPr wrap="square" rtlCol="0">
            <a:spAutoFit/>
          </a:bodyPr>
          <a:lstStyle/>
          <a:p>
            <a:pPr lvl="0" indent="457189" algn="just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3200" b="1" kern="0" dirty="0">
                <a:solidFill>
                  <a:schemeClr val="bg1"/>
                </a:solidFill>
              </a:rPr>
              <a:t>a = [2, 5, 14, 62, -5, 7, 13, 29, -11, 4]</a:t>
            </a:r>
          </a:p>
          <a:p>
            <a:pPr lvl="0" indent="457189" algn="just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3200" b="1" kern="0" dirty="0">
                <a:solidFill>
                  <a:schemeClr val="bg1"/>
                </a:solidFill>
              </a:rPr>
              <a:t>s = 0</a:t>
            </a:r>
          </a:p>
          <a:p>
            <a:pPr lvl="0" indent="457189" algn="just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3200" b="1" kern="0" dirty="0">
                <a:solidFill>
                  <a:schemeClr val="bg1"/>
                </a:solidFill>
              </a:rPr>
              <a:t>for </a:t>
            </a:r>
            <a:r>
              <a:rPr lang="en-US" sz="3200" b="1" kern="0" dirty="0" err="1">
                <a:solidFill>
                  <a:schemeClr val="bg1"/>
                </a:solidFill>
              </a:rPr>
              <a:t>i</a:t>
            </a:r>
            <a:r>
              <a:rPr lang="en-US" sz="3200" b="1" kern="0" dirty="0">
                <a:solidFill>
                  <a:schemeClr val="bg1"/>
                </a:solidFill>
              </a:rPr>
              <a:t> in range(10):</a:t>
            </a:r>
          </a:p>
          <a:p>
            <a:pPr lvl="0" indent="457189" algn="just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3200" b="1" kern="0" dirty="0">
                <a:solidFill>
                  <a:schemeClr val="bg1"/>
                </a:solidFill>
              </a:rPr>
              <a:t>    s = s + a[</a:t>
            </a:r>
            <a:r>
              <a:rPr lang="en-US" sz="3200" b="1" kern="0" dirty="0" err="1">
                <a:solidFill>
                  <a:schemeClr val="bg1"/>
                </a:solidFill>
              </a:rPr>
              <a:t>i</a:t>
            </a:r>
            <a:r>
              <a:rPr lang="en-US" sz="3200" b="1" kern="0" dirty="0">
                <a:solidFill>
                  <a:schemeClr val="bg1"/>
                </a:solidFill>
              </a:rPr>
              <a:t>]</a:t>
            </a:r>
          </a:p>
          <a:p>
            <a:pPr lvl="0" indent="457189" algn="just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3200" b="1" kern="0" dirty="0">
                <a:solidFill>
                  <a:schemeClr val="bg1"/>
                </a:solidFill>
              </a:rPr>
              <a:t>print(s)</a:t>
            </a:r>
            <a:endParaRPr lang="pt-BR" sz="3200" b="1" kern="0" dirty="0">
              <a:solidFill>
                <a:schemeClr val="bg1"/>
              </a:solidFill>
            </a:endParaRPr>
          </a:p>
        </p:txBody>
      </p:sp>
      <p:sp>
        <p:nvSpPr>
          <p:cNvPr id="33" name="Прямокутник 32">
            <a:extLst>
              <a:ext uri="{FF2B5EF4-FFF2-40B4-BE49-F238E27FC236}">
                <a16:creationId xmlns:a16="http://schemas.microsoft.com/office/drawing/2014/main" id="{B4EA3C3E-08BD-4F27-AAFD-2A572D7B8C16}"/>
              </a:ext>
            </a:extLst>
          </p:cNvPr>
          <p:cNvSpPr/>
          <p:nvPr/>
        </p:nvSpPr>
        <p:spPr>
          <a:xfrm>
            <a:off x="6220748" y="5789436"/>
            <a:ext cx="5900323" cy="784786"/>
          </a:xfrm>
          <a:prstGeom prst="rect">
            <a:avLst/>
          </a:prstGeom>
          <a:solidFill>
            <a:srgbClr val="F2F2F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sz="3600" dirty="0">
                <a:solidFill>
                  <a:schemeClr val="tx1"/>
                </a:solidFill>
              </a:rPr>
              <a:t>120</a:t>
            </a:r>
            <a:endParaRPr lang="uk-UA" sz="3600" dirty="0">
              <a:solidFill>
                <a:schemeClr val="tx1"/>
              </a:solidFill>
            </a:endParaRPr>
          </a:p>
        </p:txBody>
      </p:sp>
      <p:sp>
        <p:nvSpPr>
          <p:cNvPr id="40" name="Прямокутник 39">
            <a:extLst>
              <a:ext uri="{FF2B5EF4-FFF2-40B4-BE49-F238E27FC236}">
                <a16:creationId xmlns:a16="http://schemas.microsoft.com/office/drawing/2014/main" id="{1885D592-B04F-4A2B-8964-9197F33B6A9E}"/>
              </a:ext>
            </a:extLst>
          </p:cNvPr>
          <p:cNvSpPr/>
          <p:nvPr/>
        </p:nvSpPr>
        <p:spPr>
          <a:xfrm>
            <a:off x="72006" y="2247692"/>
            <a:ext cx="12052319" cy="784786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uk-UA" sz="2800" b="1" i="1" kern="0" dirty="0">
                <a:solidFill>
                  <a:srgbClr val="FFFFFF"/>
                </a:solidFill>
              </a:rPr>
              <a:t>Програмний код</a:t>
            </a:r>
          </a:p>
        </p:txBody>
      </p:sp>
      <p:sp>
        <p:nvSpPr>
          <p:cNvPr id="41" name="Прямокутник 40">
            <a:extLst>
              <a:ext uri="{FF2B5EF4-FFF2-40B4-BE49-F238E27FC236}">
                <a16:creationId xmlns:a16="http://schemas.microsoft.com/office/drawing/2014/main" id="{5410E4E8-061B-470D-92AF-E8748D05EB72}"/>
              </a:ext>
            </a:extLst>
          </p:cNvPr>
          <p:cNvSpPr/>
          <p:nvPr/>
        </p:nvSpPr>
        <p:spPr>
          <a:xfrm>
            <a:off x="70929" y="5789436"/>
            <a:ext cx="5972332" cy="784786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uk-UA" sz="2800" b="1" i="1" kern="0" dirty="0">
                <a:solidFill>
                  <a:srgbClr val="FFFFFF"/>
                </a:solidFill>
              </a:rPr>
              <a:t>Результат виконання</a:t>
            </a:r>
          </a:p>
        </p:txBody>
      </p:sp>
    </p:spTree>
    <p:extLst>
      <p:ext uri="{BB962C8B-B14F-4D97-AF65-F5344CB8AC3E}">
        <p14:creationId xmlns:p14="http://schemas.microsoft.com/office/powerpoint/2010/main" val="34448094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53" presetClass="entr" presetSubtype="16" fill="hold" grpId="0" nodeType="afterEffect">
                                  <p:stCondLst>
                                    <p:cond delay="5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75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75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75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800"/>
                            </p:stCondLst>
                            <p:childTnLst>
                              <p:par>
                                <p:cTn id="1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800"/>
                            </p:stCondLst>
                            <p:childTnLst>
                              <p:par>
                                <p:cTn id="19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75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75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75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3550"/>
                            </p:stCondLst>
                            <p:childTnLst>
                              <p:par>
                                <p:cTn id="2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75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30" grpId="0" animBg="1"/>
      <p:bldP spid="33" grpId="0" animBg="1"/>
      <p:bldP spid="40" grpId="0" animBg="1"/>
      <p:bldP spid="41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>
            <a:extLst>
              <a:ext uri="{FF2B5EF4-FFF2-40B4-BE49-F238E27FC236}">
                <a16:creationId xmlns:a16="http://schemas.microsoft.com/office/drawing/2014/main" id="{D8F1CF1B-5B47-406E-9CF6-45BD86CA5557}"/>
              </a:ext>
            </a:extLst>
          </p:cNvPr>
          <p:cNvSpPr txBox="1"/>
          <p:nvPr/>
        </p:nvSpPr>
        <p:spPr>
          <a:xfrm>
            <a:off x="72008" y="1196763"/>
            <a:ext cx="12050142" cy="954107"/>
          </a:xfrm>
          <a:prstGeom prst="rect">
            <a:avLst/>
          </a:prstGeom>
          <a:solidFill>
            <a:srgbClr val="19426B"/>
          </a:solidFill>
          <a:ln>
            <a:noFill/>
          </a:ln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p:spPr>
        <p:txBody>
          <a:bodyPr wrap="square" rtlCol="0">
            <a:spAutoFit/>
          </a:bodyPr>
          <a:lstStyle/>
          <a:p>
            <a:pPr lvl="0" indent="457189" algn="just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uk-UA" sz="2800" b="1" i="1" kern="0" dirty="0">
                <a:solidFill>
                  <a:srgbClr val="FFFFFF"/>
                </a:solidFill>
              </a:rPr>
              <a:t>Знаходження кількості значень елементів одновимірного масиву, що дорівнюють заданому числу:</a:t>
            </a:r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78F51BA-457E-446D-8F26-2955562F5D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dirty="0"/>
              <a:t>Пошук значень в одновимірному масиві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07D21863-B6C0-4FED-A009-8C1A5FEB1561}"/>
              </a:ext>
            </a:extLst>
          </p:cNvPr>
          <p:cNvSpPr txBox="1"/>
          <p:nvPr/>
        </p:nvSpPr>
        <p:spPr>
          <a:xfrm>
            <a:off x="70929" y="3109205"/>
            <a:ext cx="12050142" cy="2677656"/>
          </a:xfrm>
          <a:prstGeom prst="rect">
            <a:avLst/>
          </a:prstGeom>
          <a:solidFill>
            <a:srgbClr val="008000"/>
          </a:solidFill>
          <a:ln>
            <a:noFill/>
          </a:ln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p:spPr>
        <p:txBody>
          <a:bodyPr wrap="square" rtlCol="0">
            <a:spAutoFit/>
          </a:bodyPr>
          <a:lstStyle/>
          <a:p>
            <a:pPr lvl="0" indent="457189" algn="just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800" b="1" kern="0" dirty="0">
                <a:solidFill>
                  <a:schemeClr val="bg1"/>
                </a:solidFill>
              </a:rPr>
              <a:t>a = [2, 5, 14, 62, -5, 7, 13, 29, -11, 5]</a:t>
            </a:r>
          </a:p>
          <a:p>
            <a:pPr lvl="0" indent="457189" algn="just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800" b="1" kern="0" dirty="0">
                <a:solidFill>
                  <a:schemeClr val="bg1"/>
                </a:solidFill>
              </a:rPr>
              <a:t>x =</a:t>
            </a:r>
            <a:r>
              <a:rPr lang="uk-UA" sz="2800" b="1" kern="0" dirty="0">
                <a:solidFill>
                  <a:schemeClr val="bg1"/>
                </a:solidFill>
              </a:rPr>
              <a:t> 5</a:t>
            </a:r>
            <a:endParaRPr lang="en-US" sz="2800" b="1" kern="0" dirty="0">
              <a:solidFill>
                <a:schemeClr val="bg1"/>
              </a:solidFill>
            </a:endParaRPr>
          </a:p>
          <a:p>
            <a:pPr lvl="0" indent="457189" algn="just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800" b="1" kern="0" dirty="0">
                <a:solidFill>
                  <a:schemeClr val="bg1"/>
                </a:solidFill>
              </a:rPr>
              <a:t>k = 0</a:t>
            </a:r>
          </a:p>
          <a:p>
            <a:pPr lvl="0" indent="457189" algn="just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800" b="1" kern="0" dirty="0">
                <a:solidFill>
                  <a:schemeClr val="bg1"/>
                </a:solidFill>
              </a:rPr>
              <a:t>for </a:t>
            </a:r>
            <a:r>
              <a:rPr lang="en-US" sz="2800" b="1" kern="0" dirty="0" err="1">
                <a:solidFill>
                  <a:schemeClr val="bg1"/>
                </a:solidFill>
              </a:rPr>
              <a:t>i</a:t>
            </a:r>
            <a:r>
              <a:rPr lang="en-US" sz="2800" b="1" kern="0" dirty="0">
                <a:solidFill>
                  <a:schemeClr val="bg1"/>
                </a:solidFill>
              </a:rPr>
              <a:t> in range(10):</a:t>
            </a:r>
          </a:p>
          <a:p>
            <a:pPr lvl="0" indent="457189" algn="just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800" b="1" kern="0" dirty="0">
                <a:solidFill>
                  <a:schemeClr val="bg1"/>
                </a:solidFill>
              </a:rPr>
              <a:t>   if a[</a:t>
            </a:r>
            <a:r>
              <a:rPr lang="en-US" sz="2800" b="1" kern="0" dirty="0" err="1">
                <a:solidFill>
                  <a:schemeClr val="bg1"/>
                </a:solidFill>
              </a:rPr>
              <a:t>i</a:t>
            </a:r>
            <a:r>
              <a:rPr lang="en-US" sz="2800" b="1" kern="0" dirty="0">
                <a:solidFill>
                  <a:schemeClr val="bg1"/>
                </a:solidFill>
              </a:rPr>
              <a:t>] == x: k = k + 1</a:t>
            </a:r>
          </a:p>
          <a:p>
            <a:pPr lvl="0" indent="457189" algn="just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800" b="1" kern="0" dirty="0">
                <a:solidFill>
                  <a:schemeClr val="bg1"/>
                </a:solidFill>
              </a:rPr>
              <a:t>print(k)</a:t>
            </a:r>
            <a:endParaRPr lang="pt-BR" sz="2800" b="1" kern="0" dirty="0">
              <a:solidFill>
                <a:schemeClr val="bg1"/>
              </a:solidFill>
            </a:endParaRPr>
          </a:p>
        </p:txBody>
      </p:sp>
      <p:sp>
        <p:nvSpPr>
          <p:cNvPr id="33" name="Прямокутник 32">
            <a:extLst>
              <a:ext uri="{FF2B5EF4-FFF2-40B4-BE49-F238E27FC236}">
                <a16:creationId xmlns:a16="http://schemas.microsoft.com/office/drawing/2014/main" id="{B4EA3C3E-08BD-4F27-AAFD-2A572D7B8C16}"/>
              </a:ext>
            </a:extLst>
          </p:cNvPr>
          <p:cNvSpPr/>
          <p:nvPr/>
        </p:nvSpPr>
        <p:spPr>
          <a:xfrm>
            <a:off x="6220748" y="5863588"/>
            <a:ext cx="5900323" cy="710634"/>
          </a:xfrm>
          <a:prstGeom prst="rect">
            <a:avLst/>
          </a:prstGeom>
          <a:solidFill>
            <a:srgbClr val="F2F2F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uk-UA" sz="3200" dirty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40" name="Прямокутник 39">
            <a:extLst>
              <a:ext uri="{FF2B5EF4-FFF2-40B4-BE49-F238E27FC236}">
                <a16:creationId xmlns:a16="http://schemas.microsoft.com/office/drawing/2014/main" id="{1885D592-B04F-4A2B-8964-9197F33B6A9E}"/>
              </a:ext>
            </a:extLst>
          </p:cNvPr>
          <p:cNvSpPr/>
          <p:nvPr/>
        </p:nvSpPr>
        <p:spPr>
          <a:xfrm>
            <a:off x="72006" y="2247692"/>
            <a:ext cx="12052319" cy="784786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uk-UA" sz="2800" b="1" i="1" kern="0" dirty="0">
                <a:solidFill>
                  <a:srgbClr val="FFFFFF"/>
                </a:solidFill>
              </a:rPr>
              <a:t>Програмний код</a:t>
            </a:r>
          </a:p>
        </p:txBody>
      </p:sp>
      <p:sp>
        <p:nvSpPr>
          <p:cNvPr id="41" name="Прямокутник 40">
            <a:extLst>
              <a:ext uri="{FF2B5EF4-FFF2-40B4-BE49-F238E27FC236}">
                <a16:creationId xmlns:a16="http://schemas.microsoft.com/office/drawing/2014/main" id="{5410E4E8-061B-470D-92AF-E8748D05EB72}"/>
              </a:ext>
            </a:extLst>
          </p:cNvPr>
          <p:cNvSpPr/>
          <p:nvPr/>
        </p:nvSpPr>
        <p:spPr>
          <a:xfrm>
            <a:off x="70929" y="5863588"/>
            <a:ext cx="5972332" cy="710634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uk-UA" sz="2800" b="1" i="1" kern="0" dirty="0">
                <a:solidFill>
                  <a:srgbClr val="FFFFFF"/>
                </a:solidFill>
              </a:rPr>
              <a:t>Результат виконання</a:t>
            </a:r>
          </a:p>
        </p:txBody>
      </p:sp>
    </p:spTree>
    <p:extLst>
      <p:ext uri="{BB962C8B-B14F-4D97-AF65-F5344CB8AC3E}">
        <p14:creationId xmlns:p14="http://schemas.microsoft.com/office/powerpoint/2010/main" val="24082926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53" presetClass="entr" presetSubtype="16" fill="hold" grpId="0" nodeType="afterEffect">
                                  <p:stCondLst>
                                    <p:cond delay="5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75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75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75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800"/>
                            </p:stCondLst>
                            <p:childTnLst>
                              <p:par>
                                <p:cTn id="1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800"/>
                            </p:stCondLst>
                            <p:childTnLst>
                              <p:par>
                                <p:cTn id="19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75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75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75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3550"/>
                            </p:stCondLst>
                            <p:childTnLst>
                              <p:par>
                                <p:cTn id="2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75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30" grpId="0" animBg="1"/>
      <p:bldP spid="33" grpId="0" animBg="1"/>
      <p:bldP spid="40" grpId="0" animBg="1"/>
      <p:bldP spid="41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>
            <a:extLst>
              <a:ext uri="{FF2B5EF4-FFF2-40B4-BE49-F238E27FC236}">
                <a16:creationId xmlns:a16="http://schemas.microsoft.com/office/drawing/2014/main" id="{D8F1CF1B-5B47-406E-9CF6-45BD86CA5557}"/>
              </a:ext>
            </a:extLst>
          </p:cNvPr>
          <p:cNvSpPr txBox="1"/>
          <p:nvPr/>
        </p:nvSpPr>
        <p:spPr>
          <a:xfrm>
            <a:off x="72008" y="1196763"/>
            <a:ext cx="3486201" cy="2677656"/>
          </a:xfrm>
          <a:prstGeom prst="rect">
            <a:avLst/>
          </a:prstGeom>
          <a:solidFill>
            <a:srgbClr val="19426B"/>
          </a:solidFill>
          <a:ln>
            <a:noFill/>
          </a:ln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p:spPr>
        <p:txBody>
          <a:bodyPr wrap="square" rtlCol="0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uk-UA" sz="2800" b="1" i="1" kern="0" dirty="0">
                <a:solidFill>
                  <a:srgbClr val="FFFFFF"/>
                </a:solidFill>
              </a:rPr>
              <a:t>Визначення, чи є дане число серед значень елементів одновимірного масиву:</a:t>
            </a:r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78F51BA-457E-446D-8F26-2955562F5D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dirty="0"/>
              <a:t>Пошук значень в одновимірному масиві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07D21863-B6C0-4FED-A009-8C1A5FEB1561}"/>
              </a:ext>
            </a:extLst>
          </p:cNvPr>
          <p:cNvSpPr txBox="1"/>
          <p:nvPr/>
        </p:nvSpPr>
        <p:spPr>
          <a:xfrm>
            <a:off x="3687417" y="1196763"/>
            <a:ext cx="8432575" cy="5262979"/>
          </a:xfrm>
          <a:prstGeom prst="rect">
            <a:avLst/>
          </a:prstGeom>
          <a:solidFill>
            <a:srgbClr val="008000"/>
          </a:solidFill>
          <a:ln>
            <a:noFill/>
          </a:ln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p:spPr>
        <p:txBody>
          <a:bodyPr wrap="square" rtlCol="0">
            <a:spAutoFit/>
          </a:bodyPr>
          <a:lstStyle/>
          <a:p>
            <a:pPr lvl="0" indent="457189" algn="just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800" b="1" kern="0" dirty="0">
                <a:solidFill>
                  <a:schemeClr val="bg1"/>
                </a:solidFill>
              </a:rPr>
              <a:t>a = [2, 5, 14, 62, -5, 7, 13, 29, -11, 5]</a:t>
            </a:r>
          </a:p>
          <a:p>
            <a:pPr lvl="0" indent="457189" algn="just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800" b="1" kern="0" dirty="0">
                <a:solidFill>
                  <a:schemeClr val="bg1"/>
                </a:solidFill>
              </a:rPr>
              <a:t>x = </a:t>
            </a:r>
            <a:r>
              <a:rPr lang="uk-UA" sz="2800" b="1" kern="0" dirty="0">
                <a:solidFill>
                  <a:schemeClr val="bg1"/>
                </a:solidFill>
              </a:rPr>
              <a:t>7</a:t>
            </a:r>
          </a:p>
          <a:p>
            <a:pPr lvl="0" indent="457189" algn="just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800" b="1" kern="0" dirty="0">
                <a:solidFill>
                  <a:schemeClr val="bg1"/>
                </a:solidFill>
              </a:rPr>
              <a:t>k = 0</a:t>
            </a:r>
          </a:p>
          <a:p>
            <a:pPr lvl="0" indent="457189" algn="just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800" b="1" kern="0" dirty="0">
                <a:solidFill>
                  <a:schemeClr val="bg1"/>
                </a:solidFill>
              </a:rPr>
              <a:t>f = False </a:t>
            </a:r>
          </a:p>
          <a:p>
            <a:pPr lvl="0" indent="457189" algn="just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800" b="1" kern="0" dirty="0">
                <a:solidFill>
                  <a:schemeClr val="bg1"/>
                </a:solidFill>
              </a:rPr>
              <a:t>for </a:t>
            </a:r>
            <a:r>
              <a:rPr lang="en-US" sz="2800" b="1" kern="0" dirty="0" err="1">
                <a:solidFill>
                  <a:schemeClr val="bg1"/>
                </a:solidFill>
              </a:rPr>
              <a:t>i</a:t>
            </a:r>
            <a:r>
              <a:rPr lang="en-US" sz="2800" b="1" kern="0" dirty="0">
                <a:solidFill>
                  <a:schemeClr val="bg1"/>
                </a:solidFill>
              </a:rPr>
              <a:t> in range(10):</a:t>
            </a:r>
          </a:p>
          <a:p>
            <a:pPr lvl="0" indent="457189" algn="just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800" b="1" kern="0" dirty="0">
                <a:solidFill>
                  <a:schemeClr val="bg1"/>
                </a:solidFill>
              </a:rPr>
              <a:t>    if a[</a:t>
            </a:r>
            <a:r>
              <a:rPr lang="en-US" sz="2800" b="1" kern="0" dirty="0" err="1">
                <a:solidFill>
                  <a:schemeClr val="bg1"/>
                </a:solidFill>
              </a:rPr>
              <a:t>i</a:t>
            </a:r>
            <a:r>
              <a:rPr lang="en-US" sz="2800" b="1" kern="0" dirty="0">
                <a:solidFill>
                  <a:schemeClr val="bg1"/>
                </a:solidFill>
              </a:rPr>
              <a:t>] == x:</a:t>
            </a:r>
          </a:p>
          <a:p>
            <a:pPr lvl="0" indent="457189" algn="just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800" b="1" kern="0" dirty="0">
                <a:solidFill>
                  <a:schemeClr val="bg1"/>
                </a:solidFill>
              </a:rPr>
              <a:t>        f = True</a:t>
            </a:r>
          </a:p>
          <a:p>
            <a:pPr lvl="0" indent="457189" algn="just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800" b="1" kern="0" dirty="0">
                <a:solidFill>
                  <a:schemeClr val="bg1"/>
                </a:solidFill>
              </a:rPr>
              <a:t>        break</a:t>
            </a:r>
          </a:p>
          <a:p>
            <a:pPr lvl="0" indent="457189" algn="just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800" b="1" kern="0" dirty="0">
                <a:solidFill>
                  <a:schemeClr val="bg1"/>
                </a:solidFill>
              </a:rPr>
              <a:t>if f: </a:t>
            </a:r>
          </a:p>
          <a:p>
            <a:pPr lvl="0" indent="457189" algn="just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800" b="1" kern="0" dirty="0">
                <a:solidFill>
                  <a:schemeClr val="bg1"/>
                </a:solidFill>
              </a:rPr>
              <a:t>   print('</a:t>
            </a:r>
            <a:r>
              <a:rPr lang="uk-UA" sz="2800" b="1" kern="0" dirty="0">
                <a:solidFill>
                  <a:schemeClr val="bg1"/>
                </a:solidFill>
              </a:rPr>
              <a:t>Число є')</a:t>
            </a:r>
          </a:p>
          <a:p>
            <a:pPr lvl="0" indent="457189" algn="just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800" b="1" kern="0" dirty="0">
                <a:solidFill>
                  <a:schemeClr val="bg1"/>
                </a:solidFill>
              </a:rPr>
              <a:t>else: </a:t>
            </a:r>
          </a:p>
          <a:p>
            <a:pPr lvl="0" indent="457189" algn="just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800" b="1" kern="0" dirty="0">
                <a:solidFill>
                  <a:schemeClr val="bg1"/>
                </a:solidFill>
              </a:rPr>
              <a:t>   print('</a:t>
            </a:r>
            <a:r>
              <a:rPr lang="uk-UA" sz="2800" b="1" kern="0" dirty="0">
                <a:solidFill>
                  <a:schemeClr val="bg1"/>
                </a:solidFill>
              </a:rPr>
              <a:t>Числа немає')</a:t>
            </a:r>
            <a:endParaRPr lang="pt-BR" sz="2800" b="1" kern="0" dirty="0">
              <a:solidFill>
                <a:schemeClr val="bg1"/>
              </a:solidFill>
            </a:endParaRPr>
          </a:p>
        </p:txBody>
      </p:sp>
      <p:sp>
        <p:nvSpPr>
          <p:cNvPr id="8" name="Прямокутник 7">
            <a:extLst>
              <a:ext uri="{FF2B5EF4-FFF2-40B4-BE49-F238E27FC236}">
                <a16:creationId xmlns:a16="http://schemas.microsoft.com/office/drawing/2014/main" id="{4931D88F-985F-4A8B-AE91-FFF3D73FF353}"/>
              </a:ext>
            </a:extLst>
          </p:cNvPr>
          <p:cNvSpPr/>
          <p:nvPr/>
        </p:nvSpPr>
        <p:spPr>
          <a:xfrm>
            <a:off x="72008" y="4020532"/>
            <a:ext cx="3486201" cy="988789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uk-UA" sz="2800" b="1" i="1" kern="0" dirty="0">
                <a:solidFill>
                  <a:srgbClr val="FFFFFF"/>
                </a:solidFill>
              </a:rPr>
              <a:t>Результат виконання</a:t>
            </a:r>
          </a:p>
        </p:txBody>
      </p:sp>
      <p:sp>
        <p:nvSpPr>
          <p:cNvPr id="9" name="Прямокутник 8">
            <a:extLst>
              <a:ext uri="{FF2B5EF4-FFF2-40B4-BE49-F238E27FC236}">
                <a16:creationId xmlns:a16="http://schemas.microsoft.com/office/drawing/2014/main" id="{93FD0321-8CC5-40FF-A2CD-90FC0B470CD3}"/>
              </a:ext>
            </a:extLst>
          </p:cNvPr>
          <p:cNvSpPr/>
          <p:nvPr/>
        </p:nvSpPr>
        <p:spPr>
          <a:xfrm>
            <a:off x="72008" y="5155435"/>
            <a:ext cx="3486201" cy="710634"/>
          </a:xfrm>
          <a:prstGeom prst="rect">
            <a:avLst/>
          </a:prstGeom>
          <a:solidFill>
            <a:srgbClr val="F2F2F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uk-UA" sz="3200" dirty="0">
                <a:solidFill>
                  <a:schemeClr val="tx1"/>
                </a:solidFill>
              </a:rPr>
              <a:t>Число є</a:t>
            </a:r>
          </a:p>
        </p:txBody>
      </p:sp>
    </p:spTree>
    <p:extLst>
      <p:ext uri="{BB962C8B-B14F-4D97-AF65-F5344CB8AC3E}">
        <p14:creationId xmlns:p14="http://schemas.microsoft.com/office/powerpoint/2010/main" val="38028814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7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7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7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750"/>
                            </p:stCondLst>
                            <p:childTnLst>
                              <p:par>
                                <p:cTn id="1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7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30" grpId="0" animBg="1"/>
      <p:bldP spid="8" grpId="0" animBg="1"/>
      <p:bldP spid="9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>
            <a:extLst>
              <a:ext uri="{FF2B5EF4-FFF2-40B4-BE49-F238E27FC236}">
                <a16:creationId xmlns:a16="http://schemas.microsoft.com/office/drawing/2014/main" id="{D8F1CF1B-5B47-406E-9CF6-45BD86CA5557}"/>
              </a:ext>
            </a:extLst>
          </p:cNvPr>
          <p:cNvSpPr txBox="1"/>
          <p:nvPr/>
        </p:nvSpPr>
        <p:spPr>
          <a:xfrm>
            <a:off x="72008" y="1196763"/>
            <a:ext cx="12050142" cy="954107"/>
          </a:xfrm>
          <a:prstGeom prst="rect">
            <a:avLst/>
          </a:prstGeom>
          <a:solidFill>
            <a:srgbClr val="19426B"/>
          </a:solidFill>
          <a:ln>
            <a:noFill/>
          </a:ln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p:spPr>
        <p:txBody>
          <a:bodyPr wrap="square" rtlCol="0">
            <a:spAutoFit/>
          </a:bodyPr>
          <a:lstStyle/>
          <a:p>
            <a:pPr lvl="0" indent="457189" algn="just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uk-UA" sz="2800" b="1" i="1" kern="0" dirty="0">
                <a:solidFill>
                  <a:srgbClr val="FFFFFF"/>
                </a:solidFill>
              </a:rPr>
              <a:t>Визначення найбільшого значення серед елементів одновимірного масиву:</a:t>
            </a:r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78F51BA-457E-446D-8F26-2955562F5D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dirty="0"/>
              <a:t>Пошук значень в одновимірному масиві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07D21863-B6C0-4FED-A009-8C1A5FEB1561}"/>
              </a:ext>
            </a:extLst>
          </p:cNvPr>
          <p:cNvSpPr txBox="1"/>
          <p:nvPr/>
        </p:nvSpPr>
        <p:spPr>
          <a:xfrm>
            <a:off x="70929" y="3109205"/>
            <a:ext cx="12050142" cy="2554545"/>
          </a:xfrm>
          <a:prstGeom prst="rect">
            <a:avLst/>
          </a:prstGeom>
          <a:solidFill>
            <a:srgbClr val="008000"/>
          </a:solidFill>
          <a:ln>
            <a:noFill/>
          </a:ln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p:spPr>
        <p:txBody>
          <a:bodyPr wrap="square" rtlCol="0">
            <a:spAutoFit/>
          </a:bodyPr>
          <a:lstStyle/>
          <a:p>
            <a:pPr lvl="0" indent="457189" algn="just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3200" b="1" kern="0" dirty="0">
                <a:solidFill>
                  <a:schemeClr val="bg1"/>
                </a:solidFill>
              </a:rPr>
              <a:t>a = [2, 5, 14, 62, -5, 7, 13, 29, -11, 5]</a:t>
            </a:r>
          </a:p>
          <a:p>
            <a:pPr lvl="0" indent="457189" algn="just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3200" b="1" kern="0" dirty="0">
                <a:solidFill>
                  <a:schemeClr val="bg1"/>
                </a:solidFill>
              </a:rPr>
              <a:t>max = a[0] </a:t>
            </a:r>
          </a:p>
          <a:p>
            <a:pPr lvl="0" indent="457189" algn="just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3200" b="1" kern="0" dirty="0">
                <a:solidFill>
                  <a:schemeClr val="bg1"/>
                </a:solidFill>
              </a:rPr>
              <a:t>for </a:t>
            </a:r>
            <a:r>
              <a:rPr lang="en-US" sz="3200" b="1" kern="0" dirty="0" err="1">
                <a:solidFill>
                  <a:schemeClr val="bg1"/>
                </a:solidFill>
              </a:rPr>
              <a:t>i</a:t>
            </a:r>
            <a:r>
              <a:rPr lang="en-US" sz="3200" b="1" kern="0" dirty="0">
                <a:solidFill>
                  <a:schemeClr val="bg1"/>
                </a:solidFill>
              </a:rPr>
              <a:t> in range(1, 10):</a:t>
            </a:r>
          </a:p>
          <a:p>
            <a:pPr lvl="0" indent="457189" algn="just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3200" b="1" kern="0" dirty="0">
                <a:solidFill>
                  <a:schemeClr val="bg1"/>
                </a:solidFill>
              </a:rPr>
              <a:t>    if a[</a:t>
            </a:r>
            <a:r>
              <a:rPr lang="en-US" sz="3200" b="1" kern="0" dirty="0" err="1">
                <a:solidFill>
                  <a:schemeClr val="bg1"/>
                </a:solidFill>
              </a:rPr>
              <a:t>i</a:t>
            </a:r>
            <a:r>
              <a:rPr lang="en-US" sz="3200" b="1" kern="0" dirty="0">
                <a:solidFill>
                  <a:schemeClr val="bg1"/>
                </a:solidFill>
              </a:rPr>
              <a:t>] &gt; max: max = a[</a:t>
            </a:r>
            <a:r>
              <a:rPr lang="en-US" sz="3200" b="1" kern="0" dirty="0" err="1">
                <a:solidFill>
                  <a:schemeClr val="bg1"/>
                </a:solidFill>
              </a:rPr>
              <a:t>i</a:t>
            </a:r>
            <a:r>
              <a:rPr lang="en-US" sz="3200" b="1" kern="0" dirty="0">
                <a:solidFill>
                  <a:schemeClr val="bg1"/>
                </a:solidFill>
              </a:rPr>
              <a:t>]</a:t>
            </a:r>
          </a:p>
          <a:p>
            <a:pPr lvl="0" indent="457189" algn="just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3200" b="1" kern="0" dirty="0">
                <a:solidFill>
                  <a:schemeClr val="bg1"/>
                </a:solidFill>
              </a:rPr>
              <a:t>print(max)</a:t>
            </a:r>
            <a:endParaRPr lang="pt-BR" sz="3200" b="1" kern="0" dirty="0">
              <a:solidFill>
                <a:schemeClr val="bg1"/>
              </a:solidFill>
            </a:endParaRPr>
          </a:p>
        </p:txBody>
      </p:sp>
      <p:sp>
        <p:nvSpPr>
          <p:cNvPr id="33" name="Прямокутник 32">
            <a:extLst>
              <a:ext uri="{FF2B5EF4-FFF2-40B4-BE49-F238E27FC236}">
                <a16:creationId xmlns:a16="http://schemas.microsoft.com/office/drawing/2014/main" id="{B4EA3C3E-08BD-4F27-AAFD-2A572D7B8C16}"/>
              </a:ext>
            </a:extLst>
          </p:cNvPr>
          <p:cNvSpPr/>
          <p:nvPr/>
        </p:nvSpPr>
        <p:spPr>
          <a:xfrm>
            <a:off x="6220748" y="5863588"/>
            <a:ext cx="5900323" cy="710634"/>
          </a:xfrm>
          <a:prstGeom prst="rect">
            <a:avLst/>
          </a:prstGeom>
          <a:solidFill>
            <a:srgbClr val="F2F2F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uk-UA" sz="3200" dirty="0">
                <a:solidFill>
                  <a:schemeClr val="tx1"/>
                </a:solidFill>
              </a:rPr>
              <a:t>62</a:t>
            </a:r>
          </a:p>
        </p:txBody>
      </p:sp>
      <p:sp>
        <p:nvSpPr>
          <p:cNvPr id="40" name="Прямокутник 39">
            <a:extLst>
              <a:ext uri="{FF2B5EF4-FFF2-40B4-BE49-F238E27FC236}">
                <a16:creationId xmlns:a16="http://schemas.microsoft.com/office/drawing/2014/main" id="{1885D592-B04F-4A2B-8964-9197F33B6A9E}"/>
              </a:ext>
            </a:extLst>
          </p:cNvPr>
          <p:cNvSpPr/>
          <p:nvPr/>
        </p:nvSpPr>
        <p:spPr>
          <a:xfrm>
            <a:off x="72006" y="2247692"/>
            <a:ext cx="12052319" cy="784786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uk-UA" sz="2800" b="1" i="1" kern="0" dirty="0">
                <a:solidFill>
                  <a:srgbClr val="FFFFFF"/>
                </a:solidFill>
              </a:rPr>
              <a:t>Програмний код</a:t>
            </a:r>
          </a:p>
        </p:txBody>
      </p:sp>
      <p:sp>
        <p:nvSpPr>
          <p:cNvPr id="41" name="Прямокутник 40">
            <a:extLst>
              <a:ext uri="{FF2B5EF4-FFF2-40B4-BE49-F238E27FC236}">
                <a16:creationId xmlns:a16="http://schemas.microsoft.com/office/drawing/2014/main" id="{5410E4E8-061B-470D-92AF-E8748D05EB72}"/>
              </a:ext>
            </a:extLst>
          </p:cNvPr>
          <p:cNvSpPr/>
          <p:nvPr/>
        </p:nvSpPr>
        <p:spPr>
          <a:xfrm>
            <a:off x="70929" y="5863588"/>
            <a:ext cx="5972332" cy="710634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uk-UA" sz="2800" b="1" i="1" kern="0" dirty="0">
                <a:solidFill>
                  <a:srgbClr val="FFFFFF"/>
                </a:solidFill>
              </a:rPr>
              <a:t>Результат виконання</a:t>
            </a:r>
          </a:p>
        </p:txBody>
      </p:sp>
    </p:spTree>
    <p:extLst>
      <p:ext uri="{BB962C8B-B14F-4D97-AF65-F5344CB8AC3E}">
        <p14:creationId xmlns:p14="http://schemas.microsoft.com/office/powerpoint/2010/main" val="33592656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53" presetClass="entr" presetSubtype="16" fill="hold" grpId="0" nodeType="afterEffect">
                                  <p:stCondLst>
                                    <p:cond delay="5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75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75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75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800"/>
                            </p:stCondLst>
                            <p:childTnLst>
                              <p:par>
                                <p:cTn id="1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800"/>
                            </p:stCondLst>
                            <p:childTnLst>
                              <p:par>
                                <p:cTn id="19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75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75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75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3550"/>
                            </p:stCondLst>
                            <p:childTnLst>
                              <p:par>
                                <p:cTn id="2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75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30" grpId="0" animBg="1"/>
      <p:bldP spid="33" grpId="0" animBg="1"/>
      <p:bldP spid="40" grpId="0" animBg="1"/>
      <p:bldP spid="41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78F51BA-457E-446D-8F26-2955562F5D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dirty="0"/>
              <a:t>Пошук значень в одновимірному масиві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CA83225-D586-4E65-836C-B0C65610715A}"/>
              </a:ext>
            </a:extLst>
          </p:cNvPr>
          <p:cNvSpPr txBox="1"/>
          <p:nvPr/>
        </p:nvSpPr>
        <p:spPr>
          <a:xfrm>
            <a:off x="72008" y="1196763"/>
            <a:ext cx="12050142" cy="954107"/>
          </a:xfrm>
          <a:prstGeom prst="rect">
            <a:avLst/>
          </a:prstGeom>
          <a:solidFill>
            <a:srgbClr val="19426B"/>
          </a:solidFill>
          <a:ln>
            <a:noFill/>
          </a:ln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p:spPr>
        <p:txBody>
          <a:bodyPr wrap="square" rtlCol="0">
            <a:spAutoFit/>
          </a:bodyPr>
          <a:lstStyle/>
          <a:p>
            <a:pPr lvl="0" indent="457189" algn="just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uk-UA" sz="2800" b="1" i="1" kern="0" dirty="0">
                <a:solidFill>
                  <a:schemeClr val="bg1"/>
                </a:solidFill>
              </a:rPr>
              <a:t>Подвоїти значення елементів списку</a:t>
            </a:r>
            <a:endParaRPr lang="en-US" sz="2800" b="1" i="1" kern="0" dirty="0">
              <a:solidFill>
                <a:schemeClr val="bg1"/>
              </a:solidFill>
            </a:endParaRPr>
          </a:p>
          <a:p>
            <a:pPr lvl="0" indent="457189" algn="just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uk-UA" sz="2800" b="1" kern="0" dirty="0">
                <a:solidFill>
                  <a:schemeClr val="bg1"/>
                </a:solidFill>
              </a:rPr>
              <a:t>а = [2, 5, 14, 62, </a:t>
            </a:r>
            <a:r>
              <a:rPr lang="en-US" sz="2800" b="1" kern="0" dirty="0">
                <a:solidFill>
                  <a:schemeClr val="bg1"/>
                </a:solidFill>
              </a:rPr>
              <a:t>-</a:t>
            </a:r>
            <a:r>
              <a:rPr lang="uk-UA" sz="2800" b="1" kern="0" dirty="0">
                <a:solidFill>
                  <a:schemeClr val="bg1"/>
                </a:solidFill>
              </a:rPr>
              <a:t>5]</a:t>
            </a:r>
            <a:r>
              <a:rPr lang="uk-UA" sz="2800" b="1" i="1" kern="0" dirty="0">
                <a:solidFill>
                  <a:schemeClr val="bg1"/>
                </a:solidFill>
              </a:rPr>
              <a:t>. 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55ECAFE-A398-4701-95E6-0180D1F4CEC4}"/>
              </a:ext>
            </a:extLst>
          </p:cNvPr>
          <p:cNvSpPr txBox="1"/>
          <p:nvPr/>
        </p:nvSpPr>
        <p:spPr>
          <a:xfrm>
            <a:off x="70929" y="3148961"/>
            <a:ext cx="12050142" cy="2062103"/>
          </a:xfrm>
          <a:prstGeom prst="rect">
            <a:avLst/>
          </a:prstGeom>
          <a:solidFill>
            <a:srgbClr val="008000"/>
          </a:solidFill>
          <a:ln>
            <a:noFill/>
          </a:ln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p:spPr>
        <p:txBody>
          <a:bodyPr wrap="square" rtlCol="0">
            <a:spAutoFit/>
          </a:bodyPr>
          <a:lstStyle/>
          <a:p>
            <a:pPr lvl="0" indent="457189" algn="just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pt-BR" sz="3200" b="1" kern="0" dirty="0">
                <a:solidFill>
                  <a:schemeClr val="bg1"/>
                </a:solidFill>
              </a:rPr>
              <a:t>a = [2, 5, 14, 62, -5] </a:t>
            </a:r>
          </a:p>
          <a:p>
            <a:pPr lvl="0" indent="457189" algn="just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pt-BR" sz="3200" b="1" kern="0" dirty="0">
                <a:solidFill>
                  <a:schemeClr val="bg1"/>
                </a:solidFill>
              </a:rPr>
              <a:t>for i in range(5):</a:t>
            </a:r>
          </a:p>
          <a:p>
            <a:pPr lvl="0" indent="457189" algn="just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pt-BR" sz="3200" b="1" kern="0" dirty="0">
                <a:solidFill>
                  <a:schemeClr val="bg1"/>
                </a:solidFill>
              </a:rPr>
              <a:t>    a[i] = a[i]*2</a:t>
            </a:r>
          </a:p>
          <a:p>
            <a:pPr lvl="0" indent="457189" algn="just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pt-BR" sz="3200" b="1" kern="0" dirty="0">
                <a:solidFill>
                  <a:schemeClr val="bg1"/>
                </a:solidFill>
              </a:rPr>
              <a:t>print(a)</a:t>
            </a:r>
          </a:p>
        </p:txBody>
      </p:sp>
      <p:sp>
        <p:nvSpPr>
          <p:cNvPr id="6" name="Прямокутник 5">
            <a:extLst>
              <a:ext uri="{FF2B5EF4-FFF2-40B4-BE49-F238E27FC236}">
                <a16:creationId xmlns:a16="http://schemas.microsoft.com/office/drawing/2014/main" id="{FAB7B618-0651-41BA-9D0A-4CB0629AE146}"/>
              </a:ext>
            </a:extLst>
          </p:cNvPr>
          <p:cNvSpPr/>
          <p:nvPr/>
        </p:nvSpPr>
        <p:spPr>
          <a:xfrm>
            <a:off x="6220748" y="5391872"/>
            <a:ext cx="5900323" cy="784786"/>
          </a:xfrm>
          <a:prstGeom prst="rect">
            <a:avLst/>
          </a:prstGeom>
          <a:solidFill>
            <a:srgbClr val="F2F2F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sz="3600" dirty="0">
                <a:solidFill>
                  <a:schemeClr val="tx1"/>
                </a:solidFill>
              </a:rPr>
              <a:t>[4, 10, 28, 124, -10]</a:t>
            </a:r>
            <a:endParaRPr lang="uk-UA" sz="3600" dirty="0">
              <a:solidFill>
                <a:schemeClr val="tx1"/>
              </a:solidFill>
            </a:endParaRPr>
          </a:p>
        </p:txBody>
      </p:sp>
      <p:sp>
        <p:nvSpPr>
          <p:cNvPr id="7" name="Прямокутник 6">
            <a:extLst>
              <a:ext uri="{FF2B5EF4-FFF2-40B4-BE49-F238E27FC236}">
                <a16:creationId xmlns:a16="http://schemas.microsoft.com/office/drawing/2014/main" id="{3B6EC7CB-DF41-4F35-A040-E6C25B2C5A45}"/>
              </a:ext>
            </a:extLst>
          </p:cNvPr>
          <p:cNvSpPr/>
          <p:nvPr/>
        </p:nvSpPr>
        <p:spPr>
          <a:xfrm>
            <a:off x="72006" y="2247692"/>
            <a:ext cx="12052319" cy="784786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uk-UA" sz="2800" b="1" i="1" kern="0" dirty="0">
                <a:solidFill>
                  <a:srgbClr val="FFFFFF"/>
                </a:solidFill>
              </a:rPr>
              <a:t>Програмний код</a:t>
            </a:r>
          </a:p>
        </p:txBody>
      </p:sp>
      <p:sp>
        <p:nvSpPr>
          <p:cNvPr id="8" name="Прямокутник 7">
            <a:extLst>
              <a:ext uri="{FF2B5EF4-FFF2-40B4-BE49-F238E27FC236}">
                <a16:creationId xmlns:a16="http://schemas.microsoft.com/office/drawing/2014/main" id="{8091B199-3AC2-431E-99A0-B6C32D66CF72}"/>
              </a:ext>
            </a:extLst>
          </p:cNvPr>
          <p:cNvSpPr/>
          <p:nvPr/>
        </p:nvSpPr>
        <p:spPr>
          <a:xfrm>
            <a:off x="70929" y="5391872"/>
            <a:ext cx="5972332" cy="784786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uk-UA" sz="2800" b="1" i="1" kern="0" dirty="0">
                <a:solidFill>
                  <a:srgbClr val="FFFFFF"/>
                </a:solidFill>
              </a:rPr>
              <a:t>Результат виконання</a:t>
            </a:r>
          </a:p>
        </p:txBody>
      </p:sp>
    </p:spTree>
    <p:extLst>
      <p:ext uri="{BB962C8B-B14F-4D97-AF65-F5344CB8AC3E}">
        <p14:creationId xmlns:p14="http://schemas.microsoft.com/office/powerpoint/2010/main" val="24773407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53" presetClass="entr" presetSubtype="16" fill="hold" grpId="0" nodeType="afterEffect">
                                  <p:stCondLst>
                                    <p:cond delay="5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7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7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7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800"/>
                            </p:stCondLst>
                            <p:childTnLst>
                              <p:par>
                                <p:cTn id="1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800"/>
                            </p:stCondLst>
                            <p:childTnLst>
                              <p:par>
                                <p:cTn id="19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7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7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7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3550"/>
                            </p:stCondLst>
                            <p:childTnLst>
                              <p:par>
                                <p:cTn id="2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7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A5E2905D-4667-41A3-B2E1-E26FCDE916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dirty="0"/>
              <a:t>Пошук значень в одновимірному масиві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22265FD-E6C6-4293-B2AD-1531883CDC29}"/>
              </a:ext>
            </a:extLst>
          </p:cNvPr>
          <p:cNvSpPr txBox="1"/>
          <p:nvPr/>
        </p:nvSpPr>
        <p:spPr>
          <a:xfrm>
            <a:off x="72008" y="1196763"/>
            <a:ext cx="12050142" cy="954107"/>
          </a:xfrm>
          <a:prstGeom prst="rect">
            <a:avLst/>
          </a:prstGeom>
          <a:solidFill>
            <a:srgbClr val="19426B"/>
          </a:solidFill>
          <a:ln>
            <a:noFill/>
          </a:ln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p:spPr>
        <p:txBody>
          <a:bodyPr wrap="square" rtlCol="0">
            <a:spAutoFit/>
          </a:bodyPr>
          <a:lstStyle/>
          <a:p>
            <a:pPr lvl="0" indent="457189" algn="just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uk-UA" sz="2800" b="1" i="1" kern="0" dirty="0">
                <a:solidFill>
                  <a:schemeClr val="bg1"/>
                </a:solidFill>
              </a:rPr>
              <a:t>Поділити на 2 парні елементи списку</a:t>
            </a:r>
          </a:p>
          <a:p>
            <a:pPr lvl="0" indent="457189" algn="just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uk-UA" sz="2800" b="1" kern="0" dirty="0">
                <a:solidFill>
                  <a:schemeClr val="bg1"/>
                </a:solidFill>
              </a:rPr>
              <a:t>а = [2, 5, –14, 62, -5].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706940A-C455-45E9-8778-2CB71C7FA045}"/>
              </a:ext>
            </a:extLst>
          </p:cNvPr>
          <p:cNvSpPr txBox="1"/>
          <p:nvPr/>
        </p:nvSpPr>
        <p:spPr>
          <a:xfrm>
            <a:off x="70929" y="3148961"/>
            <a:ext cx="12050142" cy="2477601"/>
          </a:xfrm>
          <a:prstGeom prst="rect">
            <a:avLst/>
          </a:prstGeom>
          <a:solidFill>
            <a:srgbClr val="008000"/>
          </a:solidFill>
          <a:ln>
            <a:noFill/>
          </a:ln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p:spPr>
        <p:txBody>
          <a:bodyPr wrap="square" rtlCol="0">
            <a:spAutoFit/>
          </a:bodyPr>
          <a:lstStyle/>
          <a:p>
            <a:pPr lvl="0" indent="457189" algn="just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pt-BR" sz="3100" b="1" kern="0" dirty="0">
                <a:solidFill>
                  <a:schemeClr val="bg1"/>
                </a:solidFill>
              </a:rPr>
              <a:t>a = [2, 5, 14, 62, -5] </a:t>
            </a:r>
          </a:p>
          <a:p>
            <a:pPr lvl="0" indent="457189" algn="just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pt-BR" sz="3100" b="1" kern="0" dirty="0">
                <a:solidFill>
                  <a:schemeClr val="bg1"/>
                </a:solidFill>
              </a:rPr>
              <a:t>for i in range(5):</a:t>
            </a:r>
          </a:p>
          <a:p>
            <a:pPr lvl="0" indent="457189" algn="just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pt-BR" sz="3100" b="1" kern="0" dirty="0">
                <a:solidFill>
                  <a:schemeClr val="bg1"/>
                </a:solidFill>
              </a:rPr>
              <a:t>    if a[i]%2 == 0:</a:t>
            </a:r>
          </a:p>
          <a:p>
            <a:pPr lvl="0" indent="457189" algn="just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pt-BR" sz="3100" b="1" kern="0" dirty="0">
                <a:solidFill>
                  <a:schemeClr val="bg1"/>
                </a:solidFill>
              </a:rPr>
              <a:t>        a[i] = a[i]//2</a:t>
            </a:r>
          </a:p>
          <a:p>
            <a:pPr lvl="0" indent="457189" algn="just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pt-BR" sz="3100" b="1" kern="0" dirty="0">
                <a:solidFill>
                  <a:schemeClr val="bg1"/>
                </a:solidFill>
              </a:rPr>
              <a:t>print(a)</a:t>
            </a:r>
          </a:p>
        </p:txBody>
      </p:sp>
      <p:sp>
        <p:nvSpPr>
          <p:cNvPr id="8" name="Прямокутник 7">
            <a:extLst>
              <a:ext uri="{FF2B5EF4-FFF2-40B4-BE49-F238E27FC236}">
                <a16:creationId xmlns:a16="http://schemas.microsoft.com/office/drawing/2014/main" id="{83F9D196-2622-4EDD-9136-9E44BBF81AA5}"/>
              </a:ext>
            </a:extLst>
          </p:cNvPr>
          <p:cNvSpPr/>
          <p:nvPr/>
        </p:nvSpPr>
        <p:spPr>
          <a:xfrm>
            <a:off x="6220748" y="5717343"/>
            <a:ext cx="5900323" cy="784786"/>
          </a:xfrm>
          <a:prstGeom prst="rect">
            <a:avLst/>
          </a:prstGeom>
          <a:solidFill>
            <a:srgbClr val="F2F2F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sz="3600" dirty="0">
                <a:solidFill>
                  <a:schemeClr val="tx1"/>
                </a:solidFill>
              </a:rPr>
              <a:t>[1, 5, 7, 31, -5]</a:t>
            </a:r>
            <a:endParaRPr lang="uk-UA" sz="3600" dirty="0">
              <a:solidFill>
                <a:schemeClr val="tx1"/>
              </a:solidFill>
            </a:endParaRPr>
          </a:p>
        </p:txBody>
      </p:sp>
      <p:sp>
        <p:nvSpPr>
          <p:cNvPr id="9" name="Прямокутник 8">
            <a:extLst>
              <a:ext uri="{FF2B5EF4-FFF2-40B4-BE49-F238E27FC236}">
                <a16:creationId xmlns:a16="http://schemas.microsoft.com/office/drawing/2014/main" id="{93542666-62D6-4F12-BEC8-768E63522A27}"/>
              </a:ext>
            </a:extLst>
          </p:cNvPr>
          <p:cNvSpPr/>
          <p:nvPr/>
        </p:nvSpPr>
        <p:spPr>
          <a:xfrm>
            <a:off x="72006" y="2247692"/>
            <a:ext cx="12052319" cy="784786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uk-UA" sz="2800" b="1" i="1" kern="0" dirty="0">
                <a:solidFill>
                  <a:srgbClr val="FFFFFF"/>
                </a:solidFill>
              </a:rPr>
              <a:t>Програмний код</a:t>
            </a:r>
          </a:p>
        </p:txBody>
      </p:sp>
      <p:sp>
        <p:nvSpPr>
          <p:cNvPr id="10" name="Прямокутник 9">
            <a:extLst>
              <a:ext uri="{FF2B5EF4-FFF2-40B4-BE49-F238E27FC236}">
                <a16:creationId xmlns:a16="http://schemas.microsoft.com/office/drawing/2014/main" id="{4C650454-4AAE-4C41-9A85-369FCFE2DE40}"/>
              </a:ext>
            </a:extLst>
          </p:cNvPr>
          <p:cNvSpPr/>
          <p:nvPr/>
        </p:nvSpPr>
        <p:spPr>
          <a:xfrm>
            <a:off x="70929" y="5717343"/>
            <a:ext cx="5972332" cy="784786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uk-UA" sz="2800" b="1" i="1" kern="0" dirty="0">
                <a:solidFill>
                  <a:srgbClr val="FFFFFF"/>
                </a:solidFill>
              </a:rPr>
              <a:t>Результат виконання</a:t>
            </a:r>
          </a:p>
        </p:txBody>
      </p:sp>
    </p:spTree>
    <p:extLst>
      <p:ext uri="{BB962C8B-B14F-4D97-AF65-F5344CB8AC3E}">
        <p14:creationId xmlns:p14="http://schemas.microsoft.com/office/powerpoint/2010/main" val="18626331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53" presetClass="entr" presetSubtype="16" fill="hold" grpId="0" nodeType="afterEffect">
                                  <p:stCondLst>
                                    <p:cond delay="5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7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7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7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800"/>
                            </p:stCondLst>
                            <p:childTnLst>
                              <p:par>
                                <p:cTn id="1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800"/>
                            </p:stCondLst>
                            <p:childTnLst>
                              <p:par>
                                <p:cTn id="19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7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7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7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3550"/>
                            </p:stCondLst>
                            <p:childTnLst>
                              <p:par>
                                <p:cTn id="2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7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8" grpId="0" animBg="1"/>
      <p:bldP spid="9" grpId="0" animBg="1"/>
      <p:bldP spid="10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A5E2905D-4667-41A3-B2E1-E26FCDE916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dirty="0"/>
              <a:t>Пошук значень в одновимірному масиві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22265FD-E6C6-4293-B2AD-1531883CDC29}"/>
              </a:ext>
            </a:extLst>
          </p:cNvPr>
          <p:cNvSpPr txBox="1"/>
          <p:nvPr/>
        </p:nvSpPr>
        <p:spPr>
          <a:xfrm>
            <a:off x="72008" y="1196763"/>
            <a:ext cx="12050142" cy="954107"/>
          </a:xfrm>
          <a:prstGeom prst="rect">
            <a:avLst/>
          </a:prstGeom>
          <a:solidFill>
            <a:srgbClr val="19426B"/>
          </a:solidFill>
          <a:ln>
            <a:noFill/>
          </a:ln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p:spPr>
        <p:txBody>
          <a:bodyPr wrap="square" rtlCol="0">
            <a:spAutoFit/>
          </a:bodyPr>
          <a:lstStyle/>
          <a:p>
            <a:pPr lvl="0" indent="457189" algn="just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uk-UA" sz="2800" b="1" i="1" kern="0" dirty="0">
                <a:solidFill>
                  <a:schemeClr val="bg1"/>
                </a:solidFill>
              </a:rPr>
              <a:t>Елементи списку </a:t>
            </a:r>
            <a:r>
              <a:rPr lang="uk-UA" sz="2800" b="1" kern="0" dirty="0">
                <a:solidFill>
                  <a:schemeClr val="bg1"/>
                </a:solidFill>
              </a:rPr>
              <a:t>а = [2, 5, 14, 62, </a:t>
            </a:r>
            <a:r>
              <a:rPr lang="en-US" sz="2800" b="1" kern="0" dirty="0">
                <a:solidFill>
                  <a:schemeClr val="bg1"/>
                </a:solidFill>
              </a:rPr>
              <a:t>-</a:t>
            </a:r>
            <a:r>
              <a:rPr lang="uk-UA" sz="2800" b="1" kern="0" dirty="0">
                <a:solidFill>
                  <a:schemeClr val="bg1"/>
                </a:solidFill>
              </a:rPr>
              <a:t>5]</a:t>
            </a:r>
            <a:r>
              <a:rPr lang="uk-UA" sz="2800" b="1" i="1" kern="0" dirty="0">
                <a:solidFill>
                  <a:schemeClr val="bg1"/>
                </a:solidFill>
              </a:rPr>
              <a:t>, </a:t>
            </a:r>
          </a:p>
          <a:p>
            <a:pPr lvl="0" indent="457189" algn="just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uk-UA" sz="2800" b="1" i="1" kern="0" dirty="0">
                <a:solidFill>
                  <a:schemeClr val="bg1"/>
                </a:solidFill>
              </a:rPr>
              <a:t>що мають парні індекси, замінити нулем.</a:t>
            </a:r>
            <a:endParaRPr lang="uk-UA" sz="2800" b="1" kern="0" dirty="0">
              <a:solidFill>
                <a:schemeClr val="bg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706940A-C455-45E9-8778-2CB71C7FA045}"/>
              </a:ext>
            </a:extLst>
          </p:cNvPr>
          <p:cNvSpPr txBox="1"/>
          <p:nvPr/>
        </p:nvSpPr>
        <p:spPr>
          <a:xfrm>
            <a:off x="70929" y="3148961"/>
            <a:ext cx="12050142" cy="2477601"/>
          </a:xfrm>
          <a:prstGeom prst="rect">
            <a:avLst/>
          </a:prstGeom>
          <a:solidFill>
            <a:srgbClr val="008000"/>
          </a:solidFill>
          <a:ln>
            <a:noFill/>
          </a:ln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p:spPr>
        <p:txBody>
          <a:bodyPr wrap="square" rtlCol="0">
            <a:spAutoFit/>
          </a:bodyPr>
          <a:lstStyle/>
          <a:p>
            <a:pPr lvl="0" indent="457189" algn="just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3100" b="1" kern="0" dirty="0">
                <a:solidFill>
                  <a:schemeClr val="bg1"/>
                </a:solidFill>
              </a:rPr>
              <a:t>a = [2, 5, 14, 62, -5] </a:t>
            </a:r>
          </a:p>
          <a:p>
            <a:pPr lvl="0" indent="457189" algn="just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3100" b="1" kern="0" dirty="0">
                <a:solidFill>
                  <a:schemeClr val="bg1"/>
                </a:solidFill>
              </a:rPr>
              <a:t>for </a:t>
            </a:r>
            <a:r>
              <a:rPr lang="en-US" sz="3100" b="1" kern="0" dirty="0" err="1">
                <a:solidFill>
                  <a:schemeClr val="bg1"/>
                </a:solidFill>
              </a:rPr>
              <a:t>i</a:t>
            </a:r>
            <a:r>
              <a:rPr lang="en-US" sz="3100" b="1" kern="0" dirty="0">
                <a:solidFill>
                  <a:schemeClr val="bg1"/>
                </a:solidFill>
              </a:rPr>
              <a:t> in range(5): </a:t>
            </a:r>
          </a:p>
          <a:p>
            <a:pPr lvl="0" indent="457189" algn="just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3100" b="1" kern="0" dirty="0">
                <a:solidFill>
                  <a:schemeClr val="bg1"/>
                </a:solidFill>
              </a:rPr>
              <a:t>    if i%2 == 0: </a:t>
            </a:r>
          </a:p>
          <a:p>
            <a:pPr lvl="0" indent="457189" algn="just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3100" b="1" kern="0" dirty="0">
                <a:solidFill>
                  <a:schemeClr val="bg1"/>
                </a:solidFill>
              </a:rPr>
              <a:t>        a[</a:t>
            </a:r>
            <a:r>
              <a:rPr lang="en-US" sz="3100" b="1" kern="0" dirty="0" err="1">
                <a:solidFill>
                  <a:schemeClr val="bg1"/>
                </a:solidFill>
              </a:rPr>
              <a:t>i</a:t>
            </a:r>
            <a:r>
              <a:rPr lang="en-US" sz="3100" b="1" kern="0" dirty="0">
                <a:solidFill>
                  <a:schemeClr val="bg1"/>
                </a:solidFill>
              </a:rPr>
              <a:t>] = 0 </a:t>
            </a:r>
          </a:p>
          <a:p>
            <a:pPr lvl="0" indent="457189" algn="just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3100" b="1" kern="0" dirty="0">
                <a:solidFill>
                  <a:schemeClr val="bg1"/>
                </a:solidFill>
              </a:rPr>
              <a:t>print(a)</a:t>
            </a:r>
            <a:endParaRPr lang="pt-BR" sz="3100" b="1" kern="0" dirty="0">
              <a:solidFill>
                <a:schemeClr val="bg1"/>
              </a:solidFill>
            </a:endParaRPr>
          </a:p>
        </p:txBody>
      </p:sp>
      <p:sp>
        <p:nvSpPr>
          <p:cNvPr id="8" name="Прямокутник 7">
            <a:extLst>
              <a:ext uri="{FF2B5EF4-FFF2-40B4-BE49-F238E27FC236}">
                <a16:creationId xmlns:a16="http://schemas.microsoft.com/office/drawing/2014/main" id="{83F9D196-2622-4EDD-9136-9E44BBF81AA5}"/>
              </a:ext>
            </a:extLst>
          </p:cNvPr>
          <p:cNvSpPr/>
          <p:nvPr/>
        </p:nvSpPr>
        <p:spPr>
          <a:xfrm>
            <a:off x="6220748" y="5717343"/>
            <a:ext cx="5900323" cy="784786"/>
          </a:xfrm>
          <a:prstGeom prst="rect">
            <a:avLst/>
          </a:prstGeom>
          <a:solidFill>
            <a:srgbClr val="F2F2F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sz="3600" dirty="0">
                <a:solidFill>
                  <a:schemeClr val="tx1"/>
                </a:solidFill>
              </a:rPr>
              <a:t>[0, 5, 0, 62, 0]</a:t>
            </a:r>
            <a:endParaRPr lang="uk-UA" sz="3600" dirty="0">
              <a:solidFill>
                <a:schemeClr val="tx1"/>
              </a:solidFill>
            </a:endParaRPr>
          </a:p>
        </p:txBody>
      </p:sp>
      <p:sp>
        <p:nvSpPr>
          <p:cNvPr id="9" name="Прямокутник 8">
            <a:extLst>
              <a:ext uri="{FF2B5EF4-FFF2-40B4-BE49-F238E27FC236}">
                <a16:creationId xmlns:a16="http://schemas.microsoft.com/office/drawing/2014/main" id="{93542666-62D6-4F12-BEC8-768E63522A27}"/>
              </a:ext>
            </a:extLst>
          </p:cNvPr>
          <p:cNvSpPr/>
          <p:nvPr/>
        </p:nvSpPr>
        <p:spPr>
          <a:xfrm>
            <a:off x="72006" y="2247692"/>
            <a:ext cx="12052319" cy="784786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uk-UA" sz="2800" b="1" i="1" kern="0" dirty="0">
                <a:solidFill>
                  <a:srgbClr val="FFFFFF"/>
                </a:solidFill>
              </a:rPr>
              <a:t>Програмний код</a:t>
            </a:r>
          </a:p>
        </p:txBody>
      </p:sp>
      <p:sp>
        <p:nvSpPr>
          <p:cNvPr id="10" name="Прямокутник 9">
            <a:extLst>
              <a:ext uri="{FF2B5EF4-FFF2-40B4-BE49-F238E27FC236}">
                <a16:creationId xmlns:a16="http://schemas.microsoft.com/office/drawing/2014/main" id="{4C650454-4AAE-4C41-9A85-369FCFE2DE40}"/>
              </a:ext>
            </a:extLst>
          </p:cNvPr>
          <p:cNvSpPr/>
          <p:nvPr/>
        </p:nvSpPr>
        <p:spPr>
          <a:xfrm>
            <a:off x="70929" y="5717343"/>
            <a:ext cx="5972332" cy="784786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uk-UA" sz="2800" b="1" i="1" kern="0" dirty="0">
                <a:solidFill>
                  <a:srgbClr val="FFFFFF"/>
                </a:solidFill>
              </a:rPr>
              <a:t>Результат виконання</a:t>
            </a:r>
          </a:p>
        </p:txBody>
      </p:sp>
    </p:spTree>
    <p:extLst>
      <p:ext uri="{BB962C8B-B14F-4D97-AF65-F5344CB8AC3E}">
        <p14:creationId xmlns:p14="http://schemas.microsoft.com/office/powerpoint/2010/main" val="16942621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53" presetClass="entr" presetSubtype="16" fill="hold" grpId="0" nodeType="afterEffect">
                                  <p:stCondLst>
                                    <p:cond delay="5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7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7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7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800"/>
                            </p:stCondLst>
                            <p:childTnLst>
                              <p:par>
                                <p:cTn id="1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800"/>
                            </p:stCondLst>
                            <p:childTnLst>
                              <p:par>
                                <p:cTn id="19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7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7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7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3550"/>
                            </p:stCondLst>
                            <p:childTnLst>
                              <p:par>
                                <p:cTn id="2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7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8" grpId="0" animBg="1"/>
      <p:bldP spid="9" grpId="0" animBg="1"/>
      <p:bldP spid="10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78F51BA-457E-446D-8F26-2955562F5D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dirty="0"/>
              <a:t>Пошук значень в одновимірному масиві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2B256B0-925B-4C5D-B217-A0A860E4B6A0}"/>
              </a:ext>
            </a:extLst>
          </p:cNvPr>
          <p:cNvSpPr txBox="1"/>
          <p:nvPr/>
        </p:nvSpPr>
        <p:spPr>
          <a:xfrm>
            <a:off x="72008" y="1196763"/>
            <a:ext cx="12050142" cy="523220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p:spPr>
        <p:txBody>
          <a:bodyPr wrap="square" rtlCol="0">
            <a:spAutoFit/>
          </a:bodyPr>
          <a:lstStyle/>
          <a:p>
            <a:pPr lvl="0" algn="just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uk-UA" sz="2800" b="1" i="1" kern="0" dirty="0">
                <a:solidFill>
                  <a:schemeClr val="bg1"/>
                </a:solidFill>
              </a:rPr>
              <a:t>Визначення кількості елементів із заданою властивістю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A945F3E-25CC-4BF0-A904-DB088E99209C}"/>
              </a:ext>
            </a:extLst>
          </p:cNvPr>
          <p:cNvSpPr txBox="1"/>
          <p:nvPr/>
        </p:nvSpPr>
        <p:spPr>
          <a:xfrm>
            <a:off x="72008" y="1835863"/>
            <a:ext cx="12050142" cy="954107"/>
          </a:xfrm>
          <a:prstGeom prst="rect">
            <a:avLst/>
          </a:prstGeom>
          <a:solidFill>
            <a:srgbClr val="19426B"/>
          </a:solidFill>
          <a:ln>
            <a:noFill/>
          </a:ln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p:spPr>
        <p:txBody>
          <a:bodyPr wrap="square" rtlCol="0">
            <a:spAutoFit/>
          </a:bodyPr>
          <a:lstStyle/>
          <a:p>
            <a:pPr lvl="0" indent="457189" algn="just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uk-UA" sz="2800" b="1" i="1" kern="0" dirty="0">
                <a:solidFill>
                  <a:schemeClr val="bg1"/>
                </a:solidFill>
              </a:rPr>
              <a:t>Визначити кількість додатних елементів списку</a:t>
            </a:r>
            <a:endParaRPr lang="en-US" sz="2800" b="1" i="1" kern="0" dirty="0">
              <a:solidFill>
                <a:schemeClr val="bg1"/>
              </a:solidFill>
            </a:endParaRPr>
          </a:p>
          <a:p>
            <a:pPr lvl="0" indent="457189" algn="just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uk-UA" sz="2800" b="1" kern="0" dirty="0">
                <a:solidFill>
                  <a:schemeClr val="bg1"/>
                </a:solidFill>
              </a:rPr>
              <a:t>а = [2, 5, 14, 62, -5]</a:t>
            </a:r>
            <a:r>
              <a:rPr lang="uk-UA" sz="2800" b="1" i="1" kern="0" dirty="0">
                <a:solidFill>
                  <a:schemeClr val="bg1"/>
                </a:solidFill>
              </a:rPr>
              <a:t>.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0BD4CEC-FAD5-490A-96CF-84F6D6F85556}"/>
              </a:ext>
            </a:extLst>
          </p:cNvPr>
          <p:cNvSpPr txBox="1"/>
          <p:nvPr/>
        </p:nvSpPr>
        <p:spPr>
          <a:xfrm>
            <a:off x="70929" y="3788061"/>
            <a:ext cx="12050142" cy="2677656"/>
          </a:xfrm>
          <a:prstGeom prst="rect">
            <a:avLst/>
          </a:prstGeom>
          <a:solidFill>
            <a:srgbClr val="008000"/>
          </a:solidFill>
          <a:ln>
            <a:noFill/>
          </a:ln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p:spPr>
        <p:txBody>
          <a:bodyPr wrap="square" rtlCol="0">
            <a:spAutoFit/>
          </a:bodyPr>
          <a:lstStyle/>
          <a:p>
            <a:pPr lvl="0" indent="457189" algn="just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800" b="1" kern="0" dirty="0">
                <a:solidFill>
                  <a:schemeClr val="bg1"/>
                </a:solidFill>
              </a:rPr>
              <a:t>a = [3, 5, 8, -7, 6]</a:t>
            </a:r>
          </a:p>
          <a:p>
            <a:pPr lvl="0" indent="457189" algn="just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800" b="1" kern="0" dirty="0">
                <a:solidFill>
                  <a:schemeClr val="bg1"/>
                </a:solidFill>
              </a:rPr>
              <a:t>k = 0 # </a:t>
            </a:r>
            <a:r>
              <a:rPr lang="uk-UA" sz="2800" b="1" kern="0" dirty="0">
                <a:solidFill>
                  <a:schemeClr val="bg1"/>
                </a:solidFill>
              </a:rPr>
              <a:t>Лічильник елементів із заданою властивістю  </a:t>
            </a:r>
          </a:p>
          <a:p>
            <a:pPr lvl="0" indent="457189" algn="just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800" b="1" kern="0" dirty="0">
                <a:solidFill>
                  <a:schemeClr val="bg1"/>
                </a:solidFill>
              </a:rPr>
              <a:t>for item in a: </a:t>
            </a:r>
          </a:p>
          <a:p>
            <a:pPr lvl="0" indent="457189" algn="just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800" b="1" kern="0" dirty="0">
                <a:solidFill>
                  <a:schemeClr val="bg1"/>
                </a:solidFill>
              </a:rPr>
              <a:t>    if item &gt;0: </a:t>
            </a:r>
          </a:p>
          <a:p>
            <a:pPr lvl="0" indent="457189" algn="just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800" b="1" kern="0" dirty="0">
                <a:solidFill>
                  <a:schemeClr val="bg1"/>
                </a:solidFill>
              </a:rPr>
              <a:t>        k = k+1 </a:t>
            </a:r>
          </a:p>
          <a:p>
            <a:pPr lvl="0" indent="457189" algn="just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800" b="1" kern="0" dirty="0">
                <a:solidFill>
                  <a:schemeClr val="bg1"/>
                </a:solidFill>
              </a:rPr>
              <a:t>print('k =', k)</a:t>
            </a:r>
            <a:endParaRPr lang="pt-BR" sz="2800" b="1" kern="0" dirty="0">
              <a:solidFill>
                <a:schemeClr val="bg1"/>
              </a:solidFill>
            </a:endParaRPr>
          </a:p>
        </p:txBody>
      </p:sp>
      <p:sp>
        <p:nvSpPr>
          <p:cNvPr id="7" name="Прямокутник 6">
            <a:extLst>
              <a:ext uri="{FF2B5EF4-FFF2-40B4-BE49-F238E27FC236}">
                <a16:creationId xmlns:a16="http://schemas.microsoft.com/office/drawing/2014/main" id="{DC05E2AB-5718-4DBD-B2F5-39D3FF97C28D}"/>
              </a:ext>
            </a:extLst>
          </p:cNvPr>
          <p:cNvSpPr/>
          <p:nvPr/>
        </p:nvSpPr>
        <p:spPr>
          <a:xfrm>
            <a:off x="6220748" y="5665035"/>
            <a:ext cx="5900323" cy="784786"/>
          </a:xfrm>
          <a:prstGeom prst="rect">
            <a:avLst/>
          </a:prstGeom>
          <a:solidFill>
            <a:srgbClr val="F2F2F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sz="3600" dirty="0">
                <a:solidFill>
                  <a:schemeClr val="tx1"/>
                </a:solidFill>
              </a:rPr>
              <a:t>k = 4</a:t>
            </a:r>
            <a:endParaRPr lang="uk-UA" sz="3600" dirty="0">
              <a:solidFill>
                <a:schemeClr val="tx1"/>
              </a:solidFill>
            </a:endParaRPr>
          </a:p>
        </p:txBody>
      </p:sp>
      <p:sp>
        <p:nvSpPr>
          <p:cNvPr id="8" name="Прямокутник 7">
            <a:extLst>
              <a:ext uri="{FF2B5EF4-FFF2-40B4-BE49-F238E27FC236}">
                <a16:creationId xmlns:a16="http://schemas.microsoft.com/office/drawing/2014/main" id="{5A127714-23B0-41E2-B859-5042DFD28EF4}"/>
              </a:ext>
            </a:extLst>
          </p:cNvPr>
          <p:cNvSpPr/>
          <p:nvPr/>
        </p:nvSpPr>
        <p:spPr>
          <a:xfrm>
            <a:off x="72006" y="2886792"/>
            <a:ext cx="12052319" cy="784786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uk-UA" sz="2800" b="1" i="1" kern="0" dirty="0">
                <a:solidFill>
                  <a:srgbClr val="FFFFFF"/>
                </a:solidFill>
              </a:rPr>
              <a:t>Програмний код</a:t>
            </a:r>
          </a:p>
        </p:txBody>
      </p:sp>
      <p:sp>
        <p:nvSpPr>
          <p:cNvPr id="9" name="Прямокутник 8">
            <a:extLst>
              <a:ext uri="{FF2B5EF4-FFF2-40B4-BE49-F238E27FC236}">
                <a16:creationId xmlns:a16="http://schemas.microsoft.com/office/drawing/2014/main" id="{EA3647C1-D043-4027-99C9-DED8D6BA3C35}"/>
              </a:ext>
            </a:extLst>
          </p:cNvPr>
          <p:cNvSpPr/>
          <p:nvPr/>
        </p:nvSpPr>
        <p:spPr>
          <a:xfrm>
            <a:off x="6220747" y="4782932"/>
            <a:ext cx="5900323" cy="784786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uk-UA" sz="2800" b="1" i="1" kern="0" dirty="0">
                <a:solidFill>
                  <a:srgbClr val="FFFFFF"/>
                </a:solidFill>
              </a:rPr>
              <a:t>Результат виконання</a:t>
            </a:r>
          </a:p>
        </p:txBody>
      </p:sp>
    </p:spTree>
    <p:extLst>
      <p:ext uri="{BB962C8B-B14F-4D97-AF65-F5344CB8AC3E}">
        <p14:creationId xmlns:p14="http://schemas.microsoft.com/office/powerpoint/2010/main" val="56668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53" presetClass="entr" presetSubtype="16" fill="hold" grpId="0" nodeType="afterEffect">
                                  <p:stCondLst>
                                    <p:cond delay="5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7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7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7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800"/>
                            </p:stCondLst>
                            <p:childTnLst>
                              <p:par>
                                <p:cTn id="1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800"/>
                            </p:stCondLst>
                            <p:childTnLst>
                              <p:par>
                                <p:cTn id="23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7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7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7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4550"/>
                            </p:stCondLst>
                            <p:childTnLst>
                              <p:par>
                                <p:cTn id="2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7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</p:bldLst>
  </p:timing>
</p:sld>
</file>

<file path=ppt/theme/theme1.xml><?xml version="1.0" encoding="utf-8"?>
<a:theme xmlns:a="http://schemas.openxmlformats.org/drawingml/2006/main" name="Тема Office">
  <a:themeElements>
    <a:clrScheme name="Офіс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Настроювані 1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Офіс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Офіс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12556</TotalTime>
  <Words>867</Words>
  <Application>Microsoft Office PowerPoint</Application>
  <PresentationFormat>Широкий екран</PresentationFormat>
  <Paragraphs>131</Paragraphs>
  <Slides>15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15</vt:i4>
      </vt:variant>
    </vt:vector>
  </HeadingPairs>
  <TitlesOfParts>
    <vt:vector size="21" baseType="lpstr">
      <vt:lpstr>Arial</vt:lpstr>
      <vt:lpstr>Calibri</vt:lpstr>
      <vt:lpstr>Comic Sans MS</vt:lpstr>
      <vt:lpstr>Verdana</vt:lpstr>
      <vt:lpstr>Wingdings</vt:lpstr>
      <vt:lpstr>Тема Office</vt:lpstr>
      <vt:lpstr>Практична робота 10   Пошук значень в одновимірному масиві</vt:lpstr>
      <vt:lpstr>Пошук значень в одновимірному масиві</vt:lpstr>
      <vt:lpstr>Пошук значень в одновимірному масиві</vt:lpstr>
      <vt:lpstr>Пошук значень в одновимірному масиві</vt:lpstr>
      <vt:lpstr>Пошук значень в одновимірному масиві</vt:lpstr>
      <vt:lpstr>Пошук значень в одновимірному масиві</vt:lpstr>
      <vt:lpstr>Пошук значень в одновимірному масиві</vt:lpstr>
      <vt:lpstr>Пошук значень в одновимірному масиві</vt:lpstr>
      <vt:lpstr>Пошук значень в одновимірному масиві</vt:lpstr>
      <vt:lpstr>Пошук значень в одновимірному масиві</vt:lpstr>
      <vt:lpstr>Типові алгоритми опрацювання елементів списку </vt:lpstr>
      <vt:lpstr>Домашнє завдання</vt:lpstr>
      <vt:lpstr>Працюємо за комп’ютером</vt:lpstr>
      <vt:lpstr>Працюємо за комп’ютером</vt:lpstr>
      <vt:lpstr>Дякую за увагу!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Презентація PowerPoint</dc:title>
  <dc:creator>Мацаєнко Сергій</dc:creator>
  <cp:lastModifiedBy>Сергій Мацаєнко</cp:lastModifiedBy>
  <cp:revision>471</cp:revision>
  <dcterms:created xsi:type="dcterms:W3CDTF">2016-06-06T19:48:43Z</dcterms:created>
  <dcterms:modified xsi:type="dcterms:W3CDTF">2022-11-05T07:32:20Z</dcterms:modified>
</cp:coreProperties>
</file>