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media/image100.svg" ContentType="image/svg+xml"/>
  <Override PartName="/ppt/media/image102.svg" ContentType="image/svg+xml"/>
  <Override PartName="/ppt/media/image105.svg" ContentType="image/svg+xml"/>
  <Override PartName="/ppt/media/image107.svg" ContentType="image/svg+xml"/>
  <Override PartName="/ppt/media/image109.svg" ContentType="image/svg+xml"/>
  <Override PartName="/ppt/media/image111.svg" ContentType="image/svg+xml"/>
  <Override PartName="/ppt/media/image113.svg" ContentType="image/svg+xml"/>
  <Override PartName="/ppt/media/image115.svg" ContentType="image/svg+xml"/>
  <Override PartName="/ppt/media/image117.svg" ContentType="image/svg+xml"/>
  <Override PartName="/ppt/media/image119.svg" ContentType="image/svg+xml"/>
  <Override PartName="/ppt/media/image12.svg" ContentType="image/svg+xml"/>
  <Override PartName="/ppt/media/image14.svg" ContentType="image/svg+xml"/>
  <Override PartName="/ppt/media/image16.svg" ContentType="image/svg+xml"/>
  <Override PartName="/ppt/media/image18.svg" ContentType="image/svg+xml"/>
  <Override PartName="/ppt/media/image2.svg" ContentType="image/svg+xml"/>
  <Override PartName="/ppt/media/image20.svg" ContentType="image/svg+xml"/>
  <Override PartName="/ppt/media/image22.svg" ContentType="image/svg+xml"/>
  <Override PartName="/ppt/media/image25.svg" ContentType="image/svg+xml"/>
  <Override PartName="/ppt/media/image28.svg" ContentType="image/svg+xml"/>
  <Override PartName="/ppt/media/image32.svg" ContentType="image/svg+xml"/>
  <Override PartName="/ppt/media/image39.svg" ContentType="image/svg+xml"/>
  <Override PartName="/ppt/media/image4.svg" ContentType="image/svg+xml"/>
  <Override PartName="/ppt/media/image41.svg" ContentType="image/svg+xml"/>
  <Override PartName="/ppt/media/image43.svg" ContentType="image/svg+xml"/>
  <Override PartName="/ppt/media/image45.svg" ContentType="image/svg+xml"/>
  <Override PartName="/ppt/media/image48.svg" ContentType="image/svg+xml"/>
  <Override PartName="/ppt/media/image50.svg" ContentType="image/svg+xml"/>
  <Override PartName="/ppt/media/image59.svg" ContentType="image/svg+xml"/>
  <Override PartName="/ppt/media/image62.svg" ContentType="image/svg+xml"/>
  <Override PartName="/ppt/media/image64.svg" ContentType="image/svg+xml"/>
  <Override PartName="/ppt/media/image66.svg" ContentType="image/svg+xml"/>
  <Override PartName="/ppt/media/image68.svg" ContentType="image/svg+xml"/>
  <Override PartName="/ppt/media/image7.svg" ContentType="image/svg+xml"/>
  <Override PartName="/ppt/media/image70.svg" ContentType="image/svg+xml"/>
  <Override PartName="/ppt/media/image72.svg" ContentType="image/svg+xml"/>
  <Override PartName="/ppt/media/image74.svg" ContentType="image/svg+xml"/>
  <Override PartName="/ppt/media/image76.svg" ContentType="image/svg+xml"/>
  <Override PartName="/ppt/media/image78.svg" ContentType="image/svg+xml"/>
  <Override PartName="/ppt/media/image80.svg" ContentType="image/svg+xml"/>
  <Override PartName="/ppt/media/image82.svg" ContentType="image/svg+xml"/>
  <Override PartName="/ppt/media/image84.svg" ContentType="image/svg+xml"/>
  <Override PartName="/ppt/media/image86.svg" ContentType="image/svg+xml"/>
  <Override PartName="/ppt/media/image88.svg" ContentType="image/svg+xml"/>
  <Override PartName="/ppt/media/image9.svg" ContentType="image/svg+xml"/>
  <Override PartName="/ppt/media/image90.svg" ContentType="image/svg+xml"/>
  <Override PartName="/ppt/media/image92.svg" ContentType="image/svg+xml"/>
  <Override PartName="/ppt/media/image94.svg" ContentType="image/svg+xml"/>
  <Override PartName="/ppt/media/image96.svg" ContentType="image/svg+xml"/>
  <Override PartName="/ppt/media/image98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</p:sldIdLst>
  <p:sldSz cx="18288000" cy="10287000"/>
  <p:notesSz cx="6858000" cy="9144000"/>
  <p:embeddedFontLst>
    <p:embeddedFont>
      <p:font typeface="Arimo Bold" panose="020B0704020202020204"/>
      <p:bold r:id="rId33"/>
    </p:embeddedFont>
    <p:embeddedFont>
      <p:font typeface="Comic Sans" panose="03000702030302020204"/>
      <p:regular r:id="rId34"/>
    </p:embeddedFont>
    <p:embeddedFont>
      <p:font typeface="Arimo Bold Italics" panose="020B0704020202090204"/>
      <p:boldItalic r:id="rId35"/>
    </p:embeddedFont>
    <p:embeddedFont>
      <p:font typeface="Comic Sans Bold Italics" panose="03000902030302060204"/>
      <p:boldItalic r:id="rId36"/>
    </p:embeddedFont>
    <p:embeddedFont>
      <p:font typeface="Calibri" panose="020F0502020204030204" charset="0"/>
      <p:regular r:id="rId37"/>
      <p:bold r:id="rId38"/>
      <p:italic r:id="rId39"/>
      <p:boldItalic r:id="rId4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0" Type="http://schemas.openxmlformats.org/officeDocument/2006/relationships/font" Target="fonts/font8.fntdata"/><Relationship Id="rId4" Type="http://schemas.openxmlformats.org/officeDocument/2006/relationships/slide" Target="slides/slide2.xml"/><Relationship Id="rId39" Type="http://schemas.openxmlformats.org/officeDocument/2006/relationships/font" Target="fonts/font7.fntdata"/><Relationship Id="rId38" Type="http://schemas.openxmlformats.org/officeDocument/2006/relationships/font" Target="fonts/font6.fntdata"/><Relationship Id="rId37" Type="http://schemas.openxmlformats.org/officeDocument/2006/relationships/font" Target="fonts/font5.fntdata"/><Relationship Id="rId36" Type="http://schemas.openxmlformats.org/officeDocument/2006/relationships/font" Target="fonts/font4.fntdata"/><Relationship Id="rId35" Type="http://schemas.openxmlformats.org/officeDocument/2006/relationships/font" Target="fonts/font3.fntdata"/><Relationship Id="rId34" Type="http://schemas.openxmlformats.org/officeDocument/2006/relationships/font" Target="fonts/font2.fntdata"/><Relationship Id="rId33" Type="http://schemas.openxmlformats.org/officeDocument/2006/relationships/font" Target="fonts/font1.fntdata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7.svg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svg"/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49.png"/><Relationship Id="rId8" Type="http://schemas.openxmlformats.org/officeDocument/2006/relationships/image" Target="../media/image48.svg"/><Relationship Id="rId7" Type="http://schemas.openxmlformats.org/officeDocument/2006/relationships/image" Target="../media/image47.png"/><Relationship Id="rId6" Type="http://schemas.openxmlformats.org/officeDocument/2006/relationships/image" Target="../media/image46.png"/><Relationship Id="rId5" Type="http://schemas.openxmlformats.org/officeDocument/2006/relationships/image" Target="../media/image34.png"/><Relationship Id="rId4" Type="http://schemas.openxmlformats.org/officeDocument/2006/relationships/image" Target="../media/image16.svg"/><Relationship Id="rId3" Type="http://schemas.openxmlformats.org/officeDocument/2006/relationships/image" Target="../media/image15.png"/><Relationship Id="rId2" Type="http://schemas.openxmlformats.org/officeDocument/2006/relationships/image" Target="../media/image25.svg"/><Relationship Id="rId11" Type="http://schemas.openxmlformats.org/officeDocument/2006/relationships/slideLayout" Target="../slideLayouts/slideLayout7.xml"/><Relationship Id="rId10" Type="http://schemas.openxmlformats.org/officeDocument/2006/relationships/image" Target="../media/image50.svg"/><Relationship Id="rId1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34.png"/><Relationship Id="rId4" Type="http://schemas.openxmlformats.org/officeDocument/2006/relationships/image" Target="../media/image16.svg"/><Relationship Id="rId3" Type="http://schemas.openxmlformats.org/officeDocument/2006/relationships/image" Target="../media/image52.png"/><Relationship Id="rId2" Type="http://schemas.openxmlformats.org/officeDocument/2006/relationships/image" Target="../media/image25.svg"/><Relationship Id="rId1" Type="http://schemas.openxmlformats.org/officeDocument/2006/relationships/image" Target="../media/image51.png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34.png"/><Relationship Id="rId4" Type="http://schemas.openxmlformats.org/officeDocument/2006/relationships/image" Target="../media/image16.svg"/><Relationship Id="rId3" Type="http://schemas.openxmlformats.org/officeDocument/2006/relationships/image" Target="../media/image52.png"/><Relationship Id="rId2" Type="http://schemas.openxmlformats.org/officeDocument/2006/relationships/image" Target="../media/image25.svg"/><Relationship Id="rId1" Type="http://schemas.openxmlformats.org/officeDocument/2006/relationships/image" Target="../media/image5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56.png"/><Relationship Id="rId6" Type="http://schemas.openxmlformats.org/officeDocument/2006/relationships/image" Target="../media/image55.png"/><Relationship Id="rId5" Type="http://schemas.openxmlformats.org/officeDocument/2006/relationships/image" Target="../media/image34.png"/><Relationship Id="rId4" Type="http://schemas.openxmlformats.org/officeDocument/2006/relationships/image" Target="../media/image16.svg"/><Relationship Id="rId3" Type="http://schemas.openxmlformats.org/officeDocument/2006/relationships/image" Target="../media/image52.png"/><Relationship Id="rId2" Type="http://schemas.openxmlformats.org/officeDocument/2006/relationships/image" Target="../media/image25.svg"/><Relationship Id="rId1" Type="http://schemas.openxmlformats.org/officeDocument/2006/relationships/image" Target="../media/image51.png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34.png"/><Relationship Id="rId4" Type="http://schemas.openxmlformats.org/officeDocument/2006/relationships/image" Target="../media/image16.svg"/><Relationship Id="rId3" Type="http://schemas.openxmlformats.org/officeDocument/2006/relationships/image" Target="../media/image52.png"/><Relationship Id="rId2" Type="http://schemas.openxmlformats.org/officeDocument/2006/relationships/image" Target="../media/image25.svg"/><Relationship Id="rId1" Type="http://schemas.openxmlformats.org/officeDocument/2006/relationships/image" Target="../media/image51.pn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62.svg"/><Relationship Id="rId7" Type="http://schemas.openxmlformats.org/officeDocument/2006/relationships/image" Target="../media/image61.png"/><Relationship Id="rId6" Type="http://schemas.openxmlformats.org/officeDocument/2006/relationships/image" Target="../media/image46.png"/><Relationship Id="rId5" Type="http://schemas.openxmlformats.org/officeDocument/2006/relationships/image" Target="../media/image60.png"/><Relationship Id="rId4" Type="http://schemas.openxmlformats.org/officeDocument/2006/relationships/image" Target="../media/image59.svg"/><Relationship Id="rId3" Type="http://schemas.openxmlformats.org/officeDocument/2006/relationships/image" Target="../media/image58.png"/><Relationship Id="rId2" Type="http://schemas.openxmlformats.org/officeDocument/2006/relationships/image" Target="../media/image16.svg"/><Relationship Id="rId1" Type="http://schemas.openxmlformats.org/officeDocument/2006/relationships/image" Target="../media/image52.pn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image" Target="../media/image71.png"/><Relationship Id="rId8" Type="http://schemas.openxmlformats.org/officeDocument/2006/relationships/image" Target="../media/image70.svg"/><Relationship Id="rId7" Type="http://schemas.openxmlformats.org/officeDocument/2006/relationships/image" Target="../media/image69.png"/><Relationship Id="rId6" Type="http://schemas.openxmlformats.org/officeDocument/2006/relationships/image" Target="../media/image68.svg"/><Relationship Id="rId5" Type="http://schemas.openxmlformats.org/officeDocument/2006/relationships/image" Target="../media/image67.png"/><Relationship Id="rId41" Type="http://schemas.openxmlformats.org/officeDocument/2006/relationships/slideLayout" Target="../slideLayouts/slideLayout7.xml"/><Relationship Id="rId40" Type="http://schemas.openxmlformats.org/officeDocument/2006/relationships/image" Target="../media/image102.svg"/><Relationship Id="rId4" Type="http://schemas.openxmlformats.org/officeDocument/2006/relationships/image" Target="../media/image66.svg"/><Relationship Id="rId39" Type="http://schemas.openxmlformats.org/officeDocument/2006/relationships/image" Target="../media/image101.png"/><Relationship Id="rId38" Type="http://schemas.openxmlformats.org/officeDocument/2006/relationships/image" Target="../media/image100.svg"/><Relationship Id="rId37" Type="http://schemas.openxmlformats.org/officeDocument/2006/relationships/image" Target="../media/image99.png"/><Relationship Id="rId36" Type="http://schemas.openxmlformats.org/officeDocument/2006/relationships/image" Target="../media/image98.svg"/><Relationship Id="rId35" Type="http://schemas.openxmlformats.org/officeDocument/2006/relationships/image" Target="../media/image97.png"/><Relationship Id="rId34" Type="http://schemas.openxmlformats.org/officeDocument/2006/relationships/image" Target="../media/image96.svg"/><Relationship Id="rId33" Type="http://schemas.openxmlformats.org/officeDocument/2006/relationships/image" Target="../media/image95.png"/><Relationship Id="rId32" Type="http://schemas.openxmlformats.org/officeDocument/2006/relationships/image" Target="../media/image94.svg"/><Relationship Id="rId31" Type="http://schemas.openxmlformats.org/officeDocument/2006/relationships/image" Target="../media/image93.png"/><Relationship Id="rId30" Type="http://schemas.openxmlformats.org/officeDocument/2006/relationships/image" Target="../media/image92.svg"/><Relationship Id="rId3" Type="http://schemas.openxmlformats.org/officeDocument/2006/relationships/image" Target="../media/image65.png"/><Relationship Id="rId29" Type="http://schemas.openxmlformats.org/officeDocument/2006/relationships/image" Target="../media/image91.png"/><Relationship Id="rId28" Type="http://schemas.openxmlformats.org/officeDocument/2006/relationships/image" Target="../media/image90.svg"/><Relationship Id="rId27" Type="http://schemas.openxmlformats.org/officeDocument/2006/relationships/image" Target="../media/image89.png"/><Relationship Id="rId26" Type="http://schemas.openxmlformats.org/officeDocument/2006/relationships/image" Target="../media/image88.svg"/><Relationship Id="rId25" Type="http://schemas.openxmlformats.org/officeDocument/2006/relationships/image" Target="../media/image87.png"/><Relationship Id="rId24" Type="http://schemas.openxmlformats.org/officeDocument/2006/relationships/image" Target="../media/image86.svg"/><Relationship Id="rId23" Type="http://schemas.openxmlformats.org/officeDocument/2006/relationships/image" Target="../media/image85.png"/><Relationship Id="rId22" Type="http://schemas.openxmlformats.org/officeDocument/2006/relationships/image" Target="../media/image84.svg"/><Relationship Id="rId21" Type="http://schemas.openxmlformats.org/officeDocument/2006/relationships/image" Target="../media/image83.png"/><Relationship Id="rId20" Type="http://schemas.openxmlformats.org/officeDocument/2006/relationships/image" Target="../media/image82.svg"/><Relationship Id="rId2" Type="http://schemas.openxmlformats.org/officeDocument/2006/relationships/image" Target="../media/image64.svg"/><Relationship Id="rId19" Type="http://schemas.openxmlformats.org/officeDocument/2006/relationships/image" Target="../media/image81.png"/><Relationship Id="rId18" Type="http://schemas.openxmlformats.org/officeDocument/2006/relationships/image" Target="../media/image80.svg"/><Relationship Id="rId17" Type="http://schemas.openxmlformats.org/officeDocument/2006/relationships/image" Target="../media/image79.png"/><Relationship Id="rId16" Type="http://schemas.openxmlformats.org/officeDocument/2006/relationships/image" Target="../media/image78.svg"/><Relationship Id="rId15" Type="http://schemas.openxmlformats.org/officeDocument/2006/relationships/image" Target="../media/image77.png"/><Relationship Id="rId14" Type="http://schemas.openxmlformats.org/officeDocument/2006/relationships/image" Target="../media/image76.svg"/><Relationship Id="rId13" Type="http://schemas.openxmlformats.org/officeDocument/2006/relationships/image" Target="../media/image75.png"/><Relationship Id="rId12" Type="http://schemas.openxmlformats.org/officeDocument/2006/relationships/image" Target="../media/image74.svg"/><Relationship Id="rId11" Type="http://schemas.openxmlformats.org/officeDocument/2006/relationships/image" Target="../media/image73.png"/><Relationship Id="rId10" Type="http://schemas.openxmlformats.org/officeDocument/2006/relationships/image" Target="../media/image72.svg"/><Relationship Id="rId1" Type="http://schemas.openxmlformats.org/officeDocument/2006/relationships/image" Target="../media/image6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105.svg"/><Relationship Id="rId6" Type="http://schemas.openxmlformats.org/officeDocument/2006/relationships/image" Target="../media/image104.png"/><Relationship Id="rId5" Type="http://schemas.openxmlformats.org/officeDocument/2006/relationships/image" Target="../media/image103.png"/><Relationship Id="rId4" Type="http://schemas.openxmlformats.org/officeDocument/2006/relationships/image" Target="../media/image16.svg"/><Relationship Id="rId3" Type="http://schemas.openxmlformats.org/officeDocument/2006/relationships/image" Target="../media/image52.png"/><Relationship Id="rId2" Type="http://schemas.openxmlformats.org/officeDocument/2006/relationships/image" Target="../media/image25.svg"/><Relationship Id="rId1" Type="http://schemas.openxmlformats.org/officeDocument/2006/relationships/image" Target="../media/image51.png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7.svg"/><Relationship Id="rId8" Type="http://schemas.openxmlformats.org/officeDocument/2006/relationships/image" Target="../media/image106.png"/><Relationship Id="rId7" Type="http://schemas.openxmlformats.org/officeDocument/2006/relationships/image" Target="../media/image105.svg"/><Relationship Id="rId6" Type="http://schemas.openxmlformats.org/officeDocument/2006/relationships/image" Target="../media/image104.png"/><Relationship Id="rId5" Type="http://schemas.openxmlformats.org/officeDocument/2006/relationships/image" Target="../media/image103.png"/><Relationship Id="rId4" Type="http://schemas.openxmlformats.org/officeDocument/2006/relationships/image" Target="../media/image16.svg"/><Relationship Id="rId3" Type="http://schemas.openxmlformats.org/officeDocument/2006/relationships/image" Target="../media/image52.png"/><Relationship Id="rId2" Type="http://schemas.openxmlformats.org/officeDocument/2006/relationships/image" Target="../media/image25.svg"/><Relationship Id="rId12" Type="http://schemas.openxmlformats.org/officeDocument/2006/relationships/slideLayout" Target="../slideLayouts/slideLayout7.xml"/><Relationship Id="rId11" Type="http://schemas.openxmlformats.org/officeDocument/2006/relationships/image" Target="../media/image109.svg"/><Relationship Id="rId10" Type="http://schemas.openxmlformats.org/officeDocument/2006/relationships/image" Target="../media/image108.png"/><Relationship Id="rId1" Type="http://schemas.openxmlformats.org/officeDocument/2006/relationships/image" Target="../media/image5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105.svg"/><Relationship Id="rId6" Type="http://schemas.openxmlformats.org/officeDocument/2006/relationships/image" Target="../media/image104.png"/><Relationship Id="rId5" Type="http://schemas.openxmlformats.org/officeDocument/2006/relationships/image" Target="../media/image103.png"/><Relationship Id="rId4" Type="http://schemas.openxmlformats.org/officeDocument/2006/relationships/image" Target="../media/image16.svg"/><Relationship Id="rId3" Type="http://schemas.openxmlformats.org/officeDocument/2006/relationships/image" Target="../media/image52.png"/><Relationship Id="rId2" Type="http://schemas.openxmlformats.org/officeDocument/2006/relationships/image" Target="../media/image25.svg"/><Relationship Id="rId1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14.svg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7.svg"/><Relationship Id="rId8" Type="http://schemas.openxmlformats.org/officeDocument/2006/relationships/image" Target="../media/image106.png"/><Relationship Id="rId7" Type="http://schemas.openxmlformats.org/officeDocument/2006/relationships/image" Target="../media/image105.svg"/><Relationship Id="rId6" Type="http://schemas.openxmlformats.org/officeDocument/2006/relationships/image" Target="../media/image104.png"/><Relationship Id="rId5" Type="http://schemas.openxmlformats.org/officeDocument/2006/relationships/image" Target="../media/image103.png"/><Relationship Id="rId4" Type="http://schemas.openxmlformats.org/officeDocument/2006/relationships/image" Target="../media/image16.svg"/><Relationship Id="rId3" Type="http://schemas.openxmlformats.org/officeDocument/2006/relationships/image" Target="../media/image52.png"/><Relationship Id="rId2" Type="http://schemas.openxmlformats.org/officeDocument/2006/relationships/image" Target="../media/image25.svg"/><Relationship Id="rId12" Type="http://schemas.openxmlformats.org/officeDocument/2006/relationships/slideLayout" Target="../slideLayouts/slideLayout7.xml"/><Relationship Id="rId11" Type="http://schemas.openxmlformats.org/officeDocument/2006/relationships/image" Target="../media/image111.svg"/><Relationship Id="rId10" Type="http://schemas.openxmlformats.org/officeDocument/2006/relationships/image" Target="../media/image110.png"/><Relationship Id="rId1" Type="http://schemas.openxmlformats.org/officeDocument/2006/relationships/image" Target="../media/image5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105.svg"/><Relationship Id="rId6" Type="http://schemas.openxmlformats.org/officeDocument/2006/relationships/image" Target="../media/image104.png"/><Relationship Id="rId5" Type="http://schemas.openxmlformats.org/officeDocument/2006/relationships/image" Target="../media/image103.png"/><Relationship Id="rId4" Type="http://schemas.openxmlformats.org/officeDocument/2006/relationships/image" Target="../media/image16.svg"/><Relationship Id="rId3" Type="http://schemas.openxmlformats.org/officeDocument/2006/relationships/image" Target="../media/image52.png"/><Relationship Id="rId2" Type="http://schemas.openxmlformats.org/officeDocument/2006/relationships/image" Target="../media/image25.svg"/><Relationship Id="rId1" Type="http://schemas.openxmlformats.org/officeDocument/2006/relationships/image" Target="../media/image51.png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7.svg"/><Relationship Id="rId8" Type="http://schemas.openxmlformats.org/officeDocument/2006/relationships/image" Target="../media/image106.png"/><Relationship Id="rId7" Type="http://schemas.openxmlformats.org/officeDocument/2006/relationships/image" Target="../media/image105.svg"/><Relationship Id="rId6" Type="http://schemas.openxmlformats.org/officeDocument/2006/relationships/image" Target="../media/image104.png"/><Relationship Id="rId5" Type="http://schemas.openxmlformats.org/officeDocument/2006/relationships/image" Target="../media/image103.png"/><Relationship Id="rId4" Type="http://schemas.openxmlformats.org/officeDocument/2006/relationships/image" Target="../media/image16.svg"/><Relationship Id="rId3" Type="http://schemas.openxmlformats.org/officeDocument/2006/relationships/image" Target="../media/image52.png"/><Relationship Id="rId2" Type="http://schemas.openxmlformats.org/officeDocument/2006/relationships/image" Target="../media/image25.svg"/><Relationship Id="rId12" Type="http://schemas.openxmlformats.org/officeDocument/2006/relationships/slideLayout" Target="../slideLayouts/slideLayout7.xml"/><Relationship Id="rId11" Type="http://schemas.openxmlformats.org/officeDocument/2006/relationships/image" Target="../media/image111.svg"/><Relationship Id="rId10" Type="http://schemas.openxmlformats.org/officeDocument/2006/relationships/image" Target="../media/image110.png"/><Relationship Id="rId1" Type="http://schemas.openxmlformats.org/officeDocument/2006/relationships/image" Target="../media/image5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105.svg"/><Relationship Id="rId6" Type="http://schemas.openxmlformats.org/officeDocument/2006/relationships/image" Target="../media/image104.png"/><Relationship Id="rId5" Type="http://schemas.openxmlformats.org/officeDocument/2006/relationships/image" Target="../media/image103.png"/><Relationship Id="rId4" Type="http://schemas.openxmlformats.org/officeDocument/2006/relationships/image" Target="../media/image16.svg"/><Relationship Id="rId3" Type="http://schemas.openxmlformats.org/officeDocument/2006/relationships/image" Target="../media/image52.png"/><Relationship Id="rId2" Type="http://schemas.openxmlformats.org/officeDocument/2006/relationships/image" Target="../media/image25.svg"/><Relationship Id="rId1" Type="http://schemas.openxmlformats.org/officeDocument/2006/relationships/image" Target="../media/image51.png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7.svg"/><Relationship Id="rId8" Type="http://schemas.openxmlformats.org/officeDocument/2006/relationships/image" Target="../media/image106.png"/><Relationship Id="rId7" Type="http://schemas.openxmlformats.org/officeDocument/2006/relationships/image" Target="../media/image105.svg"/><Relationship Id="rId6" Type="http://schemas.openxmlformats.org/officeDocument/2006/relationships/image" Target="../media/image104.png"/><Relationship Id="rId5" Type="http://schemas.openxmlformats.org/officeDocument/2006/relationships/image" Target="../media/image103.png"/><Relationship Id="rId4" Type="http://schemas.openxmlformats.org/officeDocument/2006/relationships/image" Target="../media/image16.svg"/><Relationship Id="rId3" Type="http://schemas.openxmlformats.org/officeDocument/2006/relationships/image" Target="../media/image52.png"/><Relationship Id="rId2" Type="http://schemas.openxmlformats.org/officeDocument/2006/relationships/image" Target="../media/image25.svg"/><Relationship Id="rId12" Type="http://schemas.openxmlformats.org/officeDocument/2006/relationships/slideLayout" Target="../slideLayouts/slideLayout7.xml"/><Relationship Id="rId11" Type="http://schemas.openxmlformats.org/officeDocument/2006/relationships/image" Target="../media/image111.svg"/><Relationship Id="rId10" Type="http://schemas.openxmlformats.org/officeDocument/2006/relationships/image" Target="../media/image110.png"/><Relationship Id="rId1" Type="http://schemas.openxmlformats.org/officeDocument/2006/relationships/image" Target="../media/image51.png"/></Relationships>
</file>

<file path=ppt/slides/_rels/slide2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03.png"/><Relationship Id="rId4" Type="http://schemas.openxmlformats.org/officeDocument/2006/relationships/image" Target="../media/image16.svg"/><Relationship Id="rId3" Type="http://schemas.openxmlformats.org/officeDocument/2006/relationships/image" Target="../media/image52.png"/><Relationship Id="rId2" Type="http://schemas.openxmlformats.org/officeDocument/2006/relationships/image" Target="../media/image25.svg"/><Relationship Id="rId1" Type="http://schemas.openxmlformats.org/officeDocument/2006/relationships/image" Target="../media/image51.png"/></Relationships>
</file>

<file path=ppt/slides/_rels/slide2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7.svg"/><Relationship Id="rId8" Type="http://schemas.openxmlformats.org/officeDocument/2006/relationships/image" Target="../media/image106.png"/><Relationship Id="rId7" Type="http://schemas.openxmlformats.org/officeDocument/2006/relationships/image" Target="../media/image113.svg"/><Relationship Id="rId6" Type="http://schemas.openxmlformats.org/officeDocument/2006/relationships/image" Target="../media/image112.png"/><Relationship Id="rId5" Type="http://schemas.openxmlformats.org/officeDocument/2006/relationships/image" Target="../media/image103.png"/><Relationship Id="rId4" Type="http://schemas.openxmlformats.org/officeDocument/2006/relationships/image" Target="../media/image16.svg"/><Relationship Id="rId3" Type="http://schemas.openxmlformats.org/officeDocument/2006/relationships/image" Target="../media/image52.png"/><Relationship Id="rId2" Type="http://schemas.openxmlformats.org/officeDocument/2006/relationships/image" Target="../media/image25.svg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5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120.png"/><Relationship Id="rId6" Type="http://schemas.openxmlformats.org/officeDocument/2006/relationships/image" Target="../media/image119.svg"/><Relationship Id="rId5" Type="http://schemas.openxmlformats.org/officeDocument/2006/relationships/image" Target="../media/image118.png"/><Relationship Id="rId4" Type="http://schemas.openxmlformats.org/officeDocument/2006/relationships/image" Target="../media/image117.svg"/><Relationship Id="rId3" Type="http://schemas.openxmlformats.org/officeDocument/2006/relationships/image" Target="../media/image116.png"/><Relationship Id="rId2" Type="http://schemas.openxmlformats.org/officeDocument/2006/relationships/image" Target="../media/image115.svg"/><Relationship Id="rId1" Type="http://schemas.openxmlformats.org/officeDocument/2006/relationships/image" Target="../media/image114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23.png"/><Relationship Id="rId8" Type="http://schemas.openxmlformats.org/officeDocument/2006/relationships/image" Target="../media/image22.svg"/><Relationship Id="rId7" Type="http://schemas.openxmlformats.org/officeDocument/2006/relationships/image" Target="../media/image21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Relationship Id="rId3" Type="http://schemas.openxmlformats.org/officeDocument/2006/relationships/image" Target="../media/image17.png"/><Relationship Id="rId2" Type="http://schemas.openxmlformats.org/officeDocument/2006/relationships/image" Target="../media/image16.svg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16.svg"/><Relationship Id="rId3" Type="http://schemas.openxmlformats.org/officeDocument/2006/relationships/image" Target="../media/image15.png"/><Relationship Id="rId2" Type="http://schemas.openxmlformats.org/officeDocument/2006/relationships/image" Target="../media/image25.svg"/><Relationship Id="rId1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29.png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16.svg"/><Relationship Id="rId3" Type="http://schemas.openxmlformats.org/officeDocument/2006/relationships/image" Target="../media/image15.png"/><Relationship Id="rId2" Type="http://schemas.openxmlformats.org/officeDocument/2006/relationships/image" Target="../media/image25.svg"/><Relationship Id="rId1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33.png"/><Relationship Id="rId7" Type="http://schemas.openxmlformats.org/officeDocument/2006/relationships/image" Target="../media/image32.svg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16.svg"/><Relationship Id="rId3" Type="http://schemas.openxmlformats.org/officeDocument/2006/relationships/image" Target="../media/image15.png"/><Relationship Id="rId2" Type="http://schemas.openxmlformats.org/officeDocument/2006/relationships/image" Target="../media/image25.svg"/><Relationship Id="rId1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16.svg"/><Relationship Id="rId3" Type="http://schemas.openxmlformats.org/officeDocument/2006/relationships/image" Target="../media/image15.png"/><Relationship Id="rId2" Type="http://schemas.openxmlformats.org/officeDocument/2006/relationships/image" Target="../media/image25.svg"/><Relationship Id="rId1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37.png"/><Relationship Id="rId6" Type="http://schemas.openxmlformats.org/officeDocument/2006/relationships/image" Target="../media/image36.png"/><Relationship Id="rId5" Type="http://schemas.openxmlformats.org/officeDocument/2006/relationships/image" Target="../media/image34.png"/><Relationship Id="rId4" Type="http://schemas.openxmlformats.org/officeDocument/2006/relationships/image" Target="../media/image16.svg"/><Relationship Id="rId3" Type="http://schemas.openxmlformats.org/officeDocument/2006/relationships/image" Target="../media/image15.png"/><Relationship Id="rId2" Type="http://schemas.openxmlformats.org/officeDocument/2006/relationships/image" Target="../media/image25.svg"/><Relationship Id="rId1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43.svg"/><Relationship Id="rId8" Type="http://schemas.openxmlformats.org/officeDocument/2006/relationships/image" Target="../media/image42.png"/><Relationship Id="rId7" Type="http://schemas.openxmlformats.org/officeDocument/2006/relationships/image" Target="../media/image23.png"/><Relationship Id="rId6" Type="http://schemas.openxmlformats.org/officeDocument/2006/relationships/image" Target="../media/image41.svg"/><Relationship Id="rId5" Type="http://schemas.openxmlformats.org/officeDocument/2006/relationships/image" Target="../media/image40.png"/><Relationship Id="rId4" Type="http://schemas.openxmlformats.org/officeDocument/2006/relationships/image" Target="../media/image39.svg"/><Relationship Id="rId3" Type="http://schemas.openxmlformats.org/officeDocument/2006/relationships/image" Target="../media/image38.png"/><Relationship Id="rId2" Type="http://schemas.openxmlformats.org/officeDocument/2006/relationships/image" Target="../media/image25.svg"/><Relationship Id="rId12" Type="http://schemas.openxmlformats.org/officeDocument/2006/relationships/slideLayout" Target="../slideLayouts/slideLayout7.xml"/><Relationship Id="rId11" Type="http://schemas.openxmlformats.org/officeDocument/2006/relationships/image" Target="../media/image45.svg"/><Relationship Id="rId10" Type="http://schemas.openxmlformats.org/officeDocument/2006/relationships/image" Target="../media/image44.png"/><Relationship Id="rId1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24948" y="538667"/>
            <a:ext cx="16837114" cy="980056"/>
          </a:xfrm>
          <a:custGeom>
            <a:avLst/>
            <a:gdLst/>
            <a:ahLst/>
            <a:cxnLst/>
            <a:rect l="l" t="t" r="r" b="b"/>
            <a:pathLst>
              <a:path w="16837114" h="980056">
                <a:moveTo>
                  <a:pt x="0" y="0"/>
                </a:moveTo>
                <a:lnTo>
                  <a:pt x="16837114" y="0"/>
                </a:lnTo>
                <a:lnTo>
                  <a:pt x="16837114" y="980056"/>
                </a:lnTo>
                <a:lnTo>
                  <a:pt x="0" y="980056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 t="-528" b="-52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66551" y="4547416"/>
            <a:ext cx="18421093" cy="5803078"/>
          </a:xfrm>
          <a:custGeom>
            <a:avLst/>
            <a:gdLst/>
            <a:ahLst/>
            <a:cxnLst/>
            <a:rect l="l" t="t" r="r" b="b"/>
            <a:pathLst>
              <a:path w="18421093" h="5803078">
                <a:moveTo>
                  <a:pt x="0" y="0"/>
                </a:moveTo>
                <a:lnTo>
                  <a:pt x="18421093" y="0"/>
                </a:lnTo>
                <a:lnTo>
                  <a:pt x="18421093" y="5803078"/>
                </a:lnTo>
                <a:lnTo>
                  <a:pt x="0" y="580307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35" b="-35"/>
            </a:stretch>
          </a:blipFill>
        </p:spPr>
      </p:sp>
      <p:grpSp>
        <p:nvGrpSpPr>
          <p:cNvPr id="4" name="Group 4"/>
          <p:cNvGrpSpPr/>
          <p:nvPr/>
        </p:nvGrpSpPr>
        <p:grpSpPr>
          <a:xfrm rot="0">
            <a:off x="15381361" y="2550538"/>
            <a:ext cx="2781300" cy="4114800"/>
            <a:chOff x="0" y="0"/>
            <a:chExt cx="3708400" cy="54864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708400" cy="5486400"/>
            </a:xfrm>
            <a:custGeom>
              <a:avLst/>
              <a:gdLst/>
              <a:ahLst/>
              <a:cxnLst/>
              <a:rect l="l" t="t" r="r" b="b"/>
              <a:pathLst>
                <a:path w="3708400" h="5486400">
                  <a:moveTo>
                    <a:pt x="0" y="0"/>
                  </a:moveTo>
                  <a:lnTo>
                    <a:pt x="3708400" y="0"/>
                  </a:lnTo>
                  <a:lnTo>
                    <a:pt x="370840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40" r="-40"/>
              </a:stretch>
            </a:blipFill>
          </p:spPr>
        </p:sp>
      </p:grpSp>
      <p:sp>
        <p:nvSpPr>
          <p:cNvPr id="6" name="Freeform 6"/>
          <p:cNvSpPr/>
          <p:nvPr/>
        </p:nvSpPr>
        <p:spPr>
          <a:xfrm>
            <a:off x="63500" y="2797108"/>
            <a:ext cx="18287997" cy="7736459"/>
          </a:xfrm>
          <a:custGeom>
            <a:avLst/>
            <a:gdLst/>
            <a:ahLst/>
            <a:cxnLst/>
            <a:rect l="l" t="t" r="r" b="b"/>
            <a:pathLst>
              <a:path w="18287997" h="7736459">
                <a:moveTo>
                  <a:pt x="0" y="0"/>
                </a:moveTo>
                <a:lnTo>
                  <a:pt x="18287997" y="0"/>
                </a:lnTo>
                <a:lnTo>
                  <a:pt x="18287997" y="7736459"/>
                </a:lnTo>
                <a:lnTo>
                  <a:pt x="0" y="77364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7895368" y="8883996"/>
            <a:ext cx="1941624" cy="5798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25"/>
              </a:lnSpc>
            </a:pPr>
            <a:r>
              <a:rPr lang="en-US" sz="2875" b="1">
                <a:solidFill>
                  <a:srgbClr val="547228"/>
                </a:solidFill>
                <a:latin typeface="Arimo Bold" panose="020B0704020202020204"/>
                <a:ea typeface="Arimo Bold" panose="020B0704020202020204"/>
                <a:cs typeface="Arimo Bold" panose="020B0704020202020204"/>
                <a:sym typeface="Arimo Bold" panose="020B0704020202020204"/>
              </a:rPr>
              <a:t>БІОЛОГІЯ</a:t>
            </a:r>
            <a:endParaRPr lang="en-US" sz="2875" b="1">
              <a:solidFill>
                <a:srgbClr val="547228"/>
              </a:solidFill>
              <a:latin typeface="Arimo Bold" panose="020B0704020202020204"/>
              <a:ea typeface="Arimo Bold" panose="020B0704020202020204"/>
              <a:cs typeface="Arimo Bold" panose="020B0704020202020204"/>
              <a:sym typeface="Arimo Bold" panose="020B0704020202020204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7405373" y="522132"/>
            <a:ext cx="3546291" cy="8054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15"/>
              </a:lnSpc>
            </a:pPr>
            <a:r>
              <a:rPr lang="en-US" sz="3940" b="1">
                <a:solidFill>
                  <a:srgbClr val="10100F"/>
                </a:solidFill>
                <a:latin typeface="Arimo Bold" panose="020B0704020202020204"/>
                <a:ea typeface="Arimo Bold" panose="020B0704020202020204"/>
                <a:cs typeface="Arimo Bold" panose="020B0704020202020204"/>
                <a:sym typeface="Arimo Bold" panose="020B0704020202020204"/>
              </a:rPr>
              <a:t>7 КЛАС НУШ </a:t>
            </a:r>
            <a:endParaRPr lang="en-US" sz="3940" b="1">
              <a:solidFill>
                <a:srgbClr val="10100F"/>
              </a:solidFill>
              <a:latin typeface="Arimo Bold" panose="020B0704020202020204"/>
              <a:ea typeface="Arimo Bold" panose="020B0704020202020204"/>
              <a:cs typeface="Arimo Bold" panose="020B0704020202020204"/>
              <a:sym typeface="Arimo Bold" panose="020B0704020202020204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4818023" y="6967433"/>
            <a:ext cx="3379727" cy="7762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15"/>
              </a:lnSpc>
            </a:pPr>
            <a:r>
              <a:rPr lang="en-US" sz="3940" b="1">
                <a:solidFill>
                  <a:srgbClr val="10100F"/>
                </a:solidFill>
                <a:latin typeface="Arimo Bold" panose="020B0704020202020204"/>
                <a:ea typeface="Arimo Bold" panose="020B0704020202020204"/>
                <a:cs typeface="Arimo Bold" panose="020B0704020202020204"/>
                <a:sym typeface="Arimo Bold" panose="020B0704020202020204"/>
              </a:rPr>
              <a:t>С. 223 - 228</a:t>
            </a:r>
            <a:endParaRPr lang="en-US" sz="3940" b="1">
              <a:solidFill>
                <a:srgbClr val="10100F"/>
              </a:solidFill>
              <a:latin typeface="Arimo Bold" panose="020B0704020202020204"/>
              <a:ea typeface="Arimo Bold" panose="020B0704020202020204"/>
              <a:cs typeface="Arimo Bold" panose="020B0704020202020204"/>
              <a:sym typeface="Arimo Bold" panose="020B0704020202020204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2140506" y="1931699"/>
            <a:ext cx="13488219" cy="4582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790"/>
              </a:lnSpc>
            </a:pPr>
            <a:r>
              <a:rPr lang="en-US" sz="8460">
                <a:solidFill>
                  <a:srgbClr val="547228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Рептилії. Загальна характеристика. Роль у природі та житті людини </a:t>
            </a:r>
            <a:endParaRPr lang="en-US" sz="8460">
              <a:solidFill>
                <a:srgbClr val="547228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3503" y="6425346"/>
            <a:ext cx="18375097" cy="3925157"/>
          </a:xfrm>
          <a:custGeom>
            <a:avLst/>
            <a:gdLst/>
            <a:ahLst/>
            <a:cxnLst/>
            <a:rect l="l" t="t" r="r" b="b"/>
            <a:pathLst>
              <a:path w="18375097" h="3925157">
                <a:moveTo>
                  <a:pt x="0" y="0"/>
                </a:moveTo>
                <a:lnTo>
                  <a:pt x="18375097" y="0"/>
                </a:lnTo>
                <a:lnTo>
                  <a:pt x="18375097" y="3925157"/>
                </a:lnTo>
                <a:lnTo>
                  <a:pt x="0" y="3925157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 t="-209" b="-209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383134" y="20324"/>
            <a:ext cx="16964120" cy="1107062"/>
          </a:xfrm>
          <a:custGeom>
            <a:avLst/>
            <a:gdLst/>
            <a:ahLst/>
            <a:cxnLst/>
            <a:rect l="l" t="t" r="r" b="b"/>
            <a:pathLst>
              <a:path w="16964120" h="1107062">
                <a:moveTo>
                  <a:pt x="0" y="0"/>
                </a:moveTo>
                <a:lnTo>
                  <a:pt x="16964120" y="0"/>
                </a:lnTo>
                <a:lnTo>
                  <a:pt x="16964120" y="1107062"/>
                </a:lnTo>
                <a:lnTo>
                  <a:pt x="0" y="110706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734" b="-734"/>
            </a:stretch>
          </a:blipFill>
        </p:spPr>
      </p:sp>
      <p:grpSp>
        <p:nvGrpSpPr>
          <p:cNvPr id="4" name="Group 4"/>
          <p:cNvGrpSpPr/>
          <p:nvPr/>
        </p:nvGrpSpPr>
        <p:grpSpPr>
          <a:xfrm rot="0">
            <a:off x="383134" y="1518733"/>
            <a:ext cx="10129918" cy="7739567"/>
            <a:chOff x="0" y="0"/>
            <a:chExt cx="13506557" cy="1031942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3506577" cy="10319385"/>
            </a:xfrm>
            <a:custGeom>
              <a:avLst/>
              <a:gdLst/>
              <a:ahLst/>
              <a:cxnLst/>
              <a:rect l="l" t="t" r="r" b="b"/>
              <a:pathLst>
                <a:path w="13506577" h="10319385">
                  <a:moveTo>
                    <a:pt x="0" y="0"/>
                  </a:moveTo>
                  <a:lnTo>
                    <a:pt x="13506577" y="0"/>
                  </a:lnTo>
                  <a:lnTo>
                    <a:pt x="13506577" y="10319385"/>
                  </a:lnTo>
                  <a:lnTo>
                    <a:pt x="0" y="103193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10" r="-10"/>
              </a:stretch>
            </a:blipFill>
          </p:spPr>
        </p:sp>
      </p:grpSp>
      <p:grpSp>
        <p:nvGrpSpPr>
          <p:cNvPr id="6" name="Group 6"/>
          <p:cNvGrpSpPr/>
          <p:nvPr/>
        </p:nvGrpSpPr>
        <p:grpSpPr>
          <a:xfrm rot="0">
            <a:off x="12373841" y="805319"/>
            <a:ext cx="3189795" cy="3624767"/>
            <a:chOff x="0" y="0"/>
            <a:chExt cx="4253060" cy="483302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253103" cy="4832985"/>
            </a:xfrm>
            <a:custGeom>
              <a:avLst/>
              <a:gdLst/>
              <a:ahLst/>
              <a:cxnLst/>
              <a:rect l="l" t="t" r="r" b="b"/>
              <a:pathLst>
                <a:path w="4253103" h="4832985">
                  <a:moveTo>
                    <a:pt x="0" y="0"/>
                  </a:moveTo>
                  <a:lnTo>
                    <a:pt x="4253103" y="0"/>
                  </a:lnTo>
                  <a:lnTo>
                    <a:pt x="4253103" y="4832985"/>
                  </a:lnTo>
                  <a:lnTo>
                    <a:pt x="0" y="48329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t="-39" r="1" b="-39"/>
              </a:stretch>
            </a:blipFill>
          </p:spPr>
        </p:sp>
      </p:grpSp>
      <p:sp>
        <p:nvSpPr>
          <p:cNvPr id="8" name="Freeform 8"/>
          <p:cNvSpPr/>
          <p:nvPr/>
        </p:nvSpPr>
        <p:spPr>
          <a:xfrm>
            <a:off x="8865194" y="5792020"/>
            <a:ext cx="4714875" cy="4114800"/>
          </a:xfrm>
          <a:custGeom>
            <a:avLst/>
            <a:gdLst/>
            <a:ahLst/>
            <a:cxnLst/>
            <a:rect l="l" t="t" r="r" b="b"/>
            <a:pathLst>
              <a:path w="4714875" h="4114800">
                <a:moveTo>
                  <a:pt x="0" y="0"/>
                </a:moveTo>
                <a:lnTo>
                  <a:pt x="4714875" y="0"/>
                </a:lnTo>
                <a:lnTo>
                  <a:pt x="471487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-505" r="-505"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3968738" y="4908078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-1388" r="-1388"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6108078" y="-157391"/>
            <a:ext cx="6882965" cy="962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5"/>
              </a:lnSpc>
            </a:pPr>
            <a:r>
              <a:rPr lang="en-US" sz="5025" b="1">
                <a:solidFill>
                  <a:srgbClr val="166469"/>
                </a:solidFill>
                <a:latin typeface="Arimo Bold" panose="020B0704020202020204"/>
                <a:ea typeface="Arimo Bold" panose="020B0704020202020204"/>
                <a:cs typeface="Arimo Bold" panose="020B0704020202020204"/>
                <a:sym typeface="Arimo Bold" panose="020B0704020202020204"/>
              </a:rPr>
              <a:t>ЛУСКАТІ</a:t>
            </a:r>
            <a:endParaRPr lang="en-US" sz="5025" b="1">
              <a:solidFill>
                <a:srgbClr val="166469"/>
              </a:solidFill>
              <a:latin typeface="Arimo Bold" panose="020B0704020202020204"/>
              <a:ea typeface="Arimo Bold" panose="020B0704020202020204"/>
              <a:cs typeface="Arimo Bold" panose="020B0704020202020204"/>
              <a:sym typeface="Arimo Bold" panose="020B0704020202020204"/>
            </a:endParaRPr>
          </a:p>
        </p:txBody>
      </p:sp>
      <p:sp>
        <p:nvSpPr>
          <p:cNvPr id="11" name="TextBox 11"/>
          <p:cNvSpPr txBox="1"/>
          <p:nvPr/>
        </p:nvSpPr>
        <p:spPr>
          <a:xfrm rot="-143280">
            <a:off x="1557206" y="284352"/>
            <a:ext cx="1792186" cy="4838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30"/>
              </a:lnSpc>
            </a:pPr>
            <a:r>
              <a:rPr lang="en-US" sz="2450" b="1">
                <a:solidFill>
                  <a:srgbClr val="547228"/>
                </a:solidFill>
                <a:latin typeface="Arimo Bold" panose="020B0704020202020204"/>
                <a:ea typeface="Arimo Bold" panose="020B0704020202020204"/>
                <a:cs typeface="Arimo Bold" panose="020B0704020202020204"/>
                <a:sym typeface="Arimo Bold" panose="020B0704020202020204"/>
              </a:rPr>
              <a:t>БІОЛОГІЯ </a:t>
            </a:r>
            <a:endParaRPr lang="en-US" sz="2450" b="1">
              <a:solidFill>
                <a:srgbClr val="547228"/>
              </a:solidFill>
              <a:latin typeface="Arimo Bold" panose="020B0704020202020204"/>
              <a:ea typeface="Arimo Bold" panose="020B0704020202020204"/>
              <a:cs typeface="Arimo Bold" panose="020B0704020202020204"/>
              <a:sym typeface="Arimo Bold" panose="020B0704020202020204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028700" y="2996089"/>
            <a:ext cx="8520860" cy="45060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5"/>
              </a:lnSpc>
            </a:pPr>
            <a:r>
              <a:rPr lang="en-US" sz="5025" b="1">
                <a:solidFill>
                  <a:srgbClr val="166469"/>
                </a:solidFill>
                <a:latin typeface="Arimo Bold" panose="020B0704020202020204"/>
                <a:ea typeface="Arimo Bold" panose="020B0704020202020204"/>
                <a:cs typeface="Arimo Bold" panose="020B0704020202020204"/>
                <a:sym typeface="Arimo Bold" panose="020B0704020202020204"/>
              </a:rPr>
              <a:t>Це ящірки ,змії,хамелеони. Характеризуються наявністю рогових лусок і щитків на поверхні тіла.</a:t>
            </a:r>
            <a:endParaRPr lang="en-US" sz="5025" b="1">
              <a:solidFill>
                <a:srgbClr val="166469"/>
              </a:solidFill>
              <a:latin typeface="Arimo Bold" panose="020B0704020202020204"/>
              <a:ea typeface="Arimo Bold" panose="020B0704020202020204"/>
              <a:cs typeface="Arimo Bold" panose="020B0704020202020204"/>
              <a:sym typeface="Arimo Bold" panose="020B0704020202020204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3503" y="6425346"/>
            <a:ext cx="18375097" cy="3925157"/>
          </a:xfrm>
          <a:custGeom>
            <a:avLst/>
            <a:gdLst/>
            <a:ahLst/>
            <a:cxnLst/>
            <a:rect l="l" t="t" r="r" b="b"/>
            <a:pathLst>
              <a:path w="18375097" h="3925157">
                <a:moveTo>
                  <a:pt x="0" y="0"/>
                </a:moveTo>
                <a:lnTo>
                  <a:pt x="18375097" y="0"/>
                </a:lnTo>
                <a:lnTo>
                  <a:pt x="18375097" y="3925157"/>
                </a:lnTo>
                <a:lnTo>
                  <a:pt x="0" y="3925157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 t="-209" b="-209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383134" y="20324"/>
            <a:ext cx="16964120" cy="1107062"/>
          </a:xfrm>
          <a:custGeom>
            <a:avLst/>
            <a:gdLst/>
            <a:ahLst/>
            <a:cxnLst/>
            <a:rect l="l" t="t" r="r" b="b"/>
            <a:pathLst>
              <a:path w="16964120" h="1107062">
                <a:moveTo>
                  <a:pt x="0" y="0"/>
                </a:moveTo>
                <a:lnTo>
                  <a:pt x="16964120" y="0"/>
                </a:lnTo>
                <a:lnTo>
                  <a:pt x="16964120" y="1107062"/>
                </a:lnTo>
                <a:lnTo>
                  <a:pt x="0" y="110706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734" b="-734"/>
            </a:stretch>
          </a:blipFill>
        </p:spPr>
      </p:sp>
      <p:grpSp>
        <p:nvGrpSpPr>
          <p:cNvPr id="4" name="Group 4"/>
          <p:cNvGrpSpPr/>
          <p:nvPr/>
        </p:nvGrpSpPr>
        <p:grpSpPr>
          <a:xfrm rot="0">
            <a:off x="383134" y="1518733"/>
            <a:ext cx="10129918" cy="7739567"/>
            <a:chOff x="0" y="0"/>
            <a:chExt cx="13506557" cy="1031942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3506577" cy="10319385"/>
            </a:xfrm>
            <a:custGeom>
              <a:avLst/>
              <a:gdLst/>
              <a:ahLst/>
              <a:cxnLst/>
              <a:rect l="l" t="t" r="r" b="b"/>
              <a:pathLst>
                <a:path w="13506577" h="10319385">
                  <a:moveTo>
                    <a:pt x="0" y="0"/>
                  </a:moveTo>
                  <a:lnTo>
                    <a:pt x="13506577" y="0"/>
                  </a:lnTo>
                  <a:lnTo>
                    <a:pt x="13506577" y="10319385"/>
                  </a:lnTo>
                  <a:lnTo>
                    <a:pt x="0" y="103193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10" r="-10"/>
              </a:stretch>
            </a:blipFill>
          </p:spPr>
        </p:sp>
      </p:grpSp>
      <p:grpSp>
        <p:nvGrpSpPr>
          <p:cNvPr id="6" name="Group 6"/>
          <p:cNvGrpSpPr/>
          <p:nvPr/>
        </p:nvGrpSpPr>
        <p:grpSpPr>
          <a:xfrm rot="0">
            <a:off x="10735229" y="2619103"/>
            <a:ext cx="6836033" cy="5768822"/>
            <a:chOff x="0" y="0"/>
            <a:chExt cx="9114711" cy="769176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9114663" cy="7691755"/>
            </a:xfrm>
            <a:custGeom>
              <a:avLst/>
              <a:gdLst/>
              <a:ahLst/>
              <a:cxnLst/>
              <a:rect l="l" t="t" r="r" b="b"/>
              <a:pathLst>
                <a:path w="9114663" h="7691755">
                  <a:moveTo>
                    <a:pt x="0" y="0"/>
                  </a:moveTo>
                  <a:lnTo>
                    <a:pt x="9114663" y="0"/>
                  </a:lnTo>
                  <a:lnTo>
                    <a:pt x="9114663" y="7691755"/>
                  </a:lnTo>
                  <a:lnTo>
                    <a:pt x="0" y="76917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25346" r="-25347"/>
              </a:stretch>
            </a:blipFill>
          </p:spPr>
        </p:sp>
      </p:grpSp>
      <p:sp>
        <p:nvSpPr>
          <p:cNvPr id="8" name="TextBox 8"/>
          <p:cNvSpPr txBox="1"/>
          <p:nvPr/>
        </p:nvSpPr>
        <p:spPr>
          <a:xfrm>
            <a:off x="6108078" y="-157391"/>
            <a:ext cx="6882965" cy="962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5"/>
              </a:lnSpc>
            </a:pPr>
            <a:r>
              <a:rPr lang="en-US" sz="5025" b="1">
                <a:solidFill>
                  <a:srgbClr val="166469"/>
                </a:solidFill>
                <a:latin typeface="Arimo Bold" panose="020B0704020202020204"/>
                <a:ea typeface="Arimo Bold" panose="020B0704020202020204"/>
                <a:cs typeface="Arimo Bold" panose="020B0704020202020204"/>
                <a:sym typeface="Arimo Bold" panose="020B0704020202020204"/>
              </a:rPr>
              <a:t>ЛУСКАТІ</a:t>
            </a:r>
            <a:endParaRPr lang="en-US" sz="5025" b="1">
              <a:solidFill>
                <a:srgbClr val="166469"/>
              </a:solidFill>
              <a:latin typeface="Arimo Bold" panose="020B0704020202020204"/>
              <a:ea typeface="Arimo Bold" panose="020B0704020202020204"/>
              <a:cs typeface="Arimo Bold" panose="020B0704020202020204"/>
              <a:sym typeface="Arimo Bold" panose="020B0704020202020204"/>
            </a:endParaRPr>
          </a:p>
        </p:txBody>
      </p:sp>
      <p:sp>
        <p:nvSpPr>
          <p:cNvPr id="9" name="TextBox 9"/>
          <p:cNvSpPr txBox="1"/>
          <p:nvPr/>
        </p:nvSpPr>
        <p:spPr>
          <a:xfrm rot="-143280">
            <a:off x="1557206" y="284352"/>
            <a:ext cx="1792186" cy="4838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30"/>
              </a:lnSpc>
            </a:pPr>
            <a:r>
              <a:rPr lang="en-US" sz="2450" b="1">
                <a:solidFill>
                  <a:srgbClr val="547228"/>
                </a:solidFill>
                <a:latin typeface="Arimo Bold" panose="020B0704020202020204"/>
                <a:ea typeface="Arimo Bold" panose="020B0704020202020204"/>
                <a:cs typeface="Arimo Bold" panose="020B0704020202020204"/>
                <a:sym typeface="Arimo Bold" panose="020B0704020202020204"/>
              </a:rPr>
              <a:t>БІОЛОГІЯ </a:t>
            </a:r>
            <a:endParaRPr lang="en-US" sz="2450" b="1">
              <a:solidFill>
                <a:srgbClr val="547228"/>
              </a:solidFill>
              <a:latin typeface="Arimo Bold" panose="020B0704020202020204"/>
              <a:ea typeface="Arimo Bold" panose="020B0704020202020204"/>
              <a:cs typeface="Arimo Bold" panose="020B0704020202020204"/>
              <a:sym typeface="Arimo Bold" panose="020B0704020202020204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028700" y="2996089"/>
            <a:ext cx="8520860" cy="53918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5"/>
              </a:lnSpc>
            </a:pPr>
            <a:r>
              <a:rPr lang="en-US" sz="5025" b="1">
                <a:solidFill>
                  <a:srgbClr val="166469"/>
                </a:solidFill>
                <a:latin typeface="Arimo Bold" panose="020B0704020202020204"/>
                <a:ea typeface="Arimo Bold" panose="020B0704020202020204"/>
                <a:cs typeface="Arimo Bold" panose="020B0704020202020204"/>
                <a:sym typeface="Arimo Bold" panose="020B0704020202020204"/>
              </a:rPr>
              <a:t>Змії живляться безхребетними тваринами .Барабанні перетинки відсутні . В отруйних змій зуби верхньої щелепи більшого розміру.</a:t>
            </a:r>
            <a:endParaRPr lang="en-US" sz="5025" b="1">
              <a:solidFill>
                <a:srgbClr val="166469"/>
              </a:solidFill>
              <a:latin typeface="Arimo Bold" panose="020B0704020202020204"/>
              <a:ea typeface="Arimo Bold" panose="020B0704020202020204"/>
              <a:cs typeface="Arimo Bold" panose="020B0704020202020204"/>
              <a:sym typeface="Arimo Bold" panose="020B0704020202020204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3503" y="6425346"/>
            <a:ext cx="18375097" cy="3925157"/>
          </a:xfrm>
          <a:custGeom>
            <a:avLst/>
            <a:gdLst/>
            <a:ahLst/>
            <a:cxnLst/>
            <a:rect l="l" t="t" r="r" b="b"/>
            <a:pathLst>
              <a:path w="18375097" h="3925157">
                <a:moveTo>
                  <a:pt x="0" y="0"/>
                </a:moveTo>
                <a:lnTo>
                  <a:pt x="18375097" y="0"/>
                </a:lnTo>
                <a:lnTo>
                  <a:pt x="18375097" y="3925157"/>
                </a:lnTo>
                <a:lnTo>
                  <a:pt x="0" y="3925157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 t="-209" b="-209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383134" y="20324"/>
            <a:ext cx="16964120" cy="1107062"/>
          </a:xfrm>
          <a:custGeom>
            <a:avLst/>
            <a:gdLst/>
            <a:ahLst/>
            <a:cxnLst/>
            <a:rect l="l" t="t" r="r" b="b"/>
            <a:pathLst>
              <a:path w="16964120" h="1107062">
                <a:moveTo>
                  <a:pt x="0" y="0"/>
                </a:moveTo>
                <a:lnTo>
                  <a:pt x="16964120" y="0"/>
                </a:lnTo>
                <a:lnTo>
                  <a:pt x="16964120" y="1107062"/>
                </a:lnTo>
                <a:lnTo>
                  <a:pt x="0" y="110706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734" b="-734"/>
            </a:stretch>
          </a:blipFill>
        </p:spPr>
      </p:sp>
      <p:grpSp>
        <p:nvGrpSpPr>
          <p:cNvPr id="4" name="Group 4"/>
          <p:cNvGrpSpPr/>
          <p:nvPr/>
        </p:nvGrpSpPr>
        <p:grpSpPr>
          <a:xfrm rot="0">
            <a:off x="383134" y="1518733"/>
            <a:ext cx="10129918" cy="7739567"/>
            <a:chOff x="0" y="0"/>
            <a:chExt cx="13506557" cy="1031942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3506577" cy="10319385"/>
            </a:xfrm>
            <a:custGeom>
              <a:avLst/>
              <a:gdLst/>
              <a:ahLst/>
              <a:cxnLst/>
              <a:rect l="l" t="t" r="r" b="b"/>
              <a:pathLst>
                <a:path w="13506577" h="10319385">
                  <a:moveTo>
                    <a:pt x="0" y="0"/>
                  </a:moveTo>
                  <a:lnTo>
                    <a:pt x="13506577" y="0"/>
                  </a:lnTo>
                  <a:lnTo>
                    <a:pt x="13506577" y="10319385"/>
                  </a:lnTo>
                  <a:lnTo>
                    <a:pt x="0" y="103193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10" r="-10"/>
              </a:stretch>
            </a:blipFill>
          </p:spPr>
        </p:sp>
      </p:grpSp>
      <p:grpSp>
        <p:nvGrpSpPr>
          <p:cNvPr id="6" name="Group 6"/>
          <p:cNvGrpSpPr/>
          <p:nvPr/>
        </p:nvGrpSpPr>
        <p:grpSpPr>
          <a:xfrm rot="0">
            <a:off x="10330965" y="3056211"/>
            <a:ext cx="7412799" cy="4174577"/>
            <a:chOff x="0" y="0"/>
            <a:chExt cx="9883732" cy="556610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9883775" cy="5566156"/>
            </a:xfrm>
            <a:custGeom>
              <a:avLst/>
              <a:gdLst/>
              <a:ahLst/>
              <a:cxnLst/>
              <a:rect l="l" t="t" r="r" b="b"/>
              <a:pathLst>
                <a:path w="9883775" h="5566156">
                  <a:moveTo>
                    <a:pt x="0" y="0"/>
                  </a:moveTo>
                  <a:lnTo>
                    <a:pt x="9883775" y="0"/>
                  </a:lnTo>
                  <a:lnTo>
                    <a:pt x="9883775" y="5566156"/>
                  </a:lnTo>
                  <a:lnTo>
                    <a:pt x="0" y="55661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3551" r="-3551"/>
              </a:stretch>
            </a:blipFill>
          </p:spPr>
        </p:sp>
      </p:grpSp>
      <p:sp>
        <p:nvSpPr>
          <p:cNvPr id="8" name="TextBox 8"/>
          <p:cNvSpPr txBox="1"/>
          <p:nvPr/>
        </p:nvSpPr>
        <p:spPr>
          <a:xfrm rot="-143280">
            <a:off x="1557206" y="284352"/>
            <a:ext cx="1792186" cy="4838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30"/>
              </a:lnSpc>
            </a:pPr>
            <a:r>
              <a:rPr lang="en-US" sz="2450" b="1">
                <a:solidFill>
                  <a:srgbClr val="547228"/>
                </a:solidFill>
                <a:latin typeface="Arimo Bold" panose="020B0704020202020204"/>
                <a:ea typeface="Arimo Bold" panose="020B0704020202020204"/>
                <a:cs typeface="Arimo Bold" panose="020B0704020202020204"/>
                <a:sym typeface="Arimo Bold" panose="020B0704020202020204"/>
              </a:rPr>
              <a:t>БІОЛОГІЯ </a:t>
            </a:r>
            <a:endParaRPr lang="en-US" sz="2450" b="1">
              <a:solidFill>
                <a:srgbClr val="547228"/>
              </a:solidFill>
              <a:latin typeface="Arimo Bold" panose="020B0704020202020204"/>
              <a:ea typeface="Arimo Bold" panose="020B0704020202020204"/>
              <a:cs typeface="Arimo Bold" panose="020B0704020202020204"/>
              <a:sym typeface="Arimo Bold" panose="020B0704020202020204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360219" y="2980640"/>
            <a:ext cx="8520860" cy="36201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5"/>
              </a:lnSpc>
            </a:pPr>
            <a:r>
              <a:rPr lang="en-US" sz="5025" b="1">
                <a:solidFill>
                  <a:srgbClr val="166469"/>
                </a:solidFill>
                <a:latin typeface="Arimo Bold" panose="020B0704020202020204"/>
                <a:ea typeface="Arimo Bold" panose="020B0704020202020204"/>
                <a:cs typeface="Arimo Bold" panose="020B0704020202020204"/>
                <a:sym typeface="Arimo Bold" panose="020B0704020202020204"/>
              </a:rPr>
              <a:t>Ящірки наприклад здатні до </a:t>
            </a:r>
            <a:r>
              <a:rPr lang="en-US" sz="5025" b="1">
                <a:solidFill>
                  <a:srgbClr val="FF3131"/>
                </a:solidFill>
                <a:latin typeface="Arimo Bold" panose="020B0704020202020204"/>
                <a:ea typeface="Arimo Bold" panose="020B0704020202020204"/>
                <a:cs typeface="Arimo Bold" panose="020B0704020202020204"/>
                <a:sym typeface="Arimo Bold" panose="020B0704020202020204"/>
              </a:rPr>
              <a:t>регенерації</a:t>
            </a:r>
            <a:r>
              <a:rPr lang="en-US" sz="5025" b="1">
                <a:solidFill>
                  <a:srgbClr val="166469"/>
                </a:solidFill>
                <a:latin typeface="Arimo Bold" panose="020B0704020202020204"/>
                <a:ea typeface="Arimo Bold" panose="020B0704020202020204"/>
                <a:cs typeface="Arimo Bold" panose="020B0704020202020204"/>
                <a:sym typeface="Arimo Bold" panose="020B0704020202020204"/>
              </a:rPr>
              <a:t> - здатність відновлювати ділянки тіла які були втрачені.</a:t>
            </a:r>
            <a:endParaRPr lang="en-US" sz="5025" b="1">
              <a:solidFill>
                <a:srgbClr val="166469"/>
              </a:solidFill>
              <a:latin typeface="Arimo Bold" panose="020B0704020202020204"/>
              <a:ea typeface="Arimo Bold" panose="020B0704020202020204"/>
              <a:cs typeface="Arimo Bold" panose="020B0704020202020204"/>
              <a:sym typeface="Arimo Bold" panose="020B0704020202020204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3503" y="6425346"/>
            <a:ext cx="18375097" cy="3925157"/>
          </a:xfrm>
          <a:custGeom>
            <a:avLst/>
            <a:gdLst/>
            <a:ahLst/>
            <a:cxnLst/>
            <a:rect l="l" t="t" r="r" b="b"/>
            <a:pathLst>
              <a:path w="18375097" h="3925157">
                <a:moveTo>
                  <a:pt x="0" y="0"/>
                </a:moveTo>
                <a:lnTo>
                  <a:pt x="18375097" y="0"/>
                </a:lnTo>
                <a:lnTo>
                  <a:pt x="18375097" y="3925157"/>
                </a:lnTo>
                <a:lnTo>
                  <a:pt x="0" y="3925157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 t="-209" b="-209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383134" y="20324"/>
            <a:ext cx="16964120" cy="1107062"/>
          </a:xfrm>
          <a:custGeom>
            <a:avLst/>
            <a:gdLst/>
            <a:ahLst/>
            <a:cxnLst/>
            <a:rect l="l" t="t" r="r" b="b"/>
            <a:pathLst>
              <a:path w="16964120" h="1107062">
                <a:moveTo>
                  <a:pt x="0" y="0"/>
                </a:moveTo>
                <a:lnTo>
                  <a:pt x="16964120" y="0"/>
                </a:lnTo>
                <a:lnTo>
                  <a:pt x="16964120" y="1107062"/>
                </a:lnTo>
                <a:lnTo>
                  <a:pt x="0" y="110706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734" b="-734"/>
            </a:stretch>
          </a:blipFill>
        </p:spPr>
      </p:sp>
      <p:grpSp>
        <p:nvGrpSpPr>
          <p:cNvPr id="4" name="Group 4"/>
          <p:cNvGrpSpPr/>
          <p:nvPr/>
        </p:nvGrpSpPr>
        <p:grpSpPr>
          <a:xfrm rot="0">
            <a:off x="383134" y="1518733"/>
            <a:ext cx="10129918" cy="7739567"/>
            <a:chOff x="0" y="0"/>
            <a:chExt cx="13506557" cy="1031942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3506577" cy="10319385"/>
            </a:xfrm>
            <a:custGeom>
              <a:avLst/>
              <a:gdLst/>
              <a:ahLst/>
              <a:cxnLst/>
              <a:rect l="l" t="t" r="r" b="b"/>
              <a:pathLst>
                <a:path w="13506577" h="10319385">
                  <a:moveTo>
                    <a:pt x="0" y="0"/>
                  </a:moveTo>
                  <a:lnTo>
                    <a:pt x="13506577" y="0"/>
                  </a:lnTo>
                  <a:lnTo>
                    <a:pt x="13506577" y="10319385"/>
                  </a:lnTo>
                  <a:lnTo>
                    <a:pt x="0" y="103193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10" r="-10"/>
              </a:stretch>
            </a:blipFill>
          </p:spPr>
        </p:sp>
      </p:grpSp>
      <p:grpSp>
        <p:nvGrpSpPr>
          <p:cNvPr id="6" name="Group 6"/>
          <p:cNvGrpSpPr/>
          <p:nvPr/>
        </p:nvGrpSpPr>
        <p:grpSpPr>
          <a:xfrm rot="0">
            <a:off x="2133753" y="8027388"/>
            <a:ext cx="961600" cy="721200"/>
            <a:chOff x="0" y="0"/>
            <a:chExt cx="1282133" cy="9616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282192" cy="961644"/>
            </a:xfrm>
            <a:custGeom>
              <a:avLst/>
              <a:gdLst/>
              <a:ahLst/>
              <a:cxnLst/>
              <a:rect l="l" t="t" r="r" b="b"/>
              <a:pathLst>
                <a:path w="1282192" h="961644">
                  <a:moveTo>
                    <a:pt x="0" y="0"/>
                  </a:moveTo>
                  <a:lnTo>
                    <a:pt x="1282192" y="0"/>
                  </a:lnTo>
                  <a:lnTo>
                    <a:pt x="1282192" y="961644"/>
                  </a:lnTo>
                  <a:lnTo>
                    <a:pt x="0" y="9616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r="4" b="4"/>
              </a:stretch>
            </a:blipFill>
          </p:spPr>
        </p:sp>
      </p:grpSp>
      <p:grpSp>
        <p:nvGrpSpPr>
          <p:cNvPr id="8" name="Group 8"/>
          <p:cNvGrpSpPr/>
          <p:nvPr/>
        </p:nvGrpSpPr>
        <p:grpSpPr>
          <a:xfrm rot="0">
            <a:off x="11586845" y="2793365"/>
            <a:ext cx="5498465" cy="4656455"/>
            <a:chOff x="0" y="0"/>
            <a:chExt cx="7941417" cy="6208449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7941437" cy="6208395"/>
            </a:xfrm>
            <a:custGeom>
              <a:avLst/>
              <a:gdLst/>
              <a:ahLst/>
              <a:cxnLst/>
              <a:rect l="l" t="t" r="r" b="b"/>
              <a:pathLst>
                <a:path w="7941437" h="6208395">
                  <a:moveTo>
                    <a:pt x="0" y="0"/>
                  </a:moveTo>
                  <a:lnTo>
                    <a:pt x="7941437" y="0"/>
                  </a:lnTo>
                  <a:lnTo>
                    <a:pt x="7941437" y="6208395"/>
                  </a:lnTo>
                  <a:lnTo>
                    <a:pt x="0" y="62083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94859" r="-94858"/>
              </a:stretch>
            </a:blipFill>
          </p:spPr>
        </p:sp>
      </p:grpSp>
      <p:sp>
        <p:nvSpPr>
          <p:cNvPr id="10" name="TextBox 10"/>
          <p:cNvSpPr txBox="1"/>
          <p:nvPr/>
        </p:nvSpPr>
        <p:spPr>
          <a:xfrm>
            <a:off x="6108078" y="-157391"/>
            <a:ext cx="6882965" cy="962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5"/>
              </a:lnSpc>
            </a:pPr>
            <a:r>
              <a:rPr lang="en-US" sz="5025" b="1">
                <a:solidFill>
                  <a:srgbClr val="166469"/>
                </a:solidFill>
                <a:latin typeface="Arimo Bold" panose="020B0704020202020204"/>
                <a:ea typeface="Arimo Bold" panose="020B0704020202020204"/>
                <a:cs typeface="Arimo Bold" panose="020B0704020202020204"/>
                <a:sym typeface="Arimo Bold" panose="020B0704020202020204"/>
              </a:rPr>
              <a:t>ЧЕРЕПАХИ</a:t>
            </a:r>
            <a:endParaRPr lang="en-US" sz="5025" b="1">
              <a:solidFill>
                <a:srgbClr val="166469"/>
              </a:solidFill>
              <a:latin typeface="Arimo Bold" panose="020B0704020202020204"/>
              <a:ea typeface="Arimo Bold" panose="020B0704020202020204"/>
              <a:cs typeface="Arimo Bold" panose="020B0704020202020204"/>
              <a:sym typeface="Arimo Bold" panose="020B0704020202020204"/>
            </a:endParaRPr>
          </a:p>
        </p:txBody>
      </p:sp>
      <p:sp>
        <p:nvSpPr>
          <p:cNvPr id="11" name="TextBox 11"/>
          <p:cNvSpPr txBox="1"/>
          <p:nvPr/>
        </p:nvSpPr>
        <p:spPr>
          <a:xfrm rot="-143280">
            <a:off x="1557206" y="284352"/>
            <a:ext cx="1792186" cy="4838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30"/>
              </a:lnSpc>
            </a:pPr>
            <a:r>
              <a:rPr lang="en-US" sz="2450" b="1">
                <a:solidFill>
                  <a:srgbClr val="547228"/>
                </a:solidFill>
                <a:latin typeface="Arimo Bold" panose="020B0704020202020204"/>
                <a:ea typeface="Arimo Bold" panose="020B0704020202020204"/>
                <a:cs typeface="Arimo Bold" panose="020B0704020202020204"/>
                <a:sym typeface="Arimo Bold" panose="020B0704020202020204"/>
              </a:rPr>
              <a:t>БІОЛОГІЯ </a:t>
            </a:r>
            <a:endParaRPr lang="en-US" sz="2450" b="1">
              <a:solidFill>
                <a:srgbClr val="547228"/>
              </a:solidFill>
              <a:latin typeface="Arimo Bold" panose="020B0704020202020204"/>
              <a:ea typeface="Arimo Bold" panose="020B0704020202020204"/>
              <a:cs typeface="Arimo Bold" panose="020B0704020202020204"/>
              <a:sym typeface="Arimo Bold" panose="020B0704020202020204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264920" y="2503805"/>
            <a:ext cx="8443595" cy="6135370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/>
          <a:p>
            <a:pPr algn="ctr">
              <a:lnSpc>
                <a:spcPts val="6995"/>
              </a:lnSpc>
            </a:pPr>
            <a:r>
              <a:rPr lang="en-US" sz="5025" b="1">
                <a:solidFill>
                  <a:srgbClr val="166469"/>
                </a:solidFill>
                <a:latin typeface="Arimo Bold" panose="020B0704020202020204"/>
                <a:ea typeface="Arimo Bold" panose="020B0704020202020204"/>
                <a:cs typeface="Arimo Bold" panose="020B0704020202020204"/>
                <a:sym typeface="Arimo Bold" panose="020B0704020202020204"/>
              </a:rPr>
              <a:t>Тіло сховане в панцирі ,що служить захистом від ворогів. Зуби відсутні їхню функцію  виконують рогові чохли.  </a:t>
            </a:r>
            <a:endParaRPr lang="en-US" sz="5025" b="1">
              <a:solidFill>
                <a:srgbClr val="166469"/>
              </a:solidFill>
              <a:latin typeface="Arimo Bold" panose="020B0704020202020204"/>
              <a:ea typeface="Arimo Bold" panose="020B0704020202020204"/>
              <a:cs typeface="Arimo Bold" panose="020B0704020202020204"/>
              <a:sym typeface="Arimo Bold" panose="020B0704020202020204"/>
            </a:endParaRPr>
          </a:p>
          <a:p>
            <a:pPr algn="ctr">
              <a:lnSpc>
                <a:spcPts val="6995"/>
              </a:lnSpc>
            </a:pPr>
            <a:r>
              <a:rPr lang="en-US" sz="5025" b="1">
                <a:solidFill>
                  <a:srgbClr val="166469"/>
                </a:solidFill>
                <a:latin typeface="Arimo Bold" panose="020B0704020202020204"/>
                <a:ea typeface="Arimo Bold" panose="020B0704020202020204"/>
                <a:cs typeface="Arimo Bold" panose="020B0704020202020204"/>
                <a:sym typeface="Arimo Bold" panose="020B0704020202020204"/>
              </a:rPr>
              <a:t> В      поширена </a:t>
            </a:r>
            <a:r>
              <a:rPr lang="en-US" sz="5025" b="1">
                <a:solidFill>
                  <a:srgbClr val="166469"/>
                </a:solidFill>
                <a:highlight>
                  <a:srgbClr val="FFFF00"/>
                </a:highlight>
                <a:latin typeface="Arimo Bold" panose="020B0704020202020204"/>
                <a:ea typeface="Arimo Bold" panose="020B0704020202020204"/>
                <a:cs typeface="Arimo Bold" panose="020B0704020202020204"/>
                <a:sym typeface="Arimo Bold" panose="020B0704020202020204"/>
              </a:rPr>
              <a:t>болотяна </a:t>
            </a:r>
            <a:r>
              <a:rPr lang="en-US" sz="5025" b="1">
                <a:solidFill>
                  <a:srgbClr val="166469"/>
                </a:solidFill>
                <a:latin typeface="Arimo Bold" panose="020B0704020202020204"/>
                <a:ea typeface="Arimo Bold" panose="020B0704020202020204"/>
                <a:cs typeface="Arimo Bold" panose="020B0704020202020204"/>
                <a:sym typeface="Arimo Bold" panose="020B0704020202020204"/>
              </a:rPr>
              <a:t>черепаха.</a:t>
            </a:r>
            <a:endParaRPr lang="en-US" sz="5025" b="1">
              <a:solidFill>
                <a:srgbClr val="166469"/>
              </a:solidFill>
              <a:latin typeface="Arimo Bold" panose="020B0704020202020204"/>
              <a:ea typeface="Arimo Bold" panose="020B0704020202020204"/>
              <a:cs typeface="Arimo Bold" panose="020B0704020202020204"/>
              <a:sym typeface="Arimo Bold" panose="020B0704020202020204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3503" y="6425346"/>
            <a:ext cx="18375097" cy="3925157"/>
          </a:xfrm>
          <a:custGeom>
            <a:avLst/>
            <a:gdLst/>
            <a:ahLst/>
            <a:cxnLst/>
            <a:rect l="l" t="t" r="r" b="b"/>
            <a:pathLst>
              <a:path w="18375097" h="3925157">
                <a:moveTo>
                  <a:pt x="0" y="0"/>
                </a:moveTo>
                <a:lnTo>
                  <a:pt x="18375097" y="0"/>
                </a:lnTo>
                <a:lnTo>
                  <a:pt x="18375097" y="3925157"/>
                </a:lnTo>
                <a:lnTo>
                  <a:pt x="0" y="3925157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 t="-209" b="-209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383134" y="20324"/>
            <a:ext cx="16964120" cy="1107062"/>
          </a:xfrm>
          <a:custGeom>
            <a:avLst/>
            <a:gdLst/>
            <a:ahLst/>
            <a:cxnLst/>
            <a:rect l="l" t="t" r="r" b="b"/>
            <a:pathLst>
              <a:path w="16964120" h="1107062">
                <a:moveTo>
                  <a:pt x="0" y="0"/>
                </a:moveTo>
                <a:lnTo>
                  <a:pt x="16964120" y="0"/>
                </a:lnTo>
                <a:lnTo>
                  <a:pt x="16964120" y="1107062"/>
                </a:lnTo>
                <a:lnTo>
                  <a:pt x="0" y="110706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734" b="-734"/>
            </a:stretch>
          </a:blipFill>
        </p:spPr>
      </p:sp>
      <p:grpSp>
        <p:nvGrpSpPr>
          <p:cNvPr id="4" name="Group 4"/>
          <p:cNvGrpSpPr/>
          <p:nvPr/>
        </p:nvGrpSpPr>
        <p:grpSpPr>
          <a:xfrm rot="0">
            <a:off x="383134" y="1518733"/>
            <a:ext cx="10129918" cy="7739567"/>
            <a:chOff x="0" y="0"/>
            <a:chExt cx="13506557" cy="1031942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3506577" cy="10319385"/>
            </a:xfrm>
            <a:custGeom>
              <a:avLst/>
              <a:gdLst/>
              <a:ahLst/>
              <a:cxnLst/>
              <a:rect l="l" t="t" r="r" b="b"/>
              <a:pathLst>
                <a:path w="13506577" h="10319385">
                  <a:moveTo>
                    <a:pt x="0" y="0"/>
                  </a:moveTo>
                  <a:lnTo>
                    <a:pt x="13506577" y="0"/>
                  </a:lnTo>
                  <a:lnTo>
                    <a:pt x="13506577" y="10319385"/>
                  </a:lnTo>
                  <a:lnTo>
                    <a:pt x="0" y="103193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10" r="-10"/>
              </a:stretch>
            </a:blipFill>
          </p:spPr>
        </p:sp>
      </p:grpSp>
      <p:grpSp>
        <p:nvGrpSpPr>
          <p:cNvPr id="6" name="Group 6"/>
          <p:cNvGrpSpPr/>
          <p:nvPr/>
        </p:nvGrpSpPr>
        <p:grpSpPr>
          <a:xfrm rot="0">
            <a:off x="10692146" y="3180665"/>
            <a:ext cx="7416824" cy="4847216"/>
            <a:chOff x="0" y="0"/>
            <a:chExt cx="9889099" cy="646295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9889109" cy="6462903"/>
            </a:xfrm>
            <a:custGeom>
              <a:avLst/>
              <a:gdLst/>
              <a:ahLst/>
              <a:cxnLst/>
              <a:rect l="l" t="t" r="r" b="b"/>
              <a:pathLst>
                <a:path w="9889109" h="6462903">
                  <a:moveTo>
                    <a:pt x="0" y="0"/>
                  </a:moveTo>
                  <a:lnTo>
                    <a:pt x="9889109" y="0"/>
                  </a:lnTo>
                  <a:lnTo>
                    <a:pt x="9889109" y="6462903"/>
                  </a:lnTo>
                  <a:lnTo>
                    <a:pt x="0" y="64629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</p:grpSp>
      <p:sp>
        <p:nvSpPr>
          <p:cNvPr id="8" name="TextBox 8"/>
          <p:cNvSpPr txBox="1"/>
          <p:nvPr/>
        </p:nvSpPr>
        <p:spPr>
          <a:xfrm>
            <a:off x="6108078" y="-157391"/>
            <a:ext cx="6882965" cy="962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5"/>
              </a:lnSpc>
            </a:pPr>
            <a:r>
              <a:rPr lang="en-US" sz="5025" b="1">
                <a:solidFill>
                  <a:srgbClr val="166469"/>
                </a:solidFill>
                <a:latin typeface="Arimo Bold" panose="020B0704020202020204"/>
                <a:ea typeface="Arimo Bold" panose="020B0704020202020204"/>
                <a:cs typeface="Arimo Bold" panose="020B0704020202020204"/>
                <a:sym typeface="Arimo Bold" panose="020B0704020202020204"/>
              </a:rPr>
              <a:t>КРОКОДИЛИ</a:t>
            </a:r>
            <a:endParaRPr lang="en-US" sz="5025" b="1">
              <a:solidFill>
                <a:srgbClr val="166469"/>
              </a:solidFill>
              <a:latin typeface="Arimo Bold" panose="020B0704020202020204"/>
              <a:ea typeface="Arimo Bold" panose="020B0704020202020204"/>
              <a:cs typeface="Arimo Bold" panose="020B0704020202020204"/>
              <a:sym typeface="Arimo Bold" panose="020B0704020202020204"/>
            </a:endParaRPr>
          </a:p>
        </p:txBody>
      </p:sp>
      <p:sp>
        <p:nvSpPr>
          <p:cNvPr id="9" name="TextBox 9"/>
          <p:cNvSpPr txBox="1"/>
          <p:nvPr/>
        </p:nvSpPr>
        <p:spPr>
          <a:xfrm rot="-143280">
            <a:off x="1557206" y="284352"/>
            <a:ext cx="1792186" cy="4838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30"/>
              </a:lnSpc>
            </a:pPr>
            <a:r>
              <a:rPr lang="en-US" sz="2450" b="1">
                <a:solidFill>
                  <a:srgbClr val="547228"/>
                </a:solidFill>
                <a:latin typeface="Arimo Bold" panose="020B0704020202020204"/>
                <a:ea typeface="Arimo Bold" panose="020B0704020202020204"/>
                <a:cs typeface="Arimo Bold" panose="020B0704020202020204"/>
                <a:sym typeface="Arimo Bold" panose="020B0704020202020204"/>
              </a:rPr>
              <a:t>БІОЛОГІЯ </a:t>
            </a:r>
            <a:endParaRPr lang="en-US" sz="2450" b="1">
              <a:solidFill>
                <a:srgbClr val="547228"/>
              </a:solidFill>
              <a:latin typeface="Arimo Bold" panose="020B0704020202020204"/>
              <a:ea typeface="Arimo Bold" panose="020B0704020202020204"/>
              <a:cs typeface="Arimo Bold" panose="020B0704020202020204"/>
              <a:sym typeface="Arimo Bold" panose="020B0704020202020204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360219" y="2980640"/>
            <a:ext cx="8520860" cy="6277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5"/>
              </a:lnSpc>
            </a:pPr>
            <a:r>
              <a:rPr lang="en-US" sz="5025" b="1">
                <a:solidFill>
                  <a:srgbClr val="166469"/>
                </a:solidFill>
                <a:latin typeface="Arimo Bold" panose="020B0704020202020204"/>
                <a:ea typeface="Arimo Bold" panose="020B0704020202020204"/>
                <a:cs typeface="Arimo Bold" panose="020B0704020202020204"/>
                <a:sym typeface="Arimo Bold" panose="020B0704020202020204"/>
              </a:rPr>
              <a:t>Тіло вкрите роговими щитками. Довгий хвіст потрібен для глушення здобичі тварин.Вони хижаки ,мають плавальні перетинки. Самки відкладають яйця у піску.</a:t>
            </a:r>
            <a:endParaRPr lang="en-US" sz="5025" b="1">
              <a:solidFill>
                <a:srgbClr val="166469"/>
              </a:solidFill>
              <a:latin typeface="Arimo Bold" panose="020B0704020202020204"/>
              <a:ea typeface="Arimo Bold" panose="020B0704020202020204"/>
              <a:cs typeface="Arimo Bold" panose="020B0704020202020204"/>
              <a:sym typeface="Arimo Bold" panose="020B0704020202020204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61445" y="475174"/>
            <a:ext cx="16964120" cy="1107062"/>
          </a:xfrm>
          <a:custGeom>
            <a:avLst/>
            <a:gdLst/>
            <a:ahLst/>
            <a:cxnLst/>
            <a:rect l="l" t="t" r="r" b="b"/>
            <a:pathLst>
              <a:path w="16964120" h="1107062">
                <a:moveTo>
                  <a:pt x="0" y="0"/>
                </a:moveTo>
                <a:lnTo>
                  <a:pt x="16964120" y="0"/>
                </a:lnTo>
                <a:lnTo>
                  <a:pt x="16964120" y="1107062"/>
                </a:lnTo>
                <a:lnTo>
                  <a:pt x="0" y="1107062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 t="-734" b="-734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63503" y="3372622"/>
            <a:ext cx="18375097" cy="6977882"/>
          </a:xfrm>
          <a:custGeom>
            <a:avLst/>
            <a:gdLst/>
            <a:ahLst/>
            <a:cxnLst/>
            <a:rect l="l" t="t" r="r" b="b"/>
            <a:pathLst>
              <a:path w="18375097" h="6977882">
                <a:moveTo>
                  <a:pt x="0" y="0"/>
                </a:moveTo>
                <a:lnTo>
                  <a:pt x="18375097" y="0"/>
                </a:lnTo>
                <a:lnTo>
                  <a:pt x="18375097" y="6977882"/>
                </a:lnTo>
                <a:lnTo>
                  <a:pt x="0" y="69778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74" b="-74"/>
            </a:stretch>
          </a:blipFill>
        </p:spPr>
      </p:sp>
      <p:grpSp>
        <p:nvGrpSpPr>
          <p:cNvPr id="4" name="Group 4"/>
          <p:cNvGrpSpPr/>
          <p:nvPr/>
        </p:nvGrpSpPr>
        <p:grpSpPr>
          <a:xfrm rot="0">
            <a:off x="10636132" y="475174"/>
            <a:ext cx="6989433" cy="5128496"/>
            <a:chOff x="0" y="0"/>
            <a:chExt cx="9319244" cy="683799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9319260" cy="6837934"/>
            </a:xfrm>
            <a:custGeom>
              <a:avLst/>
              <a:gdLst/>
              <a:ahLst/>
              <a:cxnLst/>
              <a:rect l="l" t="t" r="r" b="b"/>
              <a:pathLst>
                <a:path w="9319260" h="6837934">
                  <a:moveTo>
                    <a:pt x="0" y="0"/>
                  </a:moveTo>
                  <a:lnTo>
                    <a:pt x="9319260" y="0"/>
                  </a:lnTo>
                  <a:lnTo>
                    <a:pt x="9319260" y="6837934"/>
                  </a:lnTo>
                  <a:lnTo>
                    <a:pt x="0" y="68379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28" r="-28"/>
              </a:stretch>
            </a:blipFill>
          </p:spPr>
        </p:sp>
      </p:grpSp>
      <p:grpSp>
        <p:nvGrpSpPr>
          <p:cNvPr id="6" name="Group 6"/>
          <p:cNvGrpSpPr/>
          <p:nvPr/>
        </p:nvGrpSpPr>
        <p:grpSpPr>
          <a:xfrm rot="0">
            <a:off x="2490372" y="1582236"/>
            <a:ext cx="3189795" cy="3624767"/>
            <a:chOff x="0" y="0"/>
            <a:chExt cx="4253060" cy="483302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253103" cy="4832985"/>
            </a:xfrm>
            <a:custGeom>
              <a:avLst/>
              <a:gdLst/>
              <a:ahLst/>
              <a:cxnLst/>
              <a:rect l="l" t="t" r="r" b="b"/>
              <a:pathLst>
                <a:path w="4253103" h="4832985">
                  <a:moveTo>
                    <a:pt x="0" y="0"/>
                  </a:moveTo>
                  <a:lnTo>
                    <a:pt x="4253103" y="0"/>
                  </a:lnTo>
                  <a:lnTo>
                    <a:pt x="4253103" y="4832985"/>
                  </a:lnTo>
                  <a:lnTo>
                    <a:pt x="0" y="48329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t="-39" r="1" b="-39"/>
              </a:stretch>
            </a:blipFill>
          </p:spPr>
        </p:sp>
      </p:grpSp>
      <p:sp>
        <p:nvSpPr>
          <p:cNvPr id="8" name="Freeform 8"/>
          <p:cNvSpPr/>
          <p:nvPr/>
        </p:nvSpPr>
        <p:spPr>
          <a:xfrm>
            <a:off x="10473248" y="6280451"/>
            <a:ext cx="7315200" cy="3604399"/>
          </a:xfrm>
          <a:custGeom>
            <a:avLst/>
            <a:gdLst/>
            <a:ahLst/>
            <a:cxnLst/>
            <a:rect l="l" t="t" r="r" b="b"/>
            <a:pathLst>
              <a:path w="7315200" h="3604399">
                <a:moveTo>
                  <a:pt x="0" y="0"/>
                </a:moveTo>
                <a:lnTo>
                  <a:pt x="7315200" y="0"/>
                </a:lnTo>
                <a:lnTo>
                  <a:pt x="7315200" y="3604399"/>
                </a:lnTo>
                <a:lnTo>
                  <a:pt x="0" y="360439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t="-341" b="-341"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3126410" y="5231863"/>
            <a:ext cx="9120567" cy="33057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75"/>
              </a:lnSpc>
            </a:pPr>
            <a:r>
              <a:rPr lang="en-US" sz="4570" b="1">
                <a:solidFill>
                  <a:srgbClr val="000000"/>
                </a:solidFill>
                <a:latin typeface="Arimo Bold" panose="020B0704020202020204"/>
                <a:ea typeface="Arimo Bold" panose="020B0704020202020204"/>
                <a:cs typeface="Arimo Bold" panose="020B0704020202020204"/>
                <a:sym typeface="Arimo Bold" panose="020B0704020202020204"/>
              </a:rPr>
              <a:t>Змії знищують велику кількість гризунів, а ящірки — комах, серед яких є багато шкідників сільського господарства.</a:t>
            </a:r>
            <a:endParaRPr lang="en-US" sz="4570" b="1">
              <a:solidFill>
                <a:srgbClr val="000000"/>
              </a:solidFill>
              <a:latin typeface="Arimo Bold" panose="020B0704020202020204"/>
              <a:ea typeface="Arimo Bold" panose="020B0704020202020204"/>
              <a:cs typeface="Arimo Bold" panose="020B0704020202020204"/>
              <a:sym typeface="Arimo Bold" panose="020B0704020202020204"/>
            </a:endParaRPr>
          </a:p>
        </p:txBody>
      </p:sp>
      <p:sp>
        <p:nvSpPr>
          <p:cNvPr id="10" name="TextBox 10"/>
          <p:cNvSpPr txBox="1"/>
          <p:nvPr/>
        </p:nvSpPr>
        <p:spPr>
          <a:xfrm rot="-143280">
            <a:off x="1868077" y="688004"/>
            <a:ext cx="1792186" cy="4838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30"/>
              </a:lnSpc>
            </a:pPr>
            <a:r>
              <a:rPr lang="en-US" sz="2450" b="1">
                <a:solidFill>
                  <a:srgbClr val="547228"/>
                </a:solidFill>
                <a:latin typeface="Arimo Bold" panose="020B0704020202020204"/>
                <a:ea typeface="Arimo Bold" panose="020B0704020202020204"/>
                <a:cs typeface="Arimo Bold" panose="020B0704020202020204"/>
                <a:sym typeface="Arimo Bold" panose="020B0704020202020204"/>
              </a:rPr>
              <a:t>БІОЛОГІЯ </a:t>
            </a:r>
            <a:endParaRPr lang="en-US" sz="2450" b="1">
              <a:solidFill>
                <a:srgbClr val="547228"/>
              </a:solidFill>
              <a:latin typeface="Arimo Bold" panose="020B0704020202020204"/>
              <a:ea typeface="Arimo Bold" panose="020B0704020202020204"/>
              <a:cs typeface="Arimo Bold" panose="020B0704020202020204"/>
              <a:sym typeface="Arimo Bold" panose="020B0704020202020204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49573" y="6587452"/>
            <a:ext cx="820539" cy="622678"/>
          </a:xfrm>
          <a:custGeom>
            <a:avLst/>
            <a:gdLst/>
            <a:ahLst/>
            <a:cxnLst/>
            <a:rect l="l" t="t" r="r" b="b"/>
            <a:pathLst>
              <a:path w="820539" h="622678">
                <a:moveTo>
                  <a:pt x="0" y="0"/>
                </a:moveTo>
                <a:lnTo>
                  <a:pt x="820539" y="0"/>
                </a:lnTo>
                <a:lnTo>
                  <a:pt x="820539" y="622678"/>
                </a:lnTo>
                <a:lnTo>
                  <a:pt x="0" y="622678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731126" y="7604632"/>
            <a:ext cx="821948" cy="616832"/>
          </a:xfrm>
          <a:custGeom>
            <a:avLst/>
            <a:gdLst/>
            <a:ahLst/>
            <a:cxnLst/>
            <a:rect l="l" t="t" r="r" b="b"/>
            <a:pathLst>
              <a:path w="821948" h="616832">
                <a:moveTo>
                  <a:pt x="0" y="0"/>
                </a:moveTo>
                <a:lnTo>
                  <a:pt x="821948" y="0"/>
                </a:lnTo>
                <a:lnTo>
                  <a:pt x="821948" y="616832"/>
                </a:lnTo>
                <a:lnTo>
                  <a:pt x="0" y="61683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760076" y="8475802"/>
            <a:ext cx="864749" cy="588007"/>
          </a:xfrm>
          <a:custGeom>
            <a:avLst/>
            <a:gdLst/>
            <a:ahLst/>
            <a:cxnLst/>
            <a:rect l="l" t="t" r="r" b="b"/>
            <a:pathLst>
              <a:path w="864749" h="588007">
                <a:moveTo>
                  <a:pt x="0" y="0"/>
                </a:moveTo>
                <a:lnTo>
                  <a:pt x="864750" y="0"/>
                </a:lnTo>
                <a:lnTo>
                  <a:pt x="864750" y="588006"/>
                </a:lnTo>
                <a:lnTo>
                  <a:pt x="0" y="58800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740753" y="9356424"/>
            <a:ext cx="950468" cy="596017"/>
          </a:xfrm>
          <a:custGeom>
            <a:avLst/>
            <a:gdLst/>
            <a:ahLst/>
            <a:cxnLst/>
            <a:rect l="l" t="t" r="r" b="b"/>
            <a:pathLst>
              <a:path w="950468" h="596017">
                <a:moveTo>
                  <a:pt x="0" y="0"/>
                </a:moveTo>
                <a:lnTo>
                  <a:pt x="950468" y="0"/>
                </a:lnTo>
                <a:lnTo>
                  <a:pt x="950468" y="596016"/>
                </a:lnTo>
                <a:lnTo>
                  <a:pt x="0" y="59601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653480" y="7538618"/>
            <a:ext cx="3652397" cy="751078"/>
          </a:xfrm>
          <a:custGeom>
            <a:avLst/>
            <a:gdLst/>
            <a:ahLst/>
            <a:cxnLst/>
            <a:rect l="l" t="t" r="r" b="b"/>
            <a:pathLst>
              <a:path w="3652397" h="751078">
                <a:moveTo>
                  <a:pt x="0" y="0"/>
                </a:moveTo>
                <a:lnTo>
                  <a:pt x="3652397" y="0"/>
                </a:lnTo>
                <a:lnTo>
                  <a:pt x="3652397" y="751078"/>
                </a:lnTo>
                <a:lnTo>
                  <a:pt x="0" y="75107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684007" y="6602412"/>
            <a:ext cx="3693284" cy="707269"/>
          </a:xfrm>
          <a:custGeom>
            <a:avLst/>
            <a:gdLst/>
            <a:ahLst/>
            <a:cxnLst/>
            <a:rect l="l" t="t" r="r" b="b"/>
            <a:pathLst>
              <a:path w="3693284" h="707269">
                <a:moveTo>
                  <a:pt x="0" y="0"/>
                </a:moveTo>
                <a:lnTo>
                  <a:pt x="3693284" y="0"/>
                </a:lnTo>
                <a:lnTo>
                  <a:pt x="3693284" y="707269"/>
                </a:lnTo>
                <a:lnTo>
                  <a:pt x="0" y="70726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763243" y="8434260"/>
            <a:ext cx="3701673" cy="710822"/>
          </a:xfrm>
          <a:custGeom>
            <a:avLst/>
            <a:gdLst/>
            <a:ahLst/>
            <a:cxnLst/>
            <a:rect l="l" t="t" r="r" b="b"/>
            <a:pathLst>
              <a:path w="3701673" h="710822">
                <a:moveTo>
                  <a:pt x="0" y="0"/>
                </a:moveTo>
                <a:lnTo>
                  <a:pt x="3701673" y="0"/>
                </a:lnTo>
                <a:lnTo>
                  <a:pt x="3701673" y="710822"/>
                </a:lnTo>
                <a:lnTo>
                  <a:pt x="0" y="71082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812153" y="9277391"/>
            <a:ext cx="3568316" cy="678948"/>
          </a:xfrm>
          <a:custGeom>
            <a:avLst/>
            <a:gdLst/>
            <a:ahLst/>
            <a:cxnLst/>
            <a:rect l="l" t="t" r="r" b="b"/>
            <a:pathLst>
              <a:path w="3568316" h="678948">
                <a:moveTo>
                  <a:pt x="0" y="0"/>
                </a:moveTo>
                <a:lnTo>
                  <a:pt x="3568316" y="0"/>
                </a:lnTo>
                <a:lnTo>
                  <a:pt x="3568316" y="678948"/>
                </a:lnTo>
                <a:lnTo>
                  <a:pt x="0" y="678948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5981751" y="6478591"/>
            <a:ext cx="820539" cy="622678"/>
          </a:xfrm>
          <a:custGeom>
            <a:avLst/>
            <a:gdLst/>
            <a:ahLst/>
            <a:cxnLst/>
            <a:rect l="l" t="t" r="r" b="b"/>
            <a:pathLst>
              <a:path w="820539" h="622678">
                <a:moveTo>
                  <a:pt x="0" y="0"/>
                </a:moveTo>
                <a:lnTo>
                  <a:pt x="820539" y="0"/>
                </a:lnTo>
                <a:lnTo>
                  <a:pt x="820539" y="622678"/>
                </a:lnTo>
                <a:lnTo>
                  <a:pt x="0" y="622678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5963304" y="7495761"/>
            <a:ext cx="821948" cy="616832"/>
          </a:xfrm>
          <a:custGeom>
            <a:avLst/>
            <a:gdLst/>
            <a:ahLst/>
            <a:cxnLst/>
            <a:rect l="l" t="t" r="r" b="b"/>
            <a:pathLst>
              <a:path w="821948" h="616832">
                <a:moveTo>
                  <a:pt x="0" y="0"/>
                </a:moveTo>
                <a:lnTo>
                  <a:pt x="821948" y="0"/>
                </a:lnTo>
                <a:lnTo>
                  <a:pt x="821948" y="616832"/>
                </a:lnTo>
                <a:lnTo>
                  <a:pt x="0" y="616832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6885657" y="7429748"/>
            <a:ext cx="3652397" cy="751078"/>
          </a:xfrm>
          <a:custGeom>
            <a:avLst/>
            <a:gdLst/>
            <a:ahLst/>
            <a:cxnLst/>
            <a:rect l="l" t="t" r="r" b="b"/>
            <a:pathLst>
              <a:path w="3652397" h="751078">
                <a:moveTo>
                  <a:pt x="0" y="0"/>
                </a:moveTo>
                <a:lnTo>
                  <a:pt x="3652397" y="0"/>
                </a:lnTo>
                <a:lnTo>
                  <a:pt x="3652397" y="751078"/>
                </a:lnTo>
                <a:lnTo>
                  <a:pt x="0" y="75107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6916185" y="6493542"/>
            <a:ext cx="3693284" cy="707269"/>
          </a:xfrm>
          <a:custGeom>
            <a:avLst/>
            <a:gdLst/>
            <a:ahLst/>
            <a:cxnLst/>
            <a:rect l="l" t="t" r="r" b="b"/>
            <a:pathLst>
              <a:path w="3693284" h="707269">
                <a:moveTo>
                  <a:pt x="0" y="0"/>
                </a:moveTo>
                <a:lnTo>
                  <a:pt x="3693284" y="0"/>
                </a:lnTo>
                <a:lnTo>
                  <a:pt x="3693284" y="707269"/>
                </a:lnTo>
                <a:lnTo>
                  <a:pt x="0" y="707269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2664313" y="8256092"/>
            <a:ext cx="868168" cy="651761"/>
          </a:xfrm>
          <a:custGeom>
            <a:avLst/>
            <a:gdLst/>
            <a:ahLst/>
            <a:cxnLst/>
            <a:rect l="l" t="t" r="r" b="b"/>
            <a:pathLst>
              <a:path w="868168" h="651761">
                <a:moveTo>
                  <a:pt x="0" y="0"/>
                </a:moveTo>
                <a:lnTo>
                  <a:pt x="868168" y="0"/>
                </a:lnTo>
                <a:lnTo>
                  <a:pt x="868168" y="651761"/>
                </a:lnTo>
                <a:lnTo>
                  <a:pt x="0" y="651761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2683630" y="7181234"/>
            <a:ext cx="866771" cy="672459"/>
          </a:xfrm>
          <a:custGeom>
            <a:avLst/>
            <a:gdLst/>
            <a:ahLst/>
            <a:cxnLst/>
            <a:rect l="l" t="t" r="r" b="b"/>
            <a:pathLst>
              <a:path w="866771" h="672459">
                <a:moveTo>
                  <a:pt x="0" y="0"/>
                </a:moveTo>
                <a:lnTo>
                  <a:pt x="866771" y="0"/>
                </a:lnTo>
                <a:lnTo>
                  <a:pt x="866771" y="672459"/>
                </a:lnTo>
                <a:lnTo>
                  <a:pt x="0" y="672459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3638447" y="8186258"/>
            <a:ext cx="3858126" cy="793620"/>
          </a:xfrm>
          <a:custGeom>
            <a:avLst/>
            <a:gdLst/>
            <a:ahLst/>
            <a:cxnLst/>
            <a:rect l="l" t="t" r="r" b="b"/>
            <a:pathLst>
              <a:path w="3858126" h="793620">
                <a:moveTo>
                  <a:pt x="0" y="0"/>
                </a:moveTo>
                <a:lnTo>
                  <a:pt x="3858126" y="0"/>
                </a:lnTo>
                <a:lnTo>
                  <a:pt x="3858126" y="793620"/>
                </a:lnTo>
                <a:lnTo>
                  <a:pt x="0" y="793620"/>
                </a:lnTo>
                <a:lnTo>
                  <a:pt x="0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3671210" y="7197163"/>
            <a:ext cx="3901177" cy="747264"/>
          </a:xfrm>
          <a:custGeom>
            <a:avLst/>
            <a:gdLst/>
            <a:ahLst/>
            <a:cxnLst/>
            <a:rect l="l" t="t" r="r" b="b"/>
            <a:pathLst>
              <a:path w="3901177" h="747264">
                <a:moveTo>
                  <a:pt x="0" y="0"/>
                </a:moveTo>
                <a:lnTo>
                  <a:pt x="3901177" y="0"/>
                </a:lnTo>
                <a:lnTo>
                  <a:pt x="3901177" y="747264"/>
                </a:lnTo>
                <a:lnTo>
                  <a:pt x="0" y="747264"/>
                </a:lnTo>
                <a:lnTo>
                  <a:pt x="0" y="0"/>
                </a:lnTo>
                <a:close/>
              </a:path>
            </a:pathLst>
          </a:custGeom>
          <a:blipFill>
            <a:blip r:embed="rId2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731041" y="6537404"/>
            <a:ext cx="4733286" cy="3422139"/>
          </a:xfrm>
          <a:custGeom>
            <a:avLst/>
            <a:gdLst/>
            <a:ahLst/>
            <a:cxnLst/>
            <a:rect l="l" t="t" r="r" b="b"/>
            <a:pathLst>
              <a:path w="4733286" h="3422139">
                <a:moveTo>
                  <a:pt x="0" y="0"/>
                </a:moveTo>
                <a:lnTo>
                  <a:pt x="4733286" y="0"/>
                </a:lnTo>
                <a:lnTo>
                  <a:pt x="4733286" y="3422139"/>
                </a:lnTo>
                <a:lnTo>
                  <a:pt x="0" y="3422139"/>
                </a:lnTo>
                <a:lnTo>
                  <a:pt x="0" y="0"/>
                </a:lnTo>
                <a:close/>
              </a:path>
            </a:pathLst>
          </a:custGeom>
          <a:blipFill>
            <a:blip r:embed="rId31"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5963218" y="6428372"/>
            <a:ext cx="4733286" cy="1814192"/>
          </a:xfrm>
          <a:custGeom>
            <a:avLst/>
            <a:gdLst/>
            <a:ahLst/>
            <a:cxnLst/>
            <a:rect l="l" t="t" r="r" b="b"/>
            <a:pathLst>
              <a:path w="4733286" h="1814192">
                <a:moveTo>
                  <a:pt x="0" y="0"/>
                </a:moveTo>
                <a:lnTo>
                  <a:pt x="4733286" y="0"/>
                </a:lnTo>
                <a:lnTo>
                  <a:pt x="4733286" y="1814192"/>
                </a:lnTo>
                <a:lnTo>
                  <a:pt x="0" y="1814192"/>
                </a:lnTo>
                <a:lnTo>
                  <a:pt x="0" y="0"/>
                </a:lnTo>
                <a:close/>
              </a:path>
            </a:pathLst>
          </a:custGeom>
          <a:blipFill>
            <a:blip r:embed="rId33"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12664151" y="7126916"/>
            <a:ext cx="4997958" cy="1921899"/>
          </a:xfrm>
          <a:custGeom>
            <a:avLst/>
            <a:gdLst/>
            <a:ahLst/>
            <a:cxnLst/>
            <a:rect l="l" t="t" r="r" b="b"/>
            <a:pathLst>
              <a:path w="4997958" h="1921899">
                <a:moveTo>
                  <a:pt x="0" y="0"/>
                </a:moveTo>
                <a:lnTo>
                  <a:pt x="4997958" y="0"/>
                </a:lnTo>
                <a:lnTo>
                  <a:pt x="4997958" y="1921900"/>
                </a:lnTo>
                <a:lnTo>
                  <a:pt x="0" y="1921900"/>
                </a:lnTo>
                <a:lnTo>
                  <a:pt x="0" y="0"/>
                </a:lnTo>
                <a:close/>
              </a:path>
            </a:pathLst>
          </a:custGeom>
          <a:blipFill>
            <a:blip r:embed="rId35">
              <a:extLst>
                <a:ext uri="{96DAC541-7B7A-43D3-8B79-37D633B846F1}">
                  <asvg:svgBlip xmlns:asvg="http://schemas.microsoft.com/office/drawing/2016/SVG/main" r:embed="rId36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12811010" y="247002"/>
            <a:ext cx="5863057" cy="4114800"/>
          </a:xfrm>
          <a:custGeom>
            <a:avLst/>
            <a:gdLst/>
            <a:ahLst/>
            <a:cxnLst/>
            <a:rect l="l" t="t" r="r" b="b"/>
            <a:pathLst>
              <a:path w="5863057" h="4114800">
                <a:moveTo>
                  <a:pt x="0" y="0"/>
                </a:moveTo>
                <a:lnTo>
                  <a:pt x="5863057" y="0"/>
                </a:lnTo>
                <a:lnTo>
                  <a:pt x="586305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7">
              <a:extLst>
                <a:ext uri="{96DAC541-7B7A-43D3-8B79-37D633B846F1}">
                  <asvg:svgBlip xmlns:asvg="http://schemas.microsoft.com/office/drawing/2016/SVG/main" r:embed="rId38"/>
                </a:ext>
              </a:extLst>
            </a:blip>
            <a:stretch>
              <a:fillRect t="-78" b="-78"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1036568" y="850411"/>
            <a:ext cx="4122295" cy="4114800"/>
          </a:xfrm>
          <a:custGeom>
            <a:avLst/>
            <a:gdLst/>
            <a:ahLst/>
            <a:cxnLst/>
            <a:rect l="l" t="t" r="r" b="b"/>
            <a:pathLst>
              <a:path w="4122295" h="4114800">
                <a:moveTo>
                  <a:pt x="0" y="0"/>
                </a:moveTo>
                <a:lnTo>
                  <a:pt x="4122295" y="0"/>
                </a:lnTo>
                <a:lnTo>
                  <a:pt x="412229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9">
              <a:extLst>
                <a:ext uri="{96DAC541-7B7A-43D3-8B79-37D633B846F1}">
                  <asvg:svgBlip xmlns:asvg="http://schemas.microsoft.com/office/drawing/2016/SVG/main" r:embed="rId40"/>
                </a:ext>
              </a:extLst>
            </a:blip>
            <a:stretch>
              <a:fillRect l="-24" r="-24"/>
            </a:stretch>
          </a:blipFill>
        </p:spPr>
      </p:sp>
      <p:sp>
        <p:nvSpPr>
          <p:cNvPr id="23" name="TextBox 23"/>
          <p:cNvSpPr txBox="1"/>
          <p:nvPr/>
        </p:nvSpPr>
        <p:spPr>
          <a:xfrm>
            <a:off x="7267143" y="2126761"/>
            <a:ext cx="3203369" cy="6799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60"/>
              </a:lnSpc>
            </a:pPr>
            <a:r>
              <a:rPr lang="en-US" sz="9920" b="1">
                <a:solidFill>
                  <a:srgbClr val="166469"/>
                </a:solidFill>
                <a:latin typeface="Arimo Bold" panose="020B0704020202020204"/>
                <a:ea typeface="Arimo Bold" panose="020B0704020202020204"/>
                <a:cs typeface="Arimo Bold" panose="020B0704020202020204"/>
                <a:sym typeface="Arimo Bold" panose="020B0704020202020204"/>
              </a:rPr>
              <a:t>Хвіст</a:t>
            </a:r>
            <a:endParaRPr lang="en-US" sz="9920" b="1">
              <a:solidFill>
                <a:srgbClr val="166469"/>
              </a:solidFill>
              <a:latin typeface="Arimo Bold" panose="020B0704020202020204"/>
              <a:ea typeface="Arimo Bold" panose="020B0704020202020204"/>
              <a:cs typeface="Arimo Bold" panose="020B0704020202020204"/>
              <a:sym typeface="Arimo Bold" panose="020B0704020202020204"/>
            </a:endParaRPr>
          </a:p>
          <a:p>
            <a:pPr algn="ctr">
              <a:lnSpc>
                <a:spcPts val="9490"/>
              </a:lnSpc>
            </a:pPr>
          </a:p>
        </p:txBody>
      </p:sp>
      <p:sp>
        <p:nvSpPr>
          <p:cNvPr id="24" name="TextBox 24"/>
          <p:cNvSpPr txBox="1"/>
          <p:nvPr/>
        </p:nvSpPr>
        <p:spPr>
          <a:xfrm>
            <a:off x="883072" y="3087024"/>
            <a:ext cx="10307403" cy="32821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380"/>
              </a:lnSpc>
            </a:pPr>
            <a:r>
              <a:rPr lang="en-US" sz="10850" b="1">
                <a:solidFill>
                  <a:srgbClr val="4C956C"/>
                </a:solidFill>
                <a:latin typeface="Arimo Bold" panose="020B0704020202020204"/>
                <a:ea typeface="Arimo Bold" panose="020B0704020202020204"/>
                <a:cs typeface="Arimo Bold" panose="020B0704020202020204"/>
                <a:sym typeface="Arimo Bold" panose="020B0704020202020204"/>
              </a:rPr>
              <a:t>Голова </a:t>
            </a:r>
            <a:r>
              <a:rPr lang="en-US" sz="10850" b="1">
                <a:solidFill>
                  <a:srgbClr val="166469"/>
                </a:solidFill>
                <a:latin typeface="Arimo Bold" panose="020B0704020202020204"/>
                <a:ea typeface="Arimo Bold" panose="020B0704020202020204"/>
                <a:cs typeface="Arimo Bold" panose="020B0704020202020204"/>
                <a:sym typeface="Arimo Bold" panose="020B0704020202020204"/>
              </a:rPr>
              <a:t>Тулуб</a:t>
            </a:r>
            <a:endParaRPr lang="en-US" sz="10850" b="1">
              <a:solidFill>
                <a:srgbClr val="166469"/>
              </a:solidFill>
              <a:latin typeface="Arimo Bold" panose="020B0704020202020204"/>
              <a:ea typeface="Arimo Bold" panose="020B0704020202020204"/>
              <a:cs typeface="Arimo Bold" panose="020B0704020202020204"/>
              <a:sym typeface="Arimo Bold" panose="020B0704020202020204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3097530" y="6936740"/>
            <a:ext cx="1229360" cy="738505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/>
          <a:p>
            <a:pPr algn="l">
              <a:lnSpc>
                <a:spcPts val="2220"/>
              </a:lnSpc>
            </a:pPr>
            <a:r>
              <a:rPr lang="en-US" sz="4440" b="1">
                <a:solidFill>
                  <a:srgbClr val="4C956C"/>
                </a:solidFill>
                <a:latin typeface="Arimo Bold" panose="020B0704020202020204"/>
                <a:ea typeface="Arimo Bold" panose="020B0704020202020204"/>
                <a:cs typeface="Arimo Bold" panose="020B0704020202020204"/>
                <a:sym typeface="Arimo Bold" panose="020B0704020202020204"/>
              </a:rPr>
              <a:t>Очі</a:t>
            </a:r>
            <a:r>
              <a:rPr lang="en-US" sz="4440" b="1">
                <a:solidFill>
                  <a:srgbClr val="000000"/>
                </a:solidFill>
                <a:latin typeface="Arimo Bold" panose="020B0704020202020204"/>
                <a:ea typeface="Arimo Bold" panose="020B0704020202020204"/>
                <a:cs typeface="Arimo Bold" panose="020B0704020202020204"/>
                <a:sym typeface="Arimo Bold" panose="020B0704020202020204"/>
              </a:rPr>
              <a:t> </a:t>
            </a:r>
            <a:endParaRPr lang="en-US" sz="4440" b="1">
              <a:solidFill>
                <a:srgbClr val="000000"/>
              </a:solidFill>
              <a:latin typeface="Arimo Bold" panose="020B0704020202020204"/>
              <a:ea typeface="Arimo Bold" panose="020B0704020202020204"/>
              <a:cs typeface="Arimo Bold" panose="020B0704020202020204"/>
              <a:sym typeface="Arimo Bold" panose="020B0704020202020204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7795260" y="6690360"/>
            <a:ext cx="2215515" cy="1177925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/>
          <a:p>
            <a:pPr algn="l">
              <a:lnSpc>
                <a:spcPts val="2335"/>
              </a:lnSpc>
            </a:pPr>
            <a:r>
              <a:rPr lang="en-US" sz="4665" b="1">
                <a:solidFill>
                  <a:srgbClr val="166469"/>
                </a:solidFill>
                <a:latin typeface="Arimo Bold" panose="020B0704020202020204"/>
                <a:ea typeface="Arimo Bold" panose="020B0704020202020204"/>
                <a:cs typeface="Arimo Bold" panose="020B0704020202020204"/>
                <a:sym typeface="Arimo Bold" panose="020B0704020202020204"/>
              </a:rPr>
              <a:t>Шкіра</a:t>
            </a:r>
            <a:endParaRPr lang="en-US" sz="4665" b="1">
              <a:solidFill>
                <a:srgbClr val="166469"/>
              </a:solidFill>
              <a:latin typeface="Arimo Bold" panose="020B0704020202020204"/>
              <a:ea typeface="Arimo Bold" panose="020B0704020202020204"/>
              <a:cs typeface="Arimo Bold" panose="020B0704020202020204"/>
              <a:sym typeface="Arimo Bold" panose="020B0704020202020204"/>
            </a:endParaRPr>
          </a:p>
          <a:p>
            <a:pPr algn="l">
              <a:lnSpc>
                <a:spcPts val="11650"/>
              </a:lnSpc>
            </a:pPr>
            <a:r>
              <a:rPr lang="en-US" sz="4660" b="1">
                <a:solidFill>
                  <a:srgbClr val="166469"/>
                </a:solidFill>
                <a:latin typeface="Arimo Bold" panose="020B0704020202020204"/>
                <a:ea typeface="Arimo Bold" panose="020B0704020202020204"/>
                <a:cs typeface="Arimo Bold" panose="020B0704020202020204"/>
                <a:sym typeface="Arimo Bold" panose="020B0704020202020204"/>
              </a:rPr>
              <a:t>Луска</a:t>
            </a:r>
            <a:endParaRPr lang="en-US" sz="4660" b="1">
              <a:solidFill>
                <a:srgbClr val="166469"/>
              </a:solidFill>
              <a:latin typeface="Arimo Bold" panose="020B0704020202020204"/>
              <a:ea typeface="Arimo Bold" panose="020B0704020202020204"/>
              <a:cs typeface="Arimo Bold" panose="020B0704020202020204"/>
              <a:sym typeface="Arimo Bold" panose="020B0704020202020204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2717800" y="7126605"/>
            <a:ext cx="1835150" cy="9931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745"/>
              </a:lnSpc>
            </a:pPr>
            <a:r>
              <a:rPr lang="en-US" sz="3100" b="1">
                <a:solidFill>
                  <a:srgbClr val="4C956C"/>
                </a:solidFill>
                <a:latin typeface="Arimo Bold" panose="020B0704020202020204"/>
                <a:ea typeface="Arimo Bold" panose="020B0704020202020204"/>
                <a:cs typeface="Arimo Bold" panose="020B0704020202020204"/>
                <a:sym typeface="Arimo Bold" panose="020B0704020202020204"/>
              </a:rPr>
              <a:t>Ніздрі</a:t>
            </a:r>
            <a:endParaRPr lang="en-US" sz="3100" b="1">
              <a:solidFill>
                <a:srgbClr val="4C956C"/>
              </a:solidFill>
              <a:latin typeface="Arimo Bold" panose="020B0704020202020204"/>
              <a:ea typeface="Arimo Bold" panose="020B0704020202020204"/>
              <a:cs typeface="Arimo Bold" panose="020B0704020202020204"/>
              <a:sym typeface="Arimo Bold" panose="020B0704020202020204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13326894" y="6201937"/>
            <a:ext cx="5347173" cy="2743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50"/>
              </a:lnSpc>
            </a:pPr>
            <a:r>
              <a:rPr lang="en-US" sz="9300" b="1">
                <a:solidFill>
                  <a:srgbClr val="547228"/>
                </a:solidFill>
                <a:latin typeface="Arimo Bold" panose="020B0704020202020204"/>
                <a:ea typeface="Arimo Bold" panose="020B0704020202020204"/>
                <a:cs typeface="Arimo Bold" panose="020B0704020202020204"/>
                <a:sym typeface="Arimo Bold" panose="020B0704020202020204"/>
              </a:rPr>
              <a:t>Кінцівки </a:t>
            </a:r>
            <a:endParaRPr lang="en-US" sz="9300" b="1">
              <a:solidFill>
                <a:srgbClr val="547228"/>
              </a:solidFill>
              <a:latin typeface="Arimo Bold" panose="020B0704020202020204"/>
              <a:ea typeface="Arimo Bold" panose="020B0704020202020204"/>
              <a:cs typeface="Arimo Bold" panose="020B0704020202020204"/>
              <a:sym typeface="Arimo Bold" panose="020B0704020202020204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14051609" y="6702428"/>
            <a:ext cx="3137154" cy="21799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7370"/>
              </a:lnSpc>
            </a:pPr>
            <a:r>
              <a:rPr lang="en-US" sz="2945" b="1">
                <a:solidFill>
                  <a:srgbClr val="547228"/>
                </a:solidFill>
                <a:latin typeface="Arimo Bold" panose="020B0704020202020204"/>
                <a:ea typeface="Arimo Bold" panose="020B0704020202020204"/>
                <a:cs typeface="Arimo Bold" panose="020B0704020202020204"/>
                <a:sym typeface="Arimo Bold" panose="020B0704020202020204"/>
              </a:rPr>
              <a:t>Передні кінцівки</a:t>
            </a:r>
            <a:endParaRPr lang="en-US" sz="2945" b="1">
              <a:solidFill>
                <a:srgbClr val="547228"/>
              </a:solidFill>
              <a:latin typeface="Arimo Bold" panose="020B0704020202020204"/>
              <a:ea typeface="Arimo Bold" panose="020B0704020202020204"/>
              <a:cs typeface="Arimo Bold" panose="020B0704020202020204"/>
              <a:sym typeface="Arimo Bold" panose="020B0704020202020204"/>
            </a:endParaRPr>
          </a:p>
          <a:p>
            <a:pPr algn="r">
              <a:lnSpc>
                <a:spcPts val="4815"/>
              </a:lnSpc>
            </a:pPr>
            <a:endParaRPr lang="en-US" sz="3440" b="1">
              <a:solidFill>
                <a:srgbClr val="547228"/>
              </a:solidFill>
              <a:latin typeface="Arimo Bold" panose="020B0704020202020204"/>
              <a:ea typeface="Arimo Bold" panose="020B0704020202020204"/>
              <a:cs typeface="Arimo Bold" panose="020B0704020202020204"/>
              <a:sym typeface="Arimo Bold" panose="020B0704020202020204"/>
            </a:endParaRPr>
          </a:p>
          <a:p>
            <a:pPr algn="r">
              <a:lnSpc>
                <a:spcPts val="4815"/>
              </a:lnSpc>
            </a:pPr>
            <a:r>
              <a:rPr lang="en-US" sz="3440" b="1">
                <a:solidFill>
                  <a:srgbClr val="547228"/>
                </a:solidFill>
                <a:latin typeface="Arimo Bold" panose="020B0704020202020204"/>
                <a:ea typeface="Arimo Bold" panose="020B0704020202020204"/>
                <a:cs typeface="Arimo Bold" panose="020B0704020202020204"/>
                <a:sym typeface="Arimo Bold" panose="020B0704020202020204"/>
              </a:rPr>
              <a:t>Задні кінцівки</a:t>
            </a:r>
            <a:endParaRPr lang="en-US" sz="3440" b="1">
              <a:solidFill>
                <a:srgbClr val="547228"/>
              </a:solidFill>
              <a:latin typeface="Arimo Bold" panose="020B0704020202020204"/>
              <a:ea typeface="Arimo Bold" panose="020B0704020202020204"/>
              <a:cs typeface="Arimo Bold" panose="020B0704020202020204"/>
              <a:sym typeface="Arimo Bold" panose="020B0704020202020204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1957070" y="8289290"/>
            <a:ext cx="2841625" cy="690880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/>
          <a:p>
            <a:pPr algn="ctr">
              <a:lnSpc>
                <a:spcPts val="6020"/>
              </a:lnSpc>
            </a:pPr>
            <a:r>
              <a:rPr lang="en-US" sz="4300" b="1">
                <a:solidFill>
                  <a:srgbClr val="4C956C"/>
                </a:solidFill>
                <a:latin typeface="Arimo Bold" panose="020B0704020202020204"/>
                <a:ea typeface="Arimo Bold" panose="020B0704020202020204"/>
                <a:cs typeface="Arimo Bold" panose="020B0704020202020204"/>
                <a:sym typeface="Arimo Bold" panose="020B0704020202020204"/>
              </a:rPr>
              <a:t>Рот</a:t>
            </a:r>
            <a:endParaRPr lang="en-US" sz="4300" b="1">
              <a:solidFill>
                <a:srgbClr val="4C956C"/>
              </a:solidFill>
              <a:latin typeface="Arimo Bold" panose="020B0704020202020204"/>
              <a:ea typeface="Arimo Bold" panose="020B0704020202020204"/>
              <a:cs typeface="Arimo Bold" panose="020B0704020202020204"/>
              <a:sym typeface="Arimo Bold" panose="020B0704020202020204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3503" y="6425346"/>
            <a:ext cx="18375097" cy="3925157"/>
          </a:xfrm>
          <a:custGeom>
            <a:avLst/>
            <a:gdLst/>
            <a:ahLst/>
            <a:cxnLst/>
            <a:rect l="l" t="t" r="r" b="b"/>
            <a:pathLst>
              <a:path w="18375097" h="3925157">
                <a:moveTo>
                  <a:pt x="0" y="0"/>
                </a:moveTo>
                <a:lnTo>
                  <a:pt x="18375097" y="0"/>
                </a:lnTo>
                <a:lnTo>
                  <a:pt x="18375097" y="3925157"/>
                </a:lnTo>
                <a:lnTo>
                  <a:pt x="0" y="3925157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 t="-209" b="-209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661445" y="475174"/>
            <a:ext cx="16964120" cy="1107062"/>
          </a:xfrm>
          <a:custGeom>
            <a:avLst/>
            <a:gdLst/>
            <a:ahLst/>
            <a:cxnLst/>
            <a:rect l="l" t="t" r="r" b="b"/>
            <a:pathLst>
              <a:path w="16964120" h="1107062">
                <a:moveTo>
                  <a:pt x="0" y="0"/>
                </a:moveTo>
                <a:lnTo>
                  <a:pt x="16964120" y="0"/>
                </a:lnTo>
                <a:lnTo>
                  <a:pt x="16964120" y="1107062"/>
                </a:lnTo>
                <a:lnTo>
                  <a:pt x="0" y="110706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734" b="-734"/>
            </a:stretch>
          </a:blipFill>
        </p:spPr>
      </p:sp>
      <p:grpSp>
        <p:nvGrpSpPr>
          <p:cNvPr id="4" name="Group 4"/>
          <p:cNvGrpSpPr/>
          <p:nvPr/>
        </p:nvGrpSpPr>
        <p:grpSpPr>
          <a:xfrm rot="0">
            <a:off x="15727918" y="198568"/>
            <a:ext cx="1533525" cy="2638425"/>
            <a:chOff x="0" y="0"/>
            <a:chExt cx="2044700" cy="35179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044700" cy="3517900"/>
            </a:xfrm>
            <a:custGeom>
              <a:avLst/>
              <a:gdLst/>
              <a:ahLst/>
              <a:cxnLst/>
              <a:rect l="l" t="t" r="r" b="b"/>
              <a:pathLst>
                <a:path w="2044700" h="3517900">
                  <a:moveTo>
                    <a:pt x="0" y="0"/>
                  </a:moveTo>
                  <a:lnTo>
                    <a:pt x="2044700" y="0"/>
                  </a:lnTo>
                  <a:lnTo>
                    <a:pt x="2044700" y="3517900"/>
                  </a:lnTo>
                  <a:lnTo>
                    <a:pt x="0" y="35179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t="-57" b="-57"/>
              </a:stretch>
            </a:blipFill>
          </p:spPr>
        </p:sp>
      </p:grpSp>
      <p:sp>
        <p:nvSpPr>
          <p:cNvPr id="6" name="Freeform 6"/>
          <p:cNvSpPr/>
          <p:nvPr/>
        </p:nvSpPr>
        <p:spPr>
          <a:xfrm>
            <a:off x="724945" y="198574"/>
            <a:ext cx="16838162" cy="2640330"/>
          </a:xfrm>
          <a:custGeom>
            <a:avLst/>
            <a:gdLst/>
            <a:ahLst/>
            <a:cxnLst/>
            <a:rect l="l" t="t" r="r" b="b"/>
            <a:pathLst>
              <a:path w="16838162" h="2640330">
                <a:moveTo>
                  <a:pt x="0" y="0"/>
                </a:moveTo>
                <a:lnTo>
                  <a:pt x="16838162" y="0"/>
                </a:lnTo>
                <a:lnTo>
                  <a:pt x="16838162" y="2640330"/>
                </a:lnTo>
                <a:lnTo>
                  <a:pt x="0" y="26403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 rot="-143280">
            <a:off x="1868077" y="688004"/>
            <a:ext cx="1792186" cy="4838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30"/>
              </a:lnSpc>
            </a:pPr>
            <a:r>
              <a:rPr lang="en-US" sz="2450" b="1">
                <a:solidFill>
                  <a:srgbClr val="547228"/>
                </a:solidFill>
                <a:latin typeface="Arimo Bold" panose="020B0704020202020204"/>
                <a:ea typeface="Arimo Bold" panose="020B0704020202020204"/>
                <a:cs typeface="Arimo Bold" panose="020B0704020202020204"/>
                <a:sym typeface="Arimo Bold" panose="020B0704020202020204"/>
              </a:rPr>
              <a:t>БІОЛОГІЯ </a:t>
            </a:r>
            <a:endParaRPr lang="en-US" sz="2450" b="1">
              <a:solidFill>
                <a:srgbClr val="547228"/>
              </a:solidFill>
              <a:latin typeface="Arimo Bold" panose="020B0704020202020204"/>
              <a:ea typeface="Arimo Bold" panose="020B0704020202020204"/>
              <a:cs typeface="Arimo Bold" panose="020B0704020202020204"/>
              <a:sym typeface="Arimo Bold" panose="020B0704020202020204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5693950" y="38424"/>
            <a:ext cx="8139779" cy="12829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140"/>
              </a:lnSpc>
            </a:pPr>
            <a:r>
              <a:rPr lang="en-US" sz="6530">
                <a:solidFill>
                  <a:srgbClr val="929CEF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Попрактикуймося ! </a:t>
            </a:r>
            <a:endParaRPr lang="en-US" sz="6530">
              <a:solidFill>
                <a:srgbClr val="929CEF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662213" y="2589343"/>
            <a:ext cx="14278708" cy="7121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55"/>
              </a:lnSpc>
            </a:pPr>
            <a:r>
              <a:rPr lang="en-US" sz="7090">
                <a:solidFill>
                  <a:srgbClr val="166469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Яка з ознак НЕ характерна для рептилій ? </a:t>
            </a:r>
            <a:endParaRPr lang="en-US" sz="7090">
              <a:solidFill>
                <a:srgbClr val="166469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  <a:p>
            <a:pPr algn="ctr">
              <a:lnSpc>
                <a:spcPts val="9855"/>
              </a:lnSpc>
            </a:pPr>
            <a:r>
              <a:rPr lang="en-US" sz="7090">
                <a:solidFill>
                  <a:srgbClr val="166469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А) холоднокровність</a:t>
            </a:r>
            <a:endParaRPr lang="en-US" sz="7090">
              <a:solidFill>
                <a:srgbClr val="166469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  <a:p>
            <a:pPr algn="ctr">
              <a:lnSpc>
                <a:spcPts val="9855"/>
              </a:lnSpc>
            </a:pPr>
            <a:r>
              <a:rPr lang="en-US" sz="7090">
                <a:solidFill>
                  <a:srgbClr val="166469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 Б) шкіра із слизовими залозами</a:t>
            </a:r>
            <a:endParaRPr lang="en-US" sz="7090">
              <a:solidFill>
                <a:srgbClr val="166469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  <a:p>
            <a:pPr algn="ctr">
              <a:lnSpc>
                <a:spcPts val="8045"/>
              </a:lnSpc>
            </a:pPr>
            <a:r>
              <a:rPr lang="en-US" sz="5790">
                <a:solidFill>
                  <a:srgbClr val="166469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 В) грудна клітка</a:t>
            </a:r>
            <a:endParaRPr lang="en-US" sz="5790">
              <a:solidFill>
                <a:srgbClr val="166469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  <a:p>
            <a:pPr algn="ctr">
              <a:lnSpc>
                <a:spcPts val="8045"/>
              </a:lnSpc>
            </a:pPr>
            <a:r>
              <a:rPr lang="en-US" sz="5790">
                <a:solidFill>
                  <a:srgbClr val="166469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 Г) головний мозок</a:t>
            </a:r>
            <a:endParaRPr lang="en-US" sz="5790">
              <a:solidFill>
                <a:srgbClr val="166469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3503" y="6425346"/>
            <a:ext cx="18375097" cy="3925157"/>
          </a:xfrm>
          <a:custGeom>
            <a:avLst/>
            <a:gdLst/>
            <a:ahLst/>
            <a:cxnLst/>
            <a:rect l="l" t="t" r="r" b="b"/>
            <a:pathLst>
              <a:path w="18375097" h="3925157">
                <a:moveTo>
                  <a:pt x="0" y="0"/>
                </a:moveTo>
                <a:lnTo>
                  <a:pt x="18375097" y="0"/>
                </a:lnTo>
                <a:lnTo>
                  <a:pt x="18375097" y="3925157"/>
                </a:lnTo>
                <a:lnTo>
                  <a:pt x="0" y="3925157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 t="-209" b="-209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661445" y="475174"/>
            <a:ext cx="16964120" cy="1107062"/>
          </a:xfrm>
          <a:custGeom>
            <a:avLst/>
            <a:gdLst/>
            <a:ahLst/>
            <a:cxnLst/>
            <a:rect l="l" t="t" r="r" b="b"/>
            <a:pathLst>
              <a:path w="16964120" h="1107062">
                <a:moveTo>
                  <a:pt x="0" y="0"/>
                </a:moveTo>
                <a:lnTo>
                  <a:pt x="16964120" y="0"/>
                </a:lnTo>
                <a:lnTo>
                  <a:pt x="16964120" y="1107062"/>
                </a:lnTo>
                <a:lnTo>
                  <a:pt x="0" y="110706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734" b="-734"/>
            </a:stretch>
          </a:blipFill>
        </p:spPr>
      </p:sp>
      <p:grpSp>
        <p:nvGrpSpPr>
          <p:cNvPr id="4" name="Group 4"/>
          <p:cNvGrpSpPr/>
          <p:nvPr/>
        </p:nvGrpSpPr>
        <p:grpSpPr>
          <a:xfrm rot="0">
            <a:off x="15727918" y="198568"/>
            <a:ext cx="1533525" cy="2638425"/>
            <a:chOff x="0" y="0"/>
            <a:chExt cx="2044700" cy="35179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044700" cy="3517900"/>
            </a:xfrm>
            <a:custGeom>
              <a:avLst/>
              <a:gdLst/>
              <a:ahLst/>
              <a:cxnLst/>
              <a:rect l="l" t="t" r="r" b="b"/>
              <a:pathLst>
                <a:path w="2044700" h="3517900">
                  <a:moveTo>
                    <a:pt x="0" y="0"/>
                  </a:moveTo>
                  <a:lnTo>
                    <a:pt x="2044700" y="0"/>
                  </a:lnTo>
                  <a:lnTo>
                    <a:pt x="2044700" y="3517900"/>
                  </a:lnTo>
                  <a:lnTo>
                    <a:pt x="0" y="35179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t="-57" b="-57"/>
              </a:stretch>
            </a:blipFill>
          </p:spPr>
        </p:sp>
      </p:grpSp>
      <p:sp>
        <p:nvSpPr>
          <p:cNvPr id="6" name="Freeform 6"/>
          <p:cNvSpPr/>
          <p:nvPr/>
        </p:nvSpPr>
        <p:spPr>
          <a:xfrm>
            <a:off x="724945" y="198574"/>
            <a:ext cx="16838162" cy="2640330"/>
          </a:xfrm>
          <a:custGeom>
            <a:avLst/>
            <a:gdLst/>
            <a:ahLst/>
            <a:cxnLst/>
            <a:rect l="l" t="t" r="r" b="b"/>
            <a:pathLst>
              <a:path w="16838162" h="2640330">
                <a:moveTo>
                  <a:pt x="0" y="0"/>
                </a:moveTo>
                <a:lnTo>
                  <a:pt x="16838162" y="0"/>
                </a:lnTo>
                <a:lnTo>
                  <a:pt x="16838162" y="2640330"/>
                </a:lnTo>
                <a:lnTo>
                  <a:pt x="0" y="26403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 rot="-143280">
            <a:off x="1868077" y="688004"/>
            <a:ext cx="1792186" cy="4838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30"/>
              </a:lnSpc>
            </a:pPr>
            <a:r>
              <a:rPr lang="en-US" sz="2450" b="1">
                <a:solidFill>
                  <a:srgbClr val="547228"/>
                </a:solidFill>
                <a:latin typeface="Arimo Bold" panose="020B0704020202020204"/>
                <a:ea typeface="Arimo Bold" panose="020B0704020202020204"/>
                <a:cs typeface="Arimo Bold" panose="020B0704020202020204"/>
                <a:sym typeface="Arimo Bold" panose="020B0704020202020204"/>
              </a:rPr>
              <a:t>БІОЛОГІЯ </a:t>
            </a:r>
            <a:endParaRPr lang="en-US" sz="2450" b="1">
              <a:solidFill>
                <a:srgbClr val="547228"/>
              </a:solidFill>
              <a:latin typeface="Arimo Bold" panose="020B0704020202020204"/>
              <a:ea typeface="Arimo Bold" panose="020B0704020202020204"/>
              <a:cs typeface="Arimo Bold" panose="020B0704020202020204"/>
              <a:sym typeface="Arimo Bold" panose="020B0704020202020204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5693950" y="38424"/>
            <a:ext cx="8139779" cy="12829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140"/>
              </a:lnSpc>
            </a:pPr>
            <a:r>
              <a:rPr lang="en-US" sz="6530">
                <a:solidFill>
                  <a:srgbClr val="929CEF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Попрактикуймося ! </a:t>
            </a:r>
            <a:endParaRPr lang="en-US" sz="6530">
              <a:solidFill>
                <a:srgbClr val="929CEF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662213" y="2589343"/>
            <a:ext cx="14278708" cy="7121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55"/>
              </a:lnSpc>
            </a:pPr>
            <a:r>
              <a:rPr lang="en-US" sz="7090">
                <a:solidFill>
                  <a:srgbClr val="166469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Яка з ознак НЕ характерна для рептилій ? </a:t>
            </a:r>
            <a:endParaRPr lang="en-US" sz="7090">
              <a:solidFill>
                <a:srgbClr val="166469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  <a:p>
            <a:pPr algn="ctr">
              <a:lnSpc>
                <a:spcPts val="9855"/>
              </a:lnSpc>
            </a:pPr>
            <a:r>
              <a:rPr lang="en-US" sz="7090">
                <a:solidFill>
                  <a:srgbClr val="166469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А) холоднокровність</a:t>
            </a:r>
            <a:endParaRPr lang="en-US" sz="7090">
              <a:solidFill>
                <a:srgbClr val="166469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  <a:p>
            <a:pPr algn="ctr">
              <a:lnSpc>
                <a:spcPts val="9855"/>
              </a:lnSpc>
            </a:pPr>
            <a:r>
              <a:rPr lang="en-US" sz="7090">
                <a:solidFill>
                  <a:srgbClr val="166469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 Б) шкіра із слизовими залозами</a:t>
            </a:r>
            <a:endParaRPr lang="en-US" sz="7090">
              <a:solidFill>
                <a:srgbClr val="166469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  <a:p>
            <a:pPr algn="ctr">
              <a:lnSpc>
                <a:spcPts val="8045"/>
              </a:lnSpc>
            </a:pPr>
            <a:r>
              <a:rPr lang="en-US" sz="5790">
                <a:solidFill>
                  <a:srgbClr val="166469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 В) грудна клітка</a:t>
            </a:r>
            <a:endParaRPr lang="en-US" sz="5790">
              <a:solidFill>
                <a:srgbClr val="166469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  <a:p>
            <a:pPr algn="ctr">
              <a:lnSpc>
                <a:spcPts val="8045"/>
              </a:lnSpc>
            </a:pPr>
            <a:r>
              <a:rPr lang="en-US" sz="5790">
                <a:solidFill>
                  <a:srgbClr val="166469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 Г) головний мозок</a:t>
            </a:r>
            <a:endParaRPr lang="en-US" sz="5790">
              <a:solidFill>
                <a:srgbClr val="166469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362471" y="-41813"/>
            <a:ext cx="17563084" cy="3248149"/>
          </a:xfrm>
          <a:custGeom>
            <a:avLst/>
            <a:gdLst/>
            <a:ahLst/>
            <a:cxnLst/>
            <a:rect l="l" t="t" r="r" b="b"/>
            <a:pathLst>
              <a:path w="17563084" h="3248149">
                <a:moveTo>
                  <a:pt x="0" y="0"/>
                </a:moveTo>
                <a:lnTo>
                  <a:pt x="17563084" y="0"/>
                </a:lnTo>
                <a:lnTo>
                  <a:pt x="17563084" y="3248149"/>
                </a:lnTo>
                <a:lnTo>
                  <a:pt x="0" y="324814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-7396958" y="6463793"/>
            <a:ext cx="10633884" cy="1966651"/>
          </a:xfrm>
          <a:custGeom>
            <a:avLst/>
            <a:gdLst/>
            <a:ahLst/>
            <a:cxnLst/>
            <a:rect l="l" t="t" r="r" b="b"/>
            <a:pathLst>
              <a:path w="10633884" h="1966651">
                <a:moveTo>
                  <a:pt x="0" y="0"/>
                </a:moveTo>
                <a:lnTo>
                  <a:pt x="10633884" y="0"/>
                </a:lnTo>
                <a:lnTo>
                  <a:pt x="10633884" y="1966651"/>
                </a:lnTo>
                <a:lnTo>
                  <a:pt x="0" y="196665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3503" y="6425346"/>
            <a:ext cx="18375097" cy="3925157"/>
          </a:xfrm>
          <a:custGeom>
            <a:avLst/>
            <a:gdLst/>
            <a:ahLst/>
            <a:cxnLst/>
            <a:rect l="l" t="t" r="r" b="b"/>
            <a:pathLst>
              <a:path w="18375097" h="3925157">
                <a:moveTo>
                  <a:pt x="0" y="0"/>
                </a:moveTo>
                <a:lnTo>
                  <a:pt x="18375097" y="0"/>
                </a:lnTo>
                <a:lnTo>
                  <a:pt x="18375097" y="3925157"/>
                </a:lnTo>
                <a:lnTo>
                  <a:pt x="0" y="3925157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 t="-209" b="-209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661445" y="475174"/>
            <a:ext cx="16964120" cy="1107062"/>
          </a:xfrm>
          <a:custGeom>
            <a:avLst/>
            <a:gdLst/>
            <a:ahLst/>
            <a:cxnLst/>
            <a:rect l="l" t="t" r="r" b="b"/>
            <a:pathLst>
              <a:path w="16964120" h="1107062">
                <a:moveTo>
                  <a:pt x="0" y="0"/>
                </a:moveTo>
                <a:lnTo>
                  <a:pt x="16964120" y="0"/>
                </a:lnTo>
                <a:lnTo>
                  <a:pt x="16964120" y="1107062"/>
                </a:lnTo>
                <a:lnTo>
                  <a:pt x="0" y="110706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734" b="-734"/>
            </a:stretch>
          </a:blipFill>
        </p:spPr>
      </p:sp>
      <p:grpSp>
        <p:nvGrpSpPr>
          <p:cNvPr id="4" name="Group 4"/>
          <p:cNvGrpSpPr/>
          <p:nvPr/>
        </p:nvGrpSpPr>
        <p:grpSpPr>
          <a:xfrm rot="0">
            <a:off x="15727918" y="198568"/>
            <a:ext cx="1533525" cy="2638425"/>
            <a:chOff x="0" y="0"/>
            <a:chExt cx="2044700" cy="35179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044700" cy="3517900"/>
            </a:xfrm>
            <a:custGeom>
              <a:avLst/>
              <a:gdLst/>
              <a:ahLst/>
              <a:cxnLst/>
              <a:rect l="l" t="t" r="r" b="b"/>
              <a:pathLst>
                <a:path w="2044700" h="3517900">
                  <a:moveTo>
                    <a:pt x="0" y="0"/>
                  </a:moveTo>
                  <a:lnTo>
                    <a:pt x="2044700" y="0"/>
                  </a:lnTo>
                  <a:lnTo>
                    <a:pt x="2044700" y="3517900"/>
                  </a:lnTo>
                  <a:lnTo>
                    <a:pt x="0" y="35179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t="-57" b="-57"/>
              </a:stretch>
            </a:blipFill>
          </p:spPr>
        </p:sp>
      </p:grpSp>
      <p:sp>
        <p:nvSpPr>
          <p:cNvPr id="6" name="Freeform 6"/>
          <p:cNvSpPr/>
          <p:nvPr/>
        </p:nvSpPr>
        <p:spPr>
          <a:xfrm>
            <a:off x="724945" y="198574"/>
            <a:ext cx="16838162" cy="2640330"/>
          </a:xfrm>
          <a:custGeom>
            <a:avLst/>
            <a:gdLst/>
            <a:ahLst/>
            <a:cxnLst/>
            <a:rect l="l" t="t" r="r" b="b"/>
            <a:pathLst>
              <a:path w="16838162" h="2640330">
                <a:moveTo>
                  <a:pt x="0" y="0"/>
                </a:moveTo>
                <a:lnTo>
                  <a:pt x="16838162" y="0"/>
                </a:lnTo>
                <a:lnTo>
                  <a:pt x="16838162" y="2640330"/>
                </a:lnTo>
                <a:lnTo>
                  <a:pt x="0" y="26403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 rot="-143280">
            <a:off x="1868077" y="688004"/>
            <a:ext cx="1792186" cy="4838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30"/>
              </a:lnSpc>
            </a:pPr>
            <a:r>
              <a:rPr lang="en-US" sz="2450" b="1">
                <a:solidFill>
                  <a:srgbClr val="547228"/>
                </a:solidFill>
                <a:latin typeface="Arimo Bold" panose="020B0704020202020204"/>
                <a:ea typeface="Arimo Bold" panose="020B0704020202020204"/>
                <a:cs typeface="Arimo Bold" panose="020B0704020202020204"/>
                <a:sym typeface="Arimo Bold" panose="020B0704020202020204"/>
              </a:rPr>
              <a:t>БІОЛОГІЯ </a:t>
            </a:r>
            <a:endParaRPr lang="en-US" sz="2450" b="1">
              <a:solidFill>
                <a:srgbClr val="547228"/>
              </a:solidFill>
              <a:latin typeface="Arimo Bold" panose="020B0704020202020204"/>
              <a:ea typeface="Arimo Bold" panose="020B0704020202020204"/>
              <a:cs typeface="Arimo Bold" panose="020B0704020202020204"/>
              <a:sym typeface="Arimo Bold" panose="020B0704020202020204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5693950" y="38424"/>
            <a:ext cx="8139779" cy="12829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140"/>
              </a:lnSpc>
            </a:pPr>
            <a:r>
              <a:rPr lang="en-US" sz="6530">
                <a:solidFill>
                  <a:srgbClr val="929CEF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Попрактикуймося ! </a:t>
            </a:r>
            <a:endParaRPr lang="en-US" sz="6530">
              <a:solidFill>
                <a:srgbClr val="929CEF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028700" y="1628466"/>
            <a:ext cx="14278708" cy="8369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55"/>
              </a:lnSpc>
            </a:pPr>
            <a:r>
              <a:rPr lang="en-US" sz="7090">
                <a:solidFill>
                  <a:srgbClr val="166469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Який процес лежить в основі відновлення втраченого хвоста у ящірки ? </a:t>
            </a:r>
            <a:endParaRPr lang="en-US" sz="7090">
              <a:solidFill>
                <a:srgbClr val="166469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  <a:p>
            <a:pPr algn="ctr">
              <a:lnSpc>
                <a:spcPts val="9855"/>
              </a:lnSpc>
            </a:pPr>
            <a:r>
              <a:rPr lang="en-US" sz="7090">
                <a:solidFill>
                  <a:srgbClr val="166469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А) адаптація</a:t>
            </a:r>
            <a:endParaRPr lang="en-US" sz="7090">
              <a:solidFill>
                <a:srgbClr val="166469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  <a:p>
            <a:pPr algn="ctr">
              <a:lnSpc>
                <a:spcPts val="9855"/>
              </a:lnSpc>
            </a:pPr>
            <a:r>
              <a:rPr lang="en-US" sz="7090">
                <a:solidFill>
                  <a:srgbClr val="166469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 Б) фрагментація</a:t>
            </a:r>
            <a:endParaRPr lang="en-US" sz="7090">
              <a:solidFill>
                <a:srgbClr val="166469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  <a:p>
            <a:pPr algn="ctr">
              <a:lnSpc>
                <a:spcPts val="8045"/>
              </a:lnSpc>
            </a:pPr>
            <a:r>
              <a:rPr lang="en-US" sz="5790">
                <a:solidFill>
                  <a:srgbClr val="166469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 В)сегментація</a:t>
            </a:r>
            <a:endParaRPr lang="en-US" sz="5790">
              <a:solidFill>
                <a:srgbClr val="166469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  <a:p>
            <a:pPr algn="ctr">
              <a:lnSpc>
                <a:spcPts val="8045"/>
              </a:lnSpc>
            </a:pPr>
            <a:r>
              <a:rPr lang="en-US" sz="5790">
                <a:solidFill>
                  <a:srgbClr val="166469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 Г) регенерація</a:t>
            </a:r>
            <a:endParaRPr lang="en-US" sz="5790">
              <a:solidFill>
                <a:srgbClr val="166469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05485" y="0"/>
            <a:ext cx="18375097" cy="9875330"/>
          </a:xfrm>
          <a:custGeom>
            <a:avLst/>
            <a:gdLst/>
            <a:ahLst/>
            <a:cxnLst/>
            <a:rect l="l" t="t" r="r" b="b"/>
            <a:pathLst>
              <a:path w="18375097" h="9875330">
                <a:moveTo>
                  <a:pt x="0" y="0"/>
                </a:moveTo>
                <a:lnTo>
                  <a:pt x="18375097" y="0"/>
                </a:lnTo>
                <a:lnTo>
                  <a:pt x="18375097" y="9875330"/>
                </a:lnTo>
                <a:lnTo>
                  <a:pt x="0" y="9875330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 t="-36" b="-36"/>
            </a:stretch>
          </a:blipFill>
        </p:spPr>
      </p:sp>
      <p:grpSp>
        <p:nvGrpSpPr>
          <p:cNvPr id="3" name="Group 3"/>
          <p:cNvGrpSpPr/>
          <p:nvPr/>
        </p:nvGrpSpPr>
        <p:grpSpPr>
          <a:xfrm rot="0">
            <a:off x="9762500" y="4937665"/>
            <a:ext cx="9817048" cy="5976128"/>
            <a:chOff x="0" y="0"/>
            <a:chExt cx="13089397" cy="796817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3089382" cy="7968234"/>
            </a:xfrm>
            <a:custGeom>
              <a:avLst/>
              <a:gdLst/>
              <a:ahLst/>
              <a:cxnLst/>
              <a:rect l="l" t="t" r="r" b="b"/>
              <a:pathLst>
                <a:path w="13089382" h="7968234">
                  <a:moveTo>
                    <a:pt x="0" y="0"/>
                  </a:moveTo>
                  <a:lnTo>
                    <a:pt x="13089382" y="0"/>
                  </a:lnTo>
                  <a:lnTo>
                    <a:pt x="13089382" y="7968234"/>
                  </a:lnTo>
                  <a:lnTo>
                    <a:pt x="0" y="79682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31" b="-30"/>
              </a:stretch>
            </a:blipFill>
          </p:spPr>
        </p:sp>
      </p:grpSp>
      <p:sp>
        <p:nvSpPr>
          <p:cNvPr id="5" name="Freeform 5"/>
          <p:cNvSpPr/>
          <p:nvPr/>
        </p:nvSpPr>
        <p:spPr>
          <a:xfrm>
            <a:off x="-958235" y="1051665"/>
            <a:ext cx="6695680" cy="4114800"/>
          </a:xfrm>
          <a:custGeom>
            <a:avLst/>
            <a:gdLst/>
            <a:ahLst/>
            <a:cxnLst/>
            <a:rect l="l" t="t" r="r" b="b"/>
            <a:pathLst>
              <a:path w="6695680" h="4114800">
                <a:moveTo>
                  <a:pt x="0" y="0"/>
                </a:moveTo>
                <a:lnTo>
                  <a:pt x="6695680" y="0"/>
                </a:lnTo>
                <a:lnTo>
                  <a:pt x="669568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228" b="-228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4446589" y="374561"/>
            <a:ext cx="3823023" cy="4114800"/>
          </a:xfrm>
          <a:custGeom>
            <a:avLst/>
            <a:gdLst/>
            <a:ahLst/>
            <a:cxnLst/>
            <a:rect l="l" t="t" r="r" b="b"/>
            <a:pathLst>
              <a:path w="3823023" h="4114800">
                <a:moveTo>
                  <a:pt x="0" y="0"/>
                </a:moveTo>
                <a:lnTo>
                  <a:pt x="3823023" y="0"/>
                </a:lnTo>
                <a:lnTo>
                  <a:pt x="382302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t="-152" b="-152"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3493103" y="3748478"/>
            <a:ext cx="11177921" cy="16875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75"/>
              </a:lnSpc>
            </a:pPr>
            <a:r>
              <a:rPr lang="en-US" sz="4575" b="1">
                <a:solidFill>
                  <a:srgbClr val="E87C67"/>
                </a:solidFill>
                <a:latin typeface="Arimo Bold" panose="020B0704020202020204"/>
                <a:ea typeface="Arimo Bold" panose="020B0704020202020204"/>
                <a:cs typeface="Arimo Bold" panose="020B0704020202020204"/>
                <a:sym typeface="Arimo Bold" panose="020B0704020202020204"/>
              </a:rPr>
              <a:t>Це хребетні чотириногі тварини які живуть переважно  на суходолі</a:t>
            </a:r>
            <a:endParaRPr lang="en-US" sz="4575" b="1">
              <a:solidFill>
                <a:srgbClr val="E87C67"/>
              </a:solidFill>
              <a:latin typeface="Arimo Bold" panose="020B0704020202020204"/>
              <a:ea typeface="Arimo Bold" panose="020B0704020202020204"/>
              <a:cs typeface="Arimo Bold" panose="020B0704020202020204"/>
              <a:sym typeface="Arimo Bold" panose="020B0704020202020204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5991825" y="2089061"/>
            <a:ext cx="6427019" cy="16971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505"/>
              </a:lnSpc>
            </a:pPr>
            <a:r>
              <a:rPr lang="en-US" sz="8935">
                <a:solidFill>
                  <a:srgbClr val="929CEF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Рептилії</a:t>
            </a:r>
            <a:endParaRPr lang="en-US" sz="8935">
              <a:solidFill>
                <a:srgbClr val="929CEF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700917" y="356230"/>
            <a:ext cx="1792186" cy="4838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30"/>
              </a:lnSpc>
            </a:pPr>
            <a:r>
              <a:rPr lang="en-US" sz="2450" b="1">
                <a:solidFill>
                  <a:srgbClr val="547228"/>
                </a:solidFill>
                <a:latin typeface="Arimo Bold" panose="020B0704020202020204"/>
                <a:ea typeface="Arimo Bold" panose="020B0704020202020204"/>
                <a:cs typeface="Arimo Bold" panose="020B0704020202020204"/>
                <a:sym typeface="Arimo Bold" panose="020B0704020202020204"/>
              </a:rPr>
              <a:t>БІОЛОГІЯ </a:t>
            </a:r>
            <a:endParaRPr lang="en-US" sz="2450" b="1">
              <a:solidFill>
                <a:srgbClr val="547228"/>
              </a:solidFill>
              <a:latin typeface="Arimo Bold" panose="020B0704020202020204"/>
              <a:ea typeface="Arimo Bold" panose="020B0704020202020204"/>
              <a:cs typeface="Arimo Bold" panose="020B0704020202020204"/>
              <a:sym typeface="Arimo Bold" panose="020B0704020202020204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3503" y="6425346"/>
            <a:ext cx="18375097" cy="3925157"/>
          </a:xfrm>
          <a:custGeom>
            <a:avLst/>
            <a:gdLst/>
            <a:ahLst/>
            <a:cxnLst/>
            <a:rect l="l" t="t" r="r" b="b"/>
            <a:pathLst>
              <a:path w="18375097" h="3925157">
                <a:moveTo>
                  <a:pt x="0" y="0"/>
                </a:moveTo>
                <a:lnTo>
                  <a:pt x="18375097" y="0"/>
                </a:lnTo>
                <a:lnTo>
                  <a:pt x="18375097" y="3925157"/>
                </a:lnTo>
                <a:lnTo>
                  <a:pt x="0" y="3925157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 t="-209" b="-209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661445" y="475174"/>
            <a:ext cx="16964120" cy="1107062"/>
          </a:xfrm>
          <a:custGeom>
            <a:avLst/>
            <a:gdLst/>
            <a:ahLst/>
            <a:cxnLst/>
            <a:rect l="l" t="t" r="r" b="b"/>
            <a:pathLst>
              <a:path w="16964120" h="1107062">
                <a:moveTo>
                  <a:pt x="0" y="0"/>
                </a:moveTo>
                <a:lnTo>
                  <a:pt x="16964120" y="0"/>
                </a:lnTo>
                <a:lnTo>
                  <a:pt x="16964120" y="1107062"/>
                </a:lnTo>
                <a:lnTo>
                  <a:pt x="0" y="110706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734" b="-734"/>
            </a:stretch>
          </a:blipFill>
        </p:spPr>
      </p:sp>
      <p:grpSp>
        <p:nvGrpSpPr>
          <p:cNvPr id="4" name="Group 4"/>
          <p:cNvGrpSpPr/>
          <p:nvPr/>
        </p:nvGrpSpPr>
        <p:grpSpPr>
          <a:xfrm rot="0">
            <a:off x="15727918" y="198568"/>
            <a:ext cx="1533525" cy="2638425"/>
            <a:chOff x="0" y="0"/>
            <a:chExt cx="2044700" cy="35179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044700" cy="3517900"/>
            </a:xfrm>
            <a:custGeom>
              <a:avLst/>
              <a:gdLst/>
              <a:ahLst/>
              <a:cxnLst/>
              <a:rect l="l" t="t" r="r" b="b"/>
              <a:pathLst>
                <a:path w="2044700" h="3517900">
                  <a:moveTo>
                    <a:pt x="0" y="0"/>
                  </a:moveTo>
                  <a:lnTo>
                    <a:pt x="2044700" y="0"/>
                  </a:lnTo>
                  <a:lnTo>
                    <a:pt x="2044700" y="3517900"/>
                  </a:lnTo>
                  <a:lnTo>
                    <a:pt x="0" y="35179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t="-57" b="-57"/>
              </a:stretch>
            </a:blipFill>
          </p:spPr>
        </p:sp>
      </p:grpSp>
      <p:sp>
        <p:nvSpPr>
          <p:cNvPr id="6" name="Freeform 6"/>
          <p:cNvSpPr/>
          <p:nvPr/>
        </p:nvSpPr>
        <p:spPr>
          <a:xfrm>
            <a:off x="724945" y="198574"/>
            <a:ext cx="16838162" cy="2640330"/>
          </a:xfrm>
          <a:custGeom>
            <a:avLst/>
            <a:gdLst/>
            <a:ahLst/>
            <a:cxnLst/>
            <a:rect l="l" t="t" r="r" b="b"/>
            <a:pathLst>
              <a:path w="16838162" h="2640330">
                <a:moveTo>
                  <a:pt x="0" y="0"/>
                </a:moveTo>
                <a:lnTo>
                  <a:pt x="16838162" y="0"/>
                </a:lnTo>
                <a:lnTo>
                  <a:pt x="16838162" y="2640330"/>
                </a:lnTo>
                <a:lnTo>
                  <a:pt x="0" y="26403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 rot="-143280">
            <a:off x="1868077" y="688004"/>
            <a:ext cx="1792186" cy="4838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30"/>
              </a:lnSpc>
            </a:pPr>
            <a:r>
              <a:rPr lang="en-US" sz="2450" b="1">
                <a:solidFill>
                  <a:srgbClr val="547228"/>
                </a:solidFill>
                <a:latin typeface="Arimo Bold" panose="020B0704020202020204"/>
                <a:ea typeface="Arimo Bold" panose="020B0704020202020204"/>
                <a:cs typeface="Arimo Bold" panose="020B0704020202020204"/>
                <a:sym typeface="Arimo Bold" panose="020B0704020202020204"/>
              </a:rPr>
              <a:t>БІОЛОГІЯ </a:t>
            </a:r>
            <a:endParaRPr lang="en-US" sz="2450" b="1">
              <a:solidFill>
                <a:srgbClr val="547228"/>
              </a:solidFill>
              <a:latin typeface="Arimo Bold" panose="020B0704020202020204"/>
              <a:ea typeface="Arimo Bold" panose="020B0704020202020204"/>
              <a:cs typeface="Arimo Bold" panose="020B0704020202020204"/>
              <a:sym typeface="Arimo Bold" panose="020B0704020202020204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5693950" y="38424"/>
            <a:ext cx="8139779" cy="12829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140"/>
              </a:lnSpc>
            </a:pPr>
            <a:r>
              <a:rPr lang="en-US" sz="6530">
                <a:solidFill>
                  <a:srgbClr val="929CEF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Попрактикуймося ! </a:t>
            </a:r>
            <a:endParaRPr lang="en-US" sz="6530">
              <a:solidFill>
                <a:srgbClr val="929CEF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028700" y="1628466"/>
            <a:ext cx="14278708" cy="8369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55"/>
              </a:lnSpc>
            </a:pPr>
            <a:r>
              <a:rPr lang="en-US" sz="7090">
                <a:solidFill>
                  <a:srgbClr val="166469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Який процес лежить в основі відновлення втраченого хвоста у ящірки ? </a:t>
            </a:r>
            <a:endParaRPr lang="en-US" sz="7090">
              <a:solidFill>
                <a:srgbClr val="166469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  <a:p>
            <a:pPr algn="ctr">
              <a:lnSpc>
                <a:spcPts val="9855"/>
              </a:lnSpc>
            </a:pPr>
            <a:r>
              <a:rPr lang="en-US" sz="7090">
                <a:solidFill>
                  <a:srgbClr val="166469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А) адаптація</a:t>
            </a:r>
            <a:endParaRPr lang="en-US" sz="7090">
              <a:solidFill>
                <a:srgbClr val="166469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  <a:p>
            <a:pPr algn="ctr">
              <a:lnSpc>
                <a:spcPts val="9855"/>
              </a:lnSpc>
            </a:pPr>
            <a:r>
              <a:rPr lang="en-US" sz="7090">
                <a:solidFill>
                  <a:srgbClr val="166469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 Б) фрагментація</a:t>
            </a:r>
            <a:endParaRPr lang="en-US" sz="7090">
              <a:solidFill>
                <a:srgbClr val="166469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  <a:p>
            <a:pPr algn="ctr">
              <a:lnSpc>
                <a:spcPts val="8045"/>
              </a:lnSpc>
            </a:pPr>
            <a:r>
              <a:rPr lang="en-US" sz="5790">
                <a:solidFill>
                  <a:srgbClr val="166469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 В)сегментація</a:t>
            </a:r>
            <a:endParaRPr lang="en-US" sz="5790">
              <a:solidFill>
                <a:srgbClr val="166469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  <a:p>
            <a:pPr algn="ctr">
              <a:lnSpc>
                <a:spcPts val="8045"/>
              </a:lnSpc>
            </a:pPr>
            <a:r>
              <a:rPr lang="en-US" sz="5790">
                <a:solidFill>
                  <a:srgbClr val="166469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 Г) регенерація</a:t>
            </a:r>
            <a:endParaRPr lang="en-US" sz="5790">
              <a:solidFill>
                <a:srgbClr val="166469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483310" y="46131"/>
            <a:ext cx="17563084" cy="3248149"/>
          </a:xfrm>
          <a:custGeom>
            <a:avLst/>
            <a:gdLst/>
            <a:ahLst/>
            <a:cxnLst/>
            <a:rect l="l" t="t" r="r" b="b"/>
            <a:pathLst>
              <a:path w="17563084" h="3248149">
                <a:moveTo>
                  <a:pt x="0" y="0"/>
                </a:moveTo>
                <a:lnTo>
                  <a:pt x="17563084" y="0"/>
                </a:lnTo>
                <a:lnTo>
                  <a:pt x="17563084" y="3248149"/>
                </a:lnTo>
                <a:lnTo>
                  <a:pt x="0" y="324814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-986351" y="8935398"/>
            <a:ext cx="7505023" cy="1387992"/>
          </a:xfrm>
          <a:custGeom>
            <a:avLst/>
            <a:gdLst/>
            <a:ahLst/>
            <a:cxnLst/>
            <a:rect l="l" t="t" r="r" b="b"/>
            <a:pathLst>
              <a:path w="7505023" h="1387992">
                <a:moveTo>
                  <a:pt x="0" y="0"/>
                </a:moveTo>
                <a:lnTo>
                  <a:pt x="7505023" y="0"/>
                </a:lnTo>
                <a:lnTo>
                  <a:pt x="7505023" y="1387992"/>
                </a:lnTo>
                <a:lnTo>
                  <a:pt x="0" y="138799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3503" y="6425346"/>
            <a:ext cx="18375097" cy="3925157"/>
          </a:xfrm>
          <a:custGeom>
            <a:avLst/>
            <a:gdLst/>
            <a:ahLst/>
            <a:cxnLst/>
            <a:rect l="l" t="t" r="r" b="b"/>
            <a:pathLst>
              <a:path w="18375097" h="3925157">
                <a:moveTo>
                  <a:pt x="0" y="0"/>
                </a:moveTo>
                <a:lnTo>
                  <a:pt x="18375097" y="0"/>
                </a:lnTo>
                <a:lnTo>
                  <a:pt x="18375097" y="3925157"/>
                </a:lnTo>
                <a:lnTo>
                  <a:pt x="0" y="3925157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 t="-209" b="-209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661445" y="475174"/>
            <a:ext cx="16964120" cy="1107062"/>
          </a:xfrm>
          <a:custGeom>
            <a:avLst/>
            <a:gdLst/>
            <a:ahLst/>
            <a:cxnLst/>
            <a:rect l="l" t="t" r="r" b="b"/>
            <a:pathLst>
              <a:path w="16964120" h="1107062">
                <a:moveTo>
                  <a:pt x="0" y="0"/>
                </a:moveTo>
                <a:lnTo>
                  <a:pt x="16964120" y="0"/>
                </a:lnTo>
                <a:lnTo>
                  <a:pt x="16964120" y="1107062"/>
                </a:lnTo>
                <a:lnTo>
                  <a:pt x="0" y="110706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734" b="-734"/>
            </a:stretch>
          </a:blipFill>
        </p:spPr>
      </p:sp>
      <p:grpSp>
        <p:nvGrpSpPr>
          <p:cNvPr id="4" name="Group 4"/>
          <p:cNvGrpSpPr/>
          <p:nvPr/>
        </p:nvGrpSpPr>
        <p:grpSpPr>
          <a:xfrm rot="0">
            <a:off x="15727918" y="198568"/>
            <a:ext cx="1533525" cy="2638425"/>
            <a:chOff x="0" y="0"/>
            <a:chExt cx="2044700" cy="35179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044700" cy="3517900"/>
            </a:xfrm>
            <a:custGeom>
              <a:avLst/>
              <a:gdLst/>
              <a:ahLst/>
              <a:cxnLst/>
              <a:rect l="l" t="t" r="r" b="b"/>
              <a:pathLst>
                <a:path w="2044700" h="3517900">
                  <a:moveTo>
                    <a:pt x="0" y="0"/>
                  </a:moveTo>
                  <a:lnTo>
                    <a:pt x="2044700" y="0"/>
                  </a:lnTo>
                  <a:lnTo>
                    <a:pt x="2044700" y="3517900"/>
                  </a:lnTo>
                  <a:lnTo>
                    <a:pt x="0" y="35179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t="-57" b="-57"/>
              </a:stretch>
            </a:blipFill>
          </p:spPr>
        </p:sp>
      </p:grpSp>
      <p:sp>
        <p:nvSpPr>
          <p:cNvPr id="6" name="Freeform 6"/>
          <p:cNvSpPr/>
          <p:nvPr/>
        </p:nvSpPr>
        <p:spPr>
          <a:xfrm>
            <a:off x="724945" y="198574"/>
            <a:ext cx="16838162" cy="2640330"/>
          </a:xfrm>
          <a:custGeom>
            <a:avLst/>
            <a:gdLst/>
            <a:ahLst/>
            <a:cxnLst/>
            <a:rect l="l" t="t" r="r" b="b"/>
            <a:pathLst>
              <a:path w="16838162" h="2640330">
                <a:moveTo>
                  <a:pt x="0" y="0"/>
                </a:moveTo>
                <a:lnTo>
                  <a:pt x="16838162" y="0"/>
                </a:lnTo>
                <a:lnTo>
                  <a:pt x="16838162" y="2640330"/>
                </a:lnTo>
                <a:lnTo>
                  <a:pt x="0" y="26403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 rot="-143280">
            <a:off x="1868077" y="688004"/>
            <a:ext cx="1792186" cy="4838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30"/>
              </a:lnSpc>
            </a:pPr>
            <a:r>
              <a:rPr lang="en-US" sz="2450" b="1">
                <a:solidFill>
                  <a:srgbClr val="547228"/>
                </a:solidFill>
                <a:latin typeface="Arimo Bold" panose="020B0704020202020204"/>
                <a:ea typeface="Arimo Bold" panose="020B0704020202020204"/>
                <a:cs typeface="Arimo Bold" panose="020B0704020202020204"/>
                <a:sym typeface="Arimo Bold" panose="020B0704020202020204"/>
              </a:rPr>
              <a:t>БІОЛОГІЯ </a:t>
            </a:r>
            <a:endParaRPr lang="en-US" sz="2450" b="1">
              <a:solidFill>
                <a:srgbClr val="547228"/>
              </a:solidFill>
              <a:latin typeface="Arimo Bold" panose="020B0704020202020204"/>
              <a:ea typeface="Arimo Bold" panose="020B0704020202020204"/>
              <a:cs typeface="Arimo Bold" panose="020B0704020202020204"/>
              <a:sym typeface="Arimo Bold" panose="020B0704020202020204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5693950" y="38424"/>
            <a:ext cx="8139779" cy="12829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140"/>
              </a:lnSpc>
            </a:pPr>
            <a:r>
              <a:rPr lang="en-US" sz="6530">
                <a:solidFill>
                  <a:srgbClr val="929CEF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Попрактикуймося ! </a:t>
            </a:r>
            <a:endParaRPr lang="en-US" sz="6530">
              <a:solidFill>
                <a:srgbClr val="929CEF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028700" y="1628466"/>
            <a:ext cx="14278708" cy="7121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55"/>
              </a:lnSpc>
            </a:pPr>
            <a:r>
              <a:rPr lang="en-US" sz="7090">
                <a:solidFill>
                  <a:srgbClr val="166469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Єдиним представником черепах в Україні є? </a:t>
            </a:r>
            <a:endParaRPr lang="en-US" sz="7090">
              <a:solidFill>
                <a:srgbClr val="166469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  <a:p>
            <a:pPr algn="ctr">
              <a:lnSpc>
                <a:spcPts val="9855"/>
              </a:lnSpc>
            </a:pPr>
            <a:r>
              <a:rPr lang="en-US" sz="7090">
                <a:solidFill>
                  <a:srgbClr val="166469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А) слонова</a:t>
            </a:r>
            <a:endParaRPr lang="en-US" sz="7090">
              <a:solidFill>
                <a:srgbClr val="166469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  <a:p>
            <a:pPr algn="ctr">
              <a:lnSpc>
                <a:spcPts val="9855"/>
              </a:lnSpc>
            </a:pPr>
            <a:r>
              <a:rPr lang="en-US" sz="7090">
                <a:solidFill>
                  <a:srgbClr val="166469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 Б) зелена</a:t>
            </a:r>
            <a:endParaRPr lang="en-US" sz="7090">
              <a:solidFill>
                <a:srgbClr val="166469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  <a:p>
            <a:pPr algn="ctr">
              <a:lnSpc>
                <a:spcPts val="8045"/>
              </a:lnSpc>
            </a:pPr>
            <a:r>
              <a:rPr lang="en-US" sz="5790">
                <a:solidFill>
                  <a:srgbClr val="166469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 В)європейська болотяна</a:t>
            </a:r>
            <a:endParaRPr lang="en-US" sz="5790">
              <a:solidFill>
                <a:srgbClr val="166469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  <a:p>
            <a:pPr algn="ctr">
              <a:lnSpc>
                <a:spcPts val="8045"/>
              </a:lnSpc>
            </a:pPr>
            <a:r>
              <a:rPr lang="en-US" sz="5790">
                <a:solidFill>
                  <a:srgbClr val="166469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 Г) шкіряста</a:t>
            </a:r>
            <a:endParaRPr lang="en-US" sz="5790">
              <a:solidFill>
                <a:srgbClr val="166469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3503" y="6425346"/>
            <a:ext cx="18375097" cy="3925157"/>
          </a:xfrm>
          <a:custGeom>
            <a:avLst/>
            <a:gdLst/>
            <a:ahLst/>
            <a:cxnLst/>
            <a:rect l="l" t="t" r="r" b="b"/>
            <a:pathLst>
              <a:path w="18375097" h="3925157">
                <a:moveTo>
                  <a:pt x="0" y="0"/>
                </a:moveTo>
                <a:lnTo>
                  <a:pt x="18375097" y="0"/>
                </a:lnTo>
                <a:lnTo>
                  <a:pt x="18375097" y="3925157"/>
                </a:lnTo>
                <a:lnTo>
                  <a:pt x="0" y="3925157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 t="-209" b="-209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661445" y="475174"/>
            <a:ext cx="16964120" cy="1107062"/>
          </a:xfrm>
          <a:custGeom>
            <a:avLst/>
            <a:gdLst/>
            <a:ahLst/>
            <a:cxnLst/>
            <a:rect l="l" t="t" r="r" b="b"/>
            <a:pathLst>
              <a:path w="16964120" h="1107062">
                <a:moveTo>
                  <a:pt x="0" y="0"/>
                </a:moveTo>
                <a:lnTo>
                  <a:pt x="16964120" y="0"/>
                </a:lnTo>
                <a:lnTo>
                  <a:pt x="16964120" y="1107062"/>
                </a:lnTo>
                <a:lnTo>
                  <a:pt x="0" y="110706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734" b="-734"/>
            </a:stretch>
          </a:blipFill>
        </p:spPr>
      </p:sp>
      <p:grpSp>
        <p:nvGrpSpPr>
          <p:cNvPr id="4" name="Group 4"/>
          <p:cNvGrpSpPr/>
          <p:nvPr/>
        </p:nvGrpSpPr>
        <p:grpSpPr>
          <a:xfrm rot="0">
            <a:off x="15727918" y="198568"/>
            <a:ext cx="1533525" cy="2638425"/>
            <a:chOff x="0" y="0"/>
            <a:chExt cx="2044700" cy="35179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044700" cy="3517900"/>
            </a:xfrm>
            <a:custGeom>
              <a:avLst/>
              <a:gdLst/>
              <a:ahLst/>
              <a:cxnLst/>
              <a:rect l="l" t="t" r="r" b="b"/>
              <a:pathLst>
                <a:path w="2044700" h="3517900">
                  <a:moveTo>
                    <a:pt x="0" y="0"/>
                  </a:moveTo>
                  <a:lnTo>
                    <a:pt x="2044700" y="0"/>
                  </a:lnTo>
                  <a:lnTo>
                    <a:pt x="2044700" y="3517900"/>
                  </a:lnTo>
                  <a:lnTo>
                    <a:pt x="0" y="35179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t="-57" b="-57"/>
              </a:stretch>
            </a:blipFill>
          </p:spPr>
        </p:sp>
      </p:grpSp>
      <p:sp>
        <p:nvSpPr>
          <p:cNvPr id="6" name="Freeform 6"/>
          <p:cNvSpPr/>
          <p:nvPr/>
        </p:nvSpPr>
        <p:spPr>
          <a:xfrm>
            <a:off x="724945" y="198574"/>
            <a:ext cx="16838162" cy="2640330"/>
          </a:xfrm>
          <a:custGeom>
            <a:avLst/>
            <a:gdLst/>
            <a:ahLst/>
            <a:cxnLst/>
            <a:rect l="l" t="t" r="r" b="b"/>
            <a:pathLst>
              <a:path w="16838162" h="2640330">
                <a:moveTo>
                  <a:pt x="0" y="0"/>
                </a:moveTo>
                <a:lnTo>
                  <a:pt x="16838162" y="0"/>
                </a:lnTo>
                <a:lnTo>
                  <a:pt x="16838162" y="2640330"/>
                </a:lnTo>
                <a:lnTo>
                  <a:pt x="0" y="26403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 rot="-143280">
            <a:off x="1868077" y="688004"/>
            <a:ext cx="1792186" cy="4838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30"/>
              </a:lnSpc>
            </a:pPr>
            <a:r>
              <a:rPr lang="en-US" sz="2450" b="1">
                <a:solidFill>
                  <a:srgbClr val="547228"/>
                </a:solidFill>
                <a:latin typeface="Arimo Bold" panose="020B0704020202020204"/>
                <a:ea typeface="Arimo Bold" panose="020B0704020202020204"/>
                <a:cs typeface="Arimo Bold" panose="020B0704020202020204"/>
                <a:sym typeface="Arimo Bold" panose="020B0704020202020204"/>
              </a:rPr>
              <a:t>БІОЛОГІЯ </a:t>
            </a:r>
            <a:endParaRPr lang="en-US" sz="2450" b="1">
              <a:solidFill>
                <a:srgbClr val="547228"/>
              </a:solidFill>
              <a:latin typeface="Arimo Bold" panose="020B0704020202020204"/>
              <a:ea typeface="Arimo Bold" panose="020B0704020202020204"/>
              <a:cs typeface="Arimo Bold" panose="020B0704020202020204"/>
              <a:sym typeface="Arimo Bold" panose="020B0704020202020204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5693950" y="38424"/>
            <a:ext cx="8139779" cy="12829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140"/>
              </a:lnSpc>
            </a:pPr>
            <a:r>
              <a:rPr lang="en-US" sz="6530">
                <a:solidFill>
                  <a:srgbClr val="929CEF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Попрактикуймося ! </a:t>
            </a:r>
            <a:endParaRPr lang="en-US" sz="6530">
              <a:solidFill>
                <a:srgbClr val="929CEF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028700" y="1628466"/>
            <a:ext cx="14278708" cy="7121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55"/>
              </a:lnSpc>
            </a:pPr>
            <a:r>
              <a:rPr lang="en-US" sz="7090">
                <a:solidFill>
                  <a:srgbClr val="166469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Єдиним представником черепах в Україні є? </a:t>
            </a:r>
            <a:endParaRPr lang="en-US" sz="7090">
              <a:solidFill>
                <a:srgbClr val="166469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  <a:p>
            <a:pPr algn="ctr">
              <a:lnSpc>
                <a:spcPts val="9855"/>
              </a:lnSpc>
            </a:pPr>
            <a:r>
              <a:rPr lang="en-US" sz="7090">
                <a:solidFill>
                  <a:srgbClr val="166469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А) слонова</a:t>
            </a:r>
            <a:endParaRPr lang="en-US" sz="7090">
              <a:solidFill>
                <a:srgbClr val="166469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  <a:p>
            <a:pPr algn="ctr">
              <a:lnSpc>
                <a:spcPts val="9855"/>
              </a:lnSpc>
            </a:pPr>
            <a:r>
              <a:rPr lang="en-US" sz="7090">
                <a:solidFill>
                  <a:srgbClr val="166469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 Б) зелена</a:t>
            </a:r>
            <a:endParaRPr lang="en-US" sz="7090">
              <a:solidFill>
                <a:srgbClr val="166469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  <a:p>
            <a:pPr algn="ctr">
              <a:lnSpc>
                <a:spcPts val="8045"/>
              </a:lnSpc>
            </a:pPr>
            <a:r>
              <a:rPr lang="en-US" sz="5790">
                <a:solidFill>
                  <a:srgbClr val="166469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 В)європейська болотяна</a:t>
            </a:r>
            <a:endParaRPr lang="en-US" sz="5790">
              <a:solidFill>
                <a:srgbClr val="166469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  <a:p>
            <a:pPr algn="ctr">
              <a:lnSpc>
                <a:spcPts val="8045"/>
              </a:lnSpc>
            </a:pPr>
            <a:r>
              <a:rPr lang="en-US" sz="5790">
                <a:solidFill>
                  <a:srgbClr val="166469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 Г) шкіряста</a:t>
            </a:r>
            <a:endParaRPr lang="en-US" sz="5790">
              <a:solidFill>
                <a:srgbClr val="166469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483310" y="46131"/>
            <a:ext cx="17563084" cy="3248149"/>
          </a:xfrm>
          <a:custGeom>
            <a:avLst/>
            <a:gdLst/>
            <a:ahLst/>
            <a:cxnLst/>
            <a:rect l="l" t="t" r="r" b="b"/>
            <a:pathLst>
              <a:path w="17563084" h="3248149">
                <a:moveTo>
                  <a:pt x="0" y="0"/>
                </a:moveTo>
                <a:lnTo>
                  <a:pt x="17563084" y="0"/>
                </a:lnTo>
                <a:lnTo>
                  <a:pt x="17563084" y="3248149"/>
                </a:lnTo>
                <a:lnTo>
                  <a:pt x="0" y="324814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-2723806" y="6678569"/>
            <a:ext cx="7505023" cy="1387992"/>
          </a:xfrm>
          <a:custGeom>
            <a:avLst/>
            <a:gdLst/>
            <a:ahLst/>
            <a:cxnLst/>
            <a:rect l="l" t="t" r="r" b="b"/>
            <a:pathLst>
              <a:path w="7505023" h="1387992">
                <a:moveTo>
                  <a:pt x="0" y="0"/>
                </a:moveTo>
                <a:lnTo>
                  <a:pt x="7505023" y="0"/>
                </a:lnTo>
                <a:lnTo>
                  <a:pt x="7505023" y="1387992"/>
                </a:lnTo>
                <a:lnTo>
                  <a:pt x="0" y="138799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3503" y="6425346"/>
            <a:ext cx="18375097" cy="3925157"/>
          </a:xfrm>
          <a:custGeom>
            <a:avLst/>
            <a:gdLst/>
            <a:ahLst/>
            <a:cxnLst/>
            <a:rect l="l" t="t" r="r" b="b"/>
            <a:pathLst>
              <a:path w="18375097" h="3925157">
                <a:moveTo>
                  <a:pt x="0" y="0"/>
                </a:moveTo>
                <a:lnTo>
                  <a:pt x="18375097" y="0"/>
                </a:lnTo>
                <a:lnTo>
                  <a:pt x="18375097" y="3925157"/>
                </a:lnTo>
                <a:lnTo>
                  <a:pt x="0" y="3925157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 t="-209" b="-209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661445" y="475174"/>
            <a:ext cx="16964120" cy="1107062"/>
          </a:xfrm>
          <a:custGeom>
            <a:avLst/>
            <a:gdLst/>
            <a:ahLst/>
            <a:cxnLst/>
            <a:rect l="l" t="t" r="r" b="b"/>
            <a:pathLst>
              <a:path w="16964120" h="1107062">
                <a:moveTo>
                  <a:pt x="0" y="0"/>
                </a:moveTo>
                <a:lnTo>
                  <a:pt x="16964120" y="0"/>
                </a:lnTo>
                <a:lnTo>
                  <a:pt x="16964120" y="1107062"/>
                </a:lnTo>
                <a:lnTo>
                  <a:pt x="0" y="110706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734" b="-734"/>
            </a:stretch>
          </a:blipFill>
        </p:spPr>
      </p:sp>
      <p:grpSp>
        <p:nvGrpSpPr>
          <p:cNvPr id="4" name="Group 4"/>
          <p:cNvGrpSpPr/>
          <p:nvPr/>
        </p:nvGrpSpPr>
        <p:grpSpPr>
          <a:xfrm rot="0">
            <a:off x="15727918" y="198568"/>
            <a:ext cx="1533525" cy="2638425"/>
            <a:chOff x="0" y="0"/>
            <a:chExt cx="2044700" cy="35179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044700" cy="3517900"/>
            </a:xfrm>
            <a:custGeom>
              <a:avLst/>
              <a:gdLst/>
              <a:ahLst/>
              <a:cxnLst/>
              <a:rect l="l" t="t" r="r" b="b"/>
              <a:pathLst>
                <a:path w="2044700" h="3517900">
                  <a:moveTo>
                    <a:pt x="0" y="0"/>
                  </a:moveTo>
                  <a:lnTo>
                    <a:pt x="2044700" y="0"/>
                  </a:lnTo>
                  <a:lnTo>
                    <a:pt x="2044700" y="3517900"/>
                  </a:lnTo>
                  <a:lnTo>
                    <a:pt x="0" y="35179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t="-57" b="-57"/>
              </a:stretch>
            </a:blipFill>
          </p:spPr>
        </p:sp>
      </p:grpSp>
      <p:sp>
        <p:nvSpPr>
          <p:cNvPr id="6" name="Freeform 6"/>
          <p:cNvSpPr/>
          <p:nvPr/>
        </p:nvSpPr>
        <p:spPr>
          <a:xfrm>
            <a:off x="724945" y="198574"/>
            <a:ext cx="16838162" cy="2640330"/>
          </a:xfrm>
          <a:custGeom>
            <a:avLst/>
            <a:gdLst/>
            <a:ahLst/>
            <a:cxnLst/>
            <a:rect l="l" t="t" r="r" b="b"/>
            <a:pathLst>
              <a:path w="16838162" h="2640330">
                <a:moveTo>
                  <a:pt x="0" y="0"/>
                </a:moveTo>
                <a:lnTo>
                  <a:pt x="16838162" y="0"/>
                </a:lnTo>
                <a:lnTo>
                  <a:pt x="16838162" y="2640330"/>
                </a:lnTo>
                <a:lnTo>
                  <a:pt x="0" y="26403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 rot="-143280">
            <a:off x="1868077" y="688004"/>
            <a:ext cx="1792186" cy="4838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30"/>
              </a:lnSpc>
            </a:pPr>
            <a:r>
              <a:rPr lang="en-US" sz="2450" b="1">
                <a:solidFill>
                  <a:srgbClr val="547228"/>
                </a:solidFill>
                <a:latin typeface="Arimo Bold" panose="020B0704020202020204"/>
                <a:ea typeface="Arimo Bold" panose="020B0704020202020204"/>
                <a:cs typeface="Arimo Bold" panose="020B0704020202020204"/>
                <a:sym typeface="Arimo Bold" panose="020B0704020202020204"/>
              </a:rPr>
              <a:t>БІОЛОГІЯ </a:t>
            </a:r>
            <a:endParaRPr lang="en-US" sz="2450" b="1">
              <a:solidFill>
                <a:srgbClr val="547228"/>
              </a:solidFill>
              <a:latin typeface="Arimo Bold" panose="020B0704020202020204"/>
              <a:ea typeface="Arimo Bold" panose="020B0704020202020204"/>
              <a:cs typeface="Arimo Bold" panose="020B0704020202020204"/>
              <a:sym typeface="Arimo Bold" panose="020B0704020202020204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5693950" y="38424"/>
            <a:ext cx="8139779" cy="12829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140"/>
              </a:lnSpc>
            </a:pPr>
            <a:r>
              <a:rPr lang="en-US" sz="6530">
                <a:solidFill>
                  <a:srgbClr val="929CEF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Попрактикуймося ! </a:t>
            </a:r>
            <a:endParaRPr lang="en-US" sz="6530">
              <a:solidFill>
                <a:srgbClr val="929CEF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449210" y="2410429"/>
            <a:ext cx="14278708" cy="5873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55"/>
              </a:lnSpc>
            </a:pPr>
            <a:r>
              <a:rPr lang="en-US" sz="7090">
                <a:solidFill>
                  <a:srgbClr val="166469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У черепах немає? </a:t>
            </a:r>
            <a:endParaRPr lang="en-US" sz="7090">
              <a:solidFill>
                <a:srgbClr val="166469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  <a:p>
            <a:pPr algn="ctr">
              <a:lnSpc>
                <a:spcPts val="9855"/>
              </a:lnSpc>
            </a:pPr>
            <a:r>
              <a:rPr lang="en-US" sz="7090">
                <a:solidFill>
                  <a:srgbClr val="166469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А) клоаки</a:t>
            </a:r>
            <a:endParaRPr lang="en-US" sz="7090">
              <a:solidFill>
                <a:srgbClr val="166469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  <a:p>
            <a:pPr algn="ctr">
              <a:lnSpc>
                <a:spcPts val="9855"/>
              </a:lnSpc>
            </a:pPr>
            <a:r>
              <a:rPr lang="en-US" sz="7090">
                <a:solidFill>
                  <a:srgbClr val="166469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 Б) зубів</a:t>
            </a:r>
            <a:endParaRPr lang="en-US" sz="7090">
              <a:solidFill>
                <a:srgbClr val="166469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  <a:p>
            <a:pPr algn="ctr">
              <a:lnSpc>
                <a:spcPts val="8045"/>
              </a:lnSpc>
            </a:pPr>
            <a:r>
              <a:rPr lang="en-US" sz="5790">
                <a:solidFill>
                  <a:srgbClr val="166469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 В)легень</a:t>
            </a:r>
            <a:endParaRPr lang="en-US" sz="5790">
              <a:solidFill>
                <a:srgbClr val="166469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  <a:p>
            <a:pPr algn="ctr">
              <a:lnSpc>
                <a:spcPts val="8045"/>
              </a:lnSpc>
            </a:pPr>
            <a:r>
              <a:rPr lang="en-US" sz="5790">
                <a:solidFill>
                  <a:srgbClr val="166469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 Г) хвоста</a:t>
            </a:r>
            <a:endParaRPr lang="en-US" sz="5790">
              <a:solidFill>
                <a:srgbClr val="166469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3503" y="6425346"/>
            <a:ext cx="18375097" cy="3925157"/>
          </a:xfrm>
          <a:custGeom>
            <a:avLst/>
            <a:gdLst/>
            <a:ahLst/>
            <a:cxnLst/>
            <a:rect l="l" t="t" r="r" b="b"/>
            <a:pathLst>
              <a:path w="18375097" h="3925157">
                <a:moveTo>
                  <a:pt x="0" y="0"/>
                </a:moveTo>
                <a:lnTo>
                  <a:pt x="18375097" y="0"/>
                </a:lnTo>
                <a:lnTo>
                  <a:pt x="18375097" y="3925157"/>
                </a:lnTo>
                <a:lnTo>
                  <a:pt x="0" y="3925157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 t="-209" b="-209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661445" y="475174"/>
            <a:ext cx="16964120" cy="1107062"/>
          </a:xfrm>
          <a:custGeom>
            <a:avLst/>
            <a:gdLst/>
            <a:ahLst/>
            <a:cxnLst/>
            <a:rect l="l" t="t" r="r" b="b"/>
            <a:pathLst>
              <a:path w="16964120" h="1107062">
                <a:moveTo>
                  <a:pt x="0" y="0"/>
                </a:moveTo>
                <a:lnTo>
                  <a:pt x="16964120" y="0"/>
                </a:lnTo>
                <a:lnTo>
                  <a:pt x="16964120" y="1107062"/>
                </a:lnTo>
                <a:lnTo>
                  <a:pt x="0" y="110706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734" b="-734"/>
            </a:stretch>
          </a:blipFill>
        </p:spPr>
      </p:sp>
      <p:grpSp>
        <p:nvGrpSpPr>
          <p:cNvPr id="4" name="Group 4"/>
          <p:cNvGrpSpPr/>
          <p:nvPr/>
        </p:nvGrpSpPr>
        <p:grpSpPr>
          <a:xfrm rot="0">
            <a:off x="15727918" y="198568"/>
            <a:ext cx="1533525" cy="2638425"/>
            <a:chOff x="0" y="0"/>
            <a:chExt cx="2044700" cy="35179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044700" cy="3517900"/>
            </a:xfrm>
            <a:custGeom>
              <a:avLst/>
              <a:gdLst/>
              <a:ahLst/>
              <a:cxnLst/>
              <a:rect l="l" t="t" r="r" b="b"/>
              <a:pathLst>
                <a:path w="2044700" h="3517900">
                  <a:moveTo>
                    <a:pt x="0" y="0"/>
                  </a:moveTo>
                  <a:lnTo>
                    <a:pt x="2044700" y="0"/>
                  </a:lnTo>
                  <a:lnTo>
                    <a:pt x="2044700" y="3517900"/>
                  </a:lnTo>
                  <a:lnTo>
                    <a:pt x="0" y="35179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t="-57" b="-57"/>
              </a:stretch>
            </a:blipFill>
          </p:spPr>
        </p:sp>
      </p:grpSp>
      <p:sp>
        <p:nvSpPr>
          <p:cNvPr id="6" name="Freeform 6"/>
          <p:cNvSpPr/>
          <p:nvPr/>
        </p:nvSpPr>
        <p:spPr>
          <a:xfrm>
            <a:off x="724945" y="198574"/>
            <a:ext cx="16838162" cy="2640330"/>
          </a:xfrm>
          <a:custGeom>
            <a:avLst/>
            <a:gdLst/>
            <a:ahLst/>
            <a:cxnLst/>
            <a:rect l="l" t="t" r="r" b="b"/>
            <a:pathLst>
              <a:path w="16838162" h="2640330">
                <a:moveTo>
                  <a:pt x="0" y="0"/>
                </a:moveTo>
                <a:lnTo>
                  <a:pt x="16838162" y="0"/>
                </a:lnTo>
                <a:lnTo>
                  <a:pt x="16838162" y="2640330"/>
                </a:lnTo>
                <a:lnTo>
                  <a:pt x="0" y="26403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 rot="-143280">
            <a:off x="1868077" y="688004"/>
            <a:ext cx="1792186" cy="4838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30"/>
              </a:lnSpc>
            </a:pPr>
            <a:r>
              <a:rPr lang="en-US" sz="2450" b="1">
                <a:solidFill>
                  <a:srgbClr val="547228"/>
                </a:solidFill>
                <a:latin typeface="Arimo Bold" panose="020B0704020202020204"/>
                <a:ea typeface="Arimo Bold" panose="020B0704020202020204"/>
                <a:cs typeface="Arimo Bold" panose="020B0704020202020204"/>
                <a:sym typeface="Arimo Bold" panose="020B0704020202020204"/>
              </a:rPr>
              <a:t>БІОЛОГІЯ </a:t>
            </a:r>
            <a:endParaRPr lang="en-US" sz="2450" b="1">
              <a:solidFill>
                <a:srgbClr val="547228"/>
              </a:solidFill>
              <a:latin typeface="Arimo Bold" panose="020B0704020202020204"/>
              <a:ea typeface="Arimo Bold" panose="020B0704020202020204"/>
              <a:cs typeface="Arimo Bold" panose="020B0704020202020204"/>
              <a:sym typeface="Arimo Bold" panose="020B0704020202020204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5693950" y="38424"/>
            <a:ext cx="8139779" cy="12829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140"/>
              </a:lnSpc>
            </a:pPr>
            <a:r>
              <a:rPr lang="en-US" sz="6530">
                <a:solidFill>
                  <a:srgbClr val="929CEF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Попрактикуймося ! </a:t>
            </a:r>
            <a:endParaRPr lang="en-US" sz="6530">
              <a:solidFill>
                <a:srgbClr val="929CEF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449210" y="2410429"/>
            <a:ext cx="14278708" cy="5873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55"/>
              </a:lnSpc>
            </a:pPr>
            <a:r>
              <a:rPr lang="en-US" sz="7090">
                <a:solidFill>
                  <a:srgbClr val="166469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У черепах немає? </a:t>
            </a:r>
            <a:endParaRPr lang="en-US" sz="7090">
              <a:solidFill>
                <a:srgbClr val="166469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  <a:p>
            <a:pPr algn="ctr">
              <a:lnSpc>
                <a:spcPts val="9855"/>
              </a:lnSpc>
            </a:pPr>
            <a:r>
              <a:rPr lang="en-US" sz="7090">
                <a:solidFill>
                  <a:srgbClr val="166469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А) клоаки</a:t>
            </a:r>
            <a:endParaRPr lang="en-US" sz="7090">
              <a:solidFill>
                <a:srgbClr val="166469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  <a:p>
            <a:pPr algn="ctr">
              <a:lnSpc>
                <a:spcPts val="9855"/>
              </a:lnSpc>
            </a:pPr>
            <a:r>
              <a:rPr lang="en-US" sz="7090">
                <a:solidFill>
                  <a:srgbClr val="166469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 Б) зубів</a:t>
            </a:r>
            <a:endParaRPr lang="en-US" sz="7090">
              <a:solidFill>
                <a:srgbClr val="166469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  <a:p>
            <a:pPr algn="ctr">
              <a:lnSpc>
                <a:spcPts val="8045"/>
              </a:lnSpc>
            </a:pPr>
            <a:r>
              <a:rPr lang="en-US" sz="5790">
                <a:solidFill>
                  <a:srgbClr val="166469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 В)легень</a:t>
            </a:r>
            <a:endParaRPr lang="en-US" sz="5790">
              <a:solidFill>
                <a:srgbClr val="166469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  <a:p>
            <a:pPr algn="ctr">
              <a:lnSpc>
                <a:spcPts val="8045"/>
              </a:lnSpc>
            </a:pPr>
            <a:r>
              <a:rPr lang="en-US" sz="5790">
                <a:solidFill>
                  <a:srgbClr val="166469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 Г) хвоста</a:t>
            </a:r>
            <a:endParaRPr lang="en-US" sz="5790">
              <a:solidFill>
                <a:srgbClr val="166469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483310" y="46131"/>
            <a:ext cx="17563084" cy="3248149"/>
          </a:xfrm>
          <a:custGeom>
            <a:avLst/>
            <a:gdLst/>
            <a:ahLst/>
            <a:cxnLst/>
            <a:rect l="l" t="t" r="r" b="b"/>
            <a:pathLst>
              <a:path w="17563084" h="3248149">
                <a:moveTo>
                  <a:pt x="0" y="0"/>
                </a:moveTo>
                <a:lnTo>
                  <a:pt x="17563084" y="0"/>
                </a:lnTo>
                <a:lnTo>
                  <a:pt x="17563084" y="3248149"/>
                </a:lnTo>
                <a:lnTo>
                  <a:pt x="0" y="324814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688580" y="4866604"/>
            <a:ext cx="7505023" cy="1387992"/>
          </a:xfrm>
          <a:custGeom>
            <a:avLst/>
            <a:gdLst/>
            <a:ahLst/>
            <a:cxnLst/>
            <a:rect l="l" t="t" r="r" b="b"/>
            <a:pathLst>
              <a:path w="7505023" h="1387992">
                <a:moveTo>
                  <a:pt x="0" y="0"/>
                </a:moveTo>
                <a:lnTo>
                  <a:pt x="7505023" y="0"/>
                </a:lnTo>
                <a:lnTo>
                  <a:pt x="7505023" y="1387992"/>
                </a:lnTo>
                <a:lnTo>
                  <a:pt x="0" y="138799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3503" y="6425346"/>
            <a:ext cx="18375097" cy="3925157"/>
          </a:xfrm>
          <a:custGeom>
            <a:avLst/>
            <a:gdLst/>
            <a:ahLst/>
            <a:cxnLst/>
            <a:rect l="l" t="t" r="r" b="b"/>
            <a:pathLst>
              <a:path w="18375097" h="3925157">
                <a:moveTo>
                  <a:pt x="0" y="0"/>
                </a:moveTo>
                <a:lnTo>
                  <a:pt x="18375097" y="0"/>
                </a:lnTo>
                <a:lnTo>
                  <a:pt x="18375097" y="3925157"/>
                </a:lnTo>
                <a:lnTo>
                  <a:pt x="0" y="3925157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 t="-209" b="-209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661445" y="475174"/>
            <a:ext cx="16964120" cy="1107062"/>
          </a:xfrm>
          <a:custGeom>
            <a:avLst/>
            <a:gdLst/>
            <a:ahLst/>
            <a:cxnLst/>
            <a:rect l="l" t="t" r="r" b="b"/>
            <a:pathLst>
              <a:path w="16964120" h="1107062">
                <a:moveTo>
                  <a:pt x="0" y="0"/>
                </a:moveTo>
                <a:lnTo>
                  <a:pt x="16964120" y="0"/>
                </a:lnTo>
                <a:lnTo>
                  <a:pt x="16964120" y="1107062"/>
                </a:lnTo>
                <a:lnTo>
                  <a:pt x="0" y="110706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734" b="-734"/>
            </a:stretch>
          </a:blipFill>
        </p:spPr>
      </p:sp>
      <p:grpSp>
        <p:nvGrpSpPr>
          <p:cNvPr id="4" name="Group 4"/>
          <p:cNvGrpSpPr/>
          <p:nvPr/>
        </p:nvGrpSpPr>
        <p:grpSpPr>
          <a:xfrm rot="0">
            <a:off x="15727918" y="198568"/>
            <a:ext cx="1533525" cy="2638425"/>
            <a:chOff x="0" y="0"/>
            <a:chExt cx="2044700" cy="35179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044700" cy="3517900"/>
            </a:xfrm>
            <a:custGeom>
              <a:avLst/>
              <a:gdLst/>
              <a:ahLst/>
              <a:cxnLst/>
              <a:rect l="l" t="t" r="r" b="b"/>
              <a:pathLst>
                <a:path w="2044700" h="3517900">
                  <a:moveTo>
                    <a:pt x="0" y="0"/>
                  </a:moveTo>
                  <a:lnTo>
                    <a:pt x="2044700" y="0"/>
                  </a:lnTo>
                  <a:lnTo>
                    <a:pt x="2044700" y="3517900"/>
                  </a:lnTo>
                  <a:lnTo>
                    <a:pt x="0" y="35179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t="-57" b="-57"/>
              </a:stretch>
            </a:blipFill>
          </p:spPr>
        </p:sp>
      </p:grpSp>
      <p:sp>
        <p:nvSpPr>
          <p:cNvPr id="6" name="TextBox 6"/>
          <p:cNvSpPr txBox="1"/>
          <p:nvPr/>
        </p:nvSpPr>
        <p:spPr>
          <a:xfrm rot="-143280">
            <a:off x="1868077" y="688004"/>
            <a:ext cx="1792186" cy="4838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30"/>
              </a:lnSpc>
            </a:pPr>
            <a:r>
              <a:rPr lang="en-US" sz="2450" b="1">
                <a:solidFill>
                  <a:srgbClr val="547228"/>
                </a:solidFill>
                <a:latin typeface="Arimo Bold" panose="020B0704020202020204"/>
                <a:ea typeface="Arimo Bold" panose="020B0704020202020204"/>
                <a:cs typeface="Arimo Bold" panose="020B0704020202020204"/>
                <a:sym typeface="Arimo Bold" panose="020B0704020202020204"/>
              </a:rPr>
              <a:t>БІОЛОГІЯ </a:t>
            </a:r>
            <a:endParaRPr lang="en-US" sz="2450" b="1">
              <a:solidFill>
                <a:srgbClr val="547228"/>
              </a:solidFill>
              <a:latin typeface="Arimo Bold" panose="020B0704020202020204"/>
              <a:ea typeface="Arimo Bold" panose="020B0704020202020204"/>
              <a:cs typeface="Arimo Bold" panose="020B0704020202020204"/>
              <a:sym typeface="Arimo Bold" panose="020B0704020202020204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5693950" y="38424"/>
            <a:ext cx="8139779" cy="12829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140"/>
              </a:lnSpc>
            </a:pPr>
            <a:r>
              <a:rPr lang="en-US" sz="6530">
                <a:solidFill>
                  <a:srgbClr val="929CEF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Попрактикуймося ! </a:t>
            </a:r>
            <a:endParaRPr lang="en-US" sz="6530">
              <a:solidFill>
                <a:srgbClr val="929CEF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487310" y="2138071"/>
            <a:ext cx="14278708" cy="73913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520"/>
              </a:lnSpc>
            </a:pPr>
            <a:r>
              <a:rPr lang="en-US" sz="8290">
                <a:solidFill>
                  <a:srgbClr val="166469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Чим дихають рептилії ?</a:t>
            </a:r>
            <a:endParaRPr lang="en-US" sz="8290">
              <a:solidFill>
                <a:srgbClr val="166469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  <a:p>
            <a:pPr algn="ctr">
              <a:lnSpc>
                <a:spcPts val="11520"/>
              </a:lnSpc>
            </a:pPr>
            <a:r>
              <a:rPr lang="en-US" sz="8290">
                <a:solidFill>
                  <a:srgbClr val="166469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 А) Зябрами й шкірою</a:t>
            </a:r>
            <a:endParaRPr lang="en-US" sz="8290">
              <a:solidFill>
                <a:srgbClr val="166469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  <a:p>
            <a:pPr algn="ctr">
              <a:lnSpc>
                <a:spcPts val="11520"/>
              </a:lnSpc>
            </a:pPr>
            <a:r>
              <a:rPr lang="en-US" sz="8290">
                <a:solidFill>
                  <a:srgbClr val="166469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 Б) Зябрами й трахеями</a:t>
            </a:r>
            <a:endParaRPr lang="en-US" sz="8290">
              <a:solidFill>
                <a:srgbClr val="166469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  <a:p>
            <a:pPr algn="ctr">
              <a:lnSpc>
                <a:spcPts val="11520"/>
              </a:lnSpc>
            </a:pPr>
            <a:r>
              <a:rPr lang="en-US" sz="8290">
                <a:solidFill>
                  <a:srgbClr val="166469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 В) Легенями й зябрами</a:t>
            </a:r>
            <a:endParaRPr lang="en-US" sz="8290">
              <a:solidFill>
                <a:srgbClr val="166469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  <a:p>
            <a:pPr algn="ctr">
              <a:lnSpc>
                <a:spcPts val="11520"/>
              </a:lnSpc>
            </a:pPr>
            <a:r>
              <a:rPr lang="en-US" sz="8290">
                <a:solidFill>
                  <a:srgbClr val="166469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 Г) Легенями </a:t>
            </a:r>
            <a:endParaRPr lang="en-US" sz="8290">
              <a:solidFill>
                <a:srgbClr val="166469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3503" y="6425346"/>
            <a:ext cx="18375097" cy="3925157"/>
          </a:xfrm>
          <a:custGeom>
            <a:avLst/>
            <a:gdLst/>
            <a:ahLst/>
            <a:cxnLst/>
            <a:rect l="l" t="t" r="r" b="b"/>
            <a:pathLst>
              <a:path w="18375097" h="3925157">
                <a:moveTo>
                  <a:pt x="0" y="0"/>
                </a:moveTo>
                <a:lnTo>
                  <a:pt x="18375097" y="0"/>
                </a:lnTo>
                <a:lnTo>
                  <a:pt x="18375097" y="3925157"/>
                </a:lnTo>
                <a:lnTo>
                  <a:pt x="0" y="3925157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 t="-209" b="-209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661445" y="475174"/>
            <a:ext cx="16964120" cy="1107062"/>
          </a:xfrm>
          <a:custGeom>
            <a:avLst/>
            <a:gdLst/>
            <a:ahLst/>
            <a:cxnLst/>
            <a:rect l="l" t="t" r="r" b="b"/>
            <a:pathLst>
              <a:path w="16964120" h="1107062">
                <a:moveTo>
                  <a:pt x="0" y="0"/>
                </a:moveTo>
                <a:lnTo>
                  <a:pt x="16964120" y="0"/>
                </a:lnTo>
                <a:lnTo>
                  <a:pt x="16964120" y="1107062"/>
                </a:lnTo>
                <a:lnTo>
                  <a:pt x="0" y="110706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734" b="-734"/>
            </a:stretch>
          </a:blipFill>
        </p:spPr>
      </p:sp>
      <p:grpSp>
        <p:nvGrpSpPr>
          <p:cNvPr id="4" name="Group 4"/>
          <p:cNvGrpSpPr/>
          <p:nvPr/>
        </p:nvGrpSpPr>
        <p:grpSpPr>
          <a:xfrm rot="0">
            <a:off x="15727918" y="198568"/>
            <a:ext cx="1533525" cy="2638425"/>
            <a:chOff x="0" y="0"/>
            <a:chExt cx="2044700" cy="35179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044700" cy="3517900"/>
            </a:xfrm>
            <a:custGeom>
              <a:avLst/>
              <a:gdLst/>
              <a:ahLst/>
              <a:cxnLst/>
              <a:rect l="l" t="t" r="r" b="b"/>
              <a:pathLst>
                <a:path w="2044700" h="3517900">
                  <a:moveTo>
                    <a:pt x="0" y="0"/>
                  </a:moveTo>
                  <a:lnTo>
                    <a:pt x="2044700" y="0"/>
                  </a:lnTo>
                  <a:lnTo>
                    <a:pt x="2044700" y="3517900"/>
                  </a:lnTo>
                  <a:lnTo>
                    <a:pt x="0" y="35179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t="-57" b="-57"/>
              </a:stretch>
            </a:blipFill>
          </p:spPr>
        </p:sp>
      </p:grpSp>
      <p:sp>
        <p:nvSpPr>
          <p:cNvPr id="6" name="Freeform 6"/>
          <p:cNvSpPr/>
          <p:nvPr/>
        </p:nvSpPr>
        <p:spPr>
          <a:xfrm>
            <a:off x="2515232" y="7073016"/>
            <a:ext cx="18251682" cy="4005326"/>
          </a:xfrm>
          <a:custGeom>
            <a:avLst/>
            <a:gdLst/>
            <a:ahLst/>
            <a:cxnLst/>
            <a:rect l="l" t="t" r="r" b="b"/>
            <a:pathLst>
              <a:path w="18251682" h="4005326">
                <a:moveTo>
                  <a:pt x="0" y="0"/>
                </a:moveTo>
                <a:lnTo>
                  <a:pt x="18251682" y="0"/>
                </a:lnTo>
                <a:lnTo>
                  <a:pt x="18251682" y="4005326"/>
                </a:lnTo>
                <a:lnTo>
                  <a:pt x="0" y="400532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330910" y="-106269"/>
            <a:ext cx="17563084" cy="3248149"/>
          </a:xfrm>
          <a:custGeom>
            <a:avLst/>
            <a:gdLst/>
            <a:ahLst/>
            <a:cxnLst/>
            <a:rect l="l" t="t" r="r" b="b"/>
            <a:pathLst>
              <a:path w="17563084" h="3248149">
                <a:moveTo>
                  <a:pt x="0" y="0"/>
                </a:moveTo>
                <a:lnTo>
                  <a:pt x="17563084" y="0"/>
                </a:lnTo>
                <a:lnTo>
                  <a:pt x="17563084" y="3248149"/>
                </a:lnTo>
                <a:lnTo>
                  <a:pt x="0" y="324814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 rot="-143280">
            <a:off x="1868077" y="688004"/>
            <a:ext cx="1792186" cy="4838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30"/>
              </a:lnSpc>
            </a:pPr>
            <a:r>
              <a:rPr lang="en-US" sz="2450" b="1">
                <a:solidFill>
                  <a:srgbClr val="547228"/>
                </a:solidFill>
                <a:latin typeface="Arimo Bold" panose="020B0704020202020204"/>
                <a:ea typeface="Arimo Bold" panose="020B0704020202020204"/>
                <a:cs typeface="Arimo Bold" panose="020B0704020202020204"/>
                <a:sym typeface="Arimo Bold" panose="020B0704020202020204"/>
              </a:rPr>
              <a:t>БІОЛОГІЯ </a:t>
            </a:r>
            <a:endParaRPr lang="en-US" sz="2450" b="1">
              <a:solidFill>
                <a:srgbClr val="547228"/>
              </a:solidFill>
              <a:latin typeface="Arimo Bold" panose="020B0704020202020204"/>
              <a:ea typeface="Arimo Bold" panose="020B0704020202020204"/>
              <a:cs typeface="Arimo Bold" panose="020B0704020202020204"/>
              <a:sym typeface="Arimo Bold" panose="020B0704020202020204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5693950" y="38424"/>
            <a:ext cx="8139779" cy="12829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140"/>
              </a:lnSpc>
            </a:pPr>
            <a:r>
              <a:rPr lang="en-US" sz="6530">
                <a:solidFill>
                  <a:srgbClr val="929CEF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Попрактикуймося ! </a:t>
            </a:r>
            <a:endParaRPr lang="en-US" sz="6530">
              <a:solidFill>
                <a:srgbClr val="929CEF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984691" y="2532193"/>
            <a:ext cx="14278708" cy="73913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520"/>
              </a:lnSpc>
            </a:pPr>
            <a:r>
              <a:rPr lang="en-US" sz="8290">
                <a:solidFill>
                  <a:srgbClr val="166469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Чим дихають рептилії ?</a:t>
            </a:r>
            <a:endParaRPr lang="en-US" sz="8290">
              <a:solidFill>
                <a:srgbClr val="166469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  <a:p>
            <a:pPr algn="ctr">
              <a:lnSpc>
                <a:spcPts val="11520"/>
              </a:lnSpc>
            </a:pPr>
            <a:r>
              <a:rPr lang="en-US" sz="8290">
                <a:solidFill>
                  <a:srgbClr val="166469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 А) Зябрами й шкірою</a:t>
            </a:r>
            <a:endParaRPr lang="en-US" sz="8290">
              <a:solidFill>
                <a:srgbClr val="166469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  <a:p>
            <a:pPr algn="ctr">
              <a:lnSpc>
                <a:spcPts val="11520"/>
              </a:lnSpc>
            </a:pPr>
            <a:r>
              <a:rPr lang="en-US" sz="8290">
                <a:solidFill>
                  <a:srgbClr val="166469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 Б) Зябрами й трахеями</a:t>
            </a:r>
            <a:endParaRPr lang="en-US" sz="8290">
              <a:solidFill>
                <a:srgbClr val="166469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  <a:p>
            <a:pPr algn="ctr">
              <a:lnSpc>
                <a:spcPts val="11520"/>
              </a:lnSpc>
            </a:pPr>
            <a:r>
              <a:rPr lang="en-US" sz="8290">
                <a:solidFill>
                  <a:srgbClr val="166469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 В) Легенями й зябрами</a:t>
            </a:r>
            <a:endParaRPr lang="en-US" sz="8290">
              <a:solidFill>
                <a:srgbClr val="166469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  <a:p>
            <a:pPr algn="ctr">
              <a:lnSpc>
                <a:spcPts val="11520"/>
              </a:lnSpc>
            </a:pPr>
            <a:r>
              <a:rPr lang="en-US" sz="8290">
                <a:solidFill>
                  <a:srgbClr val="166469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 Г) Легенями </a:t>
            </a:r>
            <a:endParaRPr lang="en-US" sz="8290">
              <a:solidFill>
                <a:srgbClr val="166469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2829655" y="7073016"/>
            <a:ext cx="18251682" cy="4005326"/>
          </a:xfrm>
          <a:custGeom>
            <a:avLst/>
            <a:gdLst/>
            <a:ahLst/>
            <a:cxnLst/>
            <a:rect l="l" t="t" r="r" b="b"/>
            <a:pathLst>
              <a:path w="18251682" h="4005326">
                <a:moveTo>
                  <a:pt x="0" y="0"/>
                </a:moveTo>
                <a:lnTo>
                  <a:pt x="18251682" y="0"/>
                </a:lnTo>
                <a:lnTo>
                  <a:pt x="18251682" y="4005326"/>
                </a:lnTo>
                <a:lnTo>
                  <a:pt x="0" y="400532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61445" y="-456333"/>
            <a:ext cx="18344074" cy="2632224"/>
          </a:xfrm>
          <a:custGeom>
            <a:avLst/>
            <a:gdLst/>
            <a:ahLst/>
            <a:cxnLst/>
            <a:rect l="l" t="t" r="r" b="b"/>
            <a:pathLst>
              <a:path w="18344074" h="2632224">
                <a:moveTo>
                  <a:pt x="0" y="0"/>
                </a:moveTo>
                <a:lnTo>
                  <a:pt x="18344074" y="0"/>
                </a:lnTo>
                <a:lnTo>
                  <a:pt x="18344074" y="2632224"/>
                </a:lnTo>
                <a:lnTo>
                  <a:pt x="0" y="2632224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 t="-295" b="-295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706622" y="2218201"/>
            <a:ext cx="19058125" cy="8132302"/>
          </a:xfrm>
          <a:custGeom>
            <a:avLst/>
            <a:gdLst/>
            <a:ahLst/>
            <a:cxnLst/>
            <a:rect l="l" t="t" r="r" b="b"/>
            <a:pathLst>
              <a:path w="19058125" h="8132302">
                <a:moveTo>
                  <a:pt x="0" y="0"/>
                </a:moveTo>
                <a:lnTo>
                  <a:pt x="19058125" y="0"/>
                </a:lnTo>
                <a:lnTo>
                  <a:pt x="19058125" y="8132302"/>
                </a:lnTo>
                <a:lnTo>
                  <a:pt x="0" y="813230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67" b="-67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3860201" y="-2232627"/>
            <a:ext cx="18287997" cy="10286997"/>
          </a:xfrm>
          <a:custGeom>
            <a:avLst/>
            <a:gdLst/>
            <a:ahLst/>
            <a:cxnLst/>
            <a:rect l="l" t="t" r="r" b="b"/>
            <a:pathLst>
              <a:path w="18287997" h="10286997">
                <a:moveTo>
                  <a:pt x="0" y="0"/>
                </a:moveTo>
                <a:lnTo>
                  <a:pt x="18287997" y="0"/>
                </a:lnTo>
                <a:lnTo>
                  <a:pt x="18287997" y="10286997"/>
                </a:lnTo>
                <a:lnTo>
                  <a:pt x="0" y="1028699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 rot="0">
            <a:off x="11601688" y="5393269"/>
            <a:ext cx="4390025" cy="4390025"/>
            <a:chOff x="0" y="0"/>
            <a:chExt cx="5853367" cy="585336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853430" cy="5853430"/>
            </a:xfrm>
            <a:custGeom>
              <a:avLst/>
              <a:gdLst/>
              <a:ahLst/>
              <a:cxnLst/>
              <a:rect l="l" t="t" r="r" b="b"/>
              <a:pathLst>
                <a:path w="5853430" h="5853430">
                  <a:moveTo>
                    <a:pt x="0" y="0"/>
                  </a:moveTo>
                  <a:lnTo>
                    <a:pt x="5853430" y="0"/>
                  </a:lnTo>
                  <a:lnTo>
                    <a:pt x="5853430" y="5853430"/>
                  </a:lnTo>
                  <a:lnTo>
                    <a:pt x="0" y="58534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r="1" b="1"/>
              </a:stretch>
            </a:blipFill>
          </p:spPr>
        </p:sp>
      </p:grpSp>
      <p:sp>
        <p:nvSpPr>
          <p:cNvPr id="7" name="TextBox 7"/>
          <p:cNvSpPr txBox="1"/>
          <p:nvPr/>
        </p:nvSpPr>
        <p:spPr>
          <a:xfrm>
            <a:off x="1862328" y="723624"/>
            <a:ext cx="1654435" cy="4838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30"/>
              </a:lnSpc>
            </a:pPr>
            <a:r>
              <a:rPr lang="en-US" sz="2450" b="1">
                <a:solidFill>
                  <a:srgbClr val="547228"/>
                </a:solidFill>
                <a:latin typeface="Arimo Bold" panose="020B0704020202020204"/>
                <a:ea typeface="Arimo Bold" panose="020B0704020202020204"/>
                <a:cs typeface="Arimo Bold" panose="020B0704020202020204"/>
                <a:sym typeface="Arimo Bold" panose="020B0704020202020204"/>
              </a:rPr>
              <a:t>БІОЛОГІЯ</a:t>
            </a:r>
            <a:endParaRPr lang="en-US" sz="2450" b="1">
              <a:solidFill>
                <a:srgbClr val="547228"/>
              </a:solidFill>
              <a:latin typeface="Arimo Bold" panose="020B0704020202020204"/>
              <a:ea typeface="Arimo Bold" panose="020B0704020202020204"/>
              <a:cs typeface="Arimo Bold" panose="020B0704020202020204"/>
              <a:sym typeface="Arimo Bold" panose="020B0704020202020204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3118856" y="4142242"/>
            <a:ext cx="4636113" cy="47649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935"/>
              </a:lnSpc>
            </a:pPr>
            <a:r>
              <a:rPr lang="en-US" sz="13025" b="1">
                <a:solidFill>
                  <a:srgbClr val="547228"/>
                </a:solidFill>
                <a:latin typeface="Arimo Bold" panose="020B0704020202020204"/>
                <a:ea typeface="Arimo Bold" panose="020B0704020202020204"/>
                <a:cs typeface="Arimo Bold" panose="020B0704020202020204"/>
                <a:sym typeface="Arimo Bold" panose="020B0704020202020204"/>
              </a:rPr>
              <a:t>Д /З: § 54</a:t>
            </a:r>
            <a:endParaRPr lang="en-US" sz="13025" b="1">
              <a:solidFill>
                <a:srgbClr val="547228"/>
              </a:solidFill>
              <a:latin typeface="Arimo Bold" panose="020B0704020202020204"/>
              <a:ea typeface="Arimo Bold" panose="020B0704020202020204"/>
              <a:cs typeface="Arimo Bold" panose="020B0704020202020204"/>
              <a:sym typeface="Arimo Bold" panose="020B0704020202020204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9269768" y="2008146"/>
            <a:ext cx="9053865" cy="2561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530"/>
              </a:lnSpc>
            </a:pPr>
            <a:r>
              <a:rPr lang="en-US" sz="6840">
                <a:solidFill>
                  <a:srgbClr val="547228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Відскануй QR -код та пройди гру : </a:t>
            </a:r>
            <a:endParaRPr lang="en-US" sz="6840">
              <a:solidFill>
                <a:srgbClr val="547228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61445" y="475174"/>
            <a:ext cx="16964120" cy="1107062"/>
          </a:xfrm>
          <a:custGeom>
            <a:avLst/>
            <a:gdLst/>
            <a:ahLst/>
            <a:cxnLst/>
            <a:rect l="l" t="t" r="r" b="b"/>
            <a:pathLst>
              <a:path w="16964120" h="1107062">
                <a:moveTo>
                  <a:pt x="0" y="0"/>
                </a:moveTo>
                <a:lnTo>
                  <a:pt x="16964120" y="0"/>
                </a:lnTo>
                <a:lnTo>
                  <a:pt x="16964120" y="1107062"/>
                </a:lnTo>
                <a:lnTo>
                  <a:pt x="0" y="1107062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 t="-734" b="-734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63503" y="3380118"/>
            <a:ext cx="18375097" cy="6970376"/>
          </a:xfrm>
          <a:custGeom>
            <a:avLst/>
            <a:gdLst/>
            <a:ahLst/>
            <a:cxnLst/>
            <a:rect l="l" t="t" r="r" b="b"/>
            <a:pathLst>
              <a:path w="18375097" h="6970376">
                <a:moveTo>
                  <a:pt x="0" y="0"/>
                </a:moveTo>
                <a:lnTo>
                  <a:pt x="18375097" y="0"/>
                </a:lnTo>
                <a:lnTo>
                  <a:pt x="18375097" y="6970376"/>
                </a:lnTo>
                <a:lnTo>
                  <a:pt x="0" y="697037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8" r="-8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4199928" y="1582236"/>
            <a:ext cx="3792588" cy="4114800"/>
          </a:xfrm>
          <a:custGeom>
            <a:avLst/>
            <a:gdLst/>
            <a:ahLst/>
            <a:cxnLst/>
            <a:rect l="l" t="t" r="r" b="b"/>
            <a:pathLst>
              <a:path w="3792588" h="4114800">
                <a:moveTo>
                  <a:pt x="0" y="0"/>
                </a:moveTo>
                <a:lnTo>
                  <a:pt x="3792588" y="0"/>
                </a:lnTo>
                <a:lnTo>
                  <a:pt x="379258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t="-11" b="-11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3393794" y="475174"/>
            <a:ext cx="3756881" cy="4114800"/>
          </a:xfrm>
          <a:custGeom>
            <a:avLst/>
            <a:gdLst/>
            <a:ahLst/>
            <a:cxnLst/>
            <a:rect l="l" t="t" r="r" b="b"/>
            <a:pathLst>
              <a:path w="3756881" h="4114800">
                <a:moveTo>
                  <a:pt x="0" y="0"/>
                </a:moveTo>
                <a:lnTo>
                  <a:pt x="3756881" y="0"/>
                </a:lnTo>
                <a:lnTo>
                  <a:pt x="375688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t="-42" b="-42"/>
            </a:stretch>
          </a:blipFill>
        </p:spPr>
      </p:sp>
      <p:grpSp>
        <p:nvGrpSpPr>
          <p:cNvPr id="6" name="Group 6"/>
          <p:cNvGrpSpPr/>
          <p:nvPr/>
        </p:nvGrpSpPr>
        <p:grpSpPr>
          <a:xfrm rot="0">
            <a:off x="14703052" y="6485358"/>
            <a:ext cx="2922513" cy="3801642"/>
            <a:chOff x="0" y="0"/>
            <a:chExt cx="3896684" cy="506885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896741" cy="5068824"/>
            </a:xfrm>
            <a:custGeom>
              <a:avLst/>
              <a:gdLst/>
              <a:ahLst/>
              <a:cxnLst/>
              <a:rect l="l" t="t" r="r" b="b"/>
              <a:pathLst>
                <a:path w="3896741" h="5068824">
                  <a:moveTo>
                    <a:pt x="0" y="0"/>
                  </a:moveTo>
                  <a:lnTo>
                    <a:pt x="3896741" y="0"/>
                  </a:lnTo>
                  <a:lnTo>
                    <a:pt x="3896741" y="5068824"/>
                  </a:lnTo>
                  <a:lnTo>
                    <a:pt x="0" y="50688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-10" r="-9"/>
              </a:stretch>
            </a:blipFill>
          </p:spPr>
        </p:sp>
      </p:grpSp>
      <p:sp>
        <p:nvSpPr>
          <p:cNvPr id="8" name="TextBox 8"/>
          <p:cNvSpPr txBox="1"/>
          <p:nvPr/>
        </p:nvSpPr>
        <p:spPr>
          <a:xfrm>
            <a:off x="3944660" y="4962525"/>
            <a:ext cx="8409683" cy="41153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75"/>
              </a:lnSpc>
            </a:pPr>
            <a:r>
              <a:rPr lang="en-US" sz="4570" b="1">
                <a:solidFill>
                  <a:srgbClr val="45A834"/>
                </a:solidFill>
                <a:latin typeface="Arimo Bold" panose="020B0704020202020204"/>
                <a:ea typeface="Arimo Bold" panose="020B0704020202020204"/>
                <a:cs typeface="Arimo Bold" panose="020B0704020202020204"/>
                <a:sym typeface="Arimo Bold" panose="020B0704020202020204"/>
              </a:rPr>
              <a:t>Це роздільностатеві тварини . Розвиток </a:t>
            </a:r>
            <a:r>
              <a:rPr lang="en-US" sz="4570" b="1" i="1">
                <a:solidFill>
                  <a:srgbClr val="166469"/>
                </a:solidFill>
                <a:latin typeface="Arimo Bold Italics" panose="020B0704020202090204"/>
                <a:ea typeface="Arimo Bold Italics" panose="020B0704020202090204"/>
                <a:cs typeface="Arimo Bold Italics" panose="020B0704020202090204"/>
                <a:sym typeface="Arimo Bold Italics" panose="020B0704020202090204"/>
              </a:rPr>
              <a:t>прямий </a:t>
            </a:r>
            <a:r>
              <a:rPr lang="en-US" sz="4570" b="1">
                <a:solidFill>
                  <a:srgbClr val="45A834"/>
                </a:solidFill>
                <a:latin typeface="Arimo Bold" panose="020B0704020202020204"/>
                <a:ea typeface="Arimo Bold" panose="020B0704020202020204"/>
                <a:cs typeface="Arimo Bold" panose="020B0704020202020204"/>
                <a:sym typeface="Arimo Bold" panose="020B0704020202020204"/>
              </a:rPr>
              <a:t>,внутрішнє заліднення.Більшість відкладає яйця .</a:t>
            </a:r>
            <a:endParaRPr lang="en-US" sz="4570" b="1">
              <a:solidFill>
                <a:srgbClr val="45A834"/>
              </a:solidFill>
              <a:latin typeface="Arimo Bold" panose="020B0704020202020204"/>
              <a:ea typeface="Arimo Bold" panose="020B0704020202020204"/>
              <a:cs typeface="Arimo Bold" panose="020B0704020202020204"/>
              <a:sym typeface="Arimo Bold" panose="020B0704020202020204"/>
            </a:endParaRPr>
          </a:p>
        </p:txBody>
      </p:sp>
      <p:sp>
        <p:nvSpPr>
          <p:cNvPr id="9" name="TextBox 9"/>
          <p:cNvSpPr txBox="1"/>
          <p:nvPr/>
        </p:nvSpPr>
        <p:spPr>
          <a:xfrm rot="-143280">
            <a:off x="1868077" y="688004"/>
            <a:ext cx="1792186" cy="4838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30"/>
              </a:lnSpc>
            </a:pPr>
            <a:r>
              <a:rPr lang="en-US" sz="2450" b="1">
                <a:solidFill>
                  <a:srgbClr val="547228"/>
                </a:solidFill>
                <a:latin typeface="Arimo Bold" panose="020B0704020202020204"/>
                <a:ea typeface="Arimo Bold" panose="020B0704020202020204"/>
                <a:cs typeface="Arimo Bold" panose="020B0704020202020204"/>
                <a:sym typeface="Arimo Bold" panose="020B0704020202020204"/>
              </a:rPr>
              <a:t>БІОЛОГІЯ </a:t>
            </a:r>
            <a:endParaRPr lang="en-US" sz="2450" b="1">
              <a:solidFill>
                <a:srgbClr val="547228"/>
              </a:solidFill>
              <a:latin typeface="Arimo Bold" panose="020B0704020202020204"/>
              <a:ea typeface="Arimo Bold" panose="020B0704020202020204"/>
              <a:cs typeface="Arimo Bold" panose="020B0704020202020204"/>
              <a:sym typeface="Arimo Bold" panose="020B0704020202020204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3503" y="6425346"/>
            <a:ext cx="18375097" cy="3925157"/>
          </a:xfrm>
          <a:custGeom>
            <a:avLst/>
            <a:gdLst/>
            <a:ahLst/>
            <a:cxnLst/>
            <a:rect l="l" t="t" r="r" b="b"/>
            <a:pathLst>
              <a:path w="18375097" h="3925157">
                <a:moveTo>
                  <a:pt x="0" y="0"/>
                </a:moveTo>
                <a:lnTo>
                  <a:pt x="18375097" y="0"/>
                </a:lnTo>
                <a:lnTo>
                  <a:pt x="18375097" y="3925157"/>
                </a:lnTo>
                <a:lnTo>
                  <a:pt x="0" y="3925157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 t="-209" b="-209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661445" y="475174"/>
            <a:ext cx="16964120" cy="1107062"/>
          </a:xfrm>
          <a:custGeom>
            <a:avLst/>
            <a:gdLst/>
            <a:ahLst/>
            <a:cxnLst/>
            <a:rect l="l" t="t" r="r" b="b"/>
            <a:pathLst>
              <a:path w="16964120" h="1107062">
                <a:moveTo>
                  <a:pt x="0" y="0"/>
                </a:moveTo>
                <a:lnTo>
                  <a:pt x="16964120" y="0"/>
                </a:lnTo>
                <a:lnTo>
                  <a:pt x="16964120" y="1107062"/>
                </a:lnTo>
                <a:lnTo>
                  <a:pt x="0" y="110706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734" b="-734"/>
            </a:stretch>
          </a:blipFill>
        </p:spPr>
      </p:sp>
      <p:grpSp>
        <p:nvGrpSpPr>
          <p:cNvPr id="4" name="Group 4"/>
          <p:cNvGrpSpPr/>
          <p:nvPr/>
        </p:nvGrpSpPr>
        <p:grpSpPr>
          <a:xfrm rot="0">
            <a:off x="1096045" y="2279430"/>
            <a:ext cx="16095909" cy="6453313"/>
            <a:chOff x="0" y="0"/>
            <a:chExt cx="21461212" cy="860441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1461222" cy="8604377"/>
            </a:xfrm>
            <a:custGeom>
              <a:avLst/>
              <a:gdLst/>
              <a:ahLst/>
              <a:cxnLst/>
              <a:rect l="l" t="t" r="r" b="b"/>
              <a:pathLst>
                <a:path w="21461222" h="8604377">
                  <a:moveTo>
                    <a:pt x="0" y="0"/>
                  </a:moveTo>
                  <a:lnTo>
                    <a:pt x="21461222" y="0"/>
                  </a:lnTo>
                  <a:lnTo>
                    <a:pt x="21461222" y="8604377"/>
                  </a:lnTo>
                  <a:lnTo>
                    <a:pt x="0" y="86043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</p:grpSp>
      <p:sp>
        <p:nvSpPr>
          <p:cNvPr id="6" name="TextBox 6"/>
          <p:cNvSpPr txBox="1"/>
          <p:nvPr/>
        </p:nvSpPr>
        <p:spPr>
          <a:xfrm rot="-143280">
            <a:off x="1868077" y="688004"/>
            <a:ext cx="1792186" cy="4838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30"/>
              </a:lnSpc>
            </a:pPr>
            <a:r>
              <a:rPr lang="en-US" sz="2450" b="1">
                <a:solidFill>
                  <a:srgbClr val="547228"/>
                </a:solidFill>
                <a:latin typeface="Arimo Bold" panose="020B0704020202020204"/>
                <a:ea typeface="Arimo Bold" panose="020B0704020202020204"/>
                <a:cs typeface="Arimo Bold" panose="020B0704020202020204"/>
                <a:sym typeface="Arimo Bold" panose="020B0704020202020204"/>
              </a:rPr>
              <a:t>БІОЛОГІЯ </a:t>
            </a:r>
            <a:endParaRPr lang="en-US" sz="2450" b="1">
              <a:solidFill>
                <a:srgbClr val="547228"/>
              </a:solidFill>
              <a:latin typeface="Arimo Bold" panose="020B0704020202020204"/>
              <a:ea typeface="Arimo Bold" panose="020B0704020202020204"/>
              <a:cs typeface="Arimo Bold" panose="020B0704020202020204"/>
              <a:sym typeface="Arimo Bold" panose="020B0704020202020204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3503" y="6425346"/>
            <a:ext cx="18375097" cy="3925157"/>
          </a:xfrm>
          <a:custGeom>
            <a:avLst/>
            <a:gdLst/>
            <a:ahLst/>
            <a:cxnLst/>
            <a:rect l="l" t="t" r="r" b="b"/>
            <a:pathLst>
              <a:path w="18375097" h="3925157">
                <a:moveTo>
                  <a:pt x="0" y="0"/>
                </a:moveTo>
                <a:lnTo>
                  <a:pt x="18375097" y="0"/>
                </a:lnTo>
                <a:lnTo>
                  <a:pt x="18375097" y="3925157"/>
                </a:lnTo>
                <a:lnTo>
                  <a:pt x="0" y="3925157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 t="-209" b="-209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661445" y="475174"/>
            <a:ext cx="16964120" cy="1107062"/>
          </a:xfrm>
          <a:custGeom>
            <a:avLst/>
            <a:gdLst/>
            <a:ahLst/>
            <a:cxnLst/>
            <a:rect l="l" t="t" r="r" b="b"/>
            <a:pathLst>
              <a:path w="16964120" h="1107062">
                <a:moveTo>
                  <a:pt x="0" y="0"/>
                </a:moveTo>
                <a:lnTo>
                  <a:pt x="16964120" y="0"/>
                </a:lnTo>
                <a:lnTo>
                  <a:pt x="16964120" y="1107062"/>
                </a:lnTo>
                <a:lnTo>
                  <a:pt x="0" y="110706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734" b="-734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724945" y="538674"/>
            <a:ext cx="16838162" cy="980062"/>
          </a:xfrm>
          <a:custGeom>
            <a:avLst/>
            <a:gdLst/>
            <a:ahLst/>
            <a:cxnLst/>
            <a:rect l="l" t="t" r="r" b="b"/>
            <a:pathLst>
              <a:path w="16838162" h="980062">
                <a:moveTo>
                  <a:pt x="0" y="0"/>
                </a:moveTo>
                <a:lnTo>
                  <a:pt x="16838162" y="0"/>
                </a:lnTo>
                <a:lnTo>
                  <a:pt x="16838162" y="980062"/>
                </a:lnTo>
                <a:lnTo>
                  <a:pt x="0" y="98006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 rot="0">
            <a:off x="1429820" y="2061830"/>
            <a:ext cx="15388451" cy="7843919"/>
            <a:chOff x="0" y="0"/>
            <a:chExt cx="20517935" cy="1045855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0517993" cy="10458577"/>
            </a:xfrm>
            <a:custGeom>
              <a:avLst/>
              <a:gdLst/>
              <a:ahLst/>
              <a:cxnLst/>
              <a:rect l="l" t="t" r="r" b="b"/>
              <a:pathLst>
                <a:path w="20517993" h="10458577">
                  <a:moveTo>
                    <a:pt x="0" y="0"/>
                  </a:moveTo>
                  <a:lnTo>
                    <a:pt x="20517993" y="0"/>
                  </a:lnTo>
                  <a:lnTo>
                    <a:pt x="20517993" y="10458577"/>
                  </a:lnTo>
                  <a:lnTo>
                    <a:pt x="0" y="104585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</p:sp>
      </p:grpSp>
      <p:sp>
        <p:nvSpPr>
          <p:cNvPr id="7" name="TextBox 7"/>
          <p:cNvSpPr txBox="1"/>
          <p:nvPr/>
        </p:nvSpPr>
        <p:spPr>
          <a:xfrm rot="-143280">
            <a:off x="1868077" y="688004"/>
            <a:ext cx="1792186" cy="4838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30"/>
              </a:lnSpc>
            </a:pPr>
            <a:r>
              <a:rPr lang="en-US" sz="2450" b="1">
                <a:solidFill>
                  <a:srgbClr val="547228"/>
                </a:solidFill>
                <a:latin typeface="Arimo Bold" panose="020B0704020202020204"/>
                <a:ea typeface="Arimo Bold" panose="020B0704020202020204"/>
                <a:cs typeface="Arimo Bold" panose="020B0704020202020204"/>
                <a:sym typeface="Arimo Bold" panose="020B0704020202020204"/>
              </a:rPr>
              <a:t>БІОЛОГІЯ </a:t>
            </a:r>
            <a:endParaRPr lang="en-US" sz="2450" b="1">
              <a:solidFill>
                <a:srgbClr val="547228"/>
              </a:solidFill>
              <a:latin typeface="Arimo Bold" panose="020B0704020202020204"/>
              <a:ea typeface="Arimo Bold" panose="020B0704020202020204"/>
              <a:cs typeface="Arimo Bold" panose="020B0704020202020204"/>
              <a:sym typeface="Arimo Bold" panose="020B0704020202020204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6562354" y="-438493"/>
            <a:ext cx="6083627" cy="27731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775"/>
              </a:lnSpc>
            </a:pPr>
            <a:r>
              <a:rPr lang="en-US" sz="14125">
                <a:solidFill>
                  <a:srgbClr val="547228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Будова</a:t>
            </a:r>
            <a:endParaRPr lang="en-US" sz="14125">
              <a:solidFill>
                <a:srgbClr val="547228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3503" y="6425346"/>
            <a:ext cx="18375097" cy="3925157"/>
          </a:xfrm>
          <a:custGeom>
            <a:avLst/>
            <a:gdLst/>
            <a:ahLst/>
            <a:cxnLst/>
            <a:rect l="l" t="t" r="r" b="b"/>
            <a:pathLst>
              <a:path w="18375097" h="3925157">
                <a:moveTo>
                  <a:pt x="0" y="0"/>
                </a:moveTo>
                <a:lnTo>
                  <a:pt x="18375097" y="0"/>
                </a:lnTo>
                <a:lnTo>
                  <a:pt x="18375097" y="3925157"/>
                </a:lnTo>
                <a:lnTo>
                  <a:pt x="0" y="3925157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 t="-209" b="-209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661445" y="475174"/>
            <a:ext cx="16964120" cy="1107062"/>
          </a:xfrm>
          <a:custGeom>
            <a:avLst/>
            <a:gdLst/>
            <a:ahLst/>
            <a:cxnLst/>
            <a:rect l="l" t="t" r="r" b="b"/>
            <a:pathLst>
              <a:path w="16964120" h="1107062">
                <a:moveTo>
                  <a:pt x="0" y="0"/>
                </a:moveTo>
                <a:lnTo>
                  <a:pt x="16964120" y="0"/>
                </a:lnTo>
                <a:lnTo>
                  <a:pt x="16964120" y="1107062"/>
                </a:lnTo>
                <a:lnTo>
                  <a:pt x="0" y="110706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734" b="-734"/>
            </a:stretch>
          </a:blipFill>
        </p:spPr>
      </p:sp>
      <p:grpSp>
        <p:nvGrpSpPr>
          <p:cNvPr id="4" name="Group 4"/>
          <p:cNvGrpSpPr/>
          <p:nvPr/>
        </p:nvGrpSpPr>
        <p:grpSpPr>
          <a:xfrm rot="0">
            <a:off x="383134" y="1518733"/>
            <a:ext cx="10772775" cy="8229600"/>
            <a:chOff x="0" y="0"/>
            <a:chExt cx="14363700" cy="1097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4363700" cy="10972800"/>
            </a:xfrm>
            <a:custGeom>
              <a:avLst/>
              <a:gdLst/>
              <a:ahLst/>
              <a:cxnLst/>
              <a:rect l="l" t="t" r="r" b="b"/>
              <a:pathLst>
                <a:path w="14363700" h="10972800">
                  <a:moveTo>
                    <a:pt x="0" y="0"/>
                  </a:moveTo>
                  <a:lnTo>
                    <a:pt x="14363700" y="0"/>
                  </a:lnTo>
                  <a:lnTo>
                    <a:pt x="14363700" y="10972800"/>
                  </a:lnTo>
                  <a:lnTo>
                    <a:pt x="0" y="10972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t="-28" b="-28"/>
              </a:stretch>
            </a:blipFill>
          </p:spPr>
        </p:sp>
      </p:grpSp>
      <p:sp>
        <p:nvSpPr>
          <p:cNvPr id="6" name="Freeform 6"/>
          <p:cNvSpPr/>
          <p:nvPr/>
        </p:nvSpPr>
        <p:spPr>
          <a:xfrm>
            <a:off x="-6132654" y="-874380"/>
            <a:ext cx="18251682" cy="9748393"/>
          </a:xfrm>
          <a:custGeom>
            <a:avLst/>
            <a:gdLst/>
            <a:ahLst/>
            <a:cxnLst/>
            <a:rect l="l" t="t" r="r" b="b"/>
            <a:pathLst>
              <a:path w="18251682" h="9748393">
                <a:moveTo>
                  <a:pt x="0" y="0"/>
                </a:moveTo>
                <a:lnTo>
                  <a:pt x="18251682" y="0"/>
                </a:lnTo>
                <a:lnTo>
                  <a:pt x="18251682" y="9748393"/>
                </a:lnTo>
                <a:lnTo>
                  <a:pt x="0" y="974839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 rot="0">
            <a:off x="9849603" y="3294021"/>
            <a:ext cx="8461991" cy="4859927"/>
            <a:chOff x="0" y="0"/>
            <a:chExt cx="11282655" cy="647990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1282680" cy="6479921"/>
            </a:xfrm>
            <a:custGeom>
              <a:avLst/>
              <a:gdLst/>
              <a:ahLst/>
              <a:cxnLst/>
              <a:rect l="l" t="t" r="r" b="b"/>
              <a:pathLst>
                <a:path w="11282680" h="6479921">
                  <a:moveTo>
                    <a:pt x="0" y="0"/>
                  </a:moveTo>
                  <a:lnTo>
                    <a:pt x="11282680" y="0"/>
                  </a:lnTo>
                  <a:lnTo>
                    <a:pt x="11282680" y="6479921"/>
                  </a:lnTo>
                  <a:lnTo>
                    <a:pt x="0" y="64799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</p:sp>
      </p:grpSp>
      <p:sp>
        <p:nvSpPr>
          <p:cNvPr id="9" name="TextBox 9"/>
          <p:cNvSpPr txBox="1"/>
          <p:nvPr/>
        </p:nvSpPr>
        <p:spPr>
          <a:xfrm>
            <a:off x="661445" y="2986832"/>
            <a:ext cx="9357093" cy="66484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60"/>
              </a:lnSpc>
            </a:pPr>
            <a:r>
              <a:rPr lang="en-US" sz="6220">
                <a:solidFill>
                  <a:srgbClr val="166469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Кінцівки розташовані по боках тулуба внаслідок чого тіло торкається землі і ніби плазує. Звідси й походить назва.</a:t>
            </a:r>
            <a:endParaRPr lang="en-US" sz="6220">
              <a:solidFill>
                <a:srgbClr val="166469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</p:txBody>
      </p:sp>
      <p:sp>
        <p:nvSpPr>
          <p:cNvPr id="10" name="TextBox 10"/>
          <p:cNvSpPr txBox="1"/>
          <p:nvPr/>
        </p:nvSpPr>
        <p:spPr>
          <a:xfrm rot="-143280">
            <a:off x="1868077" y="688004"/>
            <a:ext cx="1792186" cy="4838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30"/>
              </a:lnSpc>
            </a:pPr>
            <a:r>
              <a:rPr lang="en-US" sz="2450" b="1">
                <a:solidFill>
                  <a:srgbClr val="547228"/>
                </a:solidFill>
                <a:latin typeface="Arimo Bold" panose="020B0704020202020204"/>
                <a:ea typeface="Arimo Bold" panose="020B0704020202020204"/>
                <a:cs typeface="Arimo Bold" panose="020B0704020202020204"/>
                <a:sym typeface="Arimo Bold" panose="020B0704020202020204"/>
              </a:rPr>
              <a:t>БІОЛОГІЯ </a:t>
            </a:r>
            <a:endParaRPr lang="en-US" sz="2450" b="1">
              <a:solidFill>
                <a:srgbClr val="547228"/>
              </a:solidFill>
              <a:latin typeface="Arimo Bold" panose="020B0704020202020204"/>
              <a:ea typeface="Arimo Bold" panose="020B0704020202020204"/>
              <a:cs typeface="Arimo Bold" panose="020B0704020202020204"/>
              <a:sym typeface="Arimo Bold" panose="020B0704020202020204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3503" y="6425346"/>
            <a:ext cx="18375097" cy="3925157"/>
          </a:xfrm>
          <a:custGeom>
            <a:avLst/>
            <a:gdLst/>
            <a:ahLst/>
            <a:cxnLst/>
            <a:rect l="l" t="t" r="r" b="b"/>
            <a:pathLst>
              <a:path w="18375097" h="3925157">
                <a:moveTo>
                  <a:pt x="0" y="0"/>
                </a:moveTo>
                <a:lnTo>
                  <a:pt x="18375097" y="0"/>
                </a:lnTo>
                <a:lnTo>
                  <a:pt x="18375097" y="3925157"/>
                </a:lnTo>
                <a:lnTo>
                  <a:pt x="0" y="3925157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 t="-209" b="-209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661445" y="475174"/>
            <a:ext cx="16964120" cy="1107062"/>
          </a:xfrm>
          <a:custGeom>
            <a:avLst/>
            <a:gdLst/>
            <a:ahLst/>
            <a:cxnLst/>
            <a:rect l="l" t="t" r="r" b="b"/>
            <a:pathLst>
              <a:path w="16964120" h="1107062">
                <a:moveTo>
                  <a:pt x="0" y="0"/>
                </a:moveTo>
                <a:lnTo>
                  <a:pt x="16964120" y="0"/>
                </a:lnTo>
                <a:lnTo>
                  <a:pt x="16964120" y="1107062"/>
                </a:lnTo>
                <a:lnTo>
                  <a:pt x="0" y="110706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734" b="-734"/>
            </a:stretch>
          </a:blipFill>
        </p:spPr>
      </p:sp>
      <p:grpSp>
        <p:nvGrpSpPr>
          <p:cNvPr id="4" name="Group 4"/>
          <p:cNvGrpSpPr/>
          <p:nvPr/>
        </p:nvGrpSpPr>
        <p:grpSpPr>
          <a:xfrm rot="0">
            <a:off x="153271" y="2021796"/>
            <a:ext cx="8990729" cy="6869192"/>
            <a:chOff x="0" y="0"/>
            <a:chExt cx="11987639" cy="915892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1987657" cy="9158986"/>
            </a:xfrm>
            <a:custGeom>
              <a:avLst/>
              <a:gdLst/>
              <a:ahLst/>
              <a:cxnLst/>
              <a:rect l="l" t="t" r="r" b="b"/>
              <a:pathLst>
                <a:path w="11987657" h="9158986">
                  <a:moveTo>
                    <a:pt x="0" y="0"/>
                  </a:moveTo>
                  <a:lnTo>
                    <a:pt x="11987657" y="0"/>
                  </a:lnTo>
                  <a:lnTo>
                    <a:pt x="11987657" y="9158986"/>
                  </a:lnTo>
                  <a:lnTo>
                    <a:pt x="0" y="91589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10" r="-10"/>
              </a:stretch>
            </a:blipFill>
          </p:spPr>
        </p:sp>
      </p:grpSp>
      <p:grpSp>
        <p:nvGrpSpPr>
          <p:cNvPr id="6" name="Group 6"/>
          <p:cNvGrpSpPr/>
          <p:nvPr/>
        </p:nvGrpSpPr>
        <p:grpSpPr>
          <a:xfrm rot="0">
            <a:off x="9333224" y="2021796"/>
            <a:ext cx="7926076" cy="7926076"/>
            <a:chOff x="0" y="0"/>
            <a:chExt cx="10568101" cy="1056810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0568051" cy="10568051"/>
            </a:xfrm>
            <a:custGeom>
              <a:avLst/>
              <a:gdLst/>
              <a:ahLst/>
              <a:cxnLst/>
              <a:rect l="l" t="t" r="r" b="b"/>
              <a:pathLst>
                <a:path w="10568051" h="10568051">
                  <a:moveTo>
                    <a:pt x="0" y="0"/>
                  </a:moveTo>
                  <a:lnTo>
                    <a:pt x="10568051" y="0"/>
                  </a:lnTo>
                  <a:lnTo>
                    <a:pt x="10568051" y="10568051"/>
                  </a:lnTo>
                  <a:lnTo>
                    <a:pt x="0" y="105680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</p:grpSp>
      <p:sp>
        <p:nvSpPr>
          <p:cNvPr id="8" name="TextBox 8"/>
          <p:cNvSpPr txBox="1"/>
          <p:nvPr/>
        </p:nvSpPr>
        <p:spPr>
          <a:xfrm>
            <a:off x="873121" y="3217479"/>
            <a:ext cx="7117480" cy="53632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5"/>
              </a:lnSpc>
            </a:pPr>
            <a:r>
              <a:rPr lang="en-US" sz="5025" b="1" i="1">
                <a:solidFill>
                  <a:srgbClr val="FF3333"/>
                </a:solidFill>
                <a:latin typeface="Comic Sans Bold Italics" panose="03000902030302060204"/>
                <a:ea typeface="Comic Sans Bold Italics" panose="03000902030302060204"/>
                <a:cs typeface="Comic Sans Bold Italics" panose="03000902030302060204"/>
                <a:sym typeface="Comic Sans Bold Italics" panose="03000902030302060204"/>
              </a:rPr>
              <a:t>!!!Шкіра суха майже без  залоз з роговими лусками!!! </a:t>
            </a:r>
            <a:r>
              <a:rPr lang="en-US" sz="5025">
                <a:solidFill>
                  <a:srgbClr val="166469"/>
                </a:solidFill>
                <a:latin typeface="Comic Sans" panose="03000702030302020204"/>
                <a:ea typeface="Comic Sans" panose="03000702030302020204"/>
                <a:cs typeface="Comic Sans" panose="03000702030302020204"/>
                <a:sym typeface="Comic Sans" panose="03000702030302020204"/>
              </a:rPr>
              <a:t>старий покрив скидаєьться час від часу а новий утворюється</a:t>
            </a:r>
            <a:endParaRPr lang="en-US" sz="5025">
              <a:solidFill>
                <a:srgbClr val="166469"/>
              </a:solidFill>
              <a:latin typeface="Comic Sans" panose="03000702030302020204"/>
              <a:ea typeface="Comic Sans" panose="03000702030302020204"/>
              <a:cs typeface="Comic Sans" panose="03000702030302020204"/>
              <a:sym typeface="Comic Sans" panose="03000702030302020204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870062" y="687962"/>
            <a:ext cx="1792186" cy="4838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30"/>
              </a:lnSpc>
            </a:pPr>
            <a:r>
              <a:rPr lang="en-US" sz="2450" b="1">
                <a:solidFill>
                  <a:srgbClr val="547228"/>
                </a:solidFill>
                <a:latin typeface="Arimo Bold" panose="020B0704020202020204"/>
                <a:ea typeface="Arimo Bold" panose="020B0704020202020204"/>
                <a:cs typeface="Arimo Bold" panose="020B0704020202020204"/>
                <a:sym typeface="Arimo Bold" panose="020B0704020202020204"/>
              </a:rPr>
              <a:t>БІОЛОГІЯ </a:t>
            </a:r>
            <a:endParaRPr lang="en-US" sz="2450" b="1">
              <a:solidFill>
                <a:srgbClr val="547228"/>
              </a:solidFill>
              <a:latin typeface="Arimo Bold" panose="020B0704020202020204"/>
              <a:ea typeface="Arimo Bold" panose="020B0704020202020204"/>
              <a:cs typeface="Arimo Bold" panose="020B0704020202020204"/>
              <a:sym typeface="Arimo Bold" panose="020B0704020202020204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3503" y="6425346"/>
            <a:ext cx="18375097" cy="3925157"/>
          </a:xfrm>
          <a:custGeom>
            <a:avLst/>
            <a:gdLst/>
            <a:ahLst/>
            <a:cxnLst/>
            <a:rect l="l" t="t" r="r" b="b"/>
            <a:pathLst>
              <a:path w="18375097" h="3925157">
                <a:moveTo>
                  <a:pt x="0" y="0"/>
                </a:moveTo>
                <a:lnTo>
                  <a:pt x="18375097" y="0"/>
                </a:lnTo>
                <a:lnTo>
                  <a:pt x="18375097" y="3925157"/>
                </a:lnTo>
                <a:lnTo>
                  <a:pt x="0" y="3925157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 t="-209" b="-209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661445" y="475174"/>
            <a:ext cx="16964120" cy="1107062"/>
          </a:xfrm>
          <a:custGeom>
            <a:avLst/>
            <a:gdLst/>
            <a:ahLst/>
            <a:cxnLst/>
            <a:rect l="l" t="t" r="r" b="b"/>
            <a:pathLst>
              <a:path w="16964120" h="1107062">
                <a:moveTo>
                  <a:pt x="0" y="0"/>
                </a:moveTo>
                <a:lnTo>
                  <a:pt x="16964120" y="0"/>
                </a:lnTo>
                <a:lnTo>
                  <a:pt x="16964120" y="1107062"/>
                </a:lnTo>
                <a:lnTo>
                  <a:pt x="0" y="110706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734" b="-734"/>
            </a:stretch>
          </a:blipFill>
        </p:spPr>
      </p:sp>
      <p:grpSp>
        <p:nvGrpSpPr>
          <p:cNvPr id="4" name="Group 4"/>
          <p:cNvGrpSpPr/>
          <p:nvPr/>
        </p:nvGrpSpPr>
        <p:grpSpPr>
          <a:xfrm rot="0">
            <a:off x="153271" y="2021796"/>
            <a:ext cx="8990729" cy="6869192"/>
            <a:chOff x="0" y="0"/>
            <a:chExt cx="11987639" cy="915892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1987657" cy="9158986"/>
            </a:xfrm>
            <a:custGeom>
              <a:avLst/>
              <a:gdLst/>
              <a:ahLst/>
              <a:cxnLst/>
              <a:rect l="l" t="t" r="r" b="b"/>
              <a:pathLst>
                <a:path w="11987657" h="9158986">
                  <a:moveTo>
                    <a:pt x="0" y="0"/>
                  </a:moveTo>
                  <a:lnTo>
                    <a:pt x="11987657" y="0"/>
                  </a:lnTo>
                  <a:lnTo>
                    <a:pt x="11987657" y="9158986"/>
                  </a:lnTo>
                  <a:lnTo>
                    <a:pt x="0" y="91589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10" r="-10"/>
              </a:stretch>
            </a:blipFill>
          </p:spPr>
        </p:sp>
      </p:grpSp>
      <p:grpSp>
        <p:nvGrpSpPr>
          <p:cNvPr id="6" name="Group 6"/>
          <p:cNvGrpSpPr/>
          <p:nvPr/>
        </p:nvGrpSpPr>
        <p:grpSpPr>
          <a:xfrm rot="0">
            <a:off x="9124045" y="1171804"/>
            <a:ext cx="9020135" cy="4862792"/>
            <a:chOff x="0" y="0"/>
            <a:chExt cx="12026847" cy="648372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2026900" cy="6483731"/>
            </a:xfrm>
            <a:custGeom>
              <a:avLst/>
              <a:gdLst/>
              <a:ahLst/>
              <a:cxnLst/>
              <a:rect l="l" t="t" r="r" b="b"/>
              <a:pathLst>
                <a:path w="12026900" h="6483731">
                  <a:moveTo>
                    <a:pt x="0" y="0"/>
                  </a:moveTo>
                  <a:lnTo>
                    <a:pt x="12026900" y="0"/>
                  </a:lnTo>
                  <a:lnTo>
                    <a:pt x="12026900" y="6483731"/>
                  </a:lnTo>
                  <a:lnTo>
                    <a:pt x="0" y="64837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t="-62295" b="-62295"/>
              </a:stretch>
            </a:blipFill>
          </p:spPr>
        </p:sp>
      </p:grpSp>
      <p:grpSp>
        <p:nvGrpSpPr>
          <p:cNvPr id="8" name="Group 8"/>
          <p:cNvGrpSpPr/>
          <p:nvPr/>
        </p:nvGrpSpPr>
        <p:grpSpPr>
          <a:xfrm rot="0">
            <a:off x="8869529" y="5200575"/>
            <a:ext cx="9442064" cy="4517037"/>
            <a:chOff x="0" y="0"/>
            <a:chExt cx="12589419" cy="6022716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2589383" cy="6022721"/>
            </a:xfrm>
            <a:custGeom>
              <a:avLst/>
              <a:gdLst/>
              <a:ahLst/>
              <a:cxnLst/>
              <a:rect l="l" t="t" r="r" b="b"/>
              <a:pathLst>
                <a:path w="12589383" h="6022721">
                  <a:moveTo>
                    <a:pt x="0" y="0"/>
                  </a:moveTo>
                  <a:lnTo>
                    <a:pt x="12589383" y="0"/>
                  </a:lnTo>
                  <a:lnTo>
                    <a:pt x="12589383" y="6022721"/>
                  </a:lnTo>
                  <a:lnTo>
                    <a:pt x="0" y="60227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</p:sp>
      </p:grpSp>
      <p:sp>
        <p:nvSpPr>
          <p:cNvPr id="10" name="TextBox 10"/>
          <p:cNvSpPr txBox="1"/>
          <p:nvPr/>
        </p:nvSpPr>
        <p:spPr>
          <a:xfrm>
            <a:off x="661445" y="2996090"/>
            <a:ext cx="8095345" cy="53918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5"/>
              </a:lnSpc>
            </a:pPr>
            <a:r>
              <a:rPr lang="en-US" sz="5025" b="1" i="1">
                <a:solidFill>
                  <a:srgbClr val="FF3333"/>
                </a:solidFill>
                <a:latin typeface="Arimo Bold Italics" panose="020B0704020202090204"/>
                <a:ea typeface="Arimo Bold Italics" panose="020B0704020202090204"/>
                <a:cs typeface="Arimo Bold Italics" panose="020B0704020202090204"/>
                <a:sym typeface="Arimo Bold Italics" panose="020B0704020202090204"/>
              </a:rPr>
              <a:t>!!!СЕРЦЕ ТРИКАМЕРНЕ!!!</a:t>
            </a:r>
            <a:endParaRPr lang="en-US" sz="5025" b="1" i="1">
              <a:solidFill>
                <a:srgbClr val="FF3333"/>
              </a:solidFill>
              <a:latin typeface="Arimo Bold Italics" panose="020B0704020202090204"/>
              <a:ea typeface="Arimo Bold Italics" panose="020B0704020202090204"/>
              <a:cs typeface="Arimo Bold Italics" panose="020B0704020202090204"/>
              <a:sym typeface="Arimo Bold Italics" panose="020B0704020202090204"/>
            </a:endParaRPr>
          </a:p>
          <a:p>
            <a:pPr algn="ctr">
              <a:lnSpc>
                <a:spcPts val="6995"/>
              </a:lnSpc>
            </a:pPr>
            <a:r>
              <a:rPr lang="en-US" sz="5025" b="1" i="1">
                <a:solidFill>
                  <a:srgbClr val="FF3333"/>
                </a:solidFill>
                <a:latin typeface="Arimo Bold Italics" panose="020B0704020202090204"/>
                <a:ea typeface="Arimo Bold Italics" panose="020B0704020202090204"/>
                <a:cs typeface="Arimo Bold Italics" panose="020B0704020202090204"/>
                <a:sym typeface="Arimo Bold Italics" panose="020B0704020202090204"/>
              </a:rPr>
              <a:t>З’ЯВЛЯЄТЬСЯ НЕПОВННА ПЕРЕГОРОДКА </a:t>
            </a:r>
            <a:endParaRPr lang="en-US" sz="5025" b="1" i="1">
              <a:solidFill>
                <a:srgbClr val="FF3333"/>
              </a:solidFill>
              <a:latin typeface="Arimo Bold Italics" panose="020B0704020202090204"/>
              <a:ea typeface="Arimo Bold Italics" panose="020B0704020202090204"/>
              <a:cs typeface="Arimo Bold Italics" panose="020B0704020202090204"/>
              <a:sym typeface="Arimo Bold Italics" panose="020B0704020202090204"/>
            </a:endParaRPr>
          </a:p>
          <a:p>
            <a:pPr algn="ctr">
              <a:lnSpc>
                <a:spcPts val="6995"/>
              </a:lnSpc>
            </a:pPr>
            <a:r>
              <a:rPr lang="en-US" sz="5025" b="1" i="1">
                <a:solidFill>
                  <a:srgbClr val="166469"/>
                </a:solidFill>
                <a:latin typeface="Arimo Bold Italics" panose="020B0704020202090204"/>
                <a:ea typeface="Arimo Bold Italics" panose="020B0704020202090204"/>
                <a:cs typeface="Arimo Bold Italics" panose="020B0704020202090204"/>
                <a:sym typeface="Arimo Bold Italics" panose="020B0704020202090204"/>
              </a:rPr>
              <a:t>!!!ДИХАЮТЬ ЛЕГЕНЯМИ !!!</a:t>
            </a:r>
            <a:endParaRPr lang="en-US" sz="5025" b="1" i="1">
              <a:solidFill>
                <a:srgbClr val="166469"/>
              </a:solidFill>
              <a:latin typeface="Arimo Bold Italics" panose="020B0704020202090204"/>
              <a:ea typeface="Arimo Bold Italics" panose="020B0704020202090204"/>
              <a:cs typeface="Arimo Bold Italics" panose="020B0704020202090204"/>
              <a:sym typeface="Arimo Bold Italics" panose="020B0704020202090204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870062" y="687962"/>
            <a:ext cx="1792186" cy="4838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30"/>
              </a:lnSpc>
            </a:pPr>
            <a:r>
              <a:rPr lang="en-US" sz="2450" b="1">
                <a:solidFill>
                  <a:srgbClr val="547228"/>
                </a:solidFill>
                <a:latin typeface="Arimo Bold" panose="020B0704020202020204"/>
                <a:ea typeface="Arimo Bold" panose="020B0704020202020204"/>
                <a:cs typeface="Arimo Bold" panose="020B0704020202020204"/>
                <a:sym typeface="Arimo Bold" panose="020B0704020202020204"/>
              </a:rPr>
              <a:t>БІОЛОГІЯ </a:t>
            </a:r>
            <a:endParaRPr lang="en-US" sz="2450" b="1">
              <a:solidFill>
                <a:srgbClr val="547228"/>
              </a:solidFill>
              <a:latin typeface="Arimo Bold" panose="020B0704020202020204"/>
              <a:ea typeface="Arimo Bold" panose="020B0704020202020204"/>
              <a:cs typeface="Arimo Bold" panose="020B0704020202020204"/>
              <a:sym typeface="Arimo Bold" panose="020B0704020202020204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3503" y="6425346"/>
            <a:ext cx="18375097" cy="3925157"/>
          </a:xfrm>
          <a:custGeom>
            <a:avLst/>
            <a:gdLst/>
            <a:ahLst/>
            <a:cxnLst/>
            <a:rect l="l" t="t" r="r" b="b"/>
            <a:pathLst>
              <a:path w="18375097" h="3925157">
                <a:moveTo>
                  <a:pt x="0" y="0"/>
                </a:moveTo>
                <a:lnTo>
                  <a:pt x="18375097" y="0"/>
                </a:lnTo>
                <a:lnTo>
                  <a:pt x="18375097" y="3925157"/>
                </a:lnTo>
                <a:lnTo>
                  <a:pt x="0" y="3925157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 t="-209" b="-209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661445" y="339257"/>
            <a:ext cx="16964120" cy="1378887"/>
          </a:xfrm>
          <a:custGeom>
            <a:avLst/>
            <a:gdLst/>
            <a:ahLst/>
            <a:cxnLst/>
            <a:rect l="l" t="t" r="r" b="b"/>
            <a:pathLst>
              <a:path w="16964120" h="1378887">
                <a:moveTo>
                  <a:pt x="0" y="0"/>
                </a:moveTo>
                <a:lnTo>
                  <a:pt x="16964120" y="0"/>
                </a:lnTo>
                <a:lnTo>
                  <a:pt x="16964120" y="1378887"/>
                </a:lnTo>
                <a:lnTo>
                  <a:pt x="0" y="137888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398" b="-398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724945" y="-166908"/>
            <a:ext cx="16838162" cy="1312418"/>
          </a:xfrm>
          <a:custGeom>
            <a:avLst/>
            <a:gdLst/>
            <a:ahLst/>
            <a:cxnLst/>
            <a:rect l="l" t="t" r="r" b="b"/>
            <a:pathLst>
              <a:path w="16838162" h="1312418">
                <a:moveTo>
                  <a:pt x="0" y="0"/>
                </a:moveTo>
                <a:lnTo>
                  <a:pt x="16838162" y="0"/>
                </a:lnTo>
                <a:lnTo>
                  <a:pt x="16838162" y="1312418"/>
                </a:lnTo>
                <a:lnTo>
                  <a:pt x="0" y="131241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 rot="0">
            <a:off x="9085945" y="1337367"/>
            <a:ext cx="38100" cy="1416380"/>
            <a:chOff x="0" y="0"/>
            <a:chExt cx="50800" cy="1888507"/>
          </a:xfrm>
        </p:grpSpPr>
        <p:sp>
          <p:nvSpPr>
            <p:cNvPr id="7" name="Freeform 7"/>
            <p:cNvSpPr/>
            <p:nvPr/>
          </p:nvSpPr>
          <p:spPr>
            <a:xfrm>
              <a:off x="0" y="25400"/>
              <a:ext cx="50800" cy="1837690"/>
            </a:xfrm>
            <a:custGeom>
              <a:avLst/>
              <a:gdLst/>
              <a:ahLst/>
              <a:cxnLst/>
              <a:rect l="l" t="t" r="r" b="b"/>
              <a:pathLst>
                <a:path w="50800" h="1837690">
                  <a:moveTo>
                    <a:pt x="50800" y="0"/>
                  </a:moveTo>
                  <a:lnTo>
                    <a:pt x="50800" y="1837690"/>
                  </a:lnTo>
                  <a:lnTo>
                    <a:pt x="0" y="18376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8" name="Group 8"/>
          <p:cNvGrpSpPr/>
          <p:nvPr/>
        </p:nvGrpSpPr>
        <p:grpSpPr>
          <a:xfrm rot="0">
            <a:off x="228565" y="2734697"/>
            <a:ext cx="5075180" cy="6601860"/>
            <a:chOff x="0" y="0"/>
            <a:chExt cx="6766907" cy="880248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766941" cy="8802497"/>
            </a:xfrm>
            <a:custGeom>
              <a:avLst/>
              <a:gdLst/>
              <a:ahLst/>
              <a:cxnLst/>
              <a:rect l="l" t="t" r="r" b="b"/>
              <a:pathLst>
                <a:path w="6766941" h="8802497">
                  <a:moveTo>
                    <a:pt x="0" y="0"/>
                  </a:moveTo>
                  <a:lnTo>
                    <a:pt x="6766941" y="0"/>
                  </a:lnTo>
                  <a:lnTo>
                    <a:pt x="6766941" y="8802497"/>
                  </a:lnTo>
                  <a:lnTo>
                    <a:pt x="0" y="88024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10" r="-10"/>
              </a:stretch>
            </a:blipFill>
          </p:spPr>
        </p:sp>
      </p:grpSp>
      <p:sp>
        <p:nvSpPr>
          <p:cNvPr id="10" name="Freeform 10"/>
          <p:cNvSpPr/>
          <p:nvPr/>
        </p:nvSpPr>
        <p:spPr>
          <a:xfrm>
            <a:off x="6678706" y="4273125"/>
            <a:ext cx="4930588" cy="4114800"/>
          </a:xfrm>
          <a:custGeom>
            <a:avLst/>
            <a:gdLst/>
            <a:ahLst/>
            <a:cxnLst/>
            <a:rect l="l" t="t" r="r" b="b"/>
            <a:pathLst>
              <a:path w="4930588" h="4114800">
                <a:moveTo>
                  <a:pt x="0" y="0"/>
                </a:moveTo>
                <a:lnTo>
                  <a:pt x="4930588" y="0"/>
                </a:lnTo>
                <a:lnTo>
                  <a:pt x="493058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81" b="-81"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2210044" y="3281356"/>
            <a:ext cx="5939212" cy="5852823"/>
          </a:xfrm>
          <a:custGeom>
            <a:avLst/>
            <a:gdLst/>
            <a:ahLst/>
            <a:cxnLst/>
            <a:rect l="l" t="t" r="r" b="b"/>
            <a:pathLst>
              <a:path w="5939212" h="5852823">
                <a:moveTo>
                  <a:pt x="0" y="0"/>
                </a:moveTo>
                <a:lnTo>
                  <a:pt x="5939212" y="0"/>
                </a:lnTo>
                <a:lnTo>
                  <a:pt x="5939212" y="5852823"/>
                </a:lnTo>
                <a:lnTo>
                  <a:pt x="0" y="585282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t="-87" b="-87"/>
            </a:stretch>
          </a:blipFill>
        </p:spPr>
      </p:sp>
      <p:sp>
        <p:nvSpPr>
          <p:cNvPr id="12" name="TextBox 12"/>
          <p:cNvSpPr txBox="1"/>
          <p:nvPr/>
        </p:nvSpPr>
        <p:spPr>
          <a:xfrm rot="-143280">
            <a:off x="1868077" y="688004"/>
            <a:ext cx="1792186" cy="4838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30"/>
              </a:lnSpc>
            </a:pPr>
            <a:r>
              <a:rPr lang="en-US" sz="2450" b="1">
                <a:solidFill>
                  <a:srgbClr val="547228"/>
                </a:solidFill>
                <a:latin typeface="Arimo Bold" panose="020B0704020202020204"/>
                <a:ea typeface="Arimo Bold" panose="020B0704020202020204"/>
                <a:cs typeface="Arimo Bold" panose="020B0704020202020204"/>
                <a:sym typeface="Arimo Bold" panose="020B0704020202020204"/>
              </a:rPr>
              <a:t>БІОЛОГІЯ </a:t>
            </a:r>
            <a:endParaRPr lang="en-US" sz="2450" b="1">
              <a:solidFill>
                <a:srgbClr val="547228"/>
              </a:solidFill>
              <a:latin typeface="Arimo Bold" panose="020B0704020202020204"/>
              <a:ea typeface="Arimo Bold" panose="020B0704020202020204"/>
              <a:cs typeface="Arimo Bold" panose="020B0704020202020204"/>
              <a:sym typeface="Arimo Bold" panose="020B0704020202020204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2518896" y="1197083"/>
            <a:ext cx="2911266" cy="10361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465"/>
              </a:lnSpc>
            </a:pPr>
            <a:r>
              <a:rPr lang="en-US" sz="5330" b="1">
                <a:solidFill>
                  <a:srgbClr val="8399C4"/>
                </a:solidFill>
                <a:latin typeface="Arimo Bold" panose="020B0704020202020204"/>
                <a:ea typeface="Arimo Bold" panose="020B0704020202020204"/>
                <a:cs typeface="Arimo Bold" panose="020B0704020202020204"/>
                <a:sym typeface="Arimo Bold" panose="020B0704020202020204"/>
              </a:rPr>
              <a:t>Лускаті</a:t>
            </a:r>
            <a:endParaRPr lang="en-US" sz="5330" b="1">
              <a:solidFill>
                <a:srgbClr val="8399C4"/>
              </a:solidFill>
              <a:latin typeface="Arimo Bold" panose="020B0704020202020204"/>
              <a:ea typeface="Arimo Bold" panose="020B0704020202020204"/>
              <a:cs typeface="Arimo Bold" panose="020B0704020202020204"/>
              <a:sym typeface="Arimo Bold" panose="020B0704020202020204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7809643" y="276663"/>
            <a:ext cx="3371926" cy="10361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465"/>
              </a:lnSpc>
            </a:pPr>
            <a:r>
              <a:rPr lang="en-US" sz="5330" b="1">
                <a:solidFill>
                  <a:srgbClr val="A02818"/>
                </a:solidFill>
                <a:latin typeface="Arimo Bold" panose="020B0704020202020204"/>
                <a:ea typeface="Arimo Bold" panose="020B0704020202020204"/>
                <a:cs typeface="Arimo Bold" panose="020B0704020202020204"/>
                <a:sym typeface="Arimo Bold" panose="020B0704020202020204"/>
              </a:rPr>
              <a:t>Рептилії</a:t>
            </a:r>
            <a:endParaRPr lang="en-US" sz="5330" b="1">
              <a:solidFill>
                <a:srgbClr val="A02818"/>
              </a:solidFill>
              <a:latin typeface="Arimo Bold" panose="020B0704020202020204"/>
              <a:ea typeface="Arimo Bold" panose="020B0704020202020204"/>
              <a:cs typeface="Arimo Bold" panose="020B0704020202020204"/>
              <a:sym typeface="Arimo Bold" panose="020B0704020202020204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3099999" y="1289142"/>
            <a:ext cx="4159301" cy="10361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465"/>
              </a:lnSpc>
            </a:pPr>
            <a:r>
              <a:rPr lang="en-US" sz="5330" b="1">
                <a:solidFill>
                  <a:srgbClr val="166469"/>
                </a:solidFill>
                <a:latin typeface="Arimo Bold" panose="020B0704020202020204"/>
                <a:ea typeface="Arimo Bold" panose="020B0704020202020204"/>
                <a:cs typeface="Arimo Bold" panose="020B0704020202020204"/>
                <a:sym typeface="Arimo Bold" panose="020B0704020202020204"/>
              </a:rPr>
              <a:t>Крокодили</a:t>
            </a:r>
            <a:endParaRPr lang="en-US" sz="5330" b="1">
              <a:solidFill>
                <a:srgbClr val="166469"/>
              </a:solidFill>
              <a:latin typeface="Arimo Bold" panose="020B0704020202020204"/>
              <a:ea typeface="Arimo Bold" panose="020B0704020202020204"/>
              <a:cs typeface="Arimo Bold" panose="020B0704020202020204"/>
              <a:sym typeface="Arimo Bold" panose="020B0704020202020204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7474751" y="2648972"/>
            <a:ext cx="4041708" cy="10361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465"/>
              </a:lnSpc>
            </a:pPr>
            <a:r>
              <a:rPr lang="en-US" sz="5330" b="1">
                <a:solidFill>
                  <a:srgbClr val="702106"/>
                </a:solidFill>
                <a:latin typeface="Arimo Bold" panose="020B0704020202020204"/>
                <a:ea typeface="Arimo Bold" panose="020B0704020202020204"/>
                <a:cs typeface="Arimo Bold" panose="020B0704020202020204"/>
                <a:sym typeface="Arimo Bold" panose="020B0704020202020204"/>
              </a:rPr>
              <a:t>Черепахи</a:t>
            </a:r>
            <a:endParaRPr lang="en-US" sz="5330" b="1">
              <a:solidFill>
                <a:srgbClr val="702106"/>
              </a:solidFill>
              <a:latin typeface="Arimo Bold" panose="020B0704020202020204"/>
              <a:ea typeface="Arimo Bold" panose="020B0704020202020204"/>
              <a:cs typeface="Arimo Bold" panose="020B0704020202020204"/>
              <a:sym typeface="Arimo Bold" panose="020B0704020202020204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2888</Words>
  <Application>WPS Presentation</Application>
  <PresentationFormat>On-screen Show (4:3)</PresentationFormat>
  <Paragraphs>207</Paragraphs>
  <Slides>27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8" baseType="lpstr">
      <vt:lpstr>Arial</vt:lpstr>
      <vt:lpstr>SimSun</vt:lpstr>
      <vt:lpstr>Wingdings</vt:lpstr>
      <vt:lpstr>Arimo Bold</vt:lpstr>
      <vt:lpstr>Comic Sans</vt:lpstr>
      <vt:lpstr>Arimo Bold Italics</vt:lpstr>
      <vt:lpstr>Comic Sans Bold Italics</vt:lpstr>
      <vt:lpstr>Microsoft YaHei</vt:lpstr>
      <vt:lpstr>Arial Unicode MS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12.кільчасті черви_20241031_100843_0000.pdf</dc:title>
  <dc:creator/>
  <cp:lastModifiedBy>Acer</cp:lastModifiedBy>
  <cp:revision>2</cp:revision>
  <dcterms:created xsi:type="dcterms:W3CDTF">2006-08-16T00:00:00Z</dcterms:created>
  <dcterms:modified xsi:type="dcterms:W3CDTF">2024-12-28T16:29:52Z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DB650A36652C46FA84BCD3D25CBC2767_12</vt:lpwstr>
  </property>
  <property fmtid="{D5CDD505-2E9C-101B-9397-08002B2CF9AE}" pid="3" name="KSOProductBuildVer">
    <vt:lpwstr>1033-12.2.0.19307</vt:lpwstr>
  </property>
</Properties>
</file>