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58" r:id="rId6"/>
    <p:sldId id="262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Downloads\depositphotos_29839117-stock-illustration-school-children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9208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700808"/>
            <a:ext cx="7406640" cy="1656184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rgbClr val="00B050"/>
                </a:solidFill>
              </a:rPr>
              <a:t>                       ДОШКІЛЬНИЙ НАВЧАЛЬНИЙ ЗАКЛАД (ЯСЛА-САДОК)</a:t>
            </a:r>
            <a:br>
              <a:rPr lang="uk-UA" sz="1600" dirty="0" smtClean="0">
                <a:solidFill>
                  <a:srgbClr val="00B050"/>
                </a:solidFill>
              </a:rPr>
            </a:br>
            <a:r>
              <a:rPr lang="uk-UA" sz="1600" dirty="0" smtClean="0">
                <a:solidFill>
                  <a:srgbClr val="00B050"/>
                </a:solidFill>
              </a:rPr>
              <a:t>                                              КОМБІНОВАНОГО ТИПУ №26</a:t>
            </a:r>
            <a:r>
              <a:rPr lang="uk-UA" sz="2000" dirty="0" smtClean="0">
                <a:solidFill>
                  <a:srgbClr val="00B050"/>
                </a:solidFill>
              </a:rPr>
              <a:t/>
            </a:r>
            <a:br>
              <a:rPr lang="uk-UA" sz="2000" dirty="0" smtClean="0">
                <a:solidFill>
                  <a:srgbClr val="00B050"/>
                </a:solidFill>
              </a:rPr>
            </a:br>
            <a:r>
              <a:rPr lang="uk-UA" sz="2000" dirty="0" smtClean="0">
                <a:solidFill>
                  <a:srgbClr val="00B050"/>
                </a:solidFill>
              </a:rPr>
              <a:t>                      </a:t>
            </a:r>
            <a:r>
              <a:rPr lang="uk-UA" sz="2400" b="1" dirty="0" smtClean="0">
                <a:effectLst/>
              </a:rPr>
              <a:t>ВПРОВАДЖЕННЮ </a:t>
            </a:r>
            <a:r>
              <a:rPr lang="uk-UA" sz="2400" b="1" dirty="0">
                <a:effectLst/>
              </a:rPr>
              <a:t>ІННОВАЦІЙНИХ 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uk-UA" sz="2400" b="1" dirty="0">
                <a:effectLst/>
              </a:rPr>
              <a:t>               </a:t>
            </a:r>
            <a:r>
              <a:rPr lang="uk-UA" sz="2400" b="1" dirty="0" smtClean="0">
                <a:effectLst/>
              </a:rPr>
              <a:t>ТЕХНОЛОГІЙ </a:t>
            </a:r>
            <a:r>
              <a:rPr lang="uk-UA" sz="2400" b="1" dirty="0">
                <a:effectLst/>
              </a:rPr>
              <a:t>У ФІЗИЧНІЙ ДІЯЛЬНОСТІ.</a:t>
            </a: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77072"/>
            <a:ext cx="7406640" cy="1296144"/>
          </a:xfrm>
        </p:spPr>
        <p:txBody>
          <a:bodyPr>
            <a:normAutofit/>
          </a:bodyPr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З ДОСВІДУ РОБОТИ </a:t>
            </a:r>
          </a:p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АСТАХОВОЇ Т, В,  Інструктора з </a:t>
            </a:r>
            <a:r>
              <a:rPr lang="uk-UA" sz="1400" b="1" dirty="0" err="1" smtClean="0">
                <a:solidFill>
                  <a:srgbClr val="C00000"/>
                </a:solidFill>
              </a:rPr>
              <a:t>фізкультри</a:t>
            </a:r>
            <a:endParaRPr lang="uk-UA" sz="1400" b="1" dirty="0" smtClean="0">
              <a:solidFill>
                <a:srgbClr val="C00000"/>
              </a:solidFill>
            </a:endParaRPr>
          </a:p>
          <a:p>
            <a:pPr algn="ctr"/>
            <a:endParaRPr lang="uk-UA" sz="1400" b="1" dirty="0" smtClean="0">
              <a:solidFill>
                <a:srgbClr val="C00000"/>
              </a:solidFill>
            </a:endParaRPr>
          </a:p>
          <a:p>
            <a:pPr algn="ctr"/>
            <a:endParaRPr lang="uk-UA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98378"/>
          </a:xfrm>
        </p:spPr>
        <p:txBody>
          <a:bodyPr>
            <a:normAutofit fontScale="90000"/>
          </a:bodyPr>
          <a:lstStyle/>
          <a:p>
            <a:r>
              <a:rPr lang="uk-UA" sz="1600" dirty="0">
                <a:effectLst/>
              </a:rPr>
              <a:t>МЕТА: сприяти зниженню захворюваності дітей;  Формувати у дітей систему валеологічних знань;основи здорового способу життя; постійно пропагувати </a:t>
            </a:r>
            <a:r>
              <a:rPr lang="uk-UA" sz="1600" dirty="0" err="1">
                <a:effectLst/>
              </a:rPr>
              <a:t>пропагувати</a:t>
            </a:r>
            <a:r>
              <a:rPr lang="uk-UA" sz="1600" dirty="0">
                <a:effectLst/>
              </a:rPr>
              <a:t> принципи здорового способу життя;виховувати у дітей інтерес до  активної рухової діяльності.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>
                <a:effectLst/>
              </a:rPr>
              <a:t>ЗАВДАННЯ: Опрацювати методичну та фахову літературу, сайти відповідної тематики.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uk-UA" sz="1600" dirty="0">
                <a:effectLst/>
              </a:rPr>
              <a:t>Ознайомитися з елементами технології спортивного танцю.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uk-UA" sz="1600" dirty="0">
                <a:effectLst/>
              </a:rPr>
              <a:t>Впроваджувати елементи нетрадиційних технологій з фізкультури в повсякденну роботу з дошкільнятами.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uk-UA" sz="1600" dirty="0">
                <a:effectLst/>
              </a:rPr>
              <a:t>Створити відповідний емоційний простір для занять спортивними танцями.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uk-UA" sz="1600" dirty="0">
                <a:effectLst/>
              </a:rPr>
              <a:t>Розробити систему занять з спортивними танцями.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uk-UA" sz="1600" dirty="0">
                <a:effectLst/>
              </a:rPr>
              <a:t>Пропагувати  серед  батьків  необхідність занять  фізкультурою  з  дітьми  з  метою  їх  оздоровлення. </a:t>
            </a:r>
            <a:endParaRPr lang="ru-RU" sz="16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6021288"/>
            <a:ext cx="1811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err="1" smtClean="0"/>
              <a:t>Елемети</a:t>
            </a:r>
            <a:r>
              <a:rPr lang="uk-UA" sz="1400" dirty="0" smtClean="0"/>
              <a:t> </a:t>
            </a:r>
            <a:r>
              <a:rPr lang="uk-UA" sz="1400" dirty="0" err="1" smtClean="0"/>
              <a:t>Хатха</a:t>
            </a:r>
            <a:r>
              <a:rPr lang="uk-UA" sz="1400" dirty="0" smtClean="0"/>
              <a:t> - йоги</a:t>
            </a:r>
            <a:endParaRPr lang="ru-RU" sz="1400" dirty="0"/>
          </a:p>
        </p:txBody>
      </p:sp>
      <p:pic>
        <p:nvPicPr>
          <p:cNvPr id="6" name="Рисунок 5" descr="C:\Users\admin\Desktop\фото\изображение_viber_2023-05-02_14-36-04-5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41939"/>
            <a:ext cx="3024336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286633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uk-UA" sz="1400" dirty="0">
                <a:effectLst/>
              </a:rPr>
              <a:t>На сьогоднішній день найбільше актуальним у роботі дитячих дошкільних закладів є питання  фізкультурно - оздоровчої роботи,основним завданням якої є укріплення здоров’я дитини.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uk-UA" sz="1400" dirty="0">
                <a:effectLst/>
              </a:rPr>
              <a:t>В нашому садочку це питання стоїть на високому рівні. Основною метою проведення фізкультурно-оздоровчої роботи в закладі є збереження здоров’я , пропаганда активного здорового способу життя як засіб гармонійного розвитку дитини. У своїй роботі, поряд з класичними методиками,я використовую сучасні інноваційні технології.  А серед сучасних технологій ключове місце займає фітнес (дитячий). Напрямів фітнесу існує багато,я їх перераховувати не буду. В своїй практиці роботи з дошкільниками я застосовую такі направлення в фітнесі:стрейчинг, фітбол - гімнастика, елементи хатха-йоги, хореографії, гімнастики.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                                                                                   </a:t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                                                                        </a:t>
            </a:r>
            <a:r>
              <a:rPr lang="ru-RU" sz="1400" dirty="0" err="1" smtClean="0">
                <a:effectLst/>
              </a:rPr>
              <a:t>Гімнастика</a:t>
            </a:r>
            <a:r>
              <a:rPr lang="ru-RU" sz="1400" dirty="0" smtClean="0">
                <a:effectLst/>
              </a:rPr>
              <a:t> з </a:t>
            </a:r>
            <a:r>
              <a:rPr lang="ru-RU" sz="1400" dirty="0" err="1" smtClean="0">
                <a:effectLst/>
              </a:rPr>
              <a:t>мячем</a:t>
            </a:r>
            <a:r>
              <a:rPr lang="ru-RU" sz="1400" dirty="0" smtClean="0">
                <a:effectLst/>
              </a:rPr>
              <a:t>                 </a:t>
            </a:r>
            <a:endParaRPr lang="ru-RU" sz="1400" dirty="0"/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12" y="4005064"/>
            <a:ext cx="2880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613" y="404664"/>
            <a:ext cx="7530040" cy="5674643"/>
          </a:xfrm>
        </p:spPr>
        <p:txBody>
          <a:bodyPr>
            <a:normAutofit/>
          </a:bodyPr>
          <a:lstStyle/>
          <a:p>
            <a:r>
              <a:rPr lang="uk-UA" sz="1800" dirty="0">
                <a:effectLst/>
              </a:rPr>
              <a:t> У своїй роботі поряд з класичними методиками я використовую сучасні  нові технології. А серед сучасних технологій ключове місце займає дитячий фітнес. В своїй практиці я використовую такі напрями в фітнесі як стрейчинг, елементи хатха-йоги, хореографічної гімнастики. Широкого застосування у нас набули руханки та  </a:t>
            </a:r>
            <a:r>
              <a:rPr lang="uk-UA" sz="1800" dirty="0" err="1" smtClean="0">
                <a:effectLst/>
              </a:rPr>
              <a:t>флешмоби</a:t>
            </a:r>
            <a:r>
              <a:rPr lang="uk-UA" sz="1800" dirty="0">
                <a:effectLst/>
              </a:rPr>
              <a:t>. </a:t>
            </a:r>
            <a:r>
              <a:rPr lang="uk-UA" sz="1800" dirty="0" smtClean="0">
                <a:effectLst/>
              </a:rPr>
              <a:t/>
            </a:r>
            <a:br>
              <a:rPr lang="uk-UA" sz="1800" dirty="0" smtClean="0">
                <a:effectLst/>
              </a:rPr>
            </a:br>
            <a:r>
              <a:rPr lang="uk-UA" sz="1800" dirty="0" smtClean="0">
                <a:effectLst/>
              </a:rPr>
              <a:t/>
            </a:r>
            <a:br>
              <a:rPr lang="uk-UA" sz="1800" dirty="0" smtClean="0">
                <a:effectLst/>
              </a:rPr>
            </a:br>
            <a:r>
              <a:rPr lang="uk-UA" sz="1800" dirty="0" smtClean="0">
                <a:effectLst/>
              </a:rPr>
              <a:t>                                                            Фрагменти   </a:t>
            </a:r>
            <a:r>
              <a:rPr lang="uk-UA" sz="1800" dirty="0" err="1" smtClean="0">
                <a:effectLst/>
              </a:rPr>
              <a:t>флешмобу</a:t>
            </a:r>
            <a:r>
              <a:rPr lang="uk-UA" sz="1800" dirty="0">
                <a:effectLst/>
              </a:rPr>
              <a:t/>
            </a:r>
            <a:br>
              <a:rPr lang="uk-UA" sz="1800" dirty="0">
                <a:effectLst/>
              </a:rPr>
            </a:br>
            <a:r>
              <a:rPr lang="uk-UA" sz="1800" dirty="0" smtClean="0">
                <a:effectLst/>
              </a:rPr>
              <a:t/>
            </a:r>
            <a:br>
              <a:rPr lang="uk-UA" sz="1800" dirty="0" smtClean="0">
                <a:effectLst/>
              </a:rPr>
            </a:br>
            <a:r>
              <a:rPr lang="uk-UA" sz="1800" dirty="0" smtClean="0">
                <a:effectLst/>
              </a:rPr>
              <a:t/>
            </a:r>
            <a:br>
              <a:rPr lang="uk-UA" sz="1800" dirty="0" smtClean="0">
                <a:effectLst/>
              </a:rPr>
            </a:br>
            <a:r>
              <a:rPr lang="uk-UA" sz="1800" dirty="0" smtClean="0">
                <a:effectLst/>
              </a:rPr>
              <a:t/>
            </a:r>
            <a:br>
              <a:rPr lang="uk-UA" sz="1800" dirty="0" smtClean="0">
                <a:effectLst/>
              </a:rPr>
            </a:br>
            <a:endParaRPr lang="ru-RU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C:\Users\admin\Desktop\фото\изображение_viber_2023-05-09_14-08-16-6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13" y="3533144"/>
            <a:ext cx="308610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admin\Desktop\фото\изображение_viber_2023-05-05_12-17-57-0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90" y="3501008"/>
            <a:ext cx="2609850" cy="1980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81104"/>
            <a:ext cx="6082853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712441"/>
            <a:ext cx="5938837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188640"/>
            <a:ext cx="6351408" cy="5760640"/>
          </a:xfrm>
        </p:spPr>
        <p:txBody>
          <a:bodyPr/>
          <a:lstStyle/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03594"/>
            <a:ext cx="5938837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00" y="1255994"/>
            <a:ext cx="5938837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933056"/>
            <a:ext cx="4419600" cy="162954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Дидактична гра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“Будиночок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Букв”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3" descr="E:\фото читання\DSCN2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933056"/>
            <a:ext cx="2088232" cy="1566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63367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620688"/>
            <a:ext cx="6210572" cy="53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228</TotalTime>
  <Words>113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                      ДОШКІЛЬНИЙ НАВЧАЛЬНИЙ ЗАКЛАД (ЯСЛА-САДОК)                                               КОМБІНОВАНОГО ТИПУ №26                       ВПРОВАДЖЕННЮ ІННОВАЦІЙНИХ                 ТЕХНОЛОГІЙ У ФІЗИЧНІЙ ДІЯЛЬНОСТІ.</vt:lpstr>
      <vt:lpstr>МЕТА: сприяти зниженню захворюваності дітей;  Формувати у дітей систему валеологічних знань;основи здорового способу життя; постійно пропагувати пропагувати принципи здорового способу життя;виховувати у дітей інтерес до  активної рухової діяльності.  ЗАВДАННЯ: Опрацювати методичну та фахову літературу, сайти відповідної тематики. Ознайомитися з елементами технології спортивного танцю. Впроваджувати елементи нетрадиційних технологій з фізкультури в повсякденну роботу з дошкільнятами. Створити відповідний емоційний простір для занять спортивними танцями. Розробити систему занять з спортивними танцями. Пропагувати  серед  батьків  необхідність занять  фізкультурою  з  дітьми  з  метою  їх  оздоровлення. </vt:lpstr>
      <vt:lpstr>                            На сьогоднішній день найбільше актуальним у роботі дитячих дошкільних закладів є питання  фізкультурно - оздоровчої роботи,основним завданням якої є укріплення здоров’я дитини. В нашому садочку це питання стоїть на високому рівні. Основною метою проведення фізкультурно-оздоровчої роботи в закладі є збереження здоров’я , пропаганда активного здорового способу життя як засіб гармонійного розвитку дитини. У своїй роботі, поряд з класичними методиками,я використовую сучасні інноваційні технології.  А серед сучасних технологій ключове місце займає фітнес (дитячий). Напрямів фітнесу існує багато,я їх перераховувати не буду. В своїй практиці роботи з дошкільниками я застосовую такі направлення в фітнесі:стрейчинг, фітбол - гімнастика, елементи хатха-йоги, хореографії, гімнастики.                                                                                                                                                                         Гімнастика з мячем                 </vt:lpstr>
      <vt:lpstr> У своїй роботі поряд з класичними методиками я використовую сучасні  нові технології. А серед сучасних технологій ключове місце займає дитячий фітнес. В своїй практиці я використовую такі напрями в фітнесі як стрейчинг, елементи хатха-йоги, хореографічної гімнастики. Широкого застосування у нас набули руханки та  флешмоби.                                                               Фрагменти   флешмобу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(ЯСЛА-САДОК)  КОМБІНОВАНОГО ТИПУ №26 РОЗВИВАЛЬНЕ ЧИТАННЯ ЗА МЕТОДИКОЮ Л.ШЕЛЕСТОВОЇ</dc:title>
  <cp:lastModifiedBy>admin</cp:lastModifiedBy>
  <cp:revision>31</cp:revision>
  <dcterms:modified xsi:type="dcterms:W3CDTF">2025-03-21T09:00:55Z</dcterms:modified>
</cp:coreProperties>
</file>