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5" r:id="rId3"/>
    <p:sldId id="276" r:id="rId4"/>
    <p:sldId id="271" r:id="rId5"/>
    <p:sldId id="274" r:id="rId6"/>
    <p:sldId id="278" r:id="rId7"/>
    <p:sldId id="263" r:id="rId8"/>
    <p:sldId id="262" r:id="rId9"/>
    <p:sldId id="264" r:id="rId10"/>
    <p:sldId id="265" r:id="rId11"/>
    <p:sldId id="266" r:id="rId12"/>
    <p:sldId id="267" r:id="rId13"/>
    <p:sldId id="268" r:id="rId14"/>
    <p:sldId id="261" r:id="rId15"/>
    <p:sldId id="269" r:id="rId16"/>
    <p:sldId id="270" r:id="rId17"/>
    <p:sldId id="273" r:id="rId18"/>
    <p:sldId id="272" r:id="rId19"/>
    <p:sldId id="277" r:id="rId20"/>
  </p:sldIdLst>
  <p:sldSz cx="9144000" cy="6858000" type="screen4x3"/>
  <p:notesSz cx="6858000" cy="9525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57063-626F-4EAD-B59A-EAB8D830F6DF}" type="datetimeFigureOut">
              <a:rPr lang="uk-UA" smtClean="0"/>
              <a:t>22.11.2023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89FBC-F460-4E20-A4E9-1AEDC7D2E06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970394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F57063-626F-4EAD-B59A-EAB8D830F6DF}" type="datetimeFigureOut">
              <a:rPr lang="uk-UA" smtClean="0"/>
              <a:t>22.11.2023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C89FBC-F460-4E20-A4E9-1AEDC7D2E06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0147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027" name="Picture 3" descr="C:\Users\User\Desktop\istockphoto-1280735118-170667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835696" y="2420888"/>
            <a:ext cx="547260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500" dirty="0" smtClean="0"/>
              <a:t>Чарльз Діккенс «</a:t>
            </a:r>
            <a:r>
              <a:rPr lang="uk-UA" sz="3500" dirty="0" err="1" smtClean="0"/>
              <a:t>Різдв</a:t>
            </a:r>
            <a:r>
              <a:rPr lang="en-US" sz="3500" dirty="0" smtClean="0"/>
              <a:t>’</a:t>
            </a:r>
            <a:r>
              <a:rPr lang="uk-UA" sz="3500" dirty="0" err="1" smtClean="0"/>
              <a:t>яна</a:t>
            </a:r>
            <a:r>
              <a:rPr lang="uk-UA" sz="3500" dirty="0" smtClean="0"/>
              <a:t> пісня у прозі» Значення образу Різдва у </a:t>
            </a:r>
            <a:r>
              <a:rPr lang="uk-UA" sz="3500" dirty="0" err="1" smtClean="0"/>
              <a:t>творі.Елементи</a:t>
            </a:r>
            <a:r>
              <a:rPr lang="uk-UA" sz="3500" dirty="0" smtClean="0"/>
              <a:t> фольклору</a:t>
            </a:r>
            <a:endParaRPr lang="uk-UA" sz="3500" dirty="0"/>
          </a:p>
        </p:txBody>
      </p:sp>
    </p:spTree>
    <p:extLst>
      <p:ext uri="{BB962C8B-B14F-4D97-AF65-F5344CB8AC3E}">
        <p14:creationId xmlns:p14="http://schemas.microsoft.com/office/powerpoint/2010/main" val="9459570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1014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6291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5643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7562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4210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3906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8867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3571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3946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5122" name="Picture 2" descr="C:\Users\User\Desktop\png-clipart-christmas-frame-element-christmas-elements-box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335" y="188640"/>
            <a:ext cx="8572500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331640" y="1772816"/>
            <a:ext cx="4536504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600" dirty="0" smtClean="0"/>
              <a:t>Домашнє завдання</a:t>
            </a:r>
          </a:p>
          <a:p>
            <a:r>
              <a:rPr lang="uk-UA" sz="2600" dirty="0" smtClean="0"/>
              <a:t>1.Письмова характеристика  </a:t>
            </a:r>
            <a:r>
              <a:rPr lang="uk-UA" sz="2600" dirty="0" err="1" smtClean="0"/>
              <a:t>Скруджа</a:t>
            </a:r>
            <a:endParaRPr lang="uk-UA" sz="2600" dirty="0" smtClean="0"/>
          </a:p>
          <a:p>
            <a:r>
              <a:rPr lang="uk-UA" sz="2600" dirty="0" smtClean="0"/>
              <a:t>2.Підготувати біографію М.В.Гоголя</a:t>
            </a:r>
            <a:endParaRPr lang="uk-UA" sz="2600" dirty="0"/>
          </a:p>
        </p:txBody>
      </p:sp>
    </p:spTree>
    <p:extLst>
      <p:ext uri="{BB962C8B-B14F-4D97-AF65-F5344CB8AC3E}">
        <p14:creationId xmlns:p14="http://schemas.microsoft.com/office/powerpoint/2010/main" val="7627745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2050" name="Picture 2" descr="C:\Users\User\Desktop\194184_sma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524"/>
            <a:ext cx="9144000" cy="6873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63688" y="1124744"/>
            <a:ext cx="640871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 </a:t>
            </a:r>
            <a:r>
              <a:rPr lang="uk-UA" sz="2840" dirty="0">
                <a:solidFill>
                  <a:srgbClr val="C00000"/>
                </a:solidFill>
              </a:rPr>
              <a:t>Це радісні дні – </a:t>
            </a:r>
            <a:r>
              <a:rPr lang="uk-UA" sz="2840" dirty="0" err="1">
                <a:solidFill>
                  <a:srgbClr val="C00000"/>
                </a:solidFill>
              </a:rPr>
              <a:t>дні</a:t>
            </a:r>
            <a:r>
              <a:rPr lang="uk-UA" sz="2840" dirty="0">
                <a:solidFill>
                  <a:srgbClr val="C00000"/>
                </a:solidFill>
              </a:rPr>
              <a:t> милосердя, доброти, всепрощення.</a:t>
            </a:r>
          </a:p>
          <a:p>
            <a:r>
              <a:rPr lang="uk-UA" sz="2840" dirty="0">
                <a:solidFill>
                  <a:srgbClr val="C00000"/>
                </a:solidFill>
              </a:rPr>
              <a:t>Це єдині дні в усьому календарі, коли люди, </a:t>
            </a:r>
          </a:p>
          <a:p>
            <a:r>
              <a:rPr lang="uk-UA" sz="2840" dirty="0">
                <a:solidFill>
                  <a:srgbClr val="C00000"/>
                </a:solidFill>
              </a:rPr>
              <a:t>наче з мовчазної згоди, вільно розкривають</a:t>
            </a:r>
          </a:p>
          <a:p>
            <a:r>
              <a:rPr lang="uk-UA" sz="2840" dirty="0">
                <a:solidFill>
                  <a:srgbClr val="C00000"/>
                </a:solidFill>
              </a:rPr>
              <a:t>одне одному серця і бачать у своїх, - </a:t>
            </a:r>
          </a:p>
          <a:p>
            <a:r>
              <a:rPr lang="uk-UA" sz="2840" dirty="0">
                <a:solidFill>
                  <a:srgbClr val="C00000"/>
                </a:solidFill>
              </a:rPr>
              <a:t>навіть у тих, які не мають ні грошей, ні долі, -</a:t>
            </a:r>
          </a:p>
          <a:p>
            <a:r>
              <a:rPr lang="uk-UA" sz="2840" dirty="0">
                <a:solidFill>
                  <a:srgbClr val="C00000"/>
                </a:solidFill>
              </a:rPr>
              <a:t>таких самих людей, як вони самі .</a:t>
            </a:r>
          </a:p>
          <a:p>
            <a:r>
              <a:rPr lang="uk-UA" dirty="0"/>
              <a:t>                                            </a:t>
            </a:r>
            <a:r>
              <a:rPr lang="uk-UA" sz="4000" i="1" dirty="0" smtClean="0">
                <a:solidFill>
                  <a:srgbClr val="FF0000"/>
                </a:solidFill>
              </a:rPr>
              <a:t>Чарльз </a:t>
            </a:r>
            <a:r>
              <a:rPr lang="uk-UA" sz="4000" i="1" dirty="0">
                <a:solidFill>
                  <a:srgbClr val="FF0000"/>
                </a:solidFill>
              </a:rPr>
              <a:t>Діккенс</a:t>
            </a:r>
          </a:p>
        </p:txBody>
      </p:sp>
    </p:spTree>
    <p:extLst>
      <p:ext uri="{BB962C8B-B14F-4D97-AF65-F5344CB8AC3E}">
        <p14:creationId xmlns:p14="http://schemas.microsoft.com/office/powerpoint/2010/main" val="10288594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4099" name="Picture 3" descr="C:\Users\User\Desktop\Без названия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96536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15616" y="2060848"/>
            <a:ext cx="69847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                       </a:t>
            </a:r>
            <a:r>
              <a:rPr lang="ru-RU" sz="40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Вікторина</a:t>
            </a:r>
            <a:endParaRPr lang="ru-RU" sz="40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r>
              <a:rPr lang="ru-RU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«</a:t>
            </a:r>
            <a:r>
              <a:rPr lang="ru-RU" sz="40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Чи</a:t>
            </a:r>
            <a:r>
              <a:rPr lang="ru-RU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ru-RU" sz="40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знаєте</a:t>
            </a:r>
            <a:r>
              <a:rPr lang="ru-RU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ru-RU" sz="40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ви</a:t>
            </a:r>
            <a:r>
              <a:rPr lang="ru-RU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ru-RU" sz="40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зміст</a:t>
            </a:r>
            <a:r>
              <a:rPr lang="ru-RU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ru-RU" sz="40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повісті</a:t>
            </a:r>
            <a:r>
              <a:rPr lang="ru-RU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?»</a:t>
            </a:r>
            <a:endParaRPr lang="uk-UA" sz="4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513784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1934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3074" name="Picture 2" descr="C:\Users\User\Desktop\png-clipart-christmas-frame-element-christmas-elements-box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787" y="-187355"/>
            <a:ext cx="8572500" cy="6768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31306" y="1124744"/>
            <a:ext cx="5472942" cy="4601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500" dirty="0">
                <a:solidFill>
                  <a:srgbClr val="0070C0"/>
                </a:solidFill>
              </a:rPr>
              <a:t>Фольклор – це усна народна творчість.</a:t>
            </a:r>
          </a:p>
          <a:p>
            <a:r>
              <a:rPr lang="uk-UA" sz="2500" dirty="0">
                <a:solidFill>
                  <a:srgbClr val="0070C0"/>
                </a:solidFill>
              </a:rPr>
              <a:t>Фантастика – це різновид літератури, в якому автор вигадує нереальні явища, події.</a:t>
            </a:r>
          </a:p>
          <a:p>
            <a:r>
              <a:rPr lang="uk-UA" sz="2500" dirty="0">
                <a:solidFill>
                  <a:srgbClr val="0070C0"/>
                </a:solidFill>
              </a:rPr>
              <a:t>Повість – прозовий твір, що має розгорнутий сюжет, широко охоплює події з життя головного героя, має певну кількість другорядних персонажів.</a:t>
            </a:r>
          </a:p>
          <a:p>
            <a:r>
              <a:rPr lang="uk-UA" sz="2500" dirty="0">
                <a:solidFill>
                  <a:srgbClr val="0070C0"/>
                </a:solidFill>
              </a:rPr>
              <a:t>Деградація - поступове виродження, занепад, рух назад.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6686512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6146" name="Picture 2" descr="C:\Users\User\Desktop\images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79420"/>
            <a:ext cx="8856984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051720" y="2377353"/>
            <a:ext cx="43204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err="1" smtClean="0">
                <a:solidFill>
                  <a:srgbClr val="FF0000"/>
                </a:solidFill>
              </a:rPr>
              <a:t>Виразне</a:t>
            </a:r>
            <a:r>
              <a:rPr lang="ru-RU" sz="3600" dirty="0" smtClean="0">
                <a:solidFill>
                  <a:srgbClr val="FF0000"/>
                </a:solidFill>
              </a:rPr>
              <a:t> </a:t>
            </a:r>
            <a:r>
              <a:rPr lang="ru-RU" sz="3600" dirty="0" err="1">
                <a:solidFill>
                  <a:srgbClr val="FF0000"/>
                </a:solidFill>
              </a:rPr>
              <a:t>читання</a:t>
            </a:r>
            <a:r>
              <a:rPr lang="ru-RU" sz="3600" dirty="0">
                <a:solidFill>
                  <a:srgbClr val="FF0000"/>
                </a:solidFill>
              </a:rPr>
              <a:t> </a:t>
            </a:r>
            <a:r>
              <a:rPr lang="ru-RU" sz="3600" dirty="0" err="1">
                <a:solidFill>
                  <a:srgbClr val="FF0000"/>
                </a:solidFill>
              </a:rPr>
              <a:t>уривків</a:t>
            </a:r>
            <a:r>
              <a:rPr lang="ru-RU" sz="3600" dirty="0">
                <a:solidFill>
                  <a:srgbClr val="FF0000"/>
                </a:solidFill>
              </a:rPr>
              <a:t> з </a:t>
            </a:r>
            <a:r>
              <a:rPr lang="ru-RU" sz="3600" dirty="0" err="1">
                <a:solidFill>
                  <a:srgbClr val="FF0000"/>
                </a:solidFill>
              </a:rPr>
              <a:t>твору</a:t>
            </a:r>
            <a:r>
              <a:rPr lang="ru-RU" sz="3600" dirty="0">
                <a:solidFill>
                  <a:srgbClr val="FF0000"/>
                </a:solidFill>
              </a:rPr>
              <a:t> про </a:t>
            </a:r>
            <a:r>
              <a:rPr lang="ru-RU" sz="3600" dirty="0" err="1">
                <a:solidFill>
                  <a:srgbClr val="FF0000"/>
                </a:solidFill>
              </a:rPr>
              <a:t>святкування</a:t>
            </a:r>
            <a:r>
              <a:rPr lang="ru-RU" sz="3600" dirty="0">
                <a:solidFill>
                  <a:srgbClr val="FF0000"/>
                </a:solidFill>
              </a:rPr>
              <a:t> </a:t>
            </a:r>
            <a:r>
              <a:rPr lang="ru-RU" sz="3600" dirty="0" err="1">
                <a:solidFill>
                  <a:srgbClr val="FF0000"/>
                </a:solidFill>
              </a:rPr>
              <a:t>Різдва</a:t>
            </a:r>
            <a:endParaRPr lang="uk-UA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99295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6516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7402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38541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</TotalTime>
  <Words>161</Words>
  <Application>Microsoft Office PowerPoint</Application>
  <PresentationFormat>Экран (4:3)</PresentationFormat>
  <Paragraphs>18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Алена</dc:creator>
  <cp:lastModifiedBy>User</cp:lastModifiedBy>
  <cp:revision>8</cp:revision>
  <cp:lastPrinted>2023-11-20T19:27:26Z</cp:lastPrinted>
  <dcterms:created xsi:type="dcterms:W3CDTF">2020-11-18T18:09:48Z</dcterms:created>
  <dcterms:modified xsi:type="dcterms:W3CDTF">2023-11-22T15:43:42Z</dcterms:modified>
</cp:coreProperties>
</file>