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themeOverride+xml" PartName="/ppt/theme/themeOverride3.xml"/>
  <Override ContentType="application/vnd.openxmlformats-officedocument.themeOverride+xml" PartName="/ppt/theme/themeOverride2.xml"/>
  <Override ContentType="application/vnd.openxmlformats-officedocument.themeOverride+xml" PartName="/ppt/theme/themeOverride4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6" r:id="rId5"/>
    <p:sldMasterId id="2147483668" r:id="rId6"/>
    <p:sldMasterId id="2147483680" r:id="rId7"/>
    <p:sldMasterId id="2147483682" r:id="rId8"/>
    <p:sldMasterId id="2147483684" r:id="rId9"/>
    <p:sldMasterId id="2147483686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</p:sldIdLst>
  <p:sldSz cy="6858000" cx="9144000"/>
  <p:notesSz cx="6858000" cy="9144000"/>
  <p:embeddedFontLst>
    <p:embeddedFont>
      <p:font typeface="Constantia"/>
      <p:regular r:id="rId44"/>
      <p:bold r:id="rId45"/>
      <p:italic r:id="rId46"/>
      <p:boldItalic r:id="rId47"/>
    </p:embeddedFont>
    <p:embeddedFont>
      <p:font typeface="Tahoma"/>
      <p:regular r:id="rId48"/>
      <p:bold r:id="rId49"/>
    </p:embeddedFont>
    <p:embeddedFont>
      <p:font typeface="Century Gothic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4" roundtripDataSignature="AMtx7mjjXC4FqwsXLkGArrsCbpy1NTfX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font" Target="fonts/Constantia-regular.fntdata"/><Relationship Id="rId43" Type="http://schemas.openxmlformats.org/officeDocument/2006/relationships/slide" Target="slides/slide32.xml"/><Relationship Id="rId46" Type="http://schemas.openxmlformats.org/officeDocument/2006/relationships/font" Target="fonts/Constantia-italic.fntdata"/><Relationship Id="rId45" Type="http://schemas.openxmlformats.org/officeDocument/2006/relationships/font" Target="fonts/Constantia-bold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font" Target="fonts/Tahoma-regular.fntdata"/><Relationship Id="rId47" Type="http://schemas.openxmlformats.org/officeDocument/2006/relationships/font" Target="fonts/Constantia-boldItalic.fntdata"/><Relationship Id="rId49" Type="http://schemas.openxmlformats.org/officeDocument/2006/relationships/font" Target="fonts/Tahoma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9" Type="http://schemas.openxmlformats.org/officeDocument/2006/relationships/slide" Target="slides/slide18.xml"/><Relationship Id="rId51" Type="http://schemas.openxmlformats.org/officeDocument/2006/relationships/font" Target="fonts/CenturyGothic-bold.fntdata"/><Relationship Id="rId50" Type="http://schemas.openxmlformats.org/officeDocument/2006/relationships/font" Target="fonts/CenturyGothic-regular.fntdata"/><Relationship Id="rId53" Type="http://schemas.openxmlformats.org/officeDocument/2006/relationships/font" Target="fonts/CenturyGothic-boldItalic.fntdata"/><Relationship Id="rId52" Type="http://schemas.openxmlformats.org/officeDocument/2006/relationships/font" Target="fonts/CenturyGothic-italic.fntdata"/><Relationship Id="rId11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54" Type="http://customschemas.google.com/relationships/presentationmetadata" Target="metadata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8" Type="http://schemas.openxmlformats.org/officeDocument/2006/relationships/slide" Target="slides/slide7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7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4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анорамная фотография с подписью">
  <p:cSld name="Панорамная фотография с подписью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9"/>
          <p:cNvSpPr txBox="1"/>
          <p:nvPr>
            <p:ph type="title"/>
          </p:nvPr>
        </p:nvSpPr>
        <p:spPr>
          <a:xfrm>
            <a:off x="866443" y="4800587"/>
            <a:ext cx="66209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9"/>
          <p:cNvSpPr/>
          <p:nvPr>
            <p:ph idx="2" type="pic"/>
          </p:nvPr>
        </p:nvSpPr>
        <p:spPr>
          <a:xfrm>
            <a:off x="866442" y="685800"/>
            <a:ext cx="6620968" cy="3640666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7" name="Google Shape;77;p59"/>
          <p:cNvSpPr txBox="1"/>
          <p:nvPr>
            <p:ph idx="1" type="body"/>
          </p:nvPr>
        </p:nvSpPr>
        <p:spPr>
          <a:xfrm>
            <a:off x="866443" y="5367325"/>
            <a:ext cx="662096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8" name="Google Shape;78;p59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9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9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пись">
  <p:cSld name="Заголовок и подпись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0"/>
          <p:cNvSpPr txBox="1"/>
          <p:nvPr>
            <p:ph type="title"/>
          </p:nvPr>
        </p:nvSpPr>
        <p:spPr>
          <a:xfrm>
            <a:off x="866442" y="1447800"/>
            <a:ext cx="6620968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0"/>
          <p:cNvSpPr txBox="1"/>
          <p:nvPr>
            <p:ph idx="1" type="body"/>
          </p:nvPr>
        </p:nvSpPr>
        <p:spPr>
          <a:xfrm>
            <a:off x="866442" y="3657600"/>
            <a:ext cx="6620968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4" name="Google Shape;84;p60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60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60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с подписью">
  <p:cSld name="Цитата с подписью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1"/>
          <p:cNvSpPr txBox="1"/>
          <p:nvPr>
            <p:ph type="title"/>
          </p:nvPr>
        </p:nvSpPr>
        <p:spPr>
          <a:xfrm>
            <a:off x="1181409" y="1447800"/>
            <a:ext cx="6001049" cy="2323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1"/>
          <p:cNvSpPr txBox="1"/>
          <p:nvPr>
            <p:ph idx="1" type="body"/>
          </p:nvPr>
        </p:nvSpPr>
        <p:spPr>
          <a:xfrm>
            <a:off x="1448177" y="3771174"/>
            <a:ext cx="546115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0" name="Google Shape;90;p61"/>
          <p:cNvSpPr txBox="1"/>
          <p:nvPr>
            <p:ph idx="2" type="body"/>
          </p:nvPr>
        </p:nvSpPr>
        <p:spPr>
          <a:xfrm>
            <a:off x="866442" y="4350657"/>
            <a:ext cx="6620968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1" name="Google Shape;91;p61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61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61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94" name="Google Shape;94;p6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61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">
  <p:cSld name="Карточка имени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2"/>
          <p:cNvSpPr txBox="1"/>
          <p:nvPr>
            <p:ph type="title"/>
          </p:nvPr>
        </p:nvSpPr>
        <p:spPr>
          <a:xfrm>
            <a:off x="866441" y="3124201"/>
            <a:ext cx="6620969" cy="16531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2"/>
          <p:cNvSpPr txBox="1"/>
          <p:nvPr>
            <p:ph idx="1" type="body"/>
          </p:nvPr>
        </p:nvSpPr>
        <p:spPr>
          <a:xfrm>
            <a:off x="866442" y="4777381"/>
            <a:ext cx="66209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62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2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62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ри колонки">
  <p:cSld name="Три колонки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3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63"/>
          <p:cNvSpPr txBox="1"/>
          <p:nvPr>
            <p:ph idx="1" type="body"/>
          </p:nvPr>
        </p:nvSpPr>
        <p:spPr>
          <a:xfrm>
            <a:off x="474834" y="1981200"/>
            <a:ext cx="22107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5" name="Google Shape;105;p63"/>
          <p:cNvSpPr txBox="1"/>
          <p:nvPr>
            <p:ph idx="2" type="body"/>
          </p:nvPr>
        </p:nvSpPr>
        <p:spPr>
          <a:xfrm>
            <a:off x="489475" y="2667000"/>
            <a:ext cx="219608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6" name="Google Shape;106;p63"/>
          <p:cNvSpPr txBox="1"/>
          <p:nvPr>
            <p:ph idx="3" type="body"/>
          </p:nvPr>
        </p:nvSpPr>
        <p:spPr>
          <a:xfrm>
            <a:off x="2913504" y="1981200"/>
            <a:ext cx="220275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7" name="Google Shape;107;p63"/>
          <p:cNvSpPr txBox="1"/>
          <p:nvPr>
            <p:ph idx="4" type="body"/>
          </p:nvPr>
        </p:nvSpPr>
        <p:spPr>
          <a:xfrm>
            <a:off x="2905586" y="2667000"/>
            <a:ext cx="2210671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8" name="Google Shape;108;p63"/>
          <p:cNvSpPr txBox="1"/>
          <p:nvPr>
            <p:ph idx="5" type="body"/>
          </p:nvPr>
        </p:nvSpPr>
        <p:spPr>
          <a:xfrm>
            <a:off x="5344917" y="1981200"/>
            <a:ext cx="219965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9" name="Google Shape;109;p63"/>
          <p:cNvSpPr txBox="1"/>
          <p:nvPr>
            <p:ph idx="6" type="body"/>
          </p:nvPr>
        </p:nvSpPr>
        <p:spPr>
          <a:xfrm>
            <a:off x="5344917" y="2667000"/>
            <a:ext cx="2199658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10" name="Google Shape;110;p63"/>
          <p:cNvCxnSpPr/>
          <p:nvPr/>
        </p:nvCxnSpPr>
        <p:spPr>
          <a:xfrm>
            <a:off x="2795334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63"/>
          <p:cNvCxnSpPr/>
          <p:nvPr/>
        </p:nvCxnSpPr>
        <p:spPr>
          <a:xfrm>
            <a:off x="5223030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63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3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3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олбец с тремя рисунками">
  <p:cSld name="Столбец с тремя рисунками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4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64"/>
          <p:cNvSpPr txBox="1"/>
          <p:nvPr>
            <p:ph idx="1" type="body"/>
          </p:nvPr>
        </p:nvSpPr>
        <p:spPr>
          <a:xfrm>
            <a:off x="489475" y="4250949"/>
            <a:ext cx="220561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18" name="Google Shape;118;p64"/>
          <p:cNvSpPr/>
          <p:nvPr>
            <p:ph idx="2" type="pic"/>
          </p:nvPr>
        </p:nvSpPr>
        <p:spPr>
          <a:xfrm>
            <a:off x="489475" y="2209800"/>
            <a:ext cx="2205612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p64"/>
          <p:cNvSpPr txBox="1"/>
          <p:nvPr>
            <p:ph idx="3" type="body"/>
          </p:nvPr>
        </p:nvSpPr>
        <p:spPr>
          <a:xfrm>
            <a:off x="489475" y="4827212"/>
            <a:ext cx="2205612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0" name="Google Shape;120;p64"/>
          <p:cNvSpPr txBox="1"/>
          <p:nvPr>
            <p:ph idx="4" type="body"/>
          </p:nvPr>
        </p:nvSpPr>
        <p:spPr>
          <a:xfrm>
            <a:off x="2917792" y="4250949"/>
            <a:ext cx="21984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1" name="Google Shape;121;p64"/>
          <p:cNvSpPr/>
          <p:nvPr>
            <p:ph idx="5" type="pic"/>
          </p:nvPr>
        </p:nvSpPr>
        <p:spPr>
          <a:xfrm>
            <a:off x="2917791" y="2209800"/>
            <a:ext cx="2198466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2" name="Google Shape;122;p64"/>
          <p:cNvSpPr txBox="1"/>
          <p:nvPr>
            <p:ph idx="6" type="body"/>
          </p:nvPr>
        </p:nvSpPr>
        <p:spPr>
          <a:xfrm>
            <a:off x="2916776" y="4827211"/>
            <a:ext cx="2201378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3" name="Google Shape;123;p64"/>
          <p:cNvSpPr txBox="1"/>
          <p:nvPr>
            <p:ph idx="7" type="body"/>
          </p:nvPr>
        </p:nvSpPr>
        <p:spPr>
          <a:xfrm>
            <a:off x="5344917" y="4250949"/>
            <a:ext cx="219965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4" name="Google Shape;124;p64"/>
          <p:cNvSpPr/>
          <p:nvPr>
            <p:ph idx="8" type="pic"/>
          </p:nvPr>
        </p:nvSpPr>
        <p:spPr>
          <a:xfrm>
            <a:off x="5344916" y="2209800"/>
            <a:ext cx="2199658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5" name="Google Shape;125;p64"/>
          <p:cNvSpPr txBox="1"/>
          <p:nvPr>
            <p:ph idx="9" type="body"/>
          </p:nvPr>
        </p:nvSpPr>
        <p:spPr>
          <a:xfrm>
            <a:off x="5344824" y="4827209"/>
            <a:ext cx="2202571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26" name="Google Shape;126;p64"/>
          <p:cNvCxnSpPr/>
          <p:nvPr/>
        </p:nvCxnSpPr>
        <p:spPr>
          <a:xfrm>
            <a:off x="2795334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64"/>
          <p:cNvCxnSpPr/>
          <p:nvPr/>
        </p:nvCxnSpPr>
        <p:spPr>
          <a:xfrm>
            <a:off x="5223030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64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64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64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5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65"/>
          <p:cNvSpPr txBox="1"/>
          <p:nvPr>
            <p:ph idx="1" type="body"/>
          </p:nvPr>
        </p:nvSpPr>
        <p:spPr>
          <a:xfrm rot="5400000">
            <a:off x="2085787" y="794839"/>
            <a:ext cx="4195481" cy="6711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4" name="Google Shape;134;p65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65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65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6"/>
          <p:cNvSpPr txBox="1"/>
          <p:nvPr>
            <p:ph type="title"/>
          </p:nvPr>
        </p:nvSpPr>
        <p:spPr>
          <a:xfrm rot="5400000">
            <a:off x="3974116" y="2685880"/>
            <a:ext cx="5826125" cy="13147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6"/>
          <p:cNvSpPr txBox="1"/>
          <p:nvPr>
            <p:ph idx="1" type="body"/>
          </p:nvPr>
        </p:nvSpPr>
        <p:spPr>
          <a:xfrm rot="5400000">
            <a:off x="532314" y="730366"/>
            <a:ext cx="5483134" cy="5568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0" name="Google Shape;140;p66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66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66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8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8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8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4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4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1"/>
          <p:cNvSpPr txBox="1"/>
          <p:nvPr>
            <p:ph type="ctrTitle"/>
          </p:nvPr>
        </p:nvSpPr>
        <p:spPr>
          <a:xfrm>
            <a:off x="866442" y="1447801"/>
            <a:ext cx="662096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1"/>
          <p:cNvSpPr txBox="1"/>
          <p:nvPr>
            <p:ph idx="1" type="subTitle"/>
          </p:nvPr>
        </p:nvSpPr>
        <p:spPr>
          <a:xfrm>
            <a:off x="866442" y="4777380"/>
            <a:ext cx="662096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51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1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1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4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171" name="Google Shape;171;p4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4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4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42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77" name="Google Shape;177;p4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4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4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4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183" name="Google Shape;183;p4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4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4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44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189" name="Google Shape;189;p44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190" name="Google Shape;190;p4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4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4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4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196" name="Google Shape;196;p4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197" name="Google Shape;197;p4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198" name="Google Shape;198;p4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199" name="Google Shape;199;p4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4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4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6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46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4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46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4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210" name="Google Shape;210;p4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211" name="Google Shape;211;p47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4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4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4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p4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218" name="Google Shape;218;p4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4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4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49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24" name="Google Shape;224;p4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4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4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0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50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30" name="Google Shape;230;p5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5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5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2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2"/>
          <p:cNvSpPr txBox="1"/>
          <p:nvPr>
            <p:ph idx="1" type="body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" name="Google Shape;30;p52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2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2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68"/>
          <p:cNvGrpSpPr/>
          <p:nvPr/>
        </p:nvGrpSpPr>
        <p:grpSpPr>
          <a:xfrm>
            <a:off x="0" y="0"/>
            <a:ext cx="9142414" cy="6856413"/>
            <a:chOff x="0" y="0"/>
            <a:chExt cx="5759" cy="4319"/>
          </a:xfrm>
        </p:grpSpPr>
        <p:sp>
          <p:nvSpPr>
            <p:cNvPr id="241" name="Google Shape;241;p68"/>
            <p:cNvSpPr/>
            <p:nvPr/>
          </p:nvSpPr>
          <p:spPr>
            <a:xfrm>
              <a:off x="0" y="0"/>
              <a:ext cx="5758" cy="1043"/>
            </a:xfrm>
            <a:custGeom>
              <a:rect b="b" l="l" r="r" t="t"/>
              <a:pathLst>
                <a:path extrusionOk="0" h="1043" w="5740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565681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2" name="Google Shape;242;p68"/>
            <p:cNvGrpSpPr/>
            <p:nvPr/>
          </p:nvGrpSpPr>
          <p:grpSpPr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243" name="Google Shape;243;p68"/>
              <p:cNvSpPr/>
              <p:nvPr/>
            </p:nvSpPr>
            <p:spPr>
              <a:xfrm>
                <a:off x="1" y="1040"/>
                <a:ext cx="5758" cy="18"/>
              </a:xfrm>
              <a:custGeom>
                <a:rect b="b" l="l" r="r" t="t"/>
                <a:pathLst>
                  <a:path extrusionOk="0" h="18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1618B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68"/>
              <p:cNvSpPr/>
              <p:nvPr/>
            </p:nvSpPr>
            <p:spPr>
              <a:xfrm>
                <a:off x="0" y="3988"/>
                <a:ext cx="5758" cy="42"/>
              </a:xfrm>
              <a:custGeom>
                <a:rect b="b" l="l" r="r" t="t"/>
                <a:pathLst>
                  <a:path extrusionOk="0" h="42" w="5740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>
                <a:gsLst>
                  <a:gs pos="0">
                    <a:srgbClr val="686894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68"/>
              <p:cNvSpPr/>
              <p:nvPr/>
            </p:nvSpPr>
            <p:spPr>
              <a:xfrm>
                <a:off x="0" y="3665"/>
                <a:ext cx="5758" cy="30"/>
              </a:xfrm>
              <a:custGeom>
                <a:rect b="b" l="l" r="r" t="t"/>
                <a:pathLst>
                  <a:path extrusionOk="0" h="30" w="574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>
                <a:gsLst>
                  <a:gs pos="0">
                    <a:srgbClr val="686894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68"/>
              <p:cNvSpPr/>
              <p:nvPr/>
            </p:nvSpPr>
            <p:spPr>
              <a:xfrm>
                <a:off x="0" y="3364"/>
                <a:ext cx="5758" cy="30"/>
              </a:xfrm>
              <a:custGeom>
                <a:rect b="b" l="l" r="r" t="t"/>
                <a:pathLst>
                  <a:path extrusionOk="0" h="30" w="574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>
                <a:gsLst>
                  <a:gs pos="0">
                    <a:srgbClr val="666692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68"/>
              <p:cNvSpPr/>
              <p:nvPr/>
            </p:nvSpPr>
            <p:spPr>
              <a:xfrm>
                <a:off x="0" y="3105"/>
                <a:ext cx="5758" cy="31"/>
              </a:xfrm>
              <a:custGeom>
                <a:rect b="b" l="l" r="r" t="t"/>
                <a:pathLst>
                  <a:path extrusionOk="0" h="30" w="574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>
                <a:gsLst>
                  <a:gs pos="0">
                    <a:srgbClr val="666692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68"/>
              <p:cNvSpPr/>
              <p:nvPr/>
            </p:nvSpPr>
            <p:spPr>
              <a:xfrm>
                <a:off x="0" y="2859"/>
                <a:ext cx="5758" cy="36"/>
              </a:xfrm>
              <a:custGeom>
                <a:rect b="b" l="l" r="r" t="t"/>
                <a:pathLst>
                  <a:path extrusionOk="0" h="36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6490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68"/>
              <p:cNvSpPr/>
              <p:nvPr/>
            </p:nvSpPr>
            <p:spPr>
              <a:xfrm>
                <a:off x="0" y="2644"/>
                <a:ext cx="5758" cy="30"/>
              </a:xfrm>
              <a:custGeom>
                <a:rect b="b" l="l" r="r" t="t"/>
                <a:pathLst>
                  <a:path extrusionOk="0" h="30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6490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68"/>
              <p:cNvSpPr/>
              <p:nvPr/>
            </p:nvSpPr>
            <p:spPr>
              <a:xfrm>
                <a:off x="0" y="2433"/>
                <a:ext cx="5758" cy="36"/>
              </a:xfrm>
              <a:custGeom>
                <a:rect b="b" l="l" r="r" t="t"/>
                <a:pathLst>
                  <a:path extrusionOk="0" h="36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3638D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68"/>
              <p:cNvSpPr/>
              <p:nvPr/>
            </p:nvSpPr>
            <p:spPr>
              <a:xfrm>
                <a:off x="0" y="2259"/>
                <a:ext cx="5758" cy="24"/>
              </a:xfrm>
              <a:custGeom>
                <a:rect b="b" l="l" r="r" t="t"/>
                <a:pathLst>
                  <a:path extrusionOk="0" h="24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3638D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68"/>
              <p:cNvSpPr/>
              <p:nvPr/>
            </p:nvSpPr>
            <p:spPr>
              <a:xfrm>
                <a:off x="0" y="2090"/>
                <a:ext cx="5758" cy="24"/>
              </a:xfrm>
              <a:custGeom>
                <a:rect b="b" l="l" r="r" t="t"/>
                <a:pathLst>
                  <a:path extrusionOk="0" h="24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1618B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68"/>
              <p:cNvSpPr/>
              <p:nvPr/>
            </p:nvSpPr>
            <p:spPr>
              <a:xfrm>
                <a:off x="0" y="1928"/>
                <a:ext cx="5758" cy="24"/>
              </a:xfrm>
              <a:custGeom>
                <a:rect b="b" l="l" r="r" t="t"/>
                <a:pathLst>
                  <a:path extrusionOk="0" h="24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06089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68"/>
              <p:cNvSpPr/>
              <p:nvPr/>
            </p:nvSpPr>
            <p:spPr>
              <a:xfrm>
                <a:off x="0" y="1645"/>
                <a:ext cx="5758" cy="12"/>
              </a:xfrm>
              <a:custGeom>
                <a:rect b="b" l="l" r="r" t="t"/>
                <a:pathLst>
                  <a:path extrusionOk="0" h="12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06089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68"/>
              <p:cNvSpPr/>
              <p:nvPr/>
            </p:nvSpPr>
            <p:spPr>
              <a:xfrm>
                <a:off x="0" y="1778"/>
                <a:ext cx="5758" cy="24"/>
              </a:xfrm>
              <a:custGeom>
                <a:rect b="b" l="l" r="r" t="t"/>
                <a:pathLst>
                  <a:path extrusionOk="0" h="24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06089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68"/>
              <p:cNvSpPr/>
              <p:nvPr/>
            </p:nvSpPr>
            <p:spPr>
              <a:xfrm>
                <a:off x="0" y="1520"/>
                <a:ext cx="5758" cy="12"/>
              </a:xfrm>
              <a:custGeom>
                <a:rect b="b" l="l" r="r" t="t"/>
                <a:pathLst>
                  <a:path extrusionOk="0" h="12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06089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68"/>
              <p:cNvSpPr/>
              <p:nvPr/>
            </p:nvSpPr>
            <p:spPr>
              <a:xfrm>
                <a:off x="0" y="1394"/>
                <a:ext cx="5758" cy="18"/>
              </a:xfrm>
              <a:custGeom>
                <a:rect b="b" l="l" r="r" t="t"/>
                <a:pathLst>
                  <a:path extrusionOk="0" h="18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06089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68"/>
              <p:cNvSpPr/>
              <p:nvPr/>
            </p:nvSpPr>
            <p:spPr>
              <a:xfrm>
                <a:off x="0" y="1280"/>
                <a:ext cx="5758" cy="18"/>
              </a:xfrm>
              <a:custGeom>
                <a:rect b="b" l="l" r="r" t="t"/>
                <a:pathLst>
                  <a:path extrusionOk="0" h="18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06089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68"/>
              <p:cNvSpPr/>
              <p:nvPr/>
            </p:nvSpPr>
            <p:spPr>
              <a:xfrm>
                <a:off x="0" y="1177"/>
                <a:ext cx="5758" cy="18"/>
              </a:xfrm>
              <a:custGeom>
                <a:rect b="b" l="l" r="r" t="t"/>
                <a:pathLst>
                  <a:path extrusionOk="0" h="18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06089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68"/>
              <p:cNvSpPr/>
              <p:nvPr/>
            </p:nvSpPr>
            <p:spPr>
              <a:xfrm>
                <a:off x="0" y="24"/>
                <a:ext cx="5758" cy="30"/>
              </a:xfrm>
              <a:custGeom>
                <a:rect b="b" l="l" r="r" t="t"/>
                <a:pathLst>
                  <a:path extrusionOk="0" h="30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86894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68"/>
              <p:cNvSpPr/>
              <p:nvPr/>
            </p:nvSpPr>
            <p:spPr>
              <a:xfrm>
                <a:off x="0" y="186"/>
                <a:ext cx="5758" cy="24"/>
              </a:xfrm>
              <a:custGeom>
                <a:rect b="b" l="l" r="r" t="t"/>
                <a:pathLst>
                  <a:path extrusionOk="0" h="24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86894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68"/>
              <p:cNvSpPr/>
              <p:nvPr/>
            </p:nvSpPr>
            <p:spPr>
              <a:xfrm>
                <a:off x="0" y="475"/>
                <a:ext cx="5758" cy="24"/>
              </a:xfrm>
              <a:custGeom>
                <a:rect b="b" l="l" r="r" t="t"/>
                <a:pathLst>
                  <a:path extrusionOk="0" h="24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6490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68"/>
              <p:cNvSpPr/>
              <p:nvPr/>
            </p:nvSpPr>
            <p:spPr>
              <a:xfrm>
                <a:off x="0" y="337"/>
                <a:ext cx="5758" cy="24"/>
              </a:xfrm>
              <a:custGeom>
                <a:rect b="b" l="l" r="r" t="t"/>
                <a:pathLst>
                  <a:path extrusionOk="0" h="24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66692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68"/>
              <p:cNvSpPr/>
              <p:nvPr/>
            </p:nvSpPr>
            <p:spPr>
              <a:xfrm>
                <a:off x="0" y="600"/>
                <a:ext cx="5758" cy="24"/>
              </a:xfrm>
              <a:custGeom>
                <a:rect b="b" l="l" r="r" t="t"/>
                <a:pathLst>
                  <a:path extrusionOk="0" h="24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06089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68"/>
              <p:cNvSpPr/>
              <p:nvPr/>
            </p:nvSpPr>
            <p:spPr>
              <a:xfrm>
                <a:off x="0" y="727"/>
                <a:ext cx="5758" cy="18"/>
              </a:xfrm>
              <a:custGeom>
                <a:rect b="b" l="l" r="r" t="t"/>
                <a:pathLst>
                  <a:path extrusionOk="0" h="18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1618B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68"/>
              <p:cNvSpPr/>
              <p:nvPr/>
            </p:nvSpPr>
            <p:spPr>
              <a:xfrm>
                <a:off x="0" y="841"/>
                <a:ext cx="5758" cy="18"/>
              </a:xfrm>
              <a:custGeom>
                <a:rect b="b" l="l" r="r" t="t"/>
                <a:pathLst>
                  <a:path extrusionOk="0" h="18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1618B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68"/>
              <p:cNvSpPr/>
              <p:nvPr/>
            </p:nvSpPr>
            <p:spPr>
              <a:xfrm>
                <a:off x="0" y="943"/>
                <a:ext cx="5758" cy="18"/>
              </a:xfrm>
              <a:custGeom>
                <a:rect b="b" l="l" r="r" t="t"/>
                <a:pathLst>
                  <a:path extrusionOk="0" h="18" w="5740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1618B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68" name="Google Shape;268;p68"/>
              <p:cNvGrpSpPr/>
              <p:nvPr/>
            </p:nvGrpSpPr>
            <p:grpSpPr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269" name="Google Shape;269;p68"/>
                <p:cNvSpPr/>
                <p:nvPr/>
              </p:nvSpPr>
              <p:spPr>
                <a:xfrm>
                  <a:off x="2849" y="0"/>
                  <a:ext cx="42" cy="1045"/>
                </a:xfrm>
                <a:custGeom>
                  <a:rect b="b" l="l" r="r" t="t"/>
                  <a:pathLst>
                    <a:path extrusionOk="0" h="1043" w="42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68"/>
                <p:cNvSpPr/>
                <p:nvPr/>
              </p:nvSpPr>
              <p:spPr>
                <a:xfrm>
                  <a:off x="2400" y="0"/>
                  <a:ext cx="155" cy="1045"/>
                </a:xfrm>
                <a:custGeom>
                  <a:rect b="b" l="l" r="r" t="t"/>
                  <a:pathLst>
                    <a:path extrusionOk="0" h="1043" w="155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68"/>
                <p:cNvSpPr/>
                <p:nvPr/>
              </p:nvSpPr>
              <p:spPr>
                <a:xfrm>
                  <a:off x="1967" y="0"/>
                  <a:ext cx="240" cy="1045"/>
                </a:xfrm>
                <a:custGeom>
                  <a:rect b="b" l="l" r="r" t="t"/>
                  <a:pathLst>
                    <a:path extrusionOk="0" h="1043" w="239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68"/>
                <p:cNvSpPr/>
                <p:nvPr/>
              </p:nvSpPr>
              <p:spPr>
                <a:xfrm>
                  <a:off x="1554" y="0"/>
                  <a:ext cx="353" cy="1045"/>
                </a:xfrm>
                <a:custGeom>
                  <a:rect b="b" l="l" r="r" t="t"/>
                  <a:pathLst>
                    <a:path extrusionOk="0" h="1043" w="352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68"/>
                <p:cNvSpPr/>
                <p:nvPr/>
              </p:nvSpPr>
              <p:spPr>
                <a:xfrm>
                  <a:off x="1134" y="0"/>
                  <a:ext cx="450" cy="1045"/>
                </a:xfrm>
                <a:custGeom>
                  <a:rect b="b" l="l" r="r" t="t"/>
                  <a:pathLst>
                    <a:path extrusionOk="0" h="1043" w="449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68"/>
                <p:cNvSpPr/>
                <p:nvPr/>
              </p:nvSpPr>
              <p:spPr>
                <a:xfrm>
                  <a:off x="714" y="0"/>
                  <a:ext cx="540" cy="1045"/>
                </a:xfrm>
                <a:custGeom>
                  <a:rect b="b" l="l" r="r" t="t"/>
                  <a:pathLst>
                    <a:path extrusionOk="0" h="1043" w="538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68"/>
                <p:cNvSpPr/>
                <p:nvPr/>
              </p:nvSpPr>
              <p:spPr>
                <a:xfrm>
                  <a:off x="306" y="0"/>
                  <a:ext cx="642" cy="1045"/>
                </a:xfrm>
                <a:custGeom>
                  <a:rect b="b" l="l" r="r" t="t"/>
                  <a:pathLst>
                    <a:path extrusionOk="0" h="1043" w="640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68"/>
                <p:cNvSpPr/>
                <p:nvPr/>
              </p:nvSpPr>
              <p:spPr>
                <a:xfrm>
                  <a:off x="0" y="108"/>
                  <a:ext cx="630" cy="937"/>
                </a:xfrm>
                <a:custGeom>
                  <a:rect b="b" l="l" r="r" t="t"/>
                  <a:pathLst>
                    <a:path extrusionOk="0" h="935" w="628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68"/>
                <p:cNvSpPr/>
                <p:nvPr/>
              </p:nvSpPr>
              <p:spPr>
                <a:xfrm>
                  <a:off x="3191" y="0"/>
                  <a:ext cx="155" cy="1045"/>
                </a:xfrm>
                <a:custGeom>
                  <a:rect b="b" l="l" r="r" t="t"/>
                  <a:pathLst>
                    <a:path extrusionOk="0" h="1043" w="155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68"/>
                <p:cNvSpPr/>
                <p:nvPr/>
              </p:nvSpPr>
              <p:spPr>
                <a:xfrm>
                  <a:off x="3533" y="0"/>
                  <a:ext cx="240" cy="1045"/>
                </a:xfrm>
                <a:custGeom>
                  <a:rect b="b" l="l" r="r" t="t"/>
                  <a:pathLst>
                    <a:path extrusionOk="0" h="1043" w="239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68"/>
                <p:cNvSpPr/>
                <p:nvPr/>
              </p:nvSpPr>
              <p:spPr>
                <a:xfrm>
                  <a:off x="3821" y="0"/>
                  <a:ext cx="359" cy="1045"/>
                </a:xfrm>
                <a:custGeom>
                  <a:rect b="b" l="l" r="r" t="t"/>
                  <a:pathLst>
                    <a:path extrusionOk="0" h="1043" w="358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68"/>
                <p:cNvSpPr/>
                <p:nvPr/>
              </p:nvSpPr>
              <p:spPr>
                <a:xfrm>
                  <a:off x="4139" y="0"/>
                  <a:ext cx="449" cy="1045"/>
                </a:xfrm>
                <a:custGeom>
                  <a:rect b="b" l="l" r="r" t="t"/>
                  <a:pathLst>
                    <a:path extrusionOk="0" h="1043" w="448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281;p68"/>
                <p:cNvSpPr/>
                <p:nvPr/>
              </p:nvSpPr>
              <p:spPr>
                <a:xfrm>
                  <a:off x="4480" y="0"/>
                  <a:ext cx="541" cy="1045"/>
                </a:xfrm>
                <a:custGeom>
                  <a:rect b="b" l="l" r="r" t="t"/>
                  <a:pathLst>
                    <a:path extrusionOk="0" h="1043" w="539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282;p68"/>
                <p:cNvSpPr/>
                <p:nvPr/>
              </p:nvSpPr>
              <p:spPr>
                <a:xfrm>
                  <a:off x="4768" y="0"/>
                  <a:ext cx="642" cy="1045"/>
                </a:xfrm>
                <a:custGeom>
                  <a:rect b="b" l="l" r="r" t="t"/>
                  <a:pathLst>
                    <a:path extrusionOk="0" h="1043" w="640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83;p68"/>
                <p:cNvSpPr/>
                <p:nvPr/>
              </p:nvSpPr>
              <p:spPr>
                <a:xfrm>
                  <a:off x="5086" y="48"/>
                  <a:ext cx="672" cy="997"/>
                </a:xfrm>
                <a:custGeom>
                  <a:rect b="b" l="l" r="r" t="t"/>
                  <a:pathLst>
                    <a:path extrusionOk="0" h="995" w="670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dk1"/>
                    </a:gs>
                    <a:gs pos="100000">
                      <a:srgbClr val="5A5A8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4" name="Google Shape;284;p68"/>
              <p:cNvGrpSpPr/>
              <p:nvPr/>
            </p:nvGrpSpPr>
            <p:grpSpPr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285" name="Google Shape;285;p68"/>
                <p:cNvSpPr/>
                <p:nvPr/>
              </p:nvSpPr>
              <p:spPr>
                <a:xfrm>
                  <a:off x="0" y="618"/>
                  <a:ext cx="306" cy="427"/>
                </a:xfrm>
                <a:custGeom>
                  <a:rect b="b" l="l" r="r" t="t"/>
                  <a:pathLst>
                    <a:path extrusionOk="0" h="426" w="305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68"/>
                <p:cNvSpPr/>
                <p:nvPr/>
              </p:nvSpPr>
              <p:spPr>
                <a:xfrm>
                  <a:off x="5410" y="558"/>
                  <a:ext cx="348" cy="487"/>
                </a:xfrm>
                <a:custGeom>
                  <a:rect b="b" l="l" r="r" t="t"/>
                  <a:pathLst>
                    <a:path extrusionOk="0" h="486" w="347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7" name="Google Shape;287;p68"/>
              <p:cNvGrpSpPr/>
              <p:nvPr/>
            </p:nvGrpSpPr>
            <p:grpSpPr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288" name="Google Shape;288;p68"/>
                <p:cNvSpPr/>
                <p:nvPr/>
              </p:nvSpPr>
              <p:spPr>
                <a:xfrm>
                  <a:off x="2849" y="1039"/>
                  <a:ext cx="42" cy="3280"/>
                </a:xfrm>
                <a:custGeom>
                  <a:rect b="b" l="l" r="r" t="t"/>
                  <a:pathLst>
                    <a:path extrusionOk="0" h="3273" w="42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A5A81"/>
                    </a:gs>
                    <a:gs pos="100000">
                      <a:schemeClr val="dk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68"/>
                <p:cNvSpPr/>
                <p:nvPr/>
              </p:nvSpPr>
              <p:spPr>
                <a:xfrm>
                  <a:off x="2154" y="1039"/>
                  <a:ext cx="401" cy="3280"/>
                </a:xfrm>
                <a:custGeom>
                  <a:rect b="b" l="l" r="r" t="t"/>
                  <a:pathLst>
                    <a:path extrusionOk="0" h="3273" w="400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A5A81"/>
                    </a:gs>
                    <a:gs pos="100000">
                      <a:schemeClr val="dk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68"/>
                <p:cNvSpPr/>
                <p:nvPr/>
              </p:nvSpPr>
              <p:spPr>
                <a:xfrm>
                  <a:off x="1530" y="1039"/>
                  <a:ext cx="677" cy="3280"/>
                </a:xfrm>
                <a:custGeom>
                  <a:rect b="b" l="l" r="r" t="t"/>
                  <a:pathLst>
                    <a:path extrusionOk="0" h="3273" w="675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A5A81"/>
                    </a:gs>
                    <a:gs pos="100000">
                      <a:schemeClr val="dk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68"/>
                <p:cNvSpPr/>
                <p:nvPr/>
              </p:nvSpPr>
              <p:spPr>
                <a:xfrm>
                  <a:off x="876" y="1039"/>
                  <a:ext cx="1031" cy="3280"/>
                </a:xfrm>
                <a:custGeom>
                  <a:rect b="b" l="l" r="r" t="t"/>
                  <a:pathLst>
                    <a:path extrusionOk="0" h="3280" w="1031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A5A81"/>
                    </a:gs>
                    <a:gs pos="100000">
                      <a:schemeClr val="dk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68"/>
                <p:cNvSpPr/>
                <p:nvPr/>
              </p:nvSpPr>
              <p:spPr>
                <a:xfrm>
                  <a:off x="264" y="1039"/>
                  <a:ext cx="1319" cy="3280"/>
                </a:xfrm>
                <a:custGeom>
                  <a:rect b="b" l="l" r="r" t="t"/>
                  <a:pathLst>
                    <a:path extrusionOk="0" h="3280" w="1319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A5A81"/>
                    </a:gs>
                    <a:gs pos="100000">
                      <a:schemeClr val="dk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68"/>
                <p:cNvSpPr/>
                <p:nvPr/>
              </p:nvSpPr>
              <p:spPr>
                <a:xfrm>
                  <a:off x="3191" y="1039"/>
                  <a:ext cx="402" cy="3280"/>
                </a:xfrm>
                <a:custGeom>
                  <a:rect b="b" l="l" r="r" t="t"/>
                  <a:pathLst>
                    <a:path extrusionOk="0" h="3273" w="401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A5A81"/>
                    </a:gs>
                    <a:gs pos="100000">
                      <a:schemeClr val="dk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94;p68"/>
                <p:cNvSpPr/>
                <p:nvPr/>
              </p:nvSpPr>
              <p:spPr>
                <a:xfrm>
                  <a:off x="3533" y="1039"/>
                  <a:ext cx="677" cy="3280"/>
                </a:xfrm>
                <a:custGeom>
                  <a:rect b="b" l="l" r="r" t="t"/>
                  <a:pathLst>
                    <a:path extrusionOk="0" h="3273" w="675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A5A81"/>
                    </a:gs>
                    <a:gs pos="100000">
                      <a:schemeClr val="dk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95;p68"/>
                <p:cNvSpPr/>
                <p:nvPr/>
              </p:nvSpPr>
              <p:spPr>
                <a:xfrm>
                  <a:off x="3822" y="1039"/>
                  <a:ext cx="1036" cy="3280"/>
                </a:xfrm>
                <a:custGeom>
                  <a:rect b="b" l="l" r="r" t="t"/>
                  <a:pathLst>
                    <a:path extrusionOk="0" h="3280" w="1036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A5A81"/>
                    </a:gs>
                    <a:gs pos="100000">
                      <a:schemeClr val="dk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68"/>
                <p:cNvSpPr/>
                <p:nvPr/>
              </p:nvSpPr>
              <p:spPr>
                <a:xfrm>
                  <a:off x="4137" y="1039"/>
                  <a:ext cx="1327" cy="3280"/>
                </a:xfrm>
                <a:custGeom>
                  <a:rect b="b" l="l" r="r" t="t"/>
                  <a:pathLst>
                    <a:path extrusionOk="0" h="3280" w="1327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A5A81"/>
                    </a:gs>
                    <a:gs pos="100000">
                      <a:schemeClr val="dk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7" name="Google Shape;297;p68"/>
              <p:cNvSpPr/>
              <p:nvPr/>
            </p:nvSpPr>
            <p:spPr>
              <a:xfrm>
                <a:off x="0" y="1039"/>
                <a:ext cx="1254" cy="2632"/>
              </a:xfrm>
              <a:custGeom>
                <a:rect b="b" l="l" r="r" t="t"/>
                <a:pathLst>
                  <a:path extrusionOk="0" h="2632" w="1254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5A5A81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8"/>
              <p:cNvSpPr/>
              <p:nvPr/>
            </p:nvSpPr>
            <p:spPr>
              <a:xfrm>
                <a:off x="0" y="1039"/>
                <a:ext cx="948" cy="1676"/>
              </a:xfrm>
              <a:custGeom>
                <a:rect b="b" l="l" r="r" t="t"/>
                <a:pathLst>
                  <a:path extrusionOk="0" h="1676" w="948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8"/>
              <p:cNvSpPr/>
              <p:nvPr/>
            </p:nvSpPr>
            <p:spPr>
              <a:xfrm>
                <a:off x="0" y="1039"/>
                <a:ext cx="629" cy="937"/>
              </a:xfrm>
              <a:custGeom>
                <a:rect b="b" l="l" r="r" t="t"/>
                <a:pathLst>
                  <a:path extrusionOk="0" h="937" w="629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8"/>
              <p:cNvSpPr/>
              <p:nvPr/>
            </p:nvSpPr>
            <p:spPr>
              <a:xfrm>
                <a:off x="0" y="1039"/>
                <a:ext cx="305" cy="427"/>
              </a:xfrm>
              <a:custGeom>
                <a:rect b="b" l="l" r="r" t="t"/>
                <a:pathLst>
                  <a:path extrusionOk="0" h="427" w="305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8"/>
              <p:cNvSpPr/>
              <p:nvPr/>
            </p:nvSpPr>
            <p:spPr>
              <a:xfrm>
                <a:off x="4481" y="1039"/>
                <a:ext cx="1277" cy="2686"/>
              </a:xfrm>
              <a:custGeom>
                <a:rect b="b" l="l" r="r" t="t"/>
                <a:pathLst>
                  <a:path extrusionOk="0" h="2686" w="1277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>
                <a:gsLst>
                  <a:gs pos="0">
                    <a:srgbClr val="5A5A81"/>
                  </a:gs>
                  <a:gs pos="100000">
                    <a:schemeClr val="dk1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8"/>
              <p:cNvSpPr/>
              <p:nvPr/>
            </p:nvSpPr>
            <p:spPr>
              <a:xfrm>
                <a:off x="4770" y="1039"/>
                <a:ext cx="988" cy="1730"/>
              </a:xfrm>
              <a:custGeom>
                <a:rect b="b" l="l" r="r" t="t"/>
                <a:pathLst>
                  <a:path extrusionOk="0" h="1730" w="988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8"/>
              <p:cNvSpPr/>
              <p:nvPr/>
            </p:nvSpPr>
            <p:spPr>
              <a:xfrm>
                <a:off x="5088" y="1039"/>
                <a:ext cx="670" cy="997"/>
              </a:xfrm>
              <a:custGeom>
                <a:rect b="b" l="l" r="r" t="t"/>
                <a:pathLst>
                  <a:path extrusionOk="0" h="997" w="670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8"/>
              <p:cNvSpPr/>
              <p:nvPr/>
            </p:nvSpPr>
            <p:spPr>
              <a:xfrm>
                <a:off x="5412" y="1039"/>
                <a:ext cx="346" cy="487"/>
              </a:xfrm>
              <a:custGeom>
                <a:rect b="b" l="l" r="r" t="t"/>
                <a:pathLst>
                  <a:path extrusionOk="0" h="487" w="346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5" name="Google Shape;305;p68"/>
          <p:cNvSpPr txBox="1"/>
          <p:nvPr>
            <p:ph type="ctrTitle"/>
          </p:nvPr>
        </p:nvSpPr>
        <p:spPr>
          <a:xfrm>
            <a:off x="455613" y="1920875"/>
            <a:ext cx="8226425" cy="1736725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6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68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9pPr>
          </a:lstStyle>
          <a:p/>
        </p:txBody>
      </p:sp>
      <p:sp>
        <p:nvSpPr>
          <p:cNvPr id="307" name="Google Shape;307;p68"/>
          <p:cNvSpPr txBox="1"/>
          <p:nvPr>
            <p:ph idx="10" type="dt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68"/>
          <p:cNvSpPr txBox="1"/>
          <p:nvPr>
            <p:ph idx="11" type="ftr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68"/>
          <p:cNvSpPr txBox="1"/>
          <p:nvPr>
            <p:ph idx="12" type="sldNum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0"/>
          <p:cNvSpPr/>
          <p:nvPr/>
        </p:nvSpPr>
        <p:spPr>
          <a:xfrm>
            <a:off x="285750" y="2803525"/>
            <a:ext cx="1588" cy="3035300"/>
          </a:xfrm>
          <a:custGeom>
            <a:rect b="b" l="l" r="r" t="t"/>
            <a:pathLst>
              <a:path extrusionOk="0" h="1912" w="120000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70"/>
          <p:cNvSpPr txBox="1"/>
          <p:nvPr>
            <p:ph type="ctrTitle"/>
          </p:nvPr>
        </p:nvSpPr>
        <p:spPr>
          <a:xfrm>
            <a:off x="685800" y="1997075"/>
            <a:ext cx="7772400" cy="1431925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7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840"/>
              <a:buFont typeface="Arial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9pPr>
          </a:lstStyle>
          <a:p/>
        </p:txBody>
      </p:sp>
      <p:sp>
        <p:nvSpPr>
          <p:cNvPr id="320" name="Google Shape;320;p7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7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22" name="Google Shape;322;p7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72"/>
          <p:cNvGrpSpPr/>
          <p:nvPr/>
        </p:nvGrpSpPr>
        <p:grpSpPr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31" name="Google Shape;331;p72"/>
            <p:cNvSpPr/>
            <p:nvPr/>
          </p:nvSpPr>
          <p:spPr>
            <a:xfrm>
              <a:off x="0" y="2508"/>
              <a:ext cx="2142" cy="1804"/>
            </a:xfrm>
            <a:custGeom>
              <a:rect b="b" l="l" r="r" t="t"/>
              <a:pathLst>
                <a:path extrusionOk="0" h="1804" w="2135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72"/>
            <p:cNvSpPr/>
            <p:nvPr/>
          </p:nvSpPr>
          <p:spPr>
            <a:xfrm>
              <a:off x="0" y="2458"/>
              <a:ext cx="1854" cy="1858"/>
            </a:xfrm>
            <a:custGeom>
              <a:rect b="b" l="l" r="r" t="t"/>
              <a:pathLst>
                <a:path extrusionOk="0" h="1858" w="1854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5000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72"/>
            <p:cNvSpPr/>
            <p:nvPr/>
          </p:nvSpPr>
          <p:spPr>
            <a:xfrm>
              <a:off x="0" y="2735"/>
              <a:ext cx="1745" cy="1577"/>
            </a:xfrm>
            <a:custGeom>
              <a:rect b="b" l="l" r="r" t="t"/>
              <a:pathLst>
                <a:path extrusionOk="0" h="1577" w="1745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72"/>
            <p:cNvSpPr/>
            <p:nvPr/>
          </p:nvSpPr>
          <p:spPr>
            <a:xfrm>
              <a:off x="0" y="2544"/>
              <a:ext cx="1745" cy="1768"/>
            </a:xfrm>
            <a:custGeom>
              <a:rect b="b" l="l" r="r" t="t"/>
              <a:pathLst>
                <a:path extrusionOk="0" h="1768" w="1745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72"/>
            <p:cNvSpPr/>
            <p:nvPr/>
          </p:nvSpPr>
          <p:spPr>
            <a:xfrm>
              <a:off x="209" y="2784"/>
              <a:ext cx="86" cy="86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72"/>
            <p:cNvSpPr/>
            <p:nvPr/>
          </p:nvSpPr>
          <p:spPr>
            <a:xfrm>
              <a:off x="1536" y="3884"/>
              <a:ext cx="92" cy="92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72"/>
            <p:cNvSpPr/>
            <p:nvPr/>
          </p:nvSpPr>
          <p:spPr>
            <a:xfrm>
              <a:off x="791" y="2723"/>
              <a:ext cx="121" cy="121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" name="Google Shape;338;p72"/>
          <p:cNvSpPr txBox="1"/>
          <p:nvPr>
            <p:ph type="ctrTitle"/>
          </p:nvPr>
        </p:nvSpPr>
        <p:spPr>
          <a:xfrm>
            <a:off x="685800" y="1873250"/>
            <a:ext cx="7772400" cy="155575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7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40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/>
        </p:txBody>
      </p:sp>
      <p:sp>
        <p:nvSpPr>
          <p:cNvPr id="340" name="Google Shape;340;p72"/>
          <p:cNvSpPr txBox="1"/>
          <p:nvPr>
            <p:ph idx="10" type="dt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7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72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>
            <a:gsLst>
              <a:gs pos="0">
                <a:srgbClr val="007795"/>
              </a:gs>
              <a:gs pos="55000">
                <a:srgbClr val="47BBE0"/>
              </a:gs>
              <a:gs pos="100000">
                <a:srgbClr val="007795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" name="Google Shape;355;p73"/>
          <p:cNvGrpSpPr/>
          <p:nvPr/>
        </p:nvGrpSpPr>
        <p:grpSpPr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356" name="Google Shape;356;p73"/>
            <p:cNvSpPr/>
            <p:nvPr/>
          </p:nvSpPr>
          <p:spPr>
            <a:xfrm>
              <a:off x="1687032" y="4832896"/>
              <a:ext cx="7456968" cy="518176"/>
            </a:xfrm>
            <a:custGeom>
              <a:rect b="b" l="l" r="r" t="t"/>
              <a:pathLst>
                <a:path extrusionOk="0" h="367" w="469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9CCADC">
                <a:alpha val="4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73"/>
            <p:cNvSpPr/>
            <p:nvPr/>
          </p:nvSpPr>
          <p:spPr>
            <a:xfrm>
              <a:off x="35926" y="5135025"/>
              <a:ext cx="9108074" cy="838869"/>
            </a:xfrm>
            <a:custGeom>
              <a:rect b="b" l="l" r="r" t="t"/>
              <a:pathLst>
                <a:path extrusionOk="0" h="528" w="5760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73"/>
            <p:cNvSpPr/>
            <p:nvPr/>
          </p:nvSpPr>
          <p:spPr>
            <a:xfrm>
              <a:off x="0" y="4883888"/>
              <a:ext cx="9144000" cy="1981200"/>
            </a:xfrm>
            <a:custGeom>
              <a:rect b="b" l="l" r="r" t="t"/>
              <a:pathLst>
                <a:path extrusionOk="0" h="1248" w="5760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0"/>
              </a:blip>
              <a:tile algn="t" flip="none" tx="0" sx="50000" ty="0" sy="5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9" name="Google Shape;359;p73"/>
            <p:cNvCxnSpPr/>
            <p:nvPr/>
          </p:nvCxnSpPr>
          <p:spPr>
            <a:xfrm>
              <a:off x="-3765" y="4880373"/>
              <a:ext cx="9147765" cy="839943"/>
            </a:xfrm>
            <a:prstGeom prst="straightConnector1">
              <a:avLst/>
            </a:prstGeom>
            <a:noFill/>
            <a:ln cap="flat" cmpd="sng" w="12050">
              <a:solidFill>
                <a:srgbClr val="93C5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60" name="Google Shape;360;p73"/>
          <p:cNvSpPr txBox="1"/>
          <p:nvPr>
            <p:ph type="ctrTitle"/>
          </p:nvPr>
        </p:nvSpPr>
        <p:spPr>
          <a:xfrm>
            <a:off x="685800" y="1752601"/>
            <a:ext cx="7772400" cy="18297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sz="48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73"/>
          <p:cNvSpPr txBox="1"/>
          <p:nvPr>
            <p:ph idx="1" type="subTitle"/>
          </p:nvPr>
        </p:nvSpPr>
        <p:spPr>
          <a:xfrm>
            <a:off x="685800" y="3611607"/>
            <a:ext cx="7772400" cy="1199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lvl="0" marR="64008" algn="r">
              <a:spcBef>
                <a:spcPts val="400"/>
              </a:spcBef>
              <a:spcAft>
                <a:spcPts val="0"/>
              </a:spcAft>
              <a:buSzPts val="1836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325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2" name="Google Shape;362;p73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73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7F0F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73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4"/>
          <p:cNvSpPr txBox="1"/>
          <p:nvPr>
            <p:ph idx="1" type="body"/>
          </p:nvPr>
        </p:nvSpPr>
        <p:spPr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6324" lvl="0" marL="457200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indent="-342900" lvl="1" marL="914400" algn="l">
              <a:spcBef>
                <a:spcPts val="325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7" name="Google Shape;367;p7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74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74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74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5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cap="rnd" cmpd="sng" w="9525">
            <a:solidFill>
              <a:srgbClr val="20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75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cap="rnd" cmpd="sng" w="9525">
            <a:solidFill>
              <a:srgbClr val="20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75"/>
          <p:cNvSpPr txBox="1"/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b="1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75"/>
          <p:cNvSpPr txBox="1"/>
          <p:nvPr>
            <p:ph idx="1" type="body"/>
          </p:nvPr>
        </p:nvSpPr>
        <p:spPr>
          <a:xfrm>
            <a:off x="3922713" y="2931712"/>
            <a:ext cx="4572000" cy="1454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564"/>
              <a:buNone/>
              <a:defRPr sz="23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25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76" name="Google Shape;376;p75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75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75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6"/>
          <p:cNvSpPr txBox="1"/>
          <p:nvPr>
            <p:ph idx="1" type="body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504" lvl="0" marL="457200" algn="l">
              <a:spcBef>
                <a:spcPts val="400"/>
              </a:spcBef>
              <a:spcAft>
                <a:spcPts val="0"/>
              </a:spcAft>
              <a:buSzPts val="1904"/>
              <a:buChar char="🞂"/>
              <a:defRPr sz="2800"/>
            </a:lvl1pPr>
            <a:lvl2pPr indent="-381000" lvl="1" marL="914400" algn="l">
              <a:spcBef>
                <a:spcPts val="325"/>
              </a:spcBef>
              <a:spcAft>
                <a:spcPts val="0"/>
              </a:spcAft>
              <a:buSzPts val="2400"/>
              <a:buChar char="◦"/>
              <a:defRPr sz="2400"/>
            </a:lvl2pPr>
            <a:lvl3pPr indent="-355600" lvl="2" marL="13716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42900" lvl="3" marL="18288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81" name="Google Shape;381;p76"/>
          <p:cNvSpPr txBox="1"/>
          <p:nvPr>
            <p:ph idx="2" type="body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504" lvl="0" marL="457200" algn="l">
              <a:spcBef>
                <a:spcPts val="400"/>
              </a:spcBef>
              <a:spcAft>
                <a:spcPts val="0"/>
              </a:spcAft>
              <a:buSzPts val="1904"/>
              <a:buChar char="🞂"/>
              <a:defRPr sz="2800"/>
            </a:lvl1pPr>
            <a:lvl2pPr indent="-381000" lvl="1" marL="914400" algn="l">
              <a:spcBef>
                <a:spcPts val="325"/>
              </a:spcBef>
              <a:spcAft>
                <a:spcPts val="0"/>
              </a:spcAft>
              <a:buSzPts val="2400"/>
              <a:buChar char="◦"/>
              <a:defRPr sz="2400"/>
            </a:lvl2pPr>
            <a:lvl3pPr indent="-355600" lvl="2" marL="13716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42900" lvl="3" marL="18288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82" name="Google Shape;382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76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76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76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showMasterSp="0" type="twoTxTwoObj">
  <p:cSld name="TWO_OBJECTS_WITH_TEXT">
    <p:bg>
      <p:bgPr>
        <a:blipFill rotWithShape="1">
          <a:blip r:embed="rId2">
            <a:alphaModFix/>
          </a:blip>
          <a:tile algn="tl" flip="none" tx="0" sx="50000" ty="0" sy="50000"/>
        </a:blip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7"/>
          <p:cNvSpPr txBox="1"/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77"/>
          <p:cNvSpPr txBox="1"/>
          <p:nvPr>
            <p:ph idx="1" type="body"/>
          </p:nvPr>
        </p:nvSpPr>
        <p:spPr>
          <a:xfrm>
            <a:off x="457200" y="5410200"/>
            <a:ext cx="4040188" cy="762000"/>
          </a:xfrm>
          <a:prstGeom prst="rect">
            <a:avLst/>
          </a:prstGeom>
          <a:solidFill>
            <a:schemeClr val="accent1"/>
          </a:solidFill>
          <a:ln cap="flat" cmpd="sng" w="96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18287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32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25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89" name="Google Shape;389;p77"/>
          <p:cNvSpPr txBox="1"/>
          <p:nvPr>
            <p:ph idx="2" type="body"/>
          </p:nvPr>
        </p:nvSpPr>
        <p:spPr>
          <a:xfrm>
            <a:off x="4645026" y="5410200"/>
            <a:ext cx="4041775" cy="762000"/>
          </a:xfrm>
          <a:prstGeom prst="rect">
            <a:avLst/>
          </a:prstGeom>
          <a:solidFill>
            <a:schemeClr val="accent1"/>
          </a:solidFill>
          <a:ln cap="flat" cmpd="sng" w="96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18287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32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25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90" name="Google Shape;390;p77"/>
          <p:cNvSpPr txBox="1"/>
          <p:nvPr>
            <p:ph idx="3" type="body"/>
          </p:nvPr>
        </p:nvSpPr>
        <p:spPr>
          <a:xfrm>
            <a:off x="457200" y="1444294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2232" lvl="0" marL="457200" algn="l">
              <a:spcBef>
                <a:spcPts val="400"/>
              </a:spcBef>
              <a:spcAft>
                <a:spcPts val="0"/>
              </a:spcAft>
              <a:buSzPts val="1632"/>
              <a:buChar char="🞂"/>
              <a:defRPr sz="2400"/>
            </a:lvl1pPr>
            <a:lvl2pPr indent="-355600" lvl="1" marL="914400" algn="l">
              <a:spcBef>
                <a:spcPts val="325"/>
              </a:spcBef>
              <a:spcAft>
                <a:spcPts val="0"/>
              </a:spcAft>
              <a:buSzPts val="2000"/>
              <a:buChar char="◦"/>
              <a:defRPr sz="2000"/>
            </a:lvl2pPr>
            <a:lvl3pPr indent="-342900" lvl="2" marL="13716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30200" lvl="3" marL="18288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91" name="Google Shape;391;p77"/>
          <p:cNvSpPr txBox="1"/>
          <p:nvPr>
            <p:ph idx="4" type="body"/>
          </p:nvPr>
        </p:nvSpPr>
        <p:spPr>
          <a:xfrm>
            <a:off x="4645025" y="1444294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2232" lvl="0" marL="457200" algn="l">
              <a:spcBef>
                <a:spcPts val="0"/>
              </a:spcBef>
              <a:spcAft>
                <a:spcPts val="0"/>
              </a:spcAft>
              <a:buSzPts val="1632"/>
              <a:buChar char="🞂"/>
              <a:defRPr sz="2400"/>
            </a:lvl1pPr>
            <a:lvl2pPr indent="-355600" lvl="1" marL="914400" algn="l">
              <a:spcBef>
                <a:spcPts val="325"/>
              </a:spcBef>
              <a:spcAft>
                <a:spcPts val="0"/>
              </a:spcAft>
              <a:buSzPts val="2000"/>
              <a:buChar char="◦"/>
              <a:defRPr sz="2000"/>
            </a:lvl2pPr>
            <a:lvl3pPr indent="-342900" lvl="2" marL="13716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30200" lvl="3" marL="18288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92" name="Google Shape;392;p77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77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77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37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37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37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8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78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78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3"/>
          <p:cNvSpPr txBox="1"/>
          <p:nvPr>
            <p:ph type="title"/>
          </p:nvPr>
        </p:nvSpPr>
        <p:spPr>
          <a:xfrm>
            <a:off x="866443" y="2861734"/>
            <a:ext cx="6620967" cy="19156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3"/>
          <p:cNvSpPr txBox="1"/>
          <p:nvPr>
            <p:ph idx="1" type="body"/>
          </p:nvPr>
        </p:nvSpPr>
        <p:spPr>
          <a:xfrm>
            <a:off x="866442" y="4777381"/>
            <a:ext cx="66209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53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3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3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showMasterSp="0" type="objTx">
  <p:cSld name="OBJECT_WITH_CAPTION_TEXT">
    <p:bg>
      <p:bgPr>
        <a:blipFill rotWithShape="1">
          <a:blip r:embed="rId2">
            <a:alphaModFix/>
          </a:blip>
          <a:tile algn="tl" flip="none" tx="0" sx="50000" ty="0" sy="50000"/>
        </a:blip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9"/>
          <p:cNvSpPr txBox="1"/>
          <p:nvPr>
            <p:ph type="title"/>
          </p:nvPr>
        </p:nvSpPr>
        <p:spPr>
          <a:xfrm>
            <a:off x="914400" y="4876800"/>
            <a:ext cx="7481776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0" sz="25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79"/>
          <p:cNvSpPr txBox="1"/>
          <p:nvPr>
            <p:ph idx="1" type="body"/>
          </p:nvPr>
        </p:nvSpPr>
        <p:spPr>
          <a:xfrm>
            <a:off x="4419600" y="5355102"/>
            <a:ext cx="397459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SzPts val="1088"/>
              <a:buNone/>
              <a:defRPr sz="1600"/>
            </a:lvl1pPr>
            <a:lvl2pPr indent="-228600" lvl="1" marL="914400" algn="l">
              <a:spcBef>
                <a:spcPts val="325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35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35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350"/>
              </a:spcBef>
              <a:spcAft>
                <a:spcPts val="0"/>
              </a:spcAft>
              <a:buSzPts val="900"/>
              <a:buNone/>
              <a:defRPr sz="900"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7" name="Google Shape;407;p79"/>
          <p:cNvSpPr txBox="1"/>
          <p:nvPr>
            <p:ph idx="2" type="body"/>
          </p:nvPr>
        </p:nvSpPr>
        <p:spPr>
          <a:xfrm>
            <a:off x="914400" y="274320"/>
            <a:ext cx="7479792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6776" lvl="0" marL="457200" algn="l">
              <a:spcBef>
                <a:spcPts val="400"/>
              </a:spcBef>
              <a:spcAft>
                <a:spcPts val="0"/>
              </a:spcAft>
              <a:buSzPts val="2176"/>
              <a:buChar char="🞂"/>
              <a:defRPr sz="3200"/>
            </a:lvl1pPr>
            <a:lvl2pPr indent="-406400" lvl="1" marL="914400" algn="l">
              <a:spcBef>
                <a:spcPts val="325"/>
              </a:spcBef>
              <a:spcAft>
                <a:spcPts val="0"/>
              </a:spcAft>
              <a:buSzPts val="2800"/>
              <a:buChar char="◦"/>
              <a:defRPr sz="2800"/>
            </a:lvl2pPr>
            <a:lvl3pPr indent="-381000" lvl="2" marL="1371600" algn="l">
              <a:spcBef>
                <a:spcPts val="350"/>
              </a:spcBef>
              <a:spcAft>
                <a:spcPts val="0"/>
              </a:spcAft>
              <a:buSzPts val="2400"/>
              <a:buChar char="●"/>
              <a:defRPr sz="2400"/>
            </a:lvl3pPr>
            <a:lvl4pPr indent="-355600" lvl="3" marL="18288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8" name="Google Shape;408;p79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79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79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80"/>
          <p:cNvSpPr/>
          <p:nvPr/>
        </p:nvSpPr>
        <p:spPr>
          <a:xfrm>
            <a:off x="715963" y="5002213"/>
            <a:ext cx="3802062" cy="1443037"/>
          </a:xfrm>
          <a:custGeom>
            <a:rect b="b" l="l" r="r" t="t"/>
            <a:pathLst>
              <a:path extrusionOk="0" h="528" w="5760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0"/>
          <p:cNvSpPr/>
          <p:nvPr/>
        </p:nvSpPr>
        <p:spPr>
          <a:xfrm>
            <a:off x="-53975" y="5784850"/>
            <a:ext cx="3802063" cy="838200"/>
          </a:xfrm>
          <a:custGeom>
            <a:rect b="b" l="l" r="r" t="t"/>
            <a:pathLst>
              <a:path extrusionOk="0" h="528" w="5760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80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2">
              <a:alphaModFix amt="50000"/>
            </a:blip>
            <a:tile algn="t" flip="none" tx="0" sx="50000" ty="0" sy="5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5" name="Google Shape;415;p80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cap="flat" cmpd="sng" w="12050">
            <a:solidFill>
              <a:srgbClr val="93C5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6" name="Google Shape;416;p80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cap="rnd" cmpd="sng" w="9525">
            <a:solidFill>
              <a:srgbClr val="20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80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cap="rnd" cmpd="sng" w="9525">
            <a:solidFill>
              <a:srgbClr val="20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80"/>
          <p:cNvSpPr txBox="1"/>
          <p:nvPr>
            <p:ph idx="1" type="body"/>
          </p:nvPr>
        </p:nvSpPr>
        <p:spPr>
          <a:xfrm>
            <a:off x="1141232" y="5443402"/>
            <a:ext cx="7162800" cy="648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marR="18288" algn="r">
              <a:spcBef>
                <a:spcPts val="400"/>
              </a:spcBef>
              <a:spcAft>
                <a:spcPts val="0"/>
              </a:spcAft>
              <a:buSzPts val="952"/>
              <a:buNone/>
              <a:defRPr sz="1400"/>
            </a:lvl1pPr>
            <a:lvl2pPr indent="-304800" lvl="1" marL="914400" algn="l">
              <a:spcBef>
                <a:spcPts val="325"/>
              </a:spcBef>
              <a:spcAft>
                <a:spcPts val="0"/>
              </a:spcAft>
              <a:buSzPts val="1200"/>
              <a:buChar char="◦"/>
              <a:defRPr sz="1200"/>
            </a:lvl2pPr>
            <a:lvl3pPr indent="-292100" lvl="2" marL="1371600" algn="l">
              <a:spcBef>
                <a:spcPts val="350"/>
              </a:spcBef>
              <a:spcAft>
                <a:spcPts val="0"/>
              </a:spcAft>
              <a:buSzPts val="1000"/>
              <a:buChar char="●"/>
              <a:defRPr sz="1000"/>
            </a:lvl3pPr>
            <a:lvl4pPr indent="-285750" lvl="3" marL="1828800" algn="l">
              <a:spcBef>
                <a:spcPts val="35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l">
              <a:spcBef>
                <a:spcPts val="350"/>
              </a:spcBef>
              <a:spcAft>
                <a:spcPts val="0"/>
              </a:spcAft>
              <a:buSzPts val="900"/>
              <a:buChar char="●"/>
              <a:defRPr sz="900"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19" name="Google Shape;419;p80"/>
          <p:cNvSpPr/>
          <p:nvPr>
            <p:ph idx="2" type="pic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b="0" i="0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●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0" name="Google Shape;420;p80"/>
          <p:cNvSpPr txBox="1"/>
          <p:nvPr>
            <p:ph type="title"/>
          </p:nvPr>
        </p:nvSpPr>
        <p:spPr>
          <a:xfrm>
            <a:off x="228600" y="4865122"/>
            <a:ext cx="8075432" cy="562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b="0" sz="30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80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80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80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81"/>
          <p:cNvSpPr txBox="1"/>
          <p:nvPr>
            <p:ph idx="1" type="body"/>
          </p:nvPr>
        </p:nvSpPr>
        <p:spPr>
          <a:xfrm rot="5400000">
            <a:off x="2378964" y="-440436"/>
            <a:ext cx="4386071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6324" lvl="0" marL="457200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indent="-342900" lvl="1" marL="914400" algn="l">
              <a:spcBef>
                <a:spcPts val="325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27" name="Google Shape;427;p81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81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81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2"/>
          <p:cNvSpPr txBox="1"/>
          <p:nvPr>
            <p:ph type="title"/>
          </p:nvPr>
        </p:nvSpPr>
        <p:spPr>
          <a:xfrm rot="5400000">
            <a:off x="4936367" y="2182285"/>
            <a:ext cx="5592761" cy="1777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82"/>
          <p:cNvSpPr txBox="1"/>
          <p:nvPr>
            <p:ph idx="1" type="body"/>
          </p:nvPr>
        </p:nvSpPr>
        <p:spPr>
          <a:xfrm rot="5400000">
            <a:off x="823120" y="-91279"/>
            <a:ext cx="5592760" cy="6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6324" lvl="0" marL="457200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indent="-342900" lvl="1" marL="914400" algn="l">
              <a:spcBef>
                <a:spcPts val="325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indent="-342900" lvl="7" marL="36576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indent="-342900" lvl="8" marL="41148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33" name="Google Shape;433;p82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82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82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4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4"/>
          <p:cNvSpPr txBox="1"/>
          <p:nvPr>
            <p:ph idx="1" type="body"/>
          </p:nvPr>
        </p:nvSpPr>
        <p:spPr>
          <a:xfrm>
            <a:off x="827700" y="2060576"/>
            <a:ext cx="3298113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2" name="Google Shape;42;p54"/>
          <p:cNvSpPr txBox="1"/>
          <p:nvPr>
            <p:ph idx="2" type="body"/>
          </p:nvPr>
        </p:nvSpPr>
        <p:spPr>
          <a:xfrm>
            <a:off x="4241975" y="2056093"/>
            <a:ext cx="3298115" cy="42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3" name="Google Shape;43;p54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4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4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5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5"/>
          <p:cNvSpPr txBox="1"/>
          <p:nvPr>
            <p:ph idx="1" type="body"/>
          </p:nvPr>
        </p:nvSpPr>
        <p:spPr>
          <a:xfrm>
            <a:off x="827700" y="1905000"/>
            <a:ext cx="329811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9" name="Google Shape;49;p55"/>
          <p:cNvSpPr txBox="1"/>
          <p:nvPr>
            <p:ph idx="2" type="body"/>
          </p:nvPr>
        </p:nvSpPr>
        <p:spPr>
          <a:xfrm>
            <a:off x="827700" y="2514600"/>
            <a:ext cx="3298113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0" name="Google Shape;50;p55"/>
          <p:cNvSpPr txBox="1"/>
          <p:nvPr>
            <p:ph idx="3" type="body"/>
          </p:nvPr>
        </p:nvSpPr>
        <p:spPr>
          <a:xfrm>
            <a:off x="4241976" y="1905000"/>
            <a:ext cx="3298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1" name="Google Shape;51;p55"/>
          <p:cNvSpPr txBox="1"/>
          <p:nvPr>
            <p:ph idx="4" type="body"/>
          </p:nvPr>
        </p:nvSpPr>
        <p:spPr>
          <a:xfrm>
            <a:off x="4241976" y="2514600"/>
            <a:ext cx="3298113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2" name="Google Shape;52;p55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5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5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6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6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6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6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7"/>
          <p:cNvSpPr txBox="1"/>
          <p:nvPr>
            <p:ph type="title"/>
          </p:nvPr>
        </p:nvSpPr>
        <p:spPr>
          <a:xfrm>
            <a:off x="866441" y="1447800"/>
            <a:ext cx="2551462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7"/>
          <p:cNvSpPr txBox="1"/>
          <p:nvPr>
            <p:ph idx="1" type="body"/>
          </p:nvPr>
        </p:nvSpPr>
        <p:spPr>
          <a:xfrm>
            <a:off x="3589397" y="1447800"/>
            <a:ext cx="3898013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indent="-309880" lvl="2" marL="13716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indent="-299719" lvl="3" marL="1828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indent="-299720" lvl="4" marL="22860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indent="-299720" lvl="5" marL="27432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indent="-299720" lvl="6" marL="32004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indent="-299720" lvl="7" marL="3657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indent="-299720" lvl="8" marL="4114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/>
        </p:txBody>
      </p:sp>
      <p:sp>
        <p:nvSpPr>
          <p:cNvPr id="63" name="Google Shape;63;p57"/>
          <p:cNvSpPr txBox="1"/>
          <p:nvPr>
            <p:ph idx="2" type="body"/>
          </p:nvPr>
        </p:nvSpPr>
        <p:spPr>
          <a:xfrm>
            <a:off x="866441" y="3129281"/>
            <a:ext cx="2551462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64" name="Google Shape;64;p57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7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7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8"/>
          <p:cNvSpPr txBox="1"/>
          <p:nvPr>
            <p:ph type="title"/>
          </p:nvPr>
        </p:nvSpPr>
        <p:spPr>
          <a:xfrm>
            <a:off x="865656" y="1854192"/>
            <a:ext cx="3820674" cy="1574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8"/>
          <p:cNvSpPr/>
          <p:nvPr>
            <p:ph idx="2" type="pic"/>
          </p:nvPr>
        </p:nvSpPr>
        <p:spPr>
          <a:xfrm>
            <a:off x="5213517" y="1143000"/>
            <a:ext cx="2400925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0" name="Google Shape;70;p58"/>
          <p:cNvSpPr txBox="1"/>
          <p:nvPr>
            <p:ph idx="1" type="body"/>
          </p:nvPr>
        </p:nvSpPr>
        <p:spPr>
          <a:xfrm>
            <a:off x="866441" y="3657600"/>
            <a:ext cx="381472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1" name="Google Shape;71;p58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8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8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4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8.xml"/><Relationship Id="rId3" Type="http://schemas.openxmlformats.org/officeDocument/2006/relationships/theme" Target="../theme/theme7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3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1.xml"/><Relationship Id="rId3" Type="http://schemas.openxmlformats.org/officeDocument/2006/relationships/theme" Target="../theme/theme5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1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43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33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>
            <a:gsLst>
              <a:gs pos="0">
                <a:srgbClr val="4CB9C3">
                  <a:alpha val="13725"/>
                </a:srgbClr>
              </a:gs>
              <a:gs pos="36000">
                <a:srgbClr val="4CB9C3">
                  <a:alpha val="6666"/>
                </a:srgbClr>
              </a:gs>
              <a:gs pos="73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3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>
            <a:gsLst>
              <a:gs pos="0">
                <a:srgbClr val="4CB9C3">
                  <a:alpha val="8627"/>
                </a:srgbClr>
              </a:gs>
              <a:gs pos="36000">
                <a:srgbClr val="4CB9C3">
                  <a:alpha val="4705"/>
                </a:srgbClr>
              </a:gs>
              <a:gs pos="66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33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>
            <a:gsLst>
              <a:gs pos="0">
                <a:srgbClr val="4CB9C3">
                  <a:alpha val="10980"/>
                </a:srgbClr>
              </a:gs>
              <a:gs pos="36000">
                <a:srgbClr val="4CB9C3">
                  <a:alpha val="9803"/>
                </a:srgbClr>
              </a:gs>
              <a:gs pos="75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33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>
            <a:gsLst>
              <a:gs pos="0">
                <a:srgbClr val="4CB9C3">
                  <a:alpha val="7843"/>
                </a:srgbClr>
              </a:gs>
              <a:gs pos="36000">
                <a:srgbClr val="4CB9C3">
                  <a:alpha val="7843"/>
                </a:srgbClr>
              </a:gs>
              <a:gs pos="72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3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33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" type="body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3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3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6"/>
          <p:cNvSpPr/>
          <p:nvPr/>
        </p:nvSpPr>
        <p:spPr>
          <a:xfrm>
            <a:off x="715963" y="5002213"/>
            <a:ext cx="3802062" cy="1443037"/>
          </a:xfrm>
          <a:custGeom>
            <a:rect b="b" l="l" r="r" t="t"/>
            <a:pathLst>
              <a:path extrusionOk="0" h="528" w="5760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6"/>
          <p:cNvSpPr/>
          <p:nvPr/>
        </p:nvSpPr>
        <p:spPr>
          <a:xfrm>
            <a:off x="-53975" y="5784850"/>
            <a:ext cx="3802063" cy="838200"/>
          </a:xfrm>
          <a:custGeom>
            <a:rect b="b" l="l" r="r" t="t"/>
            <a:pathLst>
              <a:path extrusionOk="0" h="528" w="5760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6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1">
              <a:alphaModFix amt="50000"/>
            </a:blip>
            <a:tile algn="t" flip="none" tx="0" sx="50000" ty="0" sy="5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" name="Google Shape;147;p36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cap="flat" cmpd="sng" w="12050">
            <a:solidFill>
              <a:srgbClr val="93C5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8" name="Google Shape;148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6"/>
          <p:cNvSpPr txBox="1"/>
          <p:nvPr>
            <p:ph idx="1" type="body"/>
          </p:nvPr>
        </p:nvSpPr>
        <p:spPr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5186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🞂"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marR="0" rtl="0" algn="l"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b="0" i="0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●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p36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36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6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60" name="Google Shape;160;p39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3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2527C"/>
            </a:gs>
            <a:gs pos="100000">
              <a:schemeClr val="dk2"/>
            </a:gs>
          </a:gsLst>
          <a:lin ang="5400000" scaled="0"/>
        </a:gra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7"/>
          <p:cNvSpPr txBox="1"/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5" name="Google Shape;235;p67"/>
          <p:cNvSpPr txBox="1"/>
          <p:nvPr>
            <p:ph idx="1" type="body"/>
          </p:nvPr>
        </p:nvSpPr>
        <p:spPr>
          <a:xfrm>
            <a:off x="455613" y="1598613"/>
            <a:ext cx="8226425" cy="4497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6228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680"/>
              <a:buFont typeface="Noto Sans Symbols"/>
              <a:buChar char="▪"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386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760"/>
              <a:buFont typeface="Noto Sans Symbols"/>
              <a:buChar char="▪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746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746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746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746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746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6" name="Google Shape;236;p67"/>
          <p:cNvSpPr txBox="1"/>
          <p:nvPr>
            <p:ph idx="10" type="dt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67"/>
          <p:cNvSpPr txBox="1"/>
          <p:nvPr>
            <p:ph idx="11" type="ftr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p67"/>
          <p:cNvSpPr txBox="1"/>
          <p:nvPr>
            <p:ph idx="12" type="sldNum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9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12" name="Google Shape;312;p69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7244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Char char="–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1148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–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3" name="Google Shape;313;p6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4" name="Google Shape;314;p6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15" name="Google Shape;315;p6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1"/>
          <p:cNvSpPr txBox="1"/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5" name="Google Shape;325;p71"/>
          <p:cNvSpPr txBox="1"/>
          <p:nvPr>
            <p:ph idx="1" type="body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●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6" name="Google Shape;326;p71"/>
          <p:cNvSpPr txBox="1"/>
          <p:nvPr>
            <p:ph idx="10" type="dt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7" name="Google Shape;327;p7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8" name="Google Shape;328;p71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5"/>
          <p:cNvSpPr/>
          <p:nvPr/>
        </p:nvSpPr>
        <p:spPr>
          <a:xfrm>
            <a:off x="715963" y="5002213"/>
            <a:ext cx="3802062" cy="1443037"/>
          </a:xfrm>
          <a:custGeom>
            <a:rect b="b" l="l" r="r" t="t"/>
            <a:pathLst>
              <a:path extrusionOk="0" h="528" w="5760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5"/>
          <p:cNvSpPr/>
          <p:nvPr/>
        </p:nvSpPr>
        <p:spPr>
          <a:xfrm>
            <a:off x="-53975" y="5784850"/>
            <a:ext cx="3802063" cy="838200"/>
          </a:xfrm>
          <a:custGeom>
            <a:rect b="b" l="l" r="r" t="t"/>
            <a:pathLst>
              <a:path extrusionOk="0" h="528" w="5760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5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1">
              <a:alphaModFix amt="50000"/>
            </a:blip>
            <a:tile algn="t" flip="none" tx="0" sx="50000" ty="0" sy="5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" name="Google Shape;347;p35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cap="flat" cmpd="sng" w="12050">
            <a:solidFill>
              <a:srgbClr val="93C5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8" name="Google Shape;348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9" name="Google Shape;349;p35"/>
          <p:cNvSpPr txBox="1"/>
          <p:nvPr>
            <p:ph idx="1" type="body"/>
          </p:nvPr>
        </p:nvSpPr>
        <p:spPr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5186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🞂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marR="0" rtl="0" algn="l"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0" name="Google Shape;350;p35"/>
          <p:cNvSpPr txBox="1"/>
          <p:nvPr>
            <p:ph idx="10" type="dt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p35"/>
          <p:cNvSpPr txBox="1"/>
          <p:nvPr>
            <p:ph idx="11" type="ftr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2" name="Google Shape;352;p35"/>
          <p:cNvSpPr txBox="1"/>
          <p:nvPr>
            <p:ph idx="12" type="sldNum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8.jpg"/><Relationship Id="rId5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6.png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2.bin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ihtiandry.by.ru/images/7.jpg" TargetMode="External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"/>
          <p:cNvSpPr/>
          <p:nvPr/>
        </p:nvSpPr>
        <p:spPr>
          <a:xfrm>
            <a:off x="1600200" y="685800"/>
            <a:ext cx="596137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800" u="none" cap="none" strike="noStrike">
                <a:solidFill>
                  <a:srgbClr val="FFF3F0"/>
                </a:solidFill>
                <a:latin typeface="Arial"/>
                <a:ea typeface="Arial"/>
                <a:cs typeface="Arial"/>
                <a:sym typeface="Arial"/>
              </a:rPr>
              <a:t>Атмосферний тиск</a:t>
            </a:r>
            <a:endParaRPr b="1" i="0" sz="4800" u="none" cap="none" strike="noStrike">
              <a:solidFill>
                <a:srgbClr val="FFF3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9A4BAE5C-EFAB-4BFB-8A8A-EA98E0CFEA40}.jpg" id="441" name="Google Shape;44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2805113"/>
            <a:ext cx="3505200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"/>
          <p:cNvSpPr/>
          <p:nvPr/>
        </p:nvSpPr>
        <p:spPr>
          <a:xfrm>
            <a:off x="2596125" y="1837800"/>
            <a:ext cx="4572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</a:pPr>
            <a:r>
              <a:rPr b="1" i="1" lang="uk-UA" sz="3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    6 </a:t>
            </a:r>
            <a:r>
              <a:rPr b="1" i="1" lang="uk-UA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клас</a:t>
            </a:r>
            <a:endParaRPr b="1" i="1" sz="3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"/>
          <p:cNvSpPr txBox="1"/>
          <p:nvPr/>
        </p:nvSpPr>
        <p:spPr>
          <a:xfrm>
            <a:off x="4773050" y="5573400"/>
            <a:ext cx="3610200" cy="7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1BF"/>
              </a:buClr>
              <a:buSzPts val="1600"/>
              <a:buFont typeface="Arial"/>
              <a:buNone/>
            </a:pPr>
            <a:r>
              <a:rPr b="1" lang="uk-UA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Підготувала вчитель географії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1BF"/>
              </a:buClr>
              <a:buSzPts val="1600"/>
              <a:buFont typeface="Arial"/>
              <a:buNone/>
            </a:pPr>
            <a:r>
              <a:rPr b="1" lang="uk-UA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Чортківської гімназії №3 ім. Романа Ільяшенка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1BF"/>
              </a:buClr>
              <a:buSzPts val="1600"/>
              <a:buFont typeface="Arial"/>
              <a:buNone/>
            </a:pPr>
            <a:r>
              <a:rPr b="1" lang="uk-UA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Повх Надія Станіславівна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0"/>
          <p:cNvSpPr txBox="1"/>
          <p:nvPr/>
        </p:nvSpPr>
        <p:spPr>
          <a:xfrm>
            <a:off x="2286000" y="5791200"/>
            <a:ext cx="6477000" cy="954107"/>
          </a:xfrm>
          <a:prstGeom prst="rect">
            <a:avLst/>
          </a:prstGeom>
          <a:solidFill>
            <a:srgbClr val="00001E">
              <a:alpha val="6274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 горах атмосферний тиск низький тому тваринам важко дихати</a:t>
            </a:r>
            <a:endParaRPr/>
          </a:p>
        </p:txBody>
      </p:sp>
      <p:pic>
        <p:nvPicPr>
          <p:cNvPr descr="mountain_goat002" id="538" name="Google Shape;53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68475"/>
            <a:ext cx="4648200" cy="3671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155" id="539" name="Google Shape;53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8200" y="1828800"/>
            <a:ext cx="449580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9FFF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1"/>
          <p:cNvSpPr txBox="1"/>
          <p:nvPr/>
        </p:nvSpPr>
        <p:spPr>
          <a:xfrm>
            <a:off x="1143000" y="228600"/>
            <a:ext cx="6934200" cy="946150"/>
          </a:xfrm>
          <a:prstGeom prst="rect">
            <a:avLst/>
          </a:prstGeom>
          <a:solidFill>
            <a:srgbClr val="00001E">
              <a:alpha val="4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Для вимірювання атмосферного тиску використовують барометри</a:t>
            </a:r>
            <a:endParaRPr/>
          </a:p>
        </p:txBody>
      </p:sp>
      <p:sp>
        <p:nvSpPr>
          <p:cNvPr id="545" name="Google Shape;545;p11"/>
          <p:cNvSpPr/>
          <p:nvPr/>
        </p:nvSpPr>
        <p:spPr>
          <a:xfrm>
            <a:off x="5791200" y="4495800"/>
            <a:ext cx="1601721" cy="584775"/>
          </a:xfrm>
          <a:prstGeom prst="rect">
            <a:avLst/>
          </a:prstGeom>
          <a:gradFill>
            <a:gsLst>
              <a:gs pos="0">
                <a:srgbClr val="CA3534"/>
              </a:gs>
              <a:gs pos="100000">
                <a:srgbClr val="8C100F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Анероїд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1"/>
          <p:cNvSpPr txBox="1"/>
          <p:nvPr/>
        </p:nvSpPr>
        <p:spPr>
          <a:xfrm>
            <a:off x="533400" y="5537775"/>
            <a:ext cx="7543800" cy="946150"/>
          </a:xfrm>
          <a:prstGeom prst="rect">
            <a:avLst/>
          </a:prstGeom>
          <a:solidFill>
            <a:srgbClr val="00009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У побутового барометра є шкала з поділками в міліметрах ртутного стовпчика</a:t>
            </a:r>
            <a:endParaRPr/>
          </a:p>
        </p:txBody>
      </p:sp>
      <p:sp>
        <p:nvSpPr>
          <p:cNvPr id="547" name="Google Shape;547;p11"/>
          <p:cNvSpPr/>
          <p:nvPr/>
        </p:nvSpPr>
        <p:spPr>
          <a:xfrm>
            <a:off x="4724400" y="1295400"/>
            <a:ext cx="3962400" cy="2743200"/>
          </a:xfrm>
          <a:prstGeom prst="ellipse">
            <a:avLst/>
          </a:prstGeom>
          <a:gradFill>
            <a:gsLst>
              <a:gs pos="0">
                <a:srgbClr val="7BADAD"/>
              </a:gs>
              <a:gs pos="100000">
                <a:srgbClr val="4B7C7D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1"/>
          <p:cNvSpPr/>
          <p:nvPr/>
        </p:nvSpPr>
        <p:spPr>
          <a:xfrm>
            <a:off x="1447800" y="4495800"/>
            <a:ext cx="1561646" cy="584775"/>
          </a:xfrm>
          <a:prstGeom prst="rect">
            <a:avLst/>
          </a:prstGeom>
          <a:gradFill>
            <a:gsLst>
              <a:gs pos="0">
                <a:srgbClr val="CA3534"/>
              </a:gs>
              <a:gs pos="100000">
                <a:srgbClr val="8C100F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Ртутний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1"/>
          <p:cNvSpPr/>
          <p:nvPr/>
        </p:nvSpPr>
        <p:spPr>
          <a:xfrm rot="5400000">
            <a:off x="1329384" y="2371017"/>
            <a:ext cx="1956032" cy="566799"/>
          </a:xfrm>
          <a:prstGeom prst="roundRect">
            <a:avLst>
              <a:gd fmla="val 50000" name="adj"/>
            </a:avLst>
          </a:prstGeom>
          <a:solidFill>
            <a:srgbClr val="00FFFF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1"/>
          <p:cNvSpPr/>
          <p:nvPr/>
        </p:nvSpPr>
        <p:spPr>
          <a:xfrm>
            <a:off x="457200" y="3352800"/>
            <a:ext cx="3810000" cy="533399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5697" y="21600"/>
                </a:lnTo>
                <a:lnTo>
                  <a:pt x="15903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AE7BAC"/>
              </a:gs>
              <a:gs pos="100000">
                <a:srgbClr val="7E4A7B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11"/>
          <p:cNvSpPr txBox="1"/>
          <p:nvPr/>
        </p:nvSpPr>
        <p:spPr>
          <a:xfrm rot="10800000">
            <a:off x="457200" y="3352800"/>
            <a:ext cx="3810000" cy="53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1"/>
          <p:cNvSpPr/>
          <p:nvPr/>
        </p:nvSpPr>
        <p:spPr>
          <a:xfrm>
            <a:off x="685800" y="3581400"/>
            <a:ext cx="3200400" cy="381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5697" y="21600"/>
                </a:lnTo>
                <a:lnTo>
                  <a:pt x="15903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11"/>
          <p:cNvSpPr txBox="1"/>
          <p:nvPr/>
        </p:nvSpPr>
        <p:spPr>
          <a:xfrm rot="10800000">
            <a:off x="685800" y="3581400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1"/>
          <p:cNvSpPr/>
          <p:nvPr/>
        </p:nvSpPr>
        <p:spPr>
          <a:xfrm>
            <a:off x="2209800" y="2057400"/>
            <a:ext cx="184355" cy="1592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1"/>
          <p:cNvSpPr/>
          <p:nvPr/>
        </p:nvSpPr>
        <p:spPr>
          <a:xfrm>
            <a:off x="6248400" y="1295400"/>
            <a:ext cx="914400" cy="609600"/>
          </a:xfrm>
          <a:prstGeom prst="roundRect">
            <a:avLst>
              <a:gd fmla="val 46755" name="adj"/>
            </a:avLst>
          </a:prstGeom>
          <a:gradFill>
            <a:gsLst>
              <a:gs pos="0">
                <a:srgbClr val="62DCEC"/>
              </a:gs>
              <a:gs pos="100000">
                <a:srgbClr val="FDFA6E"/>
              </a:gs>
            </a:gsLst>
            <a:lin ang="27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760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56" name="Google Shape;556;p11"/>
          <p:cNvGraphicFramePr/>
          <p:nvPr/>
        </p:nvGraphicFramePr>
        <p:xfrm>
          <a:off x="5257800" y="1905000"/>
          <a:ext cx="990600" cy="465928"/>
        </p:xfrm>
        <a:graphic>
          <a:graphicData uri="http://schemas.openxmlformats.org/presentationml/2006/ole">
            <mc:AlternateContent>
              <mc:Choice Requires="v">
                <p:oleObj r:id="rId4" imgH="465928" imgW="990600" progId="" spid="_x0000_s1">
                  <p:embed/>
                </p:oleObj>
              </mc:Choice>
              <mc:Fallback>
                <p:oleObj r:id="rId5" imgH="465928" imgW="990600" progId="">
                  <p:embed/>
                  <p:pic>
                    <p:nvPicPr>
                      <p:cNvPr id="556" name="Google Shape;556;p1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257800" y="1905000"/>
                        <a:ext cx="990600" cy="465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7" name="Google Shape;557;p11"/>
          <p:cNvSpPr/>
          <p:nvPr/>
        </p:nvSpPr>
        <p:spPr>
          <a:xfrm>
            <a:off x="7315201" y="2057400"/>
            <a:ext cx="533400" cy="533400"/>
          </a:xfrm>
          <a:custGeom>
            <a:rect b="b" l="l" r="r" t="t"/>
            <a:pathLst>
              <a:path extrusionOk="0" h="1152" w="1145">
                <a:moveTo>
                  <a:pt x="573" y="0"/>
                </a:moveTo>
                <a:lnTo>
                  <a:pt x="543" y="0"/>
                </a:lnTo>
                <a:lnTo>
                  <a:pt x="513" y="3"/>
                </a:lnTo>
                <a:lnTo>
                  <a:pt x="457" y="11"/>
                </a:lnTo>
                <a:lnTo>
                  <a:pt x="404" y="23"/>
                </a:lnTo>
                <a:lnTo>
                  <a:pt x="350" y="44"/>
                </a:lnTo>
                <a:lnTo>
                  <a:pt x="302" y="70"/>
                </a:lnTo>
                <a:lnTo>
                  <a:pt x="255" y="96"/>
                </a:lnTo>
                <a:lnTo>
                  <a:pt x="209" y="132"/>
                </a:lnTo>
                <a:lnTo>
                  <a:pt x="168" y="169"/>
                </a:lnTo>
                <a:lnTo>
                  <a:pt x="132" y="209"/>
                </a:lnTo>
                <a:lnTo>
                  <a:pt x="100" y="255"/>
                </a:lnTo>
                <a:lnTo>
                  <a:pt x="70" y="302"/>
                </a:lnTo>
                <a:lnTo>
                  <a:pt x="47" y="352"/>
                </a:lnTo>
                <a:lnTo>
                  <a:pt x="26" y="405"/>
                </a:lnTo>
                <a:lnTo>
                  <a:pt x="14" y="461"/>
                </a:lnTo>
                <a:lnTo>
                  <a:pt x="3" y="517"/>
                </a:lnTo>
                <a:lnTo>
                  <a:pt x="0" y="576"/>
                </a:lnTo>
                <a:lnTo>
                  <a:pt x="3" y="606"/>
                </a:lnTo>
                <a:lnTo>
                  <a:pt x="3" y="632"/>
                </a:lnTo>
                <a:lnTo>
                  <a:pt x="14" y="692"/>
                </a:lnTo>
                <a:lnTo>
                  <a:pt x="26" y="749"/>
                </a:lnTo>
                <a:lnTo>
                  <a:pt x="47" y="801"/>
                </a:lnTo>
                <a:lnTo>
                  <a:pt x="70" y="851"/>
                </a:lnTo>
                <a:lnTo>
                  <a:pt x="100" y="897"/>
                </a:lnTo>
                <a:lnTo>
                  <a:pt x="132" y="943"/>
                </a:lnTo>
                <a:lnTo>
                  <a:pt x="168" y="984"/>
                </a:lnTo>
                <a:lnTo>
                  <a:pt x="209" y="1020"/>
                </a:lnTo>
                <a:lnTo>
                  <a:pt x="255" y="1052"/>
                </a:lnTo>
                <a:lnTo>
                  <a:pt x="302" y="1082"/>
                </a:lnTo>
                <a:lnTo>
                  <a:pt x="350" y="1105"/>
                </a:lnTo>
                <a:lnTo>
                  <a:pt x="404" y="1125"/>
                </a:lnTo>
                <a:lnTo>
                  <a:pt x="457" y="1138"/>
                </a:lnTo>
                <a:lnTo>
                  <a:pt x="513" y="1149"/>
                </a:lnTo>
                <a:lnTo>
                  <a:pt x="573" y="1152"/>
                </a:lnTo>
                <a:lnTo>
                  <a:pt x="602" y="1152"/>
                </a:lnTo>
                <a:lnTo>
                  <a:pt x="632" y="1149"/>
                </a:lnTo>
                <a:lnTo>
                  <a:pt x="689" y="1138"/>
                </a:lnTo>
                <a:lnTo>
                  <a:pt x="742" y="1125"/>
                </a:lnTo>
                <a:lnTo>
                  <a:pt x="795" y="1105"/>
                </a:lnTo>
                <a:lnTo>
                  <a:pt x="844" y="1082"/>
                </a:lnTo>
                <a:lnTo>
                  <a:pt x="890" y="1052"/>
                </a:lnTo>
                <a:lnTo>
                  <a:pt x="937" y="1020"/>
                </a:lnTo>
                <a:lnTo>
                  <a:pt x="977" y="984"/>
                </a:lnTo>
                <a:lnTo>
                  <a:pt x="1013" y="943"/>
                </a:lnTo>
                <a:lnTo>
                  <a:pt x="1046" y="897"/>
                </a:lnTo>
                <a:lnTo>
                  <a:pt x="1075" y="851"/>
                </a:lnTo>
                <a:lnTo>
                  <a:pt x="1099" y="801"/>
                </a:lnTo>
                <a:lnTo>
                  <a:pt x="1119" y="749"/>
                </a:lnTo>
                <a:lnTo>
                  <a:pt x="1132" y="692"/>
                </a:lnTo>
                <a:lnTo>
                  <a:pt x="1142" y="632"/>
                </a:lnTo>
                <a:lnTo>
                  <a:pt x="1145" y="576"/>
                </a:lnTo>
                <a:lnTo>
                  <a:pt x="1145" y="546"/>
                </a:lnTo>
                <a:lnTo>
                  <a:pt x="1142" y="517"/>
                </a:lnTo>
                <a:lnTo>
                  <a:pt x="1132" y="461"/>
                </a:lnTo>
                <a:lnTo>
                  <a:pt x="1119" y="405"/>
                </a:lnTo>
                <a:lnTo>
                  <a:pt x="1099" y="352"/>
                </a:lnTo>
                <a:lnTo>
                  <a:pt x="1075" y="302"/>
                </a:lnTo>
                <a:lnTo>
                  <a:pt x="1046" y="255"/>
                </a:lnTo>
                <a:lnTo>
                  <a:pt x="1013" y="209"/>
                </a:lnTo>
                <a:lnTo>
                  <a:pt x="977" y="169"/>
                </a:lnTo>
                <a:lnTo>
                  <a:pt x="937" y="132"/>
                </a:lnTo>
                <a:lnTo>
                  <a:pt x="890" y="96"/>
                </a:lnTo>
                <a:lnTo>
                  <a:pt x="844" y="70"/>
                </a:lnTo>
                <a:lnTo>
                  <a:pt x="795" y="44"/>
                </a:lnTo>
                <a:lnTo>
                  <a:pt x="742" y="23"/>
                </a:lnTo>
                <a:lnTo>
                  <a:pt x="689" y="11"/>
                </a:lnTo>
                <a:lnTo>
                  <a:pt x="632" y="3"/>
                </a:lnTo>
                <a:lnTo>
                  <a:pt x="573" y="0"/>
                </a:lnTo>
              </a:path>
            </a:pathLst>
          </a:custGeom>
          <a:solidFill>
            <a:srgbClr val="FFFF00"/>
          </a:solidFill>
          <a:ln cap="flat" cmpd="sng" w="9525">
            <a:solidFill>
              <a:srgbClr val="CC3300"/>
            </a:solidFill>
            <a:prstDash val="solid"/>
            <a:round/>
            <a:headEnd len="med" w="med" type="none"/>
            <a:tailEnd len="med" w="med" type="none"/>
          </a:ln>
          <a:effectLst>
            <a:outerShdw rotWithShape="0" algn="ctr" dir="2700000" dist="17961">
              <a:srgbClr val="FF3300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8" name="Google Shape;558;p11"/>
          <p:cNvGrpSpPr/>
          <p:nvPr/>
        </p:nvGrpSpPr>
        <p:grpSpPr>
          <a:xfrm>
            <a:off x="7162800" y="1905000"/>
            <a:ext cx="838200" cy="838200"/>
            <a:chOff x="976" y="2660"/>
            <a:chExt cx="350" cy="352"/>
          </a:xfrm>
        </p:grpSpPr>
        <p:sp>
          <p:nvSpPr>
            <p:cNvPr id="559" name="Google Shape;559;p11"/>
            <p:cNvSpPr/>
            <p:nvPr/>
          </p:nvSpPr>
          <p:spPr>
            <a:xfrm>
              <a:off x="1184" y="2674"/>
              <a:ext cx="35" cy="55"/>
            </a:xfrm>
            <a:custGeom>
              <a:rect b="b" l="l" r="r" t="t"/>
              <a:pathLst>
                <a:path extrusionOk="0" h="275" w="172">
                  <a:moveTo>
                    <a:pt x="172" y="0"/>
                  </a:moveTo>
                  <a:lnTo>
                    <a:pt x="139" y="275"/>
                  </a:lnTo>
                  <a:lnTo>
                    <a:pt x="0" y="21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FFF00"/>
            </a:solidFill>
            <a:ln cap="flat" cmpd="sng" w="9525">
              <a:solidFill>
                <a:srgbClr val="CC33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rotWithShape="0" algn="ctr" dist="12700">
                <a:srgbClr val="FF3300"/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990" y="2767"/>
              <a:ext cx="54" cy="35"/>
            </a:xfrm>
            <a:custGeom>
              <a:rect b="b" l="l" r="r" t="t"/>
              <a:pathLst>
                <a:path extrusionOk="0" h="173" w="272">
                  <a:moveTo>
                    <a:pt x="0" y="0"/>
                  </a:moveTo>
                  <a:lnTo>
                    <a:pt x="212" y="173"/>
                  </a:lnTo>
                  <a:lnTo>
                    <a:pt x="272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cap="flat" cmpd="sng" w="9525">
              <a:solidFill>
                <a:srgbClr val="CC33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rotWithShape="0" algn="ctr" dist="12700">
                <a:srgbClr val="FF3300"/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1274" y="2820"/>
              <a:ext cx="52" cy="31"/>
            </a:xfrm>
            <a:custGeom>
              <a:rect b="b" l="l" r="r" t="t"/>
              <a:pathLst>
                <a:path extrusionOk="0" h="152" w="262">
                  <a:moveTo>
                    <a:pt x="262" y="73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262" y="73"/>
                  </a:lnTo>
                  <a:close/>
                </a:path>
              </a:pathLst>
            </a:custGeom>
            <a:solidFill>
              <a:srgbClr val="FFFF00"/>
            </a:solidFill>
            <a:ln cap="flat" cmpd="sng" w="9525">
              <a:solidFill>
                <a:srgbClr val="CC33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rotWithShape="0" algn="ctr" dist="12700">
                <a:srgbClr val="FF3300"/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976" y="2820"/>
              <a:ext cx="52" cy="31"/>
            </a:xfrm>
            <a:custGeom>
              <a:rect b="b" l="l" r="r" t="t"/>
              <a:pathLst>
                <a:path extrusionOk="0" h="155" w="262">
                  <a:moveTo>
                    <a:pt x="0" y="76"/>
                  </a:moveTo>
                  <a:lnTo>
                    <a:pt x="262" y="155"/>
                  </a:lnTo>
                  <a:lnTo>
                    <a:pt x="262" y="0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FFF00"/>
            </a:solidFill>
            <a:ln cap="flat" cmpd="sng" w="9525">
              <a:solidFill>
                <a:srgbClr val="CC33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rotWithShape="0" algn="ctr" dist="12700">
                <a:srgbClr val="FF3300"/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1257" y="2871"/>
              <a:ext cx="54" cy="34"/>
            </a:xfrm>
            <a:custGeom>
              <a:rect b="b" l="l" r="r" t="t"/>
              <a:pathLst>
                <a:path extrusionOk="0" h="174" w="269">
                  <a:moveTo>
                    <a:pt x="269" y="174"/>
                  </a:moveTo>
                  <a:lnTo>
                    <a:pt x="0" y="138"/>
                  </a:lnTo>
                  <a:lnTo>
                    <a:pt x="60" y="0"/>
                  </a:lnTo>
                  <a:lnTo>
                    <a:pt x="269" y="174"/>
                  </a:lnTo>
                  <a:close/>
                </a:path>
              </a:pathLst>
            </a:custGeom>
            <a:solidFill>
              <a:srgbClr val="FFFF00"/>
            </a:solidFill>
            <a:ln cap="flat" cmpd="sng" w="9525">
              <a:solidFill>
                <a:srgbClr val="CC33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rotWithShape="0" algn="ctr" dist="12700">
                <a:srgbClr val="FF3300"/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4" name="Google Shape;564;p11"/>
            <p:cNvGrpSpPr/>
            <p:nvPr/>
          </p:nvGrpSpPr>
          <p:grpSpPr>
            <a:xfrm>
              <a:off x="976" y="2660"/>
              <a:ext cx="350" cy="352"/>
              <a:chOff x="976" y="2660"/>
              <a:chExt cx="350" cy="352"/>
            </a:xfrm>
          </p:grpSpPr>
          <p:sp>
            <p:nvSpPr>
              <p:cNvPr id="565" name="Google Shape;565;p11"/>
              <p:cNvSpPr/>
              <p:nvPr/>
            </p:nvSpPr>
            <p:spPr>
              <a:xfrm>
                <a:off x="1135" y="2660"/>
                <a:ext cx="32" cy="53"/>
              </a:xfrm>
              <a:custGeom>
                <a:rect b="b" l="l" r="r" t="t"/>
                <a:pathLst>
                  <a:path extrusionOk="0" h="265" w="156">
                    <a:moveTo>
                      <a:pt x="76" y="0"/>
                    </a:moveTo>
                    <a:lnTo>
                      <a:pt x="156" y="265"/>
                    </a:lnTo>
                    <a:lnTo>
                      <a:pt x="0" y="26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CC33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1"/>
              <p:cNvSpPr/>
              <p:nvPr/>
            </p:nvSpPr>
            <p:spPr>
              <a:xfrm>
                <a:off x="1135" y="2960"/>
                <a:ext cx="32" cy="52"/>
              </a:xfrm>
              <a:custGeom>
                <a:rect b="b" l="l" r="r" t="t"/>
                <a:pathLst>
                  <a:path extrusionOk="0" h="261" w="156">
                    <a:moveTo>
                      <a:pt x="76" y="261"/>
                    </a:moveTo>
                    <a:lnTo>
                      <a:pt x="156" y="0"/>
                    </a:lnTo>
                    <a:lnTo>
                      <a:pt x="0" y="0"/>
                    </a:lnTo>
                    <a:lnTo>
                      <a:pt x="76" y="261"/>
                    </a:lnTo>
                    <a:close/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CC33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1"/>
              <p:cNvSpPr/>
              <p:nvPr/>
            </p:nvSpPr>
            <p:spPr>
              <a:xfrm>
                <a:off x="1184" y="2674"/>
                <a:ext cx="35" cy="55"/>
              </a:xfrm>
              <a:custGeom>
                <a:rect b="b" l="l" r="r" t="t"/>
                <a:pathLst>
                  <a:path extrusionOk="0" h="275" w="172">
                    <a:moveTo>
                      <a:pt x="172" y="0"/>
                    </a:moveTo>
                    <a:lnTo>
                      <a:pt x="139" y="275"/>
                    </a:lnTo>
                    <a:lnTo>
                      <a:pt x="0" y="212"/>
                    </a:lnTo>
                    <a:lnTo>
                      <a:pt x="172" y="0"/>
                    </a:lnTo>
                  </a:path>
                </a:pathLst>
              </a:custGeom>
              <a:noFill/>
              <a:ln cap="flat" cmpd="sng" w="9525">
                <a:solidFill>
                  <a:srgbClr val="CC33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11"/>
              <p:cNvSpPr/>
              <p:nvPr/>
            </p:nvSpPr>
            <p:spPr>
              <a:xfrm>
                <a:off x="1083" y="2673"/>
                <a:ext cx="35" cy="55"/>
              </a:xfrm>
              <a:custGeom>
                <a:rect b="b" l="l" r="r" t="t"/>
                <a:pathLst>
                  <a:path extrusionOk="0" h="274" w="175">
                    <a:moveTo>
                      <a:pt x="0" y="0"/>
                    </a:moveTo>
                    <a:lnTo>
                      <a:pt x="36" y="274"/>
                    </a:lnTo>
                    <a:lnTo>
                      <a:pt x="175" y="2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CC33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11"/>
              <p:cNvSpPr/>
              <p:nvPr/>
            </p:nvSpPr>
            <p:spPr>
              <a:xfrm>
                <a:off x="1228" y="2711"/>
                <a:ext cx="47" cy="48"/>
              </a:xfrm>
              <a:custGeom>
                <a:rect b="b" l="l" r="r" t="t"/>
                <a:pathLst>
                  <a:path extrusionOk="0" h="243" w="238">
                    <a:moveTo>
                      <a:pt x="238" y="0"/>
                    </a:moveTo>
                    <a:lnTo>
                      <a:pt x="105" y="243"/>
                    </a:lnTo>
                    <a:lnTo>
                      <a:pt x="0" y="13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CC33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1"/>
              <p:cNvSpPr/>
              <p:nvPr/>
            </p:nvSpPr>
            <p:spPr>
              <a:xfrm>
                <a:off x="1026" y="2712"/>
                <a:ext cx="48" cy="48"/>
              </a:xfrm>
              <a:custGeom>
                <a:rect b="b" l="l" r="r" t="t"/>
                <a:pathLst>
                  <a:path extrusionOk="0" h="242" w="238">
                    <a:moveTo>
                      <a:pt x="0" y="0"/>
                    </a:moveTo>
                    <a:lnTo>
                      <a:pt x="132" y="242"/>
                    </a:lnTo>
                    <a:lnTo>
                      <a:pt x="238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CC33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1259" y="2768"/>
                <a:ext cx="53" cy="34"/>
              </a:xfrm>
              <a:custGeom>
                <a:rect b="b" l="l" r="r" t="t"/>
                <a:pathLst>
                  <a:path extrusionOk="0" h="173" w="268">
                    <a:moveTo>
                      <a:pt x="268" y="0"/>
                    </a:moveTo>
                    <a:lnTo>
                      <a:pt x="56" y="173"/>
                    </a:lnTo>
                    <a:lnTo>
                      <a:pt x="0" y="30"/>
                    </a:ln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CC33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1"/>
              <p:cNvSpPr/>
              <p:nvPr/>
            </p:nvSpPr>
            <p:spPr>
              <a:xfrm>
                <a:off x="990" y="2767"/>
                <a:ext cx="54" cy="35"/>
              </a:xfrm>
              <a:custGeom>
                <a:rect b="b" l="l" r="r" t="t"/>
                <a:pathLst>
                  <a:path extrusionOk="0" h="173" w="272">
                    <a:moveTo>
                      <a:pt x="0" y="0"/>
                    </a:moveTo>
                    <a:lnTo>
                      <a:pt x="212" y="173"/>
                    </a:lnTo>
                    <a:lnTo>
                      <a:pt x="272" y="33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9525">
                <a:solidFill>
                  <a:srgbClr val="CC33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1"/>
              <p:cNvSpPr/>
              <p:nvPr/>
            </p:nvSpPr>
            <p:spPr>
              <a:xfrm>
                <a:off x="1274" y="2820"/>
                <a:ext cx="52" cy="31"/>
              </a:xfrm>
              <a:custGeom>
                <a:rect b="b" l="l" r="r" t="t"/>
                <a:pathLst>
                  <a:path extrusionOk="0" h="152" w="262">
                    <a:moveTo>
                      <a:pt x="262" y="73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262" y="73"/>
                    </a:lnTo>
                  </a:path>
                </a:pathLst>
              </a:custGeom>
              <a:noFill/>
              <a:ln cap="flat" cmpd="sng" w="9525">
                <a:solidFill>
                  <a:srgbClr val="CC33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1"/>
              <p:cNvSpPr/>
              <p:nvPr/>
            </p:nvSpPr>
            <p:spPr>
              <a:xfrm>
                <a:off x="976" y="2820"/>
                <a:ext cx="52" cy="31"/>
              </a:xfrm>
              <a:custGeom>
                <a:rect b="b" l="l" r="r" t="t"/>
                <a:pathLst>
                  <a:path extrusionOk="0" h="155" w="262">
                    <a:moveTo>
                      <a:pt x="0" y="76"/>
                    </a:moveTo>
                    <a:lnTo>
                      <a:pt x="262" y="155"/>
                    </a:lnTo>
                    <a:lnTo>
                      <a:pt x="262" y="0"/>
                    </a:lnTo>
                    <a:lnTo>
                      <a:pt x="0" y="76"/>
                    </a:lnTo>
                  </a:path>
                </a:pathLst>
              </a:custGeom>
              <a:noFill/>
              <a:ln cap="flat" cmpd="sng" w="9525">
                <a:solidFill>
                  <a:srgbClr val="CC33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11"/>
              <p:cNvSpPr/>
              <p:nvPr/>
            </p:nvSpPr>
            <p:spPr>
              <a:xfrm>
                <a:off x="1257" y="2871"/>
                <a:ext cx="54" cy="34"/>
              </a:xfrm>
              <a:custGeom>
                <a:rect b="b" l="l" r="r" t="t"/>
                <a:pathLst>
                  <a:path extrusionOk="0" h="174" w="269">
                    <a:moveTo>
                      <a:pt x="269" y="174"/>
                    </a:moveTo>
                    <a:lnTo>
                      <a:pt x="0" y="138"/>
                    </a:lnTo>
                    <a:lnTo>
                      <a:pt x="60" y="0"/>
                    </a:lnTo>
                    <a:lnTo>
                      <a:pt x="269" y="174"/>
                    </a:lnTo>
                  </a:path>
                </a:pathLst>
              </a:custGeom>
              <a:noFill/>
              <a:ln cap="flat" cmpd="sng" w="9525">
                <a:solidFill>
                  <a:srgbClr val="CC33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11"/>
              <p:cNvSpPr/>
              <p:nvPr/>
            </p:nvSpPr>
            <p:spPr>
              <a:xfrm>
                <a:off x="990" y="2870"/>
                <a:ext cx="54" cy="34"/>
              </a:xfrm>
              <a:custGeom>
                <a:rect b="b" l="l" r="r" t="t"/>
                <a:pathLst>
                  <a:path extrusionOk="0" h="172" w="272">
                    <a:moveTo>
                      <a:pt x="0" y="172"/>
                    </a:moveTo>
                    <a:lnTo>
                      <a:pt x="272" y="142"/>
                    </a:lnTo>
                    <a:lnTo>
                      <a:pt x="212" y="0"/>
                    </a:ln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CC33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11"/>
              <p:cNvSpPr/>
              <p:nvPr/>
            </p:nvSpPr>
            <p:spPr>
              <a:xfrm>
                <a:off x="1227" y="2911"/>
                <a:ext cx="48" cy="49"/>
              </a:xfrm>
              <a:custGeom>
                <a:rect b="b" l="l" r="r" t="t"/>
                <a:pathLst>
                  <a:path extrusionOk="0" h="242" w="239">
                    <a:moveTo>
                      <a:pt x="239" y="242"/>
                    </a:moveTo>
                    <a:lnTo>
                      <a:pt x="0" y="106"/>
                    </a:lnTo>
                    <a:lnTo>
                      <a:pt x="109" y="0"/>
                    </a:lnTo>
                    <a:lnTo>
                      <a:pt x="239" y="242"/>
                    </a:lnTo>
                    <a:close/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CC33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11"/>
              <p:cNvSpPr/>
              <p:nvPr/>
            </p:nvSpPr>
            <p:spPr>
              <a:xfrm>
                <a:off x="1027" y="2911"/>
                <a:ext cx="47" cy="48"/>
              </a:xfrm>
              <a:custGeom>
                <a:rect b="b" l="l" r="r" t="t"/>
                <a:pathLst>
                  <a:path extrusionOk="0" h="239" w="238">
                    <a:moveTo>
                      <a:pt x="0" y="239"/>
                    </a:moveTo>
                    <a:lnTo>
                      <a:pt x="238" y="110"/>
                    </a:lnTo>
                    <a:lnTo>
                      <a:pt x="133" y="0"/>
                    </a:lnTo>
                    <a:lnTo>
                      <a:pt x="0" y="239"/>
                    </a:lnTo>
                    <a:close/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CC33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1"/>
              <p:cNvSpPr/>
              <p:nvPr/>
            </p:nvSpPr>
            <p:spPr>
              <a:xfrm>
                <a:off x="1184" y="2943"/>
                <a:ext cx="35" cy="55"/>
              </a:xfrm>
              <a:custGeom>
                <a:rect b="b" l="l" r="r" t="t"/>
                <a:pathLst>
                  <a:path extrusionOk="0" h="271" w="178">
                    <a:moveTo>
                      <a:pt x="178" y="271"/>
                    </a:moveTo>
                    <a:lnTo>
                      <a:pt x="0" y="62"/>
                    </a:lnTo>
                    <a:lnTo>
                      <a:pt x="142" y="0"/>
                    </a:lnTo>
                    <a:lnTo>
                      <a:pt x="178" y="271"/>
                    </a:lnTo>
                    <a:close/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CC33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1083" y="2943"/>
                <a:ext cx="34" cy="55"/>
              </a:xfrm>
              <a:custGeom>
                <a:rect b="b" l="l" r="r" t="t"/>
                <a:pathLst>
                  <a:path extrusionOk="0" h="271" w="172">
                    <a:moveTo>
                      <a:pt x="0" y="271"/>
                    </a:moveTo>
                    <a:lnTo>
                      <a:pt x="172" y="59"/>
                    </a:lnTo>
                    <a:lnTo>
                      <a:pt x="32" y="0"/>
                    </a:lnTo>
                    <a:lnTo>
                      <a:pt x="0" y="271"/>
                    </a:lnTo>
                    <a:close/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CC33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rotWithShape="0" algn="ctr" dist="12700">
                  <a:srgbClr val="FF3300"/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581" name="Google Shape;581;p11"/>
          <p:cNvCxnSpPr/>
          <p:nvPr/>
        </p:nvCxnSpPr>
        <p:spPr>
          <a:xfrm rot="-5400000">
            <a:off x="6134100" y="2324100"/>
            <a:ext cx="1066800" cy="685800"/>
          </a:xfrm>
          <a:prstGeom prst="straightConnector1">
            <a:avLst/>
          </a:prstGeom>
          <a:noFill/>
          <a:ln cap="flat" cmpd="sng" w="57150">
            <a:solidFill>
              <a:srgbClr val="CC0066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82" name="Google Shape;582;p11"/>
          <p:cNvSpPr/>
          <p:nvPr/>
        </p:nvSpPr>
        <p:spPr>
          <a:xfrm>
            <a:off x="4724400" y="2438400"/>
            <a:ext cx="914400" cy="609600"/>
          </a:xfrm>
          <a:prstGeom prst="roundRect">
            <a:avLst>
              <a:gd fmla="val 46755" name="adj"/>
            </a:avLst>
          </a:prstGeom>
          <a:gradFill>
            <a:gsLst>
              <a:gs pos="0">
                <a:srgbClr val="62DCEC"/>
              </a:gs>
              <a:gs pos="100000">
                <a:srgbClr val="FDFA6E"/>
              </a:gs>
            </a:gsLst>
            <a:lin ang="27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720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1"/>
          <p:cNvSpPr/>
          <p:nvPr/>
        </p:nvSpPr>
        <p:spPr>
          <a:xfrm>
            <a:off x="7696200" y="2514600"/>
            <a:ext cx="914400" cy="609600"/>
          </a:xfrm>
          <a:prstGeom prst="roundRect">
            <a:avLst>
              <a:gd fmla="val 46755" name="adj"/>
            </a:avLst>
          </a:prstGeom>
          <a:gradFill>
            <a:gsLst>
              <a:gs pos="0">
                <a:srgbClr val="62DCEC"/>
              </a:gs>
              <a:gs pos="100000">
                <a:srgbClr val="FDFA6E"/>
              </a:gs>
            </a:gsLst>
            <a:lin ang="27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780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84" name="Google Shape;584;p11"/>
          <p:cNvGraphicFramePr/>
          <p:nvPr/>
        </p:nvGraphicFramePr>
        <p:xfrm>
          <a:off x="5334000" y="2286000"/>
          <a:ext cx="914400" cy="1219200"/>
        </p:xfrm>
        <a:graphic>
          <a:graphicData uri="http://schemas.openxmlformats.org/presentationml/2006/ole">
            <mc:AlternateContent>
              <mc:Choice Requires="v">
                <p:oleObj r:id="rId7" imgH="1219200" imgW="914400" progId="" spid="_x0000_s2">
                  <p:embed/>
                </p:oleObj>
              </mc:Choice>
              <mc:Fallback>
                <p:oleObj r:id="rId8" imgH="1219200" imgW="914400" progId="">
                  <p:embed/>
                  <p:pic>
                    <p:nvPicPr>
                      <p:cNvPr id="584" name="Google Shape;584;p11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334000" y="2286000"/>
                        <a:ext cx="9144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5" name="Google Shape;585;p11"/>
          <p:cNvSpPr txBox="1"/>
          <p:nvPr/>
        </p:nvSpPr>
        <p:spPr>
          <a:xfrm>
            <a:off x="1905000" y="3581400"/>
            <a:ext cx="914400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Нg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blinds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3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Барометер анероїд-прозорий" id="590" name="Google Shape;59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2133600"/>
            <a:ext cx="3720108" cy="343007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2"/>
          <p:cNvSpPr txBox="1"/>
          <p:nvPr/>
        </p:nvSpPr>
        <p:spPr>
          <a:xfrm>
            <a:off x="2057400" y="5562600"/>
            <a:ext cx="7086600" cy="946150"/>
          </a:xfrm>
          <a:prstGeom prst="rect">
            <a:avLst/>
          </a:prstGeom>
          <a:gradFill>
            <a:gsLst>
              <a:gs pos="0">
                <a:srgbClr val="000046">
                  <a:alpha val="42745"/>
                </a:srgbClr>
              </a:gs>
              <a:gs pos="50000">
                <a:srgbClr val="000031"/>
              </a:gs>
              <a:gs pos="100000">
                <a:srgbClr val="000046">
                  <a:alpha val="4274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Різке </a:t>
            </a:r>
            <a:r>
              <a:rPr lang="uk-UA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зниження</a:t>
            </a: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тиску  сповіщає, що незабаром слід чекати на дощ чи вітер</a:t>
            </a:r>
            <a:endParaRPr/>
          </a:p>
        </p:txBody>
      </p:sp>
      <p:sp>
        <p:nvSpPr>
          <p:cNvPr id="592" name="Google Shape;592;p12"/>
          <p:cNvSpPr txBox="1"/>
          <p:nvPr/>
        </p:nvSpPr>
        <p:spPr>
          <a:xfrm>
            <a:off x="2057400" y="1219200"/>
            <a:ext cx="7086600" cy="946150"/>
          </a:xfrm>
          <a:prstGeom prst="rect">
            <a:avLst/>
          </a:prstGeom>
          <a:gradFill>
            <a:gsLst>
              <a:gs pos="0">
                <a:srgbClr val="000046">
                  <a:alpha val="42745"/>
                </a:srgbClr>
              </a:gs>
              <a:gs pos="50000">
                <a:srgbClr val="000031"/>
              </a:gs>
              <a:gs pos="100000">
                <a:srgbClr val="000046">
                  <a:alpha val="4274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Стрімке </a:t>
            </a:r>
            <a:r>
              <a:rPr lang="uk-UA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підвищення</a:t>
            </a: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тиску свідчить про  настання сухої погожої днини</a:t>
            </a:r>
            <a:endParaRPr/>
          </a:p>
        </p:txBody>
      </p:sp>
      <p:sp>
        <p:nvSpPr>
          <p:cNvPr id="593" name="Google Shape;593;p12"/>
          <p:cNvSpPr txBox="1"/>
          <p:nvPr/>
        </p:nvSpPr>
        <p:spPr>
          <a:xfrm>
            <a:off x="4038600" y="3352800"/>
            <a:ext cx="5105400" cy="946150"/>
          </a:xfrm>
          <a:prstGeom prst="rect">
            <a:avLst/>
          </a:prstGeom>
          <a:gradFill>
            <a:gsLst>
              <a:gs pos="0">
                <a:srgbClr val="000046">
                  <a:alpha val="42745"/>
                </a:srgbClr>
              </a:gs>
              <a:gs pos="50000">
                <a:srgbClr val="000031"/>
              </a:gs>
              <a:gs pos="100000">
                <a:srgbClr val="000046">
                  <a:alpha val="4274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Нормальним  уважають тиск</a:t>
            </a:r>
            <a:b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760 мм.рт.ст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2"/>
          <p:cNvSpPr txBox="1"/>
          <p:nvPr/>
        </p:nvSpPr>
        <p:spPr>
          <a:xfrm>
            <a:off x="1447800" y="0"/>
            <a:ext cx="6096000" cy="946150"/>
          </a:xfrm>
          <a:prstGeom prst="rect">
            <a:avLst/>
          </a:prstGeom>
          <a:gradFill>
            <a:gsLst>
              <a:gs pos="0">
                <a:srgbClr val="000046">
                  <a:alpha val="42745"/>
                </a:srgbClr>
              </a:gs>
              <a:gs pos="50000">
                <a:srgbClr val="000031"/>
              </a:gs>
              <a:gs pos="100000">
                <a:srgbClr val="000046">
                  <a:alpha val="4274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 показами барометра можна передбачувати погоду</a:t>
            </a:r>
            <a:endParaRPr/>
          </a:p>
        </p:txBody>
      </p:sp>
    </p:spTree>
  </p:cSld>
  <p:clrMapOvr>
    <a:masterClrMapping/>
  </p:clrMapOvr>
  <p:transition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2209800"/>
            <a:ext cx="8102259" cy="3561169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13"/>
          <p:cNvSpPr/>
          <p:nvPr/>
        </p:nvSpPr>
        <p:spPr>
          <a:xfrm>
            <a:off x="1905000" y="762000"/>
            <a:ext cx="57150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F5E1A8"/>
                </a:solidFill>
                <a:latin typeface="Arial"/>
                <a:ea typeface="Arial"/>
                <a:cs typeface="Arial"/>
                <a:sym typeface="Arial"/>
              </a:rPr>
              <a:t>Залежність атмосферного тиску від температури повітря</a:t>
            </a:r>
            <a:endParaRPr sz="2800">
              <a:solidFill>
                <a:srgbClr val="F5E1A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81BD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4"/>
          <p:cNvSpPr txBox="1"/>
          <p:nvPr/>
        </p:nvSpPr>
        <p:spPr>
          <a:xfrm>
            <a:off x="0" y="304800"/>
            <a:ext cx="9144000" cy="523220"/>
          </a:xfrm>
          <a:prstGeom prst="rect">
            <a:avLst/>
          </a:prstGeom>
          <a:solidFill>
            <a:srgbClr val="1D1DB9"/>
          </a:soli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Атмосферний тиск залежить від температури повітря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4"/>
          <p:cNvSpPr/>
          <p:nvPr/>
        </p:nvSpPr>
        <p:spPr>
          <a:xfrm>
            <a:off x="0" y="1447800"/>
            <a:ext cx="4572000" cy="4800600"/>
          </a:xfrm>
          <a:prstGeom prst="upArrow">
            <a:avLst>
              <a:gd fmla="val 82719" name="adj1"/>
              <a:gd fmla="val 20729" name="adj2"/>
            </a:avLst>
          </a:prstGeom>
          <a:gradFill>
            <a:gsLst>
              <a:gs pos="0">
                <a:srgbClr val="E6CDCD"/>
              </a:gs>
              <a:gs pos="100000">
                <a:srgbClr val="BF6564"/>
              </a:gs>
            </a:gsLst>
            <a:lin ang="5400000" scaled="0"/>
          </a:gra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Нагріваючись, повітря розширюється, стає легшим і піднімається вгору.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цьому тиск на поверхні Землі </a:t>
            </a:r>
            <a:r>
              <a:rPr lang="uk-UA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зменшується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4"/>
          <p:cNvSpPr/>
          <p:nvPr/>
        </p:nvSpPr>
        <p:spPr>
          <a:xfrm>
            <a:off x="4419600" y="1524000"/>
            <a:ext cx="4724400" cy="4876800"/>
          </a:xfrm>
          <a:prstGeom prst="downArrow">
            <a:avLst>
              <a:gd fmla="val 85982" name="adj1"/>
              <a:gd fmla="val 28962" name="adj2"/>
            </a:avLst>
          </a:prstGeom>
          <a:gradFill>
            <a:gsLst>
              <a:gs pos="0">
                <a:srgbClr val="FAE5E0"/>
              </a:gs>
              <a:gs pos="100000">
                <a:srgbClr val="EF8F6E"/>
              </a:gs>
            </a:gsLst>
            <a:lin ang="5400000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охолодженні повітря стискається, стає важчим і опускається вниз.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цьому тиск на поверхні Землі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підвищується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228600"/>
            <a:ext cx="8839200" cy="65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Циркуляція атмосфери" id="617" name="Google Shape;61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8400" y="381000"/>
            <a:ext cx="28956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16"/>
          <p:cNvSpPr txBox="1"/>
          <p:nvPr>
            <p:ph type="title"/>
          </p:nvPr>
        </p:nvSpPr>
        <p:spPr>
          <a:xfrm>
            <a:off x="914400" y="0"/>
            <a:ext cx="6934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BFEFF"/>
                </a:solidFill>
              </a:rPr>
              <a:t> пояси висого та низького тиску</a:t>
            </a:r>
            <a:endParaRPr/>
          </a:p>
        </p:txBody>
      </p:sp>
      <p:sp>
        <p:nvSpPr>
          <p:cNvPr id="619" name="Google Shape;619;p16"/>
          <p:cNvSpPr txBox="1"/>
          <p:nvPr/>
        </p:nvSpPr>
        <p:spPr>
          <a:xfrm>
            <a:off x="6842125" y="517207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66FFFF"/>
                </a:solidFill>
                <a:latin typeface="Arial"/>
                <a:ea typeface="Arial"/>
                <a:cs typeface="Arial"/>
                <a:sym typeface="Arial"/>
              </a:rPr>
              <a:t>Н</a:t>
            </a:r>
            <a:endParaRPr/>
          </a:p>
        </p:txBody>
      </p:sp>
      <p:sp>
        <p:nvSpPr>
          <p:cNvPr id="620" name="Google Shape;620;p16"/>
          <p:cNvSpPr txBox="1"/>
          <p:nvPr/>
        </p:nvSpPr>
        <p:spPr>
          <a:xfrm>
            <a:off x="5980113" y="32004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66FFFF"/>
                </a:solidFill>
                <a:latin typeface="Arial"/>
                <a:ea typeface="Arial"/>
                <a:cs typeface="Arial"/>
                <a:sym typeface="Arial"/>
              </a:rPr>
              <a:t>Н</a:t>
            </a:r>
            <a:endParaRPr/>
          </a:p>
        </p:txBody>
      </p:sp>
      <p:sp>
        <p:nvSpPr>
          <p:cNvPr id="621" name="Google Shape;621;p16"/>
          <p:cNvSpPr txBox="1"/>
          <p:nvPr/>
        </p:nvSpPr>
        <p:spPr>
          <a:xfrm>
            <a:off x="6483350" y="1274763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66FFFF"/>
                </a:solidFill>
                <a:latin typeface="Arial"/>
                <a:ea typeface="Arial"/>
                <a:cs typeface="Arial"/>
                <a:sym typeface="Arial"/>
              </a:rPr>
              <a:t>Н</a:t>
            </a:r>
            <a:endParaRPr/>
          </a:p>
        </p:txBody>
      </p:sp>
      <p:sp>
        <p:nvSpPr>
          <p:cNvPr id="622" name="Google Shape;622;p16"/>
          <p:cNvSpPr txBox="1"/>
          <p:nvPr/>
        </p:nvSpPr>
        <p:spPr>
          <a:xfrm>
            <a:off x="6238875" y="434340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FF33CC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endParaRPr/>
          </a:p>
        </p:txBody>
      </p:sp>
      <p:sp>
        <p:nvSpPr>
          <p:cNvPr id="623" name="Google Shape;623;p16"/>
          <p:cNvSpPr txBox="1"/>
          <p:nvPr/>
        </p:nvSpPr>
        <p:spPr>
          <a:xfrm>
            <a:off x="6056313" y="2365375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FF33CC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endParaRPr/>
          </a:p>
        </p:txBody>
      </p:sp>
      <p:sp>
        <p:nvSpPr>
          <p:cNvPr id="624" name="Google Shape;624;p16"/>
          <p:cNvSpPr txBox="1"/>
          <p:nvPr/>
        </p:nvSpPr>
        <p:spPr>
          <a:xfrm>
            <a:off x="7726363" y="5611813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FF33CC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endParaRPr/>
          </a:p>
        </p:txBody>
      </p:sp>
      <p:sp>
        <p:nvSpPr>
          <p:cNvPr id="625" name="Google Shape;625;p16"/>
          <p:cNvSpPr txBox="1"/>
          <p:nvPr/>
        </p:nvSpPr>
        <p:spPr>
          <a:xfrm>
            <a:off x="7451725" y="661988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FF33CC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endParaRPr/>
          </a:p>
        </p:txBody>
      </p:sp>
      <p:sp>
        <p:nvSpPr>
          <p:cNvPr id="626" name="Google Shape;626;p16"/>
          <p:cNvSpPr txBox="1"/>
          <p:nvPr/>
        </p:nvSpPr>
        <p:spPr>
          <a:xfrm>
            <a:off x="265043" y="649357"/>
            <a:ext cx="5963479" cy="1384995"/>
          </a:xfrm>
          <a:prstGeom prst="rect">
            <a:avLst/>
          </a:prstGeom>
          <a:gradFill>
            <a:gsLst>
              <a:gs pos="0">
                <a:srgbClr val="14183A"/>
              </a:gs>
              <a:gs pos="50000">
                <a:srgbClr val="252A5E"/>
              </a:gs>
              <a:gs pos="70000">
                <a:srgbClr val="33386E"/>
              </a:gs>
              <a:gs pos="100000">
                <a:srgbClr val="4F538D"/>
              </a:gs>
            </a:gsLst>
            <a:lin ang="162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екваторіальних широтах повітря нагріте, легке і піднімається до </a:t>
            </a:r>
            <a:b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верхніх шарів  тропосфери</a:t>
            </a:r>
            <a:endParaRPr/>
          </a:p>
        </p:txBody>
      </p:sp>
      <p:cxnSp>
        <p:nvCxnSpPr>
          <p:cNvPr id="627" name="Google Shape;627;p16"/>
          <p:cNvCxnSpPr/>
          <p:nvPr/>
        </p:nvCxnSpPr>
        <p:spPr>
          <a:xfrm>
            <a:off x="6427788" y="3429000"/>
            <a:ext cx="2716200" cy="15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8" name="Google Shape;628;p16"/>
          <p:cNvCxnSpPr/>
          <p:nvPr/>
        </p:nvCxnSpPr>
        <p:spPr>
          <a:xfrm>
            <a:off x="6613525" y="4440238"/>
            <a:ext cx="2530475" cy="7937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9" name="Google Shape;629;p16"/>
          <p:cNvCxnSpPr/>
          <p:nvPr/>
        </p:nvCxnSpPr>
        <p:spPr>
          <a:xfrm flipH="1" rot="10800000">
            <a:off x="6678613" y="2257425"/>
            <a:ext cx="2465387" cy="7938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0" name="Google Shape;630;p16"/>
          <p:cNvSpPr txBox="1"/>
          <p:nvPr/>
        </p:nvSpPr>
        <p:spPr>
          <a:xfrm>
            <a:off x="5976938" y="2001838"/>
            <a:ext cx="582612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/>
          </a:p>
        </p:txBody>
      </p:sp>
      <p:sp>
        <p:nvSpPr>
          <p:cNvPr id="631" name="Google Shape;631;p16"/>
          <p:cNvSpPr txBox="1"/>
          <p:nvPr/>
        </p:nvSpPr>
        <p:spPr>
          <a:xfrm>
            <a:off x="5970588" y="4075113"/>
            <a:ext cx="58261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/>
          </a:p>
        </p:txBody>
      </p:sp>
      <p:sp>
        <p:nvSpPr>
          <p:cNvPr id="632" name="Google Shape;632;p16"/>
          <p:cNvSpPr txBox="1"/>
          <p:nvPr/>
        </p:nvSpPr>
        <p:spPr>
          <a:xfrm>
            <a:off x="7805529" y="3228945"/>
            <a:ext cx="1338471" cy="400110"/>
          </a:xfrm>
          <a:prstGeom prst="rect">
            <a:avLst/>
          </a:prstGeom>
          <a:gradFill>
            <a:gsLst>
              <a:gs pos="0">
                <a:srgbClr val="3E0E19"/>
              </a:gs>
              <a:gs pos="50000">
                <a:srgbClr val="65192A"/>
              </a:gs>
              <a:gs pos="70000">
                <a:srgbClr val="752837"/>
              </a:gs>
              <a:gs pos="100000">
                <a:srgbClr val="944454"/>
              </a:gs>
            </a:gsLst>
            <a:lin ang="162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75FFFF"/>
                </a:solidFill>
                <a:latin typeface="Arial"/>
                <a:ea typeface="Arial"/>
                <a:cs typeface="Arial"/>
                <a:sym typeface="Arial"/>
              </a:rPr>
              <a:t>екватор</a:t>
            </a:r>
            <a:endParaRPr/>
          </a:p>
        </p:txBody>
      </p:sp>
      <p:sp>
        <p:nvSpPr>
          <p:cNvPr id="633" name="Google Shape;633;p16"/>
          <p:cNvSpPr txBox="1"/>
          <p:nvPr/>
        </p:nvSpPr>
        <p:spPr>
          <a:xfrm>
            <a:off x="0" y="3903345"/>
            <a:ext cx="6172200" cy="2954655"/>
          </a:xfrm>
          <a:prstGeom prst="rect">
            <a:avLst/>
          </a:prstGeom>
          <a:gradFill>
            <a:gsLst>
              <a:gs pos="0">
                <a:srgbClr val="14183A"/>
              </a:gs>
              <a:gs pos="50000">
                <a:srgbClr val="252A5E"/>
              </a:gs>
              <a:gs pos="70000">
                <a:srgbClr val="33386E"/>
              </a:gs>
              <a:gs pos="100000">
                <a:srgbClr val="4F538D"/>
              </a:gs>
            </a:gsLst>
            <a:lin ang="162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 Землі закономірно чергуються сім поясів атмосферного тиску: </a:t>
            </a:r>
            <a:br>
              <a:rPr lang="uk-UA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8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низького </a:t>
            </a:r>
            <a:r>
              <a:rPr lang="uk-UA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― на екваторі, </a:t>
            </a:r>
            <a:br>
              <a:rPr lang="uk-UA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800">
                <a:solidFill>
                  <a:srgbClr val="FF66CC"/>
                </a:solidFill>
                <a:latin typeface="Arial"/>
                <a:ea typeface="Arial"/>
                <a:cs typeface="Arial"/>
                <a:sym typeface="Arial"/>
              </a:rPr>
              <a:t>два високого ― </a:t>
            </a: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поблизу тропіків, </a:t>
            </a:r>
            <a:b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8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два низького </a:t>
            </a:r>
            <a:r>
              <a:rPr lang="uk-UA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―у помірних широтах, </a:t>
            </a:r>
            <a:br>
              <a:rPr lang="uk-UA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800">
                <a:solidFill>
                  <a:srgbClr val="FF66CC"/>
                </a:solidFill>
                <a:latin typeface="Arial"/>
                <a:ea typeface="Arial"/>
                <a:cs typeface="Arial"/>
                <a:sym typeface="Arial"/>
              </a:rPr>
              <a:t>два високого </a:t>
            </a:r>
            <a:r>
              <a:rPr lang="uk-UA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―у полярних широтах</a:t>
            </a:r>
            <a:endParaRPr b="1"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zoom dir="ou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7"/>
          <p:cNvSpPr/>
          <p:nvPr/>
        </p:nvSpPr>
        <p:spPr>
          <a:xfrm>
            <a:off x="318506" y="762000"/>
            <a:ext cx="882549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400" cap="none">
                <a:solidFill>
                  <a:srgbClr val="0808F6"/>
                </a:solidFill>
                <a:latin typeface="Arial"/>
                <a:ea typeface="Arial"/>
                <a:cs typeface="Arial"/>
                <a:sym typeface="Arial"/>
              </a:rPr>
              <a:t>Географічний практикум</a:t>
            </a:r>
            <a:endParaRPr b="1" sz="5400" cap="none">
              <a:solidFill>
                <a:srgbClr val="0808F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Documents and Settings\User\Мои документы\Мои рисунки\знак питання.jpg" id="639" name="Google Shape;639;p17"/>
          <p:cNvPicPr preferRelativeResize="0"/>
          <p:nvPr/>
        </p:nvPicPr>
        <p:blipFill rotWithShape="1">
          <a:blip r:embed="rId4">
            <a:alphaModFix/>
          </a:blip>
          <a:srcRect b="13158" l="23695" r="26760" t="0"/>
          <a:stretch/>
        </p:blipFill>
        <p:spPr>
          <a:xfrm>
            <a:off x="3552828" y="2209800"/>
            <a:ext cx="2133645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81BD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8"/>
          <p:cNvSpPr txBox="1"/>
          <p:nvPr/>
        </p:nvSpPr>
        <p:spPr>
          <a:xfrm>
            <a:off x="304800" y="762000"/>
            <a:ext cx="8229600" cy="1384995"/>
          </a:xfrm>
          <a:prstGeom prst="rect">
            <a:avLst/>
          </a:prstGeom>
          <a:gradFill>
            <a:gsLst>
              <a:gs pos="0">
                <a:srgbClr val="FAE5E0"/>
              </a:gs>
              <a:gs pos="100000">
                <a:srgbClr val="EF8F6E"/>
              </a:gs>
            </a:gsLst>
            <a:lin ang="5400000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Задача </a:t>
            </a: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Атмосферний тиск біля земної поверхні становить 730 мм рт. ст. Визначте, яким буде тиск з підняттям у гори на висоту 2000м</a:t>
            </a:r>
            <a:endParaRPr/>
          </a:p>
        </p:txBody>
      </p:sp>
      <p:sp>
        <p:nvSpPr>
          <p:cNvPr id="645" name="Google Shape;645;p18"/>
          <p:cNvSpPr txBox="1"/>
          <p:nvPr/>
        </p:nvSpPr>
        <p:spPr>
          <a:xfrm>
            <a:off x="304800" y="2971800"/>
            <a:ext cx="8382000" cy="2246769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1) </a:t>
            </a: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2000/10 = на 200 мм.рт.ст. (на стільки одиниць знизиться тиск з вистою 2000м.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2)</a:t>
            </a: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 760 мм рт. ст. – 200 мм рт. ст.=  560 мм рт.ст. – атмосферний тиск на висоті  2000м.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Відповідь: </a:t>
            </a: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560 мм рт.ст.</a:t>
            </a:r>
            <a:endParaRPr sz="2800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81BD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9"/>
          <p:cNvSpPr txBox="1"/>
          <p:nvPr/>
        </p:nvSpPr>
        <p:spPr>
          <a:xfrm>
            <a:off x="457200" y="381000"/>
            <a:ext cx="8229600" cy="1815882"/>
          </a:xfrm>
          <a:prstGeom prst="rect">
            <a:avLst/>
          </a:prstGeom>
          <a:gradFill>
            <a:gsLst>
              <a:gs pos="0">
                <a:srgbClr val="FAE5E0"/>
              </a:gs>
              <a:gs pos="100000">
                <a:srgbClr val="EF8F6E"/>
              </a:gs>
            </a:gsLst>
            <a:lin ang="5400000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Задача </a:t>
            </a: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Літак піднявся на певну висоту. На аеродромі атмосферний тиск становить(540 мм рт. ст.), за його бортом барометр  показав 225 мм рт. ст.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На яку висоту піднявся літак?.</a:t>
            </a:r>
            <a:endParaRPr/>
          </a:p>
        </p:txBody>
      </p:sp>
      <p:sp>
        <p:nvSpPr>
          <p:cNvPr id="651" name="Google Shape;651;p19"/>
          <p:cNvSpPr txBox="1"/>
          <p:nvPr/>
        </p:nvSpPr>
        <p:spPr>
          <a:xfrm>
            <a:off x="457200" y="3657600"/>
            <a:ext cx="8229600" cy="1384995"/>
          </a:xfrm>
          <a:prstGeom prst="rect">
            <a:avLst/>
          </a:prstGeom>
          <a:gradFill>
            <a:gsLst>
              <a:gs pos="0">
                <a:srgbClr val="EBC55C"/>
              </a:gs>
              <a:gs pos="100000">
                <a:srgbClr val="B9931E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Задача </a:t>
            </a: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Визначте відносну висоту гори, якщо біля підніжжя барометер показує 740 мм рт.ст, а на вершині –683 мм рт.ст.</a:t>
            </a:r>
            <a:endParaRPr/>
          </a:p>
        </p:txBody>
      </p:sp>
      <p:sp>
        <p:nvSpPr>
          <p:cNvPr id="652" name="Google Shape;652;p19"/>
          <p:cNvSpPr txBox="1"/>
          <p:nvPr/>
        </p:nvSpPr>
        <p:spPr>
          <a:xfrm>
            <a:off x="457200" y="5181600"/>
            <a:ext cx="8229600" cy="954107"/>
          </a:xfrm>
          <a:prstGeom prst="rect">
            <a:avLst/>
          </a:prstGeom>
          <a:gradFill>
            <a:gsLst>
              <a:gs pos="0">
                <a:srgbClr val="DCE9E3"/>
              </a:gs>
              <a:gs pos="100000">
                <a:srgbClr val="91BFAB"/>
              </a:gs>
            </a:gsLst>
            <a:lin ang="5400000" scaled="0"/>
          </a:gradFill>
          <a:ln cap="rnd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Розв’язок. (740 – 683) = 57 мм × 10 = 570 (м).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Відповідь: </a:t>
            </a: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570 (м).</a:t>
            </a:r>
            <a:endParaRPr sz="2800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9"/>
          <p:cNvSpPr txBox="1"/>
          <p:nvPr/>
        </p:nvSpPr>
        <p:spPr>
          <a:xfrm>
            <a:off x="457200" y="2438400"/>
            <a:ext cx="8229600" cy="954107"/>
          </a:xfrm>
          <a:prstGeom prst="rect">
            <a:avLst/>
          </a:prstGeom>
          <a:gradFill>
            <a:gsLst>
              <a:gs pos="0">
                <a:srgbClr val="FAE5E0"/>
              </a:gs>
              <a:gs pos="100000">
                <a:srgbClr val="EF8F6E"/>
              </a:gs>
            </a:gsLst>
            <a:lin ang="5400000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Розв’язок. (760 – 225) = 535 × 10 = 5350 (м).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Відповідь: </a:t>
            </a: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5350 (м).</a:t>
            </a:r>
            <a:endParaRPr sz="2800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9"/>
          <p:cNvSpPr txBox="1"/>
          <p:nvPr/>
        </p:nvSpPr>
        <p:spPr>
          <a:xfrm>
            <a:off x="1752600" y="6248400"/>
            <a:ext cx="5867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http://geographer.com.ua/content/zadachi-z-geografiyi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"/>
          <p:cNvSpPr/>
          <p:nvPr/>
        </p:nvSpPr>
        <p:spPr>
          <a:xfrm>
            <a:off x="2286000" y="457200"/>
            <a:ext cx="1295400" cy="5486400"/>
          </a:xfrm>
          <a:prstGeom prst="can">
            <a:avLst>
              <a:gd fmla="val 49808" name="adj"/>
            </a:avLst>
          </a:prstGeom>
          <a:gradFill>
            <a:gsLst>
              <a:gs pos="0">
                <a:srgbClr val="216775">
                  <a:alpha val="78823"/>
                </a:srgbClr>
              </a:gs>
              <a:gs pos="100000">
                <a:srgbClr val="48E0FE">
                  <a:alpha val="31764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"/>
          <p:cNvSpPr/>
          <p:nvPr/>
        </p:nvSpPr>
        <p:spPr>
          <a:xfrm>
            <a:off x="2286000" y="5486400"/>
            <a:ext cx="1295400" cy="649188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b="1" baseline="30000" lang="uk-U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см2</a:t>
            </a:r>
            <a:endParaRPr b="1" baseline="30000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"/>
          <p:cNvSpPr txBox="1"/>
          <p:nvPr/>
        </p:nvSpPr>
        <p:spPr>
          <a:xfrm>
            <a:off x="2286000" y="2286000"/>
            <a:ext cx="1295400" cy="457200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1кг 33г</a:t>
            </a:r>
            <a:endParaRPr b="1" sz="2400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"/>
          <p:cNvSpPr/>
          <p:nvPr/>
        </p:nvSpPr>
        <p:spPr>
          <a:xfrm rot="5400000">
            <a:off x="1753394" y="3428206"/>
            <a:ext cx="2438400" cy="1068388"/>
          </a:xfrm>
          <a:prstGeom prst="rightArrow">
            <a:avLst>
              <a:gd fmla="val 61963" name="adj1"/>
              <a:gd fmla="val 122442" name="adj2"/>
            </a:avLst>
          </a:prstGeom>
          <a:gradFill>
            <a:gsLst>
              <a:gs pos="0">
                <a:srgbClr val="B5B5FF">
                  <a:alpha val="61960"/>
                </a:srgbClr>
              </a:gs>
              <a:gs pos="50000">
                <a:srgbClr val="3333FF">
                  <a:alpha val="50980"/>
                </a:srgbClr>
              </a:gs>
              <a:gs pos="100000">
                <a:srgbClr val="B5B5FF">
                  <a:alpha val="6196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"/>
          <p:cNvSpPr/>
          <p:nvPr/>
        </p:nvSpPr>
        <p:spPr>
          <a:xfrm>
            <a:off x="3962400" y="0"/>
            <a:ext cx="4791075" cy="561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FF7C50"/>
                    </a:gs>
                    <a:gs pos="75000">
                      <a:srgbClr val="FF3800"/>
                    </a:gs>
                    <a:gs pos="100000">
                      <a:srgbClr val="FF2C00"/>
                    </a:gs>
                  </a:gsLst>
                  <a:lin ang="5400000" scaled="0"/>
                </a:gradFill>
                <a:latin typeface="Verdana"/>
              </a:rPr>
              <a:t>Атмосферний тиск</a:t>
            </a:r>
          </a:p>
        </p:txBody>
      </p:sp>
      <p:sp>
        <p:nvSpPr>
          <p:cNvPr id="453" name="Google Shape;453;p2"/>
          <p:cNvSpPr txBox="1"/>
          <p:nvPr/>
        </p:nvSpPr>
        <p:spPr>
          <a:xfrm>
            <a:off x="4800600" y="4191000"/>
            <a:ext cx="3886200" cy="138499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кожен 1 см</a:t>
            </a:r>
            <a:r>
              <a:rPr baseline="30000"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земної поверхні атмосфера тисне силою 1 кг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0"/>
          <p:cNvSpPr txBox="1"/>
          <p:nvPr/>
        </p:nvSpPr>
        <p:spPr>
          <a:xfrm>
            <a:off x="-2176" y="2057400"/>
            <a:ext cx="9146176" cy="1066800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Нормальним</a:t>
            </a: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атмосферним тиском вважають тиск:</a:t>
            </a:r>
            <a:endParaRPr/>
          </a:p>
        </p:txBody>
      </p:sp>
      <p:sp>
        <p:nvSpPr>
          <p:cNvPr id="660" name="Google Shape;660;p20"/>
          <p:cNvSpPr/>
          <p:nvPr/>
        </p:nvSpPr>
        <p:spPr>
          <a:xfrm>
            <a:off x="7838894" y="5638800"/>
            <a:ext cx="1008063" cy="987497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61" name="Google Shape;661;p20"/>
          <p:cNvSpPr txBox="1"/>
          <p:nvPr/>
        </p:nvSpPr>
        <p:spPr>
          <a:xfrm>
            <a:off x="1761309" y="4800600"/>
            <a:ext cx="2817224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760мм.рт.ст.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0"/>
          <p:cNvSpPr txBox="1"/>
          <p:nvPr/>
        </p:nvSpPr>
        <p:spPr>
          <a:xfrm>
            <a:off x="1761309" y="3732439"/>
            <a:ext cx="337675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750мм.рт. ст.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20"/>
          <p:cNvSpPr txBox="1"/>
          <p:nvPr/>
        </p:nvSpPr>
        <p:spPr>
          <a:xfrm>
            <a:off x="1828800" y="5870938"/>
            <a:ext cx="2741024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08080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780мм.рт.ст.</a:t>
            </a:r>
            <a:endParaRPr sz="2800">
              <a:solidFill>
                <a:srgbClr val="08080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4" name="Google Shape;664;p20"/>
          <p:cNvSpPr txBox="1"/>
          <p:nvPr/>
        </p:nvSpPr>
        <p:spPr>
          <a:xfrm>
            <a:off x="457200" y="304800"/>
            <a:ext cx="738169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Географічна вікторина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1"/>
          <p:cNvSpPr txBox="1"/>
          <p:nvPr/>
        </p:nvSpPr>
        <p:spPr>
          <a:xfrm>
            <a:off x="838200" y="457200"/>
            <a:ext cx="7391400" cy="1200329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Яке значення атмосферного тиску є </a:t>
            </a:r>
            <a:r>
              <a:rPr b="1"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підвищеним</a:t>
            </a: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670" name="Google Shape;670;p21"/>
          <p:cNvSpPr/>
          <p:nvPr/>
        </p:nvSpPr>
        <p:spPr>
          <a:xfrm>
            <a:off x="7838894" y="5638800"/>
            <a:ext cx="1008063" cy="987497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21"/>
          <p:cNvSpPr txBox="1"/>
          <p:nvPr/>
        </p:nvSpPr>
        <p:spPr>
          <a:xfrm>
            <a:off x="1828800" y="3505200"/>
            <a:ext cx="25908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750мм.рт.ст.   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21"/>
          <p:cNvSpPr txBox="1"/>
          <p:nvPr/>
        </p:nvSpPr>
        <p:spPr>
          <a:xfrm>
            <a:off x="1828800" y="2667000"/>
            <a:ext cx="25908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760мм.рт.ст.  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21"/>
          <p:cNvSpPr txBox="1"/>
          <p:nvPr/>
        </p:nvSpPr>
        <p:spPr>
          <a:xfrm>
            <a:off x="1828800" y="4343400"/>
            <a:ext cx="25908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780мм.рт.ст.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2"/>
          <p:cNvSpPr txBox="1"/>
          <p:nvPr/>
        </p:nvSpPr>
        <p:spPr>
          <a:xfrm>
            <a:off x="0" y="609600"/>
            <a:ext cx="9144000" cy="1077218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Яке значення атмосферного тиску є </a:t>
            </a:r>
            <a:r>
              <a:rPr b="1"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зниженим</a:t>
            </a: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679" name="Google Shape;679;p22"/>
          <p:cNvSpPr/>
          <p:nvPr/>
        </p:nvSpPr>
        <p:spPr>
          <a:xfrm>
            <a:off x="7838894" y="5638800"/>
            <a:ext cx="1008063" cy="987497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680" name="Google Shape;680;p22"/>
          <p:cNvSpPr txBox="1"/>
          <p:nvPr/>
        </p:nvSpPr>
        <p:spPr>
          <a:xfrm>
            <a:off x="1981200" y="2286000"/>
            <a:ext cx="28194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670мм.рт.ст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22"/>
          <p:cNvSpPr txBox="1"/>
          <p:nvPr/>
        </p:nvSpPr>
        <p:spPr>
          <a:xfrm>
            <a:off x="1981200" y="3276600"/>
            <a:ext cx="28194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760мм.рт.ст.   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22"/>
          <p:cNvSpPr txBox="1"/>
          <p:nvPr/>
        </p:nvSpPr>
        <p:spPr>
          <a:xfrm>
            <a:off x="1905000" y="4267200"/>
            <a:ext cx="28956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770мм.рт.ст.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3"/>
          <p:cNvSpPr txBox="1"/>
          <p:nvPr/>
        </p:nvSpPr>
        <p:spPr>
          <a:xfrm>
            <a:off x="381000" y="609600"/>
            <a:ext cx="83058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 висотою показники атмосферного тиску: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23"/>
          <p:cNvSpPr/>
          <p:nvPr/>
        </p:nvSpPr>
        <p:spPr>
          <a:xfrm>
            <a:off x="7838894" y="5638800"/>
            <a:ext cx="1008063" cy="987497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689" name="Google Shape;689;p23"/>
          <p:cNvSpPr txBox="1"/>
          <p:nvPr/>
        </p:nvSpPr>
        <p:spPr>
          <a:xfrm>
            <a:off x="1600200" y="1752600"/>
            <a:ext cx="32004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знижуються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3"/>
          <p:cNvSpPr txBox="1"/>
          <p:nvPr/>
        </p:nvSpPr>
        <p:spPr>
          <a:xfrm>
            <a:off x="1524000" y="4191000"/>
            <a:ext cx="61722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залишаються незмінними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3"/>
          <p:cNvSpPr txBox="1"/>
          <p:nvPr/>
        </p:nvSpPr>
        <p:spPr>
          <a:xfrm>
            <a:off x="1600200" y="3048000"/>
            <a:ext cx="32766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підвищуються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4"/>
          <p:cNvSpPr txBox="1"/>
          <p:nvPr/>
        </p:nvSpPr>
        <p:spPr>
          <a:xfrm>
            <a:off x="0" y="457200"/>
            <a:ext cx="91440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Прилад для вимірювання атмосферного тиску:</a:t>
            </a:r>
            <a:endParaRPr/>
          </a:p>
        </p:txBody>
      </p:sp>
      <p:sp>
        <p:nvSpPr>
          <p:cNvPr id="697" name="Google Shape;697;p24"/>
          <p:cNvSpPr/>
          <p:nvPr/>
        </p:nvSpPr>
        <p:spPr>
          <a:xfrm>
            <a:off x="7838894" y="5638800"/>
            <a:ext cx="1008063" cy="987497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698" name="Google Shape;698;p24"/>
          <p:cNvSpPr txBox="1"/>
          <p:nvPr/>
        </p:nvSpPr>
        <p:spPr>
          <a:xfrm>
            <a:off x="1066800" y="1600200"/>
            <a:ext cx="20574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гігрометр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4"/>
          <p:cNvSpPr txBox="1"/>
          <p:nvPr/>
        </p:nvSpPr>
        <p:spPr>
          <a:xfrm>
            <a:off x="1066800" y="2667000"/>
            <a:ext cx="20574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барометр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4"/>
          <p:cNvSpPr txBox="1"/>
          <p:nvPr/>
        </p:nvSpPr>
        <p:spPr>
          <a:xfrm>
            <a:off x="1066800" y="3962400"/>
            <a:ext cx="20574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флюгер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5"/>
          <p:cNvSpPr txBox="1"/>
          <p:nvPr/>
        </p:nvSpPr>
        <p:spPr>
          <a:xfrm>
            <a:off x="1066800" y="381000"/>
            <a:ext cx="6248400" cy="1077218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яких одиницях вимірюється атмосферний тиск?</a:t>
            </a:r>
            <a:endParaRPr/>
          </a:p>
        </p:txBody>
      </p:sp>
      <p:sp>
        <p:nvSpPr>
          <p:cNvPr id="706" name="Google Shape;706;p25"/>
          <p:cNvSpPr/>
          <p:nvPr/>
        </p:nvSpPr>
        <p:spPr>
          <a:xfrm>
            <a:off x="7838894" y="5638800"/>
            <a:ext cx="1008063" cy="987497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707" name="Google Shape;707;p25"/>
          <p:cNvSpPr txBox="1"/>
          <p:nvPr/>
        </p:nvSpPr>
        <p:spPr>
          <a:xfrm>
            <a:off x="1066800" y="3124200"/>
            <a:ext cx="25146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відсотках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5"/>
          <p:cNvSpPr txBox="1"/>
          <p:nvPr/>
        </p:nvSpPr>
        <p:spPr>
          <a:xfrm>
            <a:off x="1066800" y="1981200"/>
            <a:ext cx="25146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градусах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5"/>
          <p:cNvSpPr txBox="1"/>
          <p:nvPr/>
        </p:nvSpPr>
        <p:spPr>
          <a:xfrm>
            <a:off x="1066800" y="4267200"/>
            <a:ext cx="25146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мм.рт.ст.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6"/>
          <p:cNvSpPr txBox="1"/>
          <p:nvPr/>
        </p:nvSpPr>
        <p:spPr>
          <a:xfrm>
            <a:off x="838200" y="914400"/>
            <a:ext cx="73914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Атмосферний тиск залежить:</a:t>
            </a:r>
            <a:endParaRPr/>
          </a:p>
        </p:txBody>
      </p:sp>
      <p:sp>
        <p:nvSpPr>
          <p:cNvPr id="715" name="Google Shape;715;p26"/>
          <p:cNvSpPr/>
          <p:nvPr/>
        </p:nvSpPr>
        <p:spPr>
          <a:xfrm>
            <a:off x="7838894" y="5638800"/>
            <a:ext cx="1008063" cy="987497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716" name="Google Shape;716;p26"/>
          <p:cNvSpPr txBox="1"/>
          <p:nvPr/>
        </p:nvSpPr>
        <p:spPr>
          <a:xfrm>
            <a:off x="990600" y="2133600"/>
            <a:ext cx="73914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від кута падіння сонячних променів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6"/>
          <p:cNvSpPr txBox="1"/>
          <p:nvPr/>
        </p:nvSpPr>
        <p:spPr>
          <a:xfrm>
            <a:off x="990600" y="4343400"/>
            <a:ext cx="25908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вологості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6"/>
          <p:cNvSpPr txBox="1"/>
          <p:nvPr/>
        </p:nvSpPr>
        <p:spPr>
          <a:xfrm>
            <a:off x="990600" y="3276600"/>
            <a:ext cx="55626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від температури повітря  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7"/>
          <p:cNvSpPr txBox="1"/>
          <p:nvPr/>
        </p:nvSpPr>
        <p:spPr>
          <a:xfrm>
            <a:off x="0" y="609600"/>
            <a:ext cx="9144000" cy="1754326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яку висоту потрібно піднятися, щоб атмосферний тиск знизився на 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200мм.рт.ст? 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7838894" y="5638800"/>
            <a:ext cx="1008063" cy="987497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725" name="Google Shape;725;p27"/>
          <p:cNvSpPr txBox="1"/>
          <p:nvPr/>
        </p:nvSpPr>
        <p:spPr>
          <a:xfrm>
            <a:off x="2286000" y="4059198"/>
            <a:ext cx="21336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200м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 txBox="1"/>
          <p:nvPr/>
        </p:nvSpPr>
        <p:spPr>
          <a:xfrm>
            <a:off x="2222863" y="2738398"/>
            <a:ext cx="21336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2000м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 txBox="1"/>
          <p:nvPr/>
        </p:nvSpPr>
        <p:spPr>
          <a:xfrm>
            <a:off x="2286000" y="5386808"/>
            <a:ext cx="20574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1000м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8"/>
          <p:cNvSpPr txBox="1"/>
          <p:nvPr/>
        </p:nvSpPr>
        <p:spPr>
          <a:xfrm>
            <a:off x="533400" y="209717"/>
            <a:ext cx="7696200" cy="1754326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Пояси </a:t>
            </a:r>
            <a:r>
              <a:rPr b="1"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низького</a:t>
            </a: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атмосферного тиску утворилися на таких 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широтах:</a:t>
            </a:r>
            <a:endParaRPr/>
          </a:p>
        </p:txBody>
      </p:sp>
      <p:sp>
        <p:nvSpPr>
          <p:cNvPr id="733" name="Google Shape;733;p28"/>
          <p:cNvSpPr/>
          <p:nvPr/>
        </p:nvSpPr>
        <p:spPr>
          <a:xfrm>
            <a:off x="7838894" y="5638800"/>
            <a:ext cx="1008063" cy="987497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734" name="Google Shape;734;p28"/>
          <p:cNvSpPr txBox="1"/>
          <p:nvPr/>
        </p:nvSpPr>
        <p:spPr>
          <a:xfrm>
            <a:off x="1011283" y="2254338"/>
            <a:ext cx="3941717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екваторіальних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28"/>
          <p:cNvSpPr txBox="1"/>
          <p:nvPr/>
        </p:nvSpPr>
        <p:spPr>
          <a:xfrm>
            <a:off x="1035231" y="3421278"/>
            <a:ext cx="26670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тропічних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28"/>
          <p:cNvSpPr txBox="1"/>
          <p:nvPr/>
        </p:nvSpPr>
        <p:spPr>
          <a:xfrm>
            <a:off x="1035231" y="4648200"/>
            <a:ext cx="24384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помірних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28"/>
          <p:cNvSpPr txBox="1"/>
          <p:nvPr/>
        </p:nvSpPr>
        <p:spPr>
          <a:xfrm>
            <a:off x="1066800" y="5809382"/>
            <a:ext cx="23622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полярних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9"/>
          <p:cNvSpPr txBox="1"/>
          <p:nvPr/>
        </p:nvSpPr>
        <p:spPr>
          <a:xfrm>
            <a:off x="381000" y="457200"/>
            <a:ext cx="8153400" cy="1754326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Яким буде  атмосферний тиск на земній поверхні, коли тепле повітря буде підніматися уверх?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29"/>
          <p:cNvSpPr/>
          <p:nvPr/>
        </p:nvSpPr>
        <p:spPr>
          <a:xfrm>
            <a:off x="7772400" y="5638800"/>
            <a:ext cx="1008063" cy="987497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b="1"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29"/>
          <p:cNvSpPr txBox="1"/>
          <p:nvPr/>
        </p:nvSpPr>
        <p:spPr>
          <a:xfrm>
            <a:off x="838200" y="3886200"/>
            <a:ext cx="2590800" cy="584775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високим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29"/>
          <p:cNvSpPr txBox="1"/>
          <p:nvPr/>
        </p:nvSpPr>
        <p:spPr>
          <a:xfrm>
            <a:off x="838200" y="2743200"/>
            <a:ext cx="25908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низьким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29"/>
          <p:cNvSpPr txBox="1"/>
          <p:nvPr/>
        </p:nvSpPr>
        <p:spPr>
          <a:xfrm>
            <a:off x="762000" y="4876800"/>
            <a:ext cx="2971800" cy="64633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незмінним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150" y="133350"/>
            <a:ext cx="7505700" cy="65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"/>
          <p:cNvSpPr txBox="1"/>
          <p:nvPr/>
        </p:nvSpPr>
        <p:spPr>
          <a:xfrm>
            <a:off x="1371600" y="5638800"/>
            <a:ext cx="3276600" cy="523220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Прийом «Дивуй!»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2400"/>
            <a:ext cx="91440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304800"/>
            <a:ext cx="9144000" cy="6447575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31"/>
          <p:cNvSpPr/>
          <p:nvPr/>
        </p:nvSpPr>
        <p:spPr>
          <a:xfrm>
            <a:off x="6629400" y="5181600"/>
            <a:ext cx="990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§</a:t>
            </a: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1"/>
          <p:cNvSpPr/>
          <p:nvPr/>
        </p:nvSpPr>
        <p:spPr>
          <a:xfrm>
            <a:off x="8001000" y="2438400"/>
            <a:ext cx="6992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§33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2"/>
          <p:cNvSpPr/>
          <p:nvPr/>
        </p:nvSpPr>
        <p:spPr>
          <a:xfrm>
            <a:off x="2286000" y="533400"/>
            <a:ext cx="485261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0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Етап</a:t>
            </a:r>
            <a:r>
              <a:rPr b="1" lang="uk-UA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-UA" sz="50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рефлексії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2"/>
          <p:cNvSpPr/>
          <p:nvPr/>
        </p:nvSpPr>
        <p:spPr>
          <a:xfrm>
            <a:off x="992777" y="1941826"/>
            <a:ext cx="3869264" cy="5232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Що нового дізналися?</a:t>
            </a:r>
            <a:endParaRPr/>
          </a:p>
        </p:txBody>
      </p:sp>
      <p:sp>
        <p:nvSpPr>
          <p:cNvPr id="765" name="Google Shape;765;p32"/>
          <p:cNvSpPr/>
          <p:nvPr/>
        </p:nvSpPr>
        <p:spPr>
          <a:xfrm>
            <a:off x="972144" y="3041302"/>
            <a:ext cx="6876456" cy="954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Що з вивченого справило на вас найбільше враження?</a:t>
            </a:r>
            <a:endParaRPr/>
          </a:p>
        </p:txBody>
      </p:sp>
      <p:sp>
        <p:nvSpPr>
          <p:cNvPr id="766" name="Google Shape;766;p32"/>
          <p:cNvSpPr/>
          <p:nvPr/>
        </p:nvSpPr>
        <p:spPr>
          <a:xfrm>
            <a:off x="992777" y="4624701"/>
            <a:ext cx="4075924" cy="523220"/>
          </a:xfrm>
          <a:prstGeom prst="rect">
            <a:avLst/>
          </a:prstGeom>
          <a:solidFill>
            <a:srgbClr val="EC545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Що нового навчилися ?</a:t>
            </a:r>
            <a:endParaRPr/>
          </a:p>
        </p:txBody>
      </p:sp>
      <p:sp>
        <p:nvSpPr>
          <p:cNvPr id="767" name="Google Shape;767;p32"/>
          <p:cNvSpPr/>
          <p:nvPr/>
        </p:nvSpPr>
        <p:spPr>
          <a:xfrm>
            <a:off x="952550" y="5777213"/>
            <a:ext cx="6550255" cy="5232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Як це може бути використано у житті?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9FFF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"/>
          <p:cNvSpPr/>
          <p:nvPr/>
        </p:nvSpPr>
        <p:spPr>
          <a:xfrm rot="5400000">
            <a:off x="1967308" y="3366690"/>
            <a:ext cx="4388211" cy="702831"/>
          </a:xfrm>
          <a:prstGeom prst="roundRect">
            <a:avLst>
              <a:gd fmla="val 50000" name="adj"/>
            </a:avLst>
          </a:prstGeom>
          <a:solidFill>
            <a:srgbClr val="00FFFF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"/>
          <p:cNvSpPr/>
          <p:nvPr/>
        </p:nvSpPr>
        <p:spPr>
          <a:xfrm>
            <a:off x="1676400" y="5410200"/>
            <a:ext cx="4724400" cy="995765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5697" y="21600"/>
                </a:lnTo>
                <a:lnTo>
                  <a:pt x="15903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89BCA6"/>
              </a:gs>
              <a:gs pos="100000">
                <a:srgbClr val="528A73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4"/>
          <p:cNvSpPr txBox="1"/>
          <p:nvPr/>
        </p:nvSpPr>
        <p:spPr>
          <a:xfrm rot="10800000">
            <a:off x="1676400" y="5410200"/>
            <a:ext cx="4724400" cy="9957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"/>
          <p:cNvSpPr/>
          <p:nvPr/>
        </p:nvSpPr>
        <p:spPr>
          <a:xfrm>
            <a:off x="2057400" y="5715000"/>
            <a:ext cx="3962400" cy="690965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5697" y="21600"/>
                </a:lnTo>
                <a:lnTo>
                  <a:pt x="15903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4"/>
          <p:cNvSpPr txBox="1"/>
          <p:nvPr/>
        </p:nvSpPr>
        <p:spPr>
          <a:xfrm rot="10800000">
            <a:off x="2057400" y="5715000"/>
            <a:ext cx="3962400" cy="690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"/>
          <p:cNvSpPr/>
          <p:nvPr/>
        </p:nvSpPr>
        <p:spPr>
          <a:xfrm>
            <a:off x="4038600" y="2514600"/>
            <a:ext cx="228600" cy="32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"/>
          <p:cNvSpPr/>
          <p:nvPr/>
        </p:nvSpPr>
        <p:spPr>
          <a:xfrm>
            <a:off x="4876800" y="2895600"/>
            <a:ext cx="1371600" cy="2819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"/>
          <p:cNvSpPr txBox="1"/>
          <p:nvPr/>
        </p:nvSpPr>
        <p:spPr>
          <a:xfrm>
            <a:off x="457200" y="304800"/>
            <a:ext cx="7696200" cy="954107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Атмосферний тиск – сила, з якою повітря тисне на земну поверхню</a:t>
            </a:r>
            <a:endParaRPr b="1" sz="2800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2" name="Google Shape;472;p4"/>
          <p:cNvCxnSpPr/>
          <p:nvPr/>
        </p:nvCxnSpPr>
        <p:spPr>
          <a:xfrm>
            <a:off x="4038600" y="2514600"/>
            <a:ext cx="2362200" cy="1588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3" name="Google Shape;473;p4"/>
          <p:cNvSpPr txBox="1"/>
          <p:nvPr/>
        </p:nvSpPr>
        <p:spPr>
          <a:xfrm>
            <a:off x="4953000" y="1905000"/>
            <a:ext cx="1447800" cy="523220"/>
          </a:xfrm>
          <a:prstGeom prst="rect">
            <a:avLst/>
          </a:prstGeom>
          <a:solidFill>
            <a:schemeClr val="accent2"/>
          </a:solidFill>
          <a:ln cap="rnd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760 мм</a:t>
            </a:r>
            <a:endParaRPr b="1" sz="2800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4"/>
          <p:cNvSpPr txBox="1"/>
          <p:nvPr/>
        </p:nvSpPr>
        <p:spPr>
          <a:xfrm>
            <a:off x="685800" y="1828800"/>
            <a:ext cx="2514600" cy="1815882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Вимірюється </a:t>
            </a:r>
            <a:b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b="1" lang="uk-UA" sz="2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міліметрах ртутного стовпчика</a:t>
            </a:r>
            <a:endParaRPr/>
          </a:p>
        </p:txBody>
      </p:sp>
      <p:sp>
        <p:nvSpPr>
          <p:cNvPr id="475" name="Google Shape;475;p4"/>
          <p:cNvSpPr txBox="1"/>
          <p:nvPr/>
        </p:nvSpPr>
        <p:spPr>
          <a:xfrm>
            <a:off x="914400" y="4191000"/>
            <a:ext cx="1981200" cy="584775"/>
          </a:xfrm>
          <a:prstGeom prst="rect">
            <a:avLst/>
          </a:prstGeom>
          <a:gradFill>
            <a:gsLst>
              <a:gs pos="0">
                <a:srgbClr val="FAE5E0"/>
              </a:gs>
              <a:gs pos="100000">
                <a:srgbClr val="EF8F6E"/>
              </a:gs>
            </a:gsLst>
            <a:lin ang="5400000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мм рт.ст.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"/>
          <p:cNvSpPr/>
          <p:nvPr/>
        </p:nvSpPr>
        <p:spPr>
          <a:xfrm>
            <a:off x="5257800" y="3276600"/>
            <a:ext cx="65274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400" cap="none">
                <a:solidFill>
                  <a:srgbClr val="FF5400"/>
                </a:solidFill>
                <a:latin typeface="Arial"/>
                <a:ea typeface="Arial"/>
                <a:cs typeface="Arial"/>
                <a:sym typeface="Arial"/>
              </a:rPr>
              <a:t>Р</a:t>
            </a:r>
            <a:endParaRPr b="1" sz="5400" cap="none">
              <a:solidFill>
                <a:srgbClr val="FF54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4"/>
          <p:cNvSpPr txBox="1"/>
          <p:nvPr/>
        </p:nvSpPr>
        <p:spPr>
          <a:xfrm>
            <a:off x="3657600" y="5715000"/>
            <a:ext cx="990600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Нg</a:t>
            </a:r>
            <a:endParaRPr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1752600"/>
            <a:ext cx="4081463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_image001_0008" id="483" name="Google Shape;48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152400"/>
            <a:ext cx="13716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"/>
          <p:cNvSpPr/>
          <p:nvPr/>
        </p:nvSpPr>
        <p:spPr>
          <a:xfrm>
            <a:off x="1981200" y="228600"/>
            <a:ext cx="66836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400">
                <a:solidFill>
                  <a:srgbClr val="F5EDF5"/>
                </a:solidFill>
                <a:latin typeface="Arial"/>
                <a:ea typeface="Arial"/>
                <a:cs typeface="Arial"/>
                <a:sym typeface="Arial"/>
              </a:rPr>
              <a:t>Атмосферний тиск</a:t>
            </a:r>
            <a:endParaRPr b="1" sz="5400">
              <a:solidFill>
                <a:srgbClr val="F5EDF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5"/>
          <p:cNvSpPr/>
          <p:nvPr/>
        </p:nvSpPr>
        <p:spPr>
          <a:xfrm>
            <a:off x="152400" y="3581400"/>
            <a:ext cx="470045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це сила, з якою повітря тисне на земну поверхню.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Першим довів існування атмосферного тиску і вимірив його італійський вчений Еванджеліста Торрічеллі в середині 17 ст.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ЮРА\Мои документы\Мои рисунки\2009-02-01\Scan10044.JPG" id="490" name="Google Shape;49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600200"/>
            <a:ext cx="34290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"/>
          <p:cNvSpPr/>
          <p:nvPr/>
        </p:nvSpPr>
        <p:spPr>
          <a:xfrm>
            <a:off x="1943100" y="457200"/>
            <a:ext cx="49747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Ртутний барометр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6"/>
          <p:cNvSpPr/>
          <p:nvPr/>
        </p:nvSpPr>
        <p:spPr>
          <a:xfrm>
            <a:off x="4082143" y="1828800"/>
            <a:ext cx="5029200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цього він використав запаяну з </a:t>
            </a:r>
            <a:r>
              <a:rPr lang="uk-UA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одного</a:t>
            </a: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кінця скляну трубку завдовжки 1 м із нанесеними поділками. Трубку  наповнив ртуттю і перевернув її у миску з водою.</a:t>
            </a:r>
            <a:b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При зміні тиску ртуть у трубці то піднімалася , то опускалася.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uk-UA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 мм. рт. ст. = 133,3 Па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"/>
          <p:cNvSpPr/>
          <p:nvPr/>
        </p:nvSpPr>
        <p:spPr>
          <a:xfrm>
            <a:off x="1524000" y="457200"/>
            <a:ext cx="70104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Торріччеллі дійшов висновку, що висота стовпчика ртуті не залежить ні від форми трубки, ні від її нахилу.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Картинка 38 из 128" id="498" name="Google Shape;498;p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600" y="2514600"/>
            <a:ext cx="7391400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"/>
          <p:cNvSpPr/>
          <p:nvPr/>
        </p:nvSpPr>
        <p:spPr>
          <a:xfrm rot="5400000">
            <a:off x="1272995" y="4137205"/>
            <a:ext cx="3550010" cy="457200"/>
          </a:xfrm>
          <a:prstGeom prst="roundRect">
            <a:avLst>
              <a:gd fmla="val 50000" name="adj"/>
            </a:avLst>
          </a:prstGeom>
          <a:solidFill>
            <a:srgbClr val="00FFFF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8"/>
          <p:cNvSpPr txBox="1"/>
          <p:nvPr/>
        </p:nvSpPr>
        <p:spPr>
          <a:xfrm>
            <a:off x="838200" y="533400"/>
            <a:ext cx="7467600" cy="1569660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 На рівні моря тиск складає 760 мм. Такий тиск повітря вважають </a:t>
            </a:r>
            <a:r>
              <a:rPr i="1" lang="uk-UA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нормальним атмосферним тиском </a:t>
            </a:r>
            <a:endParaRPr i="1"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8"/>
          <p:cNvSpPr/>
          <p:nvPr/>
        </p:nvSpPr>
        <p:spPr>
          <a:xfrm>
            <a:off x="1600200" y="5943600"/>
            <a:ext cx="2895600" cy="538565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5697" y="21600"/>
                </a:lnTo>
                <a:lnTo>
                  <a:pt x="15903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89BCA6"/>
              </a:gs>
              <a:gs pos="100000">
                <a:srgbClr val="528A73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8"/>
          <p:cNvSpPr txBox="1"/>
          <p:nvPr/>
        </p:nvSpPr>
        <p:spPr>
          <a:xfrm rot="10800000">
            <a:off x="1600200" y="5943600"/>
            <a:ext cx="2895600" cy="538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8"/>
          <p:cNvSpPr/>
          <p:nvPr/>
        </p:nvSpPr>
        <p:spPr>
          <a:xfrm>
            <a:off x="2971800" y="4114800"/>
            <a:ext cx="1524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8"/>
          <p:cNvSpPr/>
          <p:nvPr/>
        </p:nvSpPr>
        <p:spPr>
          <a:xfrm>
            <a:off x="3657600" y="3505200"/>
            <a:ext cx="1524000" cy="609600"/>
          </a:xfrm>
          <a:prstGeom prst="roundRect">
            <a:avLst>
              <a:gd fmla="val 46755" name="adj"/>
            </a:avLst>
          </a:prstGeom>
          <a:gradFill>
            <a:gsLst>
              <a:gs pos="0">
                <a:srgbClr val="62DCEC"/>
              </a:gs>
              <a:gs pos="100000">
                <a:srgbClr val="FDFA6E"/>
              </a:gs>
            </a:gsLst>
            <a:lin ang="27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760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8"/>
          <p:cNvSpPr/>
          <p:nvPr/>
        </p:nvSpPr>
        <p:spPr>
          <a:xfrm>
            <a:off x="5486400" y="2819400"/>
            <a:ext cx="2133600" cy="1143000"/>
          </a:xfrm>
          <a:prstGeom prst="upArrowCallout">
            <a:avLst>
              <a:gd fmla="val 25000" name="adj1"/>
              <a:gd fmla="val 25000" name="adj2"/>
              <a:gd fmla="val 25000" name="adj3"/>
              <a:gd fmla="val 70310" name="adj4"/>
            </a:avLst>
          </a:prstGeom>
          <a:gradFill>
            <a:gsLst>
              <a:gs pos="0">
                <a:srgbClr val="FAE5E0"/>
              </a:gs>
              <a:gs pos="100000">
                <a:srgbClr val="EF8F6E"/>
              </a:gs>
            </a:gsLst>
            <a:lin ang="5400000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Тиск </a:t>
            </a:r>
            <a:r>
              <a:rPr b="1" lang="uk-UA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підвищени</a:t>
            </a:r>
            <a:r>
              <a:rPr lang="uk-UA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й</a:t>
            </a:r>
            <a:endParaRPr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8"/>
          <p:cNvSpPr/>
          <p:nvPr/>
        </p:nvSpPr>
        <p:spPr>
          <a:xfrm>
            <a:off x="5486400" y="4267200"/>
            <a:ext cx="2133600" cy="1143000"/>
          </a:xfrm>
          <a:prstGeom prst="downArrowCallout">
            <a:avLst>
              <a:gd fmla="val 25000" name="adj1"/>
              <a:gd fmla="val 25000" name="adj2"/>
              <a:gd fmla="val 25000" name="adj3"/>
              <a:gd fmla="val 66977" name="adj4"/>
            </a:avLst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Тиск</a:t>
            </a:r>
            <a:b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uk-U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знижений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1" name="Google Shape;511;p8"/>
          <p:cNvCxnSpPr/>
          <p:nvPr/>
        </p:nvCxnSpPr>
        <p:spPr>
          <a:xfrm>
            <a:off x="2971800" y="4114800"/>
            <a:ext cx="4648200" cy="1588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2" name="Google Shape;512;p8"/>
          <p:cNvSpPr txBox="1"/>
          <p:nvPr/>
        </p:nvSpPr>
        <p:spPr>
          <a:xfrm>
            <a:off x="2590800" y="5943600"/>
            <a:ext cx="990600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Нg</a:t>
            </a:r>
            <a:endParaRPr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9"/>
          <p:cNvSpPr txBox="1"/>
          <p:nvPr/>
        </p:nvSpPr>
        <p:spPr>
          <a:xfrm>
            <a:off x="0" y="4611231"/>
            <a:ext cx="4495800" cy="2246769"/>
          </a:xfrm>
          <a:prstGeom prst="rect">
            <a:avLst/>
          </a:prstGeom>
          <a:solidFill>
            <a:srgbClr val="001642">
              <a:alpha val="6196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кожні 100 м підйому тиск знижується</a:t>
            </a:r>
            <a:r>
              <a:rPr lang="uk-U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 10 мм ртутного стовпчика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9"/>
          <p:cNvSpPr txBox="1"/>
          <p:nvPr/>
        </p:nvSpPr>
        <p:spPr>
          <a:xfrm>
            <a:off x="8001000" y="5435025"/>
            <a:ext cx="1143000" cy="584775"/>
          </a:xfrm>
          <a:prstGeom prst="rect">
            <a:avLst/>
          </a:prstGeom>
          <a:gradFill>
            <a:gsLst>
              <a:gs pos="0">
                <a:srgbClr val="ED8251"/>
              </a:gs>
              <a:gs pos="100000">
                <a:srgbClr val="BB4E0E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9"/>
          <p:cNvSpPr txBox="1"/>
          <p:nvPr/>
        </p:nvSpPr>
        <p:spPr>
          <a:xfrm>
            <a:off x="8001000" y="4596825"/>
            <a:ext cx="1143000" cy="584775"/>
          </a:xfrm>
          <a:prstGeom prst="rect">
            <a:avLst/>
          </a:prstGeom>
          <a:gradFill>
            <a:gsLst>
              <a:gs pos="0">
                <a:srgbClr val="CA3534"/>
              </a:gs>
              <a:gs pos="100000">
                <a:srgbClr val="8C100F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9"/>
          <p:cNvSpPr txBox="1"/>
          <p:nvPr/>
        </p:nvSpPr>
        <p:spPr>
          <a:xfrm>
            <a:off x="8001000" y="3733800"/>
            <a:ext cx="1143000" cy="584775"/>
          </a:xfrm>
          <a:prstGeom prst="rect">
            <a:avLst/>
          </a:prstGeom>
          <a:gradFill>
            <a:gsLst>
              <a:gs pos="0">
                <a:srgbClr val="CA3534"/>
              </a:gs>
              <a:gs pos="100000">
                <a:srgbClr val="8C100F"/>
              </a:gs>
            </a:gsLst>
            <a:lin ang="5400000" scaled="0"/>
          </a:gra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9"/>
          <p:cNvSpPr txBox="1"/>
          <p:nvPr/>
        </p:nvSpPr>
        <p:spPr>
          <a:xfrm>
            <a:off x="8001000" y="2895600"/>
            <a:ext cx="1143000" cy="584775"/>
          </a:xfrm>
          <a:prstGeom prst="rect">
            <a:avLst/>
          </a:prstGeom>
          <a:gradFill>
            <a:gsLst>
              <a:gs pos="0">
                <a:srgbClr val="EBC55C"/>
              </a:gs>
              <a:gs pos="100000">
                <a:srgbClr val="B9931E"/>
              </a:gs>
            </a:gsLst>
            <a:lin ang="5400000" scaled="0"/>
          </a:gradFill>
          <a:ln cap="rnd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400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9"/>
          <p:cNvSpPr txBox="1"/>
          <p:nvPr/>
        </p:nvSpPr>
        <p:spPr>
          <a:xfrm>
            <a:off x="8001000" y="2133600"/>
            <a:ext cx="1143000" cy="584775"/>
          </a:xfrm>
          <a:prstGeom prst="rect">
            <a:avLst/>
          </a:prstGeom>
          <a:gradFill>
            <a:gsLst>
              <a:gs pos="0">
                <a:srgbClr val="7BADAD"/>
              </a:gs>
              <a:gs pos="100000">
                <a:srgbClr val="4B7C7D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500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9"/>
          <p:cNvSpPr txBox="1"/>
          <p:nvPr/>
        </p:nvSpPr>
        <p:spPr>
          <a:xfrm>
            <a:off x="8001000" y="1371600"/>
            <a:ext cx="1143000" cy="584775"/>
          </a:xfrm>
          <a:prstGeom prst="rect">
            <a:avLst/>
          </a:prstGeom>
          <a:gradFill>
            <a:gsLst>
              <a:gs pos="0">
                <a:srgbClr val="AE7BAC"/>
              </a:gs>
              <a:gs pos="100000">
                <a:srgbClr val="7E4A7B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600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9"/>
          <p:cNvSpPr/>
          <p:nvPr/>
        </p:nvSpPr>
        <p:spPr>
          <a:xfrm>
            <a:off x="6705600" y="6248400"/>
            <a:ext cx="1524000" cy="609600"/>
          </a:xfrm>
          <a:prstGeom prst="roundRect">
            <a:avLst>
              <a:gd fmla="val 46755" name="adj"/>
            </a:avLst>
          </a:prstGeom>
          <a:gradFill>
            <a:gsLst>
              <a:gs pos="0">
                <a:srgbClr val="62DCEC"/>
              </a:gs>
              <a:gs pos="100000">
                <a:srgbClr val="FDFA6E"/>
              </a:gs>
            </a:gsLst>
            <a:lin ang="27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760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9"/>
          <p:cNvSpPr/>
          <p:nvPr/>
        </p:nvSpPr>
        <p:spPr>
          <a:xfrm>
            <a:off x="6019800" y="5410200"/>
            <a:ext cx="1524000" cy="633412"/>
          </a:xfrm>
          <a:prstGeom prst="roundRect">
            <a:avLst>
              <a:gd fmla="val 46755" name="adj"/>
            </a:avLst>
          </a:prstGeom>
          <a:gradFill>
            <a:gsLst>
              <a:gs pos="0">
                <a:srgbClr val="62DCEC"/>
              </a:gs>
              <a:gs pos="100000">
                <a:srgbClr val="FDFA6E"/>
              </a:gs>
            </a:gsLst>
            <a:lin ang="27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750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9"/>
          <p:cNvSpPr/>
          <p:nvPr/>
        </p:nvSpPr>
        <p:spPr>
          <a:xfrm>
            <a:off x="5334000" y="4548188"/>
            <a:ext cx="1524000" cy="633412"/>
          </a:xfrm>
          <a:prstGeom prst="roundRect">
            <a:avLst>
              <a:gd fmla="val 46755" name="adj"/>
            </a:avLst>
          </a:prstGeom>
          <a:gradFill>
            <a:gsLst>
              <a:gs pos="0">
                <a:srgbClr val="62DCEC"/>
              </a:gs>
              <a:gs pos="100000">
                <a:srgbClr val="FDFA6E"/>
              </a:gs>
            </a:gsLst>
            <a:lin ang="27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740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9"/>
          <p:cNvSpPr/>
          <p:nvPr/>
        </p:nvSpPr>
        <p:spPr>
          <a:xfrm>
            <a:off x="4495800" y="3709988"/>
            <a:ext cx="1524000" cy="633412"/>
          </a:xfrm>
          <a:prstGeom prst="roundRect">
            <a:avLst>
              <a:gd fmla="val 46755" name="adj"/>
            </a:avLst>
          </a:prstGeom>
          <a:gradFill>
            <a:gsLst>
              <a:gs pos="0">
                <a:srgbClr val="62DCEC"/>
              </a:gs>
              <a:gs pos="100000">
                <a:srgbClr val="FDFA6E"/>
              </a:gs>
            </a:gsLst>
            <a:lin ang="27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730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9"/>
          <p:cNvSpPr/>
          <p:nvPr/>
        </p:nvSpPr>
        <p:spPr>
          <a:xfrm>
            <a:off x="3581400" y="2819400"/>
            <a:ext cx="1524000" cy="633412"/>
          </a:xfrm>
          <a:prstGeom prst="roundRect">
            <a:avLst>
              <a:gd fmla="val 46755" name="adj"/>
            </a:avLst>
          </a:prstGeom>
          <a:gradFill>
            <a:gsLst>
              <a:gs pos="0">
                <a:srgbClr val="62DCEC"/>
              </a:gs>
              <a:gs pos="100000">
                <a:srgbClr val="FDFA6E"/>
              </a:gs>
            </a:gsLst>
            <a:lin ang="27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720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9"/>
          <p:cNvSpPr/>
          <p:nvPr/>
        </p:nvSpPr>
        <p:spPr>
          <a:xfrm>
            <a:off x="2438400" y="2033588"/>
            <a:ext cx="1524000" cy="633412"/>
          </a:xfrm>
          <a:prstGeom prst="roundRect">
            <a:avLst>
              <a:gd fmla="val 46755" name="adj"/>
            </a:avLst>
          </a:prstGeom>
          <a:gradFill>
            <a:gsLst>
              <a:gs pos="0">
                <a:srgbClr val="62DCEC"/>
              </a:gs>
              <a:gs pos="100000">
                <a:srgbClr val="FDFA6E"/>
              </a:gs>
            </a:gsLst>
            <a:lin ang="27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710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9"/>
          <p:cNvSpPr/>
          <p:nvPr/>
        </p:nvSpPr>
        <p:spPr>
          <a:xfrm>
            <a:off x="1524000" y="1219200"/>
            <a:ext cx="1524000" cy="609600"/>
          </a:xfrm>
          <a:prstGeom prst="roundRect">
            <a:avLst>
              <a:gd fmla="val 46755" name="adj"/>
            </a:avLst>
          </a:prstGeom>
          <a:gradFill>
            <a:gsLst>
              <a:gs pos="0">
                <a:srgbClr val="62DCEC"/>
              </a:gs>
              <a:gs pos="100000">
                <a:srgbClr val="FDFA6E"/>
              </a:gs>
            </a:gsLst>
            <a:lin ang="27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700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9"/>
          <p:cNvSpPr txBox="1"/>
          <p:nvPr/>
        </p:nvSpPr>
        <p:spPr>
          <a:xfrm>
            <a:off x="8534400" y="6273225"/>
            <a:ext cx="609600" cy="584775"/>
          </a:xfrm>
          <a:prstGeom prst="rect">
            <a:avLst/>
          </a:prstGeom>
          <a:gradFill>
            <a:gsLst>
              <a:gs pos="0">
                <a:srgbClr val="89BCA6"/>
              </a:gs>
              <a:gs pos="100000">
                <a:srgbClr val="528A73"/>
              </a:gs>
            </a:gsLst>
            <a:lin ang="5400000" scaled="0"/>
          </a:gradFill>
          <a:ln>
            <a:noFill/>
          </a:ln>
          <a:effectLst>
            <a:outerShdw blurRad="635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rgbClr val="FF5400"/>
                </a:solidFill>
                <a:latin typeface="Arial"/>
                <a:ea typeface="Arial"/>
                <a:cs typeface="Arial"/>
                <a:sym typeface="Arial"/>
              </a:rPr>
              <a:t>Зміна атмосферного тиску з висотою</a:t>
            </a:r>
            <a:endParaRPr b="1" sz="3600">
              <a:solidFill>
                <a:srgbClr val="FF54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_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Сетка с тенью">
  <a:themeElements>
    <a:clrScheme name="Сетка с тенью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Ион">
  <a:themeElements>
    <a:clrScheme name="Ион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Открытая">
  <a:themeElements>
    <a:clrScheme name="Открытая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Открытая">
  <a:themeElements>
    <a:clrScheme name="Открытая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 xmlns:r="http://schemas.openxmlformats.org/officeDocument/2006/relationships">
  <a:clrScheme name="Открытая">
    <a:dk1>
      <a:srgbClr val="000000"/>
    </a:dk1>
    <a:lt1>
      <a:srgbClr val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 xmlns:r="http://schemas.openxmlformats.org/officeDocument/2006/relationships">
  <a:clrScheme name="Открытая">
    <a:dk1>
      <a:srgbClr val="000000"/>
    </a:dk1>
    <a:lt1>
      <a:srgbClr val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 xmlns:r="http://schemas.openxmlformats.org/officeDocument/2006/relationships">
  <a:clrScheme name="Открытая">
    <a:dk1>
      <a:srgbClr val="000000"/>
    </a:dk1>
    <a:lt1>
      <a:srgbClr val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 xmlns:r="http://schemas.openxmlformats.org/officeDocument/2006/relationships">
  <a:clrScheme name="Открытая">
    <a:dk1>
      <a:srgbClr val="000000"/>
    </a:dk1>
    <a:lt1>
      <a:srgbClr val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2012-01-14T14:19:23Z</dcterms:created>
  <dc:creator>Alex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