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0693400" cy="7561263"/>
  <p:notesSz cx="6858000" cy="9144000"/>
  <p:defaultTextStyle>
    <a:defPPr>
      <a:defRPr lang="ru-RU"/>
    </a:defPPr>
    <a:lvl1pPr marL="0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1528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43056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64584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86112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07640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29168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50696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72224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1272" y="-72"/>
      </p:cViewPr>
      <p:guideLst>
        <p:guide orient="horz" pos="2382"/>
        <p:guide pos="33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601504" y="5898516"/>
            <a:ext cx="10091896" cy="2625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4306" tIns="52153" rIns="104306" bIns="52153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445558" y="5351111"/>
            <a:ext cx="9891395" cy="134772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45558" y="4284716"/>
            <a:ext cx="9891395" cy="1008168"/>
          </a:xfrm>
        </p:spPr>
        <p:txBody>
          <a:bodyPr anchor="b"/>
          <a:lstStyle>
            <a:lvl1pPr marL="0" indent="0" algn="l">
              <a:buNone/>
              <a:defRPr sz="2700">
                <a:solidFill>
                  <a:schemeClr val="tx2">
                    <a:shade val="75000"/>
                  </a:schemeClr>
                </a:solidFill>
              </a:defRPr>
            </a:lvl1pPr>
            <a:lvl2pPr marL="521528" indent="0" algn="ctr">
              <a:buNone/>
            </a:lvl2pPr>
            <a:lvl3pPr marL="1043056" indent="0" algn="ctr">
              <a:buNone/>
            </a:lvl3pPr>
            <a:lvl4pPr marL="1564584" indent="0" algn="ctr">
              <a:buNone/>
            </a:lvl4pPr>
            <a:lvl5pPr marL="2086112" indent="0" algn="ctr">
              <a:buNone/>
            </a:lvl5pPr>
            <a:lvl6pPr marL="2607640" indent="0" algn="ctr">
              <a:buNone/>
            </a:lvl6pPr>
            <a:lvl7pPr marL="3129168" indent="0" algn="ctr">
              <a:buNone/>
            </a:lvl7pPr>
            <a:lvl8pPr marL="3650696" indent="0" algn="ctr">
              <a:buNone/>
            </a:lvl8pPr>
            <a:lvl9pPr marL="4172224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24.03.2025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9624060" y="7137833"/>
            <a:ext cx="887552" cy="27220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020050" y="605603"/>
            <a:ext cx="2138680" cy="6451578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4670" y="605603"/>
            <a:ext cx="7307157" cy="6451578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24.03.2025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4188249" y="84015"/>
            <a:ext cx="3386243" cy="318553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9624060" y="7137833"/>
            <a:ext cx="887552" cy="27220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601504" y="3798165"/>
            <a:ext cx="10091896" cy="2625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4306" tIns="52153" rIns="104306" bIns="52153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445558" y="1848309"/>
            <a:ext cx="9891395" cy="1344225"/>
          </a:xfrm>
        </p:spPr>
        <p:txBody>
          <a:bodyPr anchor="b"/>
          <a:lstStyle>
            <a:lvl1pPr marL="0" indent="0" algn="r">
              <a:buNone/>
              <a:defRPr sz="23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24.03.2025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211055" y="3249298"/>
            <a:ext cx="10158730" cy="13063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52882" y="504084"/>
            <a:ext cx="10158730" cy="927515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56447" y="1764295"/>
            <a:ext cx="4901142" cy="52088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5435812" y="1764295"/>
            <a:ext cx="5079365" cy="52088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24.03.2025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56447" y="5964996"/>
            <a:ext cx="10069618" cy="973163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29133" y="735123"/>
            <a:ext cx="5017567" cy="705367"/>
          </a:xfrm>
        </p:spPr>
        <p:txBody>
          <a:bodyPr anchor="ctr"/>
          <a:lstStyle>
            <a:lvl1pPr marL="0" indent="0">
              <a:buNone/>
              <a:defRPr sz="21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300" b="1"/>
            </a:lvl2pPr>
            <a:lvl3pPr>
              <a:buNone/>
              <a:defRPr sz="2100" b="1"/>
            </a:lvl3pPr>
            <a:lvl4pPr>
              <a:buNone/>
              <a:defRPr sz="1800" b="1"/>
            </a:lvl4pPr>
            <a:lvl5pPr>
              <a:buNone/>
              <a:defRPr sz="18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5432099" y="735123"/>
            <a:ext cx="5019537" cy="705367"/>
          </a:xfrm>
        </p:spPr>
        <p:txBody>
          <a:bodyPr anchor="ctr"/>
          <a:lstStyle>
            <a:lvl1pPr marL="0" indent="0">
              <a:buNone/>
              <a:defRPr sz="21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300" b="1"/>
            </a:lvl2pPr>
            <a:lvl3pPr>
              <a:buNone/>
              <a:defRPr sz="2100" b="1"/>
            </a:lvl3pPr>
            <a:lvl4pPr>
              <a:buNone/>
              <a:defRPr sz="1800" b="1"/>
            </a:lvl4pPr>
            <a:lvl5pPr>
              <a:buNone/>
              <a:defRPr sz="18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329133" y="1450993"/>
            <a:ext cx="5017567" cy="4345976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Объект 27"/>
          <p:cNvSpPr>
            <a:spLocks noGrp="1"/>
          </p:cNvSpPr>
          <p:nvPr>
            <p:ph sz="quarter" idx="4"/>
          </p:nvPr>
        </p:nvSpPr>
        <p:spPr>
          <a:xfrm>
            <a:off x="5436431" y="1450993"/>
            <a:ext cx="5015205" cy="4345976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9624060" y="7141193"/>
            <a:ext cx="891117" cy="27220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601504" y="6637109"/>
            <a:ext cx="10091896" cy="2625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4306" tIns="52153" rIns="104306" bIns="52153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52882" y="504084"/>
            <a:ext cx="10158730" cy="927515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24.03.2025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24.03.2025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01504" y="6448923"/>
            <a:ext cx="10091896" cy="2625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4306" tIns="52153" rIns="104306" bIns="52153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534670" y="6049010"/>
            <a:ext cx="9891395" cy="574096"/>
          </a:xfrm>
        </p:spPr>
        <p:txBody>
          <a:bodyPr anchor="ctr"/>
          <a:lstStyle>
            <a:lvl1pPr algn="l">
              <a:buNone/>
              <a:defRPr sz="23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534671" y="672112"/>
            <a:ext cx="3518055" cy="5292884"/>
          </a:xfrm>
        </p:spPr>
        <p:txBody>
          <a:bodyPr/>
          <a:lstStyle>
            <a:lvl1pPr marL="0" indent="0">
              <a:buNone/>
              <a:defRPr sz="1600"/>
            </a:lvl1pPr>
            <a:lvl2pPr>
              <a:buNone/>
              <a:defRPr sz="1400"/>
            </a:lvl2pPr>
            <a:lvl3pPr>
              <a:buNone/>
              <a:defRPr sz="1100"/>
            </a:lvl3pPr>
            <a:lvl4pPr>
              <a:buNone/>
              <a:defRPr sz="1000"/>
            </a:lvl4pPr>
            <a:lvl5pPr>
              <a:buNone/>
              <a:defRPr sz="10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4180822" y="672112"/>
            <a:ext cx="6245243" cy="5292884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24.03.2025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4099137" y="679867"/>
            <a:ext cx="5881370" cy="4032674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7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445559" y="5505852"/>
            <a:ext cx="6861598" cy="575847"/>
          </a:xfrm>
        </p:spPr>
        <p:txBody>
          <a:bodyPr anchor="ctr"/>
          <a:lstStyle>
            <a:lvl1pPr algn="l">
              <a:buNone/>
              <a:defRPr sz="23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445559" y="6100629"/>
            <a:ext cx="6861598" cy="847142"/>
          </a:xfrm>
        </p:spPr>
        <p:txBody>
          <a:bodyPr lIns="125167" tIns="0"/>
          <a:lstStyle>
            <a:lvl1pPr marL="0" indent="0">
              <a:buNone/>
              <a:defRPr sz="1600"/>
            </a:lvl1pPr>
            <a:lvl2pPr>
              <a:defRPr sz="1400"/>
            </a:lvl2pPr>
            <a:lvl3pPr>
              <a:defRPr sz="1100"/>
            </a:lvl3pPr>
            <a:lvl4pPr>
              <a:defRPr sz="1000"/>
            </a:lvl4pPr>
            <a:lvl5pPr>
              <a:defRPr sz="10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601504" y="1158664"/>
            <a:ext cx="10091896" cy="2625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4306" tIns="52153" rIns="104306" bIns="52153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56447" y="1713536"/>
            <a:ext cx="10158730" cy="4990084"/>
          </a:xfrm>
          <a:prstGeom prst="rect">
            <a:avLst/>
          </a:prstGeom>
        </p:spPr>
        <p:txBody>
          <a:bodyPr vert="horz" lIns="104306" tIns="52153" rIns="104306" bIns="52153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7574492" y="84015"/>
            <a:ext cx="2940685" cy="318553"/>
          </a:xfrm>
          <a:prstGeom prst="rect">
            <a:avLst/>
          </a:prstGeom>
        </p:spPr>
        <p:txBody>
          <a:bodyPr vert="horz" lIns="104306" tIns="52153" rIns="104306" bIns="52153"/>
          <a:lstStyle>
            <a:lvl1pPr algn="l" eaLnBrk="1" latinLnBrk="0" hangingPunct="1">
              <a:defRPr kumimoji="0" sz="14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24.03.2025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653579" y="84015"/>
            <a:ext cx="3920913" cy="318553"/>
          </a:xfrm>
          <a:prstGeom prst="rect">
            <a:avLst/>
          </a:prstGeom>
        </p:spPr>
        <p:txBody>
          <a:bodyPr vert="horz" lIns="104306" tIns="52153" rIns="104306" bIns="52153"/>
          <a:lstStyle>
            <a:lvl1pPr algn="r" eaLnBrk="1" latinLnBrk="0" hangingPunct="1">
              <a:defRPr kumimoji="0" sz="14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9624060" y="7141193"/>
            <a:ext cx="891117" cy="269545"/>
          </a:xfrm>
          <a:prstGeom prst="rect">
            <a:avLst/>
          </a:prstGeom>
        </p:spPr>
        <p:txBody>
          <a:bodyPr vert="horz" lIns="104306" tIns="52153" rIns="104306" bIns="52153"/>
          <a:lstStyle>
            <a:lvl1pPr algn="r" eaLnBrk="1" latinLnBrk="0" hangingPunct="1">
              <a:defRPr kumimoji="0" sz="14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56447" y="504084"/>
            <a:ext cx="10158730" cy="924154"/>
          </a:xfrm>
          <a:prstGeom prst="rect">
            <a:avLst/>
          </a:prstGeom>
        </p:spPr>
        <p:txBody>
          <a:bodyPr vert="horz" lIns="104306" tIns="52153" rIns="104306" bIns="52153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01504" y="1158664"/>
            <a:ext cx="10091896" cy="2625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4306" tIns="52153" rIns="104306" bIns="52153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601504" y="1166479"/>
            <a:ext cx="10091896" cy="2625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4306" tIns="52153" rIns="104306" bIns="52153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91146" indent="-391146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700" kern="1200">
          <a:solidFill>
            <a:schemeClr val="tx2"/>
          </a:solidFill>
          <a:latin typeface="+mn-lt"/>
          <a:ea typeface="+mn-ea"/>
          <a:cs typeface="+mn-cs"/>
        </a:defRPr>
      </a:lvl1pPr>
      <a:lvl2pPr marL="847483" indent="-325955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2pPr>
      <a:lvl3pPr marL="1303820" indent="-260764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700" kern="1200">
          <a:solidFill>
            <a:schemeClr val="tx2"/>
          </a:solidFill>
          <a:latin typeface="+mn-lt"/>
          <a:ea typeface="+mn-ea"/>
          <a:cs typeface="+mn-cs"/>
        </a:defRPr>
      </a:lvl3pPr>
      <a:lvl4pPr marL="1825348" indent="-260764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4pPr>
      <a:lvl5pPr marL="2346876" indent="-260764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2100" kern="1200">
          <a:solidFill>
            <a:schemeClr val="tx2"/>
          </a:solidFill>
          <a:latin typeface="+mn-lt"/>
          <a:ea typeface="+mn-ea"/>
          <a:cs typeface="+mn-cs"/>
        </a:defRPr>
      </a:lvl5pPr>
      <a:lvl6pPr marL="2868404" indent="-260764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2100" kern="1200">
          <a:solidFill>
            <a:schemeClr val="tx2"/>
          </a:solidFill>
          <a:latin typeface="+mn-lt"/>
          <a:ea typeface="+mn-ea"/>
          <a:cs typeface="+mn-cs"/>
        </a:defRPr>
      </a:lvl6pPr>
      <a:lvl7pPr marL="3389932" indent="-260764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7pPr>
      <a:lvl8pPr marL="3911460" indent="-260764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8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432988" indent="-260764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52152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104305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56458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208611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60764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312916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65069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417222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78993" y="106939"/>
            <a:ext cx="4873785" cy="536212"/>
          </a:xfrm>
          <a:prstGeom prst="rect">
            <a:avLst/>
          </a:prstGeom>
          <a:noFill/>
        </p:spPr>
        <p:txBody>
          <a:bodyPr wrap="none" lIns="104306" tIns="52153" rIns="104306" bIns="52153" rtlCol="0">
            <a:spAutoFit/>
          </a:bodyPr>
          <a:lstStyle/>
          <a:p>
            <a:r>
              <a:rPr lang="uk-UA" sz="2800">
                <a:latin typeface="Arial Black" pitchFamily="34" charset="0"/>
              </a:rPr>
              <a:t>Щ</a:t>
            </a:r>
            <a:r>
              <a:rPr lang="uk-UA" sz="2800" smtClean="0">
                <a:latin typeface="Arial Black" pitchFamily="34" charset="0"/>
              </a:rPr>
              <a:t>ОДЕННИК </a:t>
            </a:r>
            <a:r>
              <a:rPr lang="uk-UA" sz="2800" smtClean="0">
                <a:latin typeface="Arial Black" pitchFamily="34" charset="0"/>
              </a:rPr>
              <a:t>ВИКЛИКІВ</a:t>
            </a:r>
            <a:endParaRPr lang="uk-UA" sz="2800" dirty="0" smtClean="0">
              <a:latin typeface="Arial Black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495052" y="595947"/>
            <a:ext cx="5764734" cy="351546"/>
          </a:xfrm>
          <a:prstGeom prst="rect">
            <a:avLst/>
          </a:prstGeom>
          <a:noFill/>
        </p:spPr>
        <p:txBody>
          <a:bodyPr wrap="none" lIns="104306" tIns="52153" rIns="104306" bIns="52153" rtlCol="0">
            <a:spAutoFit/>
          </a:bodyPr>
          <a:lstStyle/>
          <a:p>
            <a:r>
              <a:rPr lang="uk-UA" sz="1600" b="1" dirty="0"/>
              <a:t>Тиждень  з «___»____________  по «___»__________ 20___ року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20648" y="951880"/>
            <a:ext cx="2357862" cy="3105097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06" tIns="52153" rIns="104306" bIns="52153" spcCol="0" rtlCol="0" anchor="ctr"/>
          <a:lstStyle/>
          <a:p>
            <a:pPr marL="342900" indent="-342900" algn="ctr">
              <a:buFont typeface="Wingdings" pitchFamily="2" charset="2"/>
              <a:buChar char="ü"/>
            </a:pPr>
            <a:endParaRPr lang="uk-UA" dirty="0"/>
          </a:p>
        </p:txBody>
      </p:sp>
      <p:sp>
        <p:nvSpPr>
          <p:cNvPr id="6" name="TextBox 5"/>
          <p:cNvSpPr txBox="1"/>
          <p:nvPr/>
        </p:nvSpPr>
        <p:spPr>
          <a:xfrm>
            <a:off x="320648" y="960076"/>
            <a:ext cx="1990945" cy="536212"/>
          </a:xfrm>
          <a:prstGeom prst="rect">
            <a:avLst/>
          </a:prstGeom>
          <a:noFill/>
        </p:spPr>
        <p:txBody>
          <a:bodyPr wrap="none" lIns="104306" tIns="52153" rIns="104306" bIns="52153" rtlCol="0">
            <a:spAutoFit/>
          </a:bodyPr>
          <a:lstStyle/>
          <a:p>
            <a:r>
              <a:rPr lang="uk-UA" sz="1400" b="1" dirty="0">
                <a:latin typeface="Times New Roman" pitchFamily="18" charset="0"/>
                <a:cs typeface="Times New Roman" pitchFamily="18" charset="0"/>
              </a:rPr>
              <a:t>ПОНЕДІЛОК</a:t>
            </a:r>
          </a:p>
          <a:p>
            <a:r>
              <a:rPr lang="uk-UA" sz="1400" b="1" dirty="0">
                <a:latin typeface="Times New Roman" pitchFamily="18" charset="0"/>
                <a:cs typeface="Times New Roman" pitchFamily="18" charset="0"/>
              </a:rPr>
              <a:t>ДАТА ______________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842495" y="968562"/>
            <a:ext cx="2357862" cy="3122711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06" tIns="52153" rIns="104306" bIns="52153" spcCol="0" rtlCol="0" anchor="ctr"/>
          <a:lstStyle/>
          <a:p>
            <a:pPr marL="342900" indent="-342900" algn="ctr">
              <a:buFont typeface="Wingdings" pitchFamily="2" charset="2"/>
              <a:buChar char="ü"/>
            </a:pPr>
            <a:endParaRPr lang="uk-UA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5411370" y="957701"/>
            <a:ext cx="2357862" cy="3147876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06" tIns="52153" rIns="104306" bIns="52153" spcCol="0" rtlCol="0" anchor="ctr"/>
          <a:lstStyle/>
          <a:p>
            <a:pPr algn="ctr"/>
            <a:endParaRPr lang="uk-UA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7968610" y="956715"/>
            <a:ext cx="2357862" cy="3147876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06" tIns="52153" rIns="104306" bIns="52153" spcCol="0" rtlCol="0" anchor="ctr"/>
          <a:lstStyle/>
          <a:p>
            <a:pPr algn="ctr"/>
            <a:endParaRPr lang="uk-UA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320648" y="4256984"/>
            <a:ext cx="2357862" cy="3105097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06" tIns="52153" rIns="104306" bIns="52153" spcCol="0" rtlCol="0" anchor="ctr"/>
          <a:lstStyle/>
          <a:p>
            <a:pPr algn="ctr"/>
            <a:endParaRPr lang="uk-UA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2851913" y="4272155"/>
            <a:ext cx="2357862" cy="3105097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06" tIns="52153" rIns="104306" bIns="52153" spcCol="0" rtlCol="0" anchor="ctr"/>
          <a:lstStyle/>
          <a:p>
            <a:pPr algn="ctr"/>
            <a:endParaRPr lang="uk-UA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5411370" y="4272154"/>
            <a:ext cx="2357862" cy="3105097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06" tIns="52153" rIns="104306" bIns="52153" spcCol="0" rtlCol="0" anchor="ctr"/>
          <a:lstStyle/>
          <a:p>
            <a:pPr algn="ctr"/>
            <a:endParaRPr lang="uk-UA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7981087" y="4256983"/>
            <a:ext cx="2357862" cy="3105097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06" tIns="52153" rIns="104306" bIns="52153" spcCol="0" rtlCol="0" anchor="ctr"/>
          <a:lstStyle/>
          <a:p>
            <a:pPr algn="ctr"/>
            <a:endParaRPr lang="uk-UA" dirty="0"/>
          </a:p>
        </p:txBody>
      </p:sp>
      <p:sp>
        <p:nvSpPr>
          <p:cNvPr id="15" name="TextBox 14"/>
          <p:cNvSpPr txBox="1"/>
          <p:nvPr/>
        </p:nvSpPr>
        <p:spPr>
          <a:xfrm>
            <a:off x="2857033" y="954951"/>
            <a:ext cx="1946061" cy="536212"/>
          </a:xfrm>
          <a:prstGeom prst="rect">
            <a:avLst/>
          </a:prstGeom>
          <a:noFill/>
        </p:spPr>
        <p:txBody>
          <a:bodyPr wrap="none" lIns="104306" tIns="52153" rIns="104306" bIns="52153" rtlCol="0">
            <a:spAutoFit/>
          </a:bodyPr>
          <a:lstStyle/>
          <a:p>
            <a:r>
              <a:rPr lang="uk-UA" sz="1400" b="1" dirty="0">
                <a:latin typeface="Times New Roman" pitchFamily="18" charset="0"/>
                <a:cs typeface="Times New Roman" pitchFamily="18" charset="0"/>
              </a:rPr>
              <a:t>ВІВТОРОК</a:t>
            </a:r>
            <a:br>
              <a:rPr lang="uk-UA" sz="1400" b="1" dirty="0">
                <a:latin typeface="Times New Roman" pitchFamily="18" charset="0"/>
                <a:cs typeface="Times New Roman" pitchFamily="18" charset="0"/>
              </a:rPr>
            </a:br>
            <a:r>
              <a:rPr lang="uk-UA" sz="1400" b="1" dirty="0">
                <a:latin typeface="Times New Roman" pitchFamily="18" charset="0"/>
                <a:cs typeface="Times New Roman" pitchFamily="18" charset="0"/>
              </a:rPr>
              <a:t>ДАТА______________</a:t>
            </a:r>
            <a:endParaRPr lang="uk-UA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5393656" y="977770"/>
            <a:ext cx="1990945" cy="536212"/>
          </a:xfrm>
          <a:prstGeom prst="rect">
            <a:avLst/>
          </a:prstGeom>
          <a:noFill/>
        </p:spPr>
        <p:txBody>
          <a:bodyPr wrap="none" lIns="104306" tIns="52153" rIns="104306" bIns="52153" rtlCol="0">
            <a:spAutoFit/>
          </a:bodyPr>
          <a:lstStyle/>
          <a:p>
            <a:r>
              <a:rPr lang="uk-UA" sz="1400" b="1" dirty="0">
                <a:latin typeface="Times New Roman" pitchFamily="18" charset="0"/>
                <a:cs typeface="Times New Roman" pitchFamily="18" charset="0"/>
              </a:rPr>
              <a:t>СЕРЕДА</a:t>
            </a:r>
          </a:p>
          <a:p>
            <a:r>
              <a:rPr lang="uk-UA" sz="1400" b="1" dirty="0">
                <a:latin typeface="Times New Roman" pitchFamily="18" charset="0"/>
                <a:cs typeface="Times New Roman" pitchFamily="18" charset="0"/>
              </a:rPr>
              <a:t>ДАТА 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______________</a:t>
            </a:r>
            <a:endParaRPr lang="uk-UA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981087" y="968562"/>
            <a:ext cx="1990945" cy="536212"/>
          </a:xfrm>
          <a:prstGeom prst="rect">
            <a:avLst/>
          </a:prstGeom>
          <a:noFill/>
        </p:spPr>
        <p:txBody>
          <a:bodyPr wrap="none" lIns="104306" tIns="52153" rIns="104306" bIns="52153" rtlCol="0">
            <a:spAutoFit/>
          </a:bodyPr>
          <a:lstStyle/>
          <a:p>
            <a:r>
              <a:rPr lang="uk-UA" sz="1400" b="1" dirty="0">
                <a:latin typeface="Times New Roman" pitchFamily="18" charset="0"/>
                <a:cs typeface="Times New Roman" pitchFamily="18" charset="0"/>
              </a:rPr>
              <a:t>ЧЕТВЕР</a:t>
            </a:r>
          </a:p>
          <a:p>
            <a:r>
              <a:rPr lang="uk-UA" sz="1400" b="1" dirty="0">
                <a:latin typeface="Times New Roman" pitchFamily="18" charset="0"/>
                <a:cs typeface="Times New Roman" pitchFamily="18" charset="0"/>
              </a:rPr>
              <a:t>ДАТА 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______________</a:t>
            </a:r>
            <a:endParaRPr lang="uk-UA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20648" y="4272155"/>
            <a:ext cx="1990945" cy="536212"/>
          </a:xfrm>
          <a:prstGeom prst="rect">
            <a:avLst/>
          </a:prstGeom>
          <a:noFill/>
        </p:spPr>
        <p:txBody>
          <a:bodyPr wrap="none" lIns="104306" tIns="52153" rIns="104306" bIns="52153" rtlCol="0">
            <a:spAutoFit/>
          </a:bodyPr>
          <a:lstStyle/>
          <a:p>
            <a:r>
              <a:rPr lang="uk-UA" sz="1400" b="1" dirty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en-US" sz="1400" b="1" dirty="0"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uk-UA" sz="1400" b="1" dirty="0">
                <a:latin typeface="Times New Roman" pitchFamily="18" charset="0"/>
                <a:cs typeface="Times New Roman" pitchFamily="18" charset="0"/>
              </a:rPr>
              <a:t>ЯТНИЦЯ</a:t>
            </a:r>
          </a:p>
          <a:p>
            <a:r>
              <a:rPr lang="uk-UA" sz="1400" b="1" dirty="0">
                <a:latin typeface="Times New Roman" pitchFamily="18" charset="0"/>
                <a:cs typeface="Times New Roman" pitchFamily="18" charset="0"/>
              </a:rPr>
              <a:t>ДАТА ______________</a:t>
            </a:r>
            <a:endParaRPr lang="uk-UA" sz="14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2878121" y="4256984"/>
            <a:ext cx="1990945" cy="536212"/>
          </a:xfrm>
          <a:prstGeom prst="rect">
            <a:avLst/>
          </a:prstGeom>
          <a:noFill/>
        </p:spPr>
        <p:txBody>
          <a:bodyPr wrap="none" lIns="104306" tIns="52153" rIns="104306" bIns="52153" rtlCol="0">
            <a:spAutoFit/>
          </a:bodyPr>
          <a:lstStyle/>
          <a:p>
            <a:r>
              <a:rPr lang="uk-UA" sz="1400" b="1" dirty="0">
                <a:latin typeface="Times New Roman" pitchFamily="18" charset="0"/>
                <a:cs typeface="Times New Roman" pitchFamily="18" charset="0"/>
              </a:rPr>
              <a:t>СУБОТА</a:t>
            </a:r>
          </a:p>
          <a:p>
            <a:r>
              <a:rPr lang="uk-UA" sz="1400" b="1" dirty="0">
                <a:latin typeface="Times New Roman" pitchFamily="18" charset="0"/>
                <a:cs typeface="Times New Roman" pitchFamily="18" charset="0"/>
              </a:rPr>
              <a:t>ДАТА ______________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402259" y="4275946"/>
            <a:ext cx="2080713" cy="536212"/>
          </a:xfrm>
          <a:prstGeom prst="rect">
            <a:avLst/>
          </a:prstGeom>
          <a:noFill/>
        </p:spPr>
        <p:txBody>
          <a:bodyPr wrap="none" lIns="104306" tIns="52153" rIns="104306" bIns="52153" rtlCol="0">
            <a:spAutoFit/>
          </a:bodyPr>
          <a:lstStyle/>
          <a:p>
            <a:r>
              <a:rPr lang="uk-UA" sz="1400" b="1" dirty="0">
                <a:latin typeface="Times New Roman" pitchFamily="18" charset="0"/>
                <a:cs typeface="Times New Roman" pitchFamily="18" charset="0"/>
              </a:rPr>
              <a:t>НЕДІЛЯ</a:t>
            </a:r>
            <a:br>
              <a:rPr lang="uk-UA" sz="1400" b="1" dirty="0">
                <a:latin typeface="Times New Roman" pitchFamily="18" charset="0"/>
                <a:cs typeface="Times New Roman" pitchFamily="18" charset="0"/>
              </a:rPr>
            </a:br>
            <a:r>
              <a:rPr lang="uk-UA" sz="1400" b="1" dirty="0">
                <a:latin typeface="Times New Roman" pitchFamily="18" charset="0"/>
                <a:cs typeface="Times New Roman" pitchFamily="18" charset="0"/>
              </a:rPr>
              <a:t>ДАТА _______________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998755" y="4280646"/>
            <a:ext cx="1104484" cy="320768"/>
          </a:xfrm>
          <a:prstGeom prst="rect">
            <a:avLst/>
          </a:prstGeom>
          <a:noFill/>
        </p:spPr>
        <p:txBody>
          <a:bodyPr wrap="none" lIns="104306" tIns="52153" rIns="104306" bIns="52153" rtlCol="0">
            <a:spAutoFit/>
          </a:bodyPr>
          <a:lstStyle/>
          <a:p>
            <a:r>
              <a:rPr lang="uk-UA" sz="1400" b="1" dirty="0">
                <a:latin typeface="Times New Roman" pitchFamily="18" charset="0"/>
                <a:cs typeface="Times New Roman" pitchFamily="18" charset="0"/>
              </a:rPr>
              <a:t>НОТАТКИ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90116" y="67731"/>
            <a:ext cx="10513168" cy="7385308"/>
          </a:xfrm>
          <a:prstGeom prst="rect">
            <a:avLst/>
          </a:prstGeom>
          <a:noFill/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4613891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18</TotalTime>
  <Words>30</Words>
  <Application>Microsoft Office PowerPoint</Application>
  <PresentationFormat>Произвольный</PresentationFormat>
  <Paragraphs>15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Трек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4</cp:revision>
  <dcterms:created xsi:type="dcterms:W3CDTF">2024-03-22T08:44:50Z</dcterms:created>
  <dcterms:modified xsi:type="dcterms:W3CDTF">2025-03-24T13:27:35Z</dcterms:modified>
</cp:coreProperties>
</file>