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Atkinson Hyperlegible" charset="1" panose="00000000000000000000"/>
      <p:regular r:id="rId24"/>
    </p:embeddedFont>
    <p:embeddedFont>
      <p:font typeface="Atkinson Hyperlegible Bold" charset="1" panose="00000000000000000000"/>
      <p:regular r:id="rId25"/>
    </p:embeddedFont>
    <p:embeddedFont>
      <p:font typeface="Sergio Trendy" charset="1" panose="00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jpeg" Type="http://schemas.openxmlformats.org/officeDocument/2006/relationships/image"/><Relationship Id="rId3" Target="https://youtu.be/76Nwi_DKNh4" TargetMode="External" Type="http://schemas.openxmlformats.org/officeDocument/2006/relationships/video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png" Type="http://schemas.openxmlformats.org/officeDocument/2006/relationships/image"/><Relationship Id="rId4" Target="../media/image6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Relationship Id="rId4" Target="../media/image68.png" Type="http://schemas.openxmlformats.org/officeDocument/2006/relationships/image"/><Relationship Id="rId5" Target="../media/image6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png" Type="http://schemas.openxmlformats.org/officeDocument/2006/relationships/image"/><Relationship Id="rId3" Target="../media/image67.svg" Type="http://schemas.openxmlformats.org/officeDocument/2006/relationships/image"/><Relationship Id="rId4" Target="../media/image68.png" Type="http://schemas.openxmlformats.org/officeDocument/2006/relationships/image"/><Relationship Id="rId5" Target="../media/image69.svg" Type="http://schemas.openxmlformats.org/officeDocument/2006/relationships/image"/><Relationship Id="rId6" Target="../media/image7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png" Type="http://schemas.openxmlformats.org/officeDocument/2006/relationships/image"/><Relationship Id="rId3" Target="../media/image72.sv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png" Type="http://schemas.openxmlformats.org/officeDocument/2006/relationships/image"/><Relationship Id="rId3" Target="../media/image72.sv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Relationship Id="rId6" Target="../media/image7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6.png" Type="http://schemas.openxmlformats.org/officeDocument/2006/relationships/image"/><Relationship Id="rId11" Target="../media/image77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7.png" Type="http://schemas.openxmlformats.org/officeDocument/2006/relationships/image"/><Relationship Id="rId17" Target="../media/image8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8.png" Type="http://schemas.openxmlformats.org/officeDocument/2006/relationships/image"/><Relationship Id="rId3" Target="../media/image63.png" Type="http://schemas.openxmlformats.org/officeDocument/2006/relationships/image"/><Relationship Id="rId4" Target="../media/image7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0.png" Type="http://schemas.openxmlformats.org/officeDocument/2006/relationships/image"/><Relationship Id="rId3" Target="../media/image81.svg" Type="http://schemas.openxmlformats.org/officeDocument/2006/relationships/image"/><Relationship Id="rId4" Target="../media/image82.png" Type="http://schemas.openxmlformats.org/officeDocument/2006/relationships/image"/><Relationship Id="rId5" Target="../media/image83.svg" Type="http://schemas.openxmlformats.org/officeDocument/2006/relationships/image"/><Relationship Id="rId6" Target="../media/image84.png" Type="http://schemas.openxmlformats.org/officeDocument/2006/relationships/image"/><Relationship Id="rId7" Target="../media/image85.gi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jpeg" Type="http://schemas.openxmlformats.org/officeDocument/2006/relationships/image"/><Relationship Id="rId5" Target="../media/image43.jpeg" Type="http://schemas.openxmlformats.org/officeDocument/2006/relationships/image"/><Relationship Id="rId6" Target="../media/image44.jpe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5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57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Relationship Id="rId8" Target="../media/image60.png" Type="http://schemas.openxmlformats.org/officeDocument/2006/relationships/image"/><Relationship Id="rId9" Target="../media/image6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2D4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5148" y="866775"/>
            <a:ext cx="9204610" cy="9120932"/>
          </a:xfrm>
          <a:custGeom>
            <a:avLst/>
            <a:gdLst/>
            <a:ahLst/>
            <a:cxnLst/>
            <a:rect r="r" b="b" t="t" l="l"/>
            <a:pathLst>
              <a:path h="9120932" w="9204610">
                <a:moveTo>
                  <a:pt x="0" y="0"/>
                </a:moveTo>
                <a:lnTo>
                  <a:pt x="9204610" y="0"/>
                </a:lnTo>
                <a:lnTo>
                  <a:pt x="9204610" y="9120932"/>
                </a:lnTo>
                <a:lnTo>
                  <a:pt x="0" y="91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3236" y="1613661"/>
            <a:ext cx="7226534" cy="7173978"/>
          </a:xfrm>
          <a:custGeom>
            <a:avLst/>
            <a:gdLst/>
            <a:ahLst/>
            <a:cxnLst/>
            <a:rect r="r" b="b" t="t" l="l"/>
            <a:pathLst>
              <a:path h="7173978" w="7226534">
                <a:moveTo>
                  <a:pt x="0" y="0"/>
                </a:moveTo>
                <a:lnTo>
                  <a:pt x="7226534" y="0"/>
                </a:lnTo>
                <a:lnTo>
                  <a:pt x="7226534" y="7173978"/>
                </a:lnTo>
                <a:lnTo>
                  <a:pt x="0" y="7173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0" y="1371743"/>
            <a:ext cx="9795690" cy="7518192"/>
          </a:xfrm>
          <a:custGeom>
            <a:avLst/>
            <a:gdLst/>
            <a:ahLst/>
            <a:cxnLst/>
            <a:rect r="r" b="b" t="t" l="l"/>
            <a:pathLst>
              <a:path h="7518192" w="9795690">
                <a:moveTo>
                  <a:pt x="0" y="0"/>
                </a:moveTo>
                <a:lnTo>
                  <a:pt x="9795690" y="0"/>
                </a:lnTo>
                <a:lnTo>
                  <a:pt x="9795690" y="7518192"/>
                </a:lnTo>
                <a:lnTo>
                  <a:pt x="0" y="7518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814740" y="4087947"/>
            <a:ext cx="7451374" cy="3181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Як виникає вітер.</a:t>
            </a:r>
          </a:p>
          <a:p>
            <a:pPr algn="l">
              <a:lnSpc>
                <a:spcPts val="6479"/>
              </a:lnSpc>
            </a:pPr>
          </a:p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Зимницька Кира</a:t>
            </a:r>
          </a:p>
          <a:p>
            <a:pPr algn="l">
              <a:lnSpc>
                <a:spcPts val="647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639097" y="1377961"/>
            <a:ext cx="959402" cy="856266"/>
          </a:xfrm>
          <a:custGeom>
            <a:avLst/>
            <a:gdLst/>
            <a:ahLst/>
            <a:cxnLst/>
            <a:rect r="r" b="b" t="t" l="l"/>
            <a:pathLst>
              <a:path h="856266" w="959402">
                <a:moveTo>
                  <a:pt x="0" y="0"/>
                </a:moveTo>
                <a:lnTo>
                  <a:pt x="959402" y="0"/>
                </a:lnTo>
                <a:lnTo>
                  <a:pt x="959402" y="856266"/>
                </a:lnTo>
                <a:lnTo>
                  <a:pt x="0" y="8562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972102" y="6286304"/>
            <a:ext cx="799370" cy="713438"/>
          </a:xfrm>
          <a:custGeom>
            <a:avLst/>
            <a:gdLst/>
            <a:ahLst/>
            <a:cxnLst/>
            <a:rect r="r" b="b" t="t" l="l"/>
            <a:pathLst>
              <a:path h="713438" w="799370">
                <a:moveTo>
                  <a:pt x="0" y="0"/>
                </a:moveTo>
                <a:lnTo>
                  <a:pt x="799370" y="0"/>
                </a:lnTo>
                <a:lnTo>
                  <a:pt x="799370" y="713438"/>
                </a:lnTo>
                <a:lnTo>
                  <a:pt x="0" y="713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5039249">
            <a:off x="11302612" y="7656572"/>
            <a:ext cx="852388" cy="1573199"/>
          </a:xfrm>
          <a:custGeom>
            <a:avLst/>
            <a:gdLst/>
            <a:ahLst/>
            <a:cxnLst/>
            <a:rect r="r" b="b" t="t" l="l"/>
            <a:pathLst>
              <a:path h="1573199" w="852388">
                <a:moveTo>
                  <a:pt x="0" y="0"/>
                </a:moveTo>
                <a:lnTo>
                  <a:pt x="852388" y="0"/>
                </a:lnTo>
                <a:lnTo>
                  <a:pt x="852388" y="1573199"/>
                </a:lnTo>
                <a:lnTo>
                  <a:pt x="0" y="15731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4622519" y="953044"/>
            <a:ext cx="4263443" cy="4232436"/>
            <a:chOff x="0" y="0"/>
            <a:chExt cx="5684591" cy="564324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684591" cy="5643248"/>
            </a:xfrm>
            <a:custGeom>
              <a:avLst/>
              <a:gdLst/>
              <a:ahLst/>
              <a:cxnLst/>
              <a:rect r="r" b="b" t="t" l="l"/>
              <a:pathLst>
                <a:path h="5643248" w="5684591">
                  <a:moveTo>
                    <a:pt x="0" y="0"/>
                  </a:moveTo>
                  <a:lnTo>
                    <a:pt x="5684591" y="0"/>
                  </a:lnTo>
                  <a:lnTo>
                    <a:pt x="5684591" y="5643248"/>
                  </a:lnTo>
                  <a:lnTo>
                    <a:pt x="0" y="5643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02765" y="102018"/>
              <a:ext cx="5479061" cy="5439213"/>
            </a:xfrm>
            <a:custGeom>
              <a:avLst/>
              <a:gdLst/>
              <a:ahLst/>
              <a:cxnLst/>
              <a:rect r="r" b="b" t="t" l="l"/>
              <a:pathLst>
                <a:path h="5439213" w="5479061">
                  <a:moveTo>
                    <a:pt x="0" y="0"/>
                  </a:moveTo>
                  <a:lnTo>
                    <a:pt x="5479061" y="0"/>
                  </a:lnTo>
                  <a:lnTo>
                    <a:pt x="5479061" y="5439213"/>
                  </a:lnTo>
                  <a:lnTo>
                    <a:pt x="0" y="5439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814010" y="4657499"/>
            <a:ext cx="4263443" cy="4232436"/>
            <a:chOff x="0" y="0"/>
            <a:chExt cx="5684591" cy="56432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684591" cy="5643248"/>
            </a:xfrm>
            <a:custGeom>
              <a:avLst/>
              <a:gdLst/>
              <a:ahLst/>
              <a:cxnLst/>
              <a:rect r="r" b="b" t="t" l="l"/>
              <a:pathLst>
                <a:path h="5643248" w="5684591">
                  <a:moveTo>
                    <a:pt x="0" y="0"/>
                  </a:moveTo>
                  <a:lnTo>
                    <a:pt x="5684591" y="0"/>
                  </a:lnTo>
                  <a:lnTo>
                    <a:pt x="5684591" y="5643248"/>
                  </a:lnTo>
                  <a:lnTo>
                    <a:pt x="0" y="5643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02765" y="102018"/>
              <a:ext cx="5479061" cy="5439213"/>
            </a:xfrm>
            <a:custGeom>
              <a:avLst/>
              <a:gdLst/>
              <a:ahLst/>
              <a:cxnLst/>
              <a:rect r="r" b="b" t="t" l="l"/>
              <a:pathLst>
                <a:path h="5439213" w="5479061">
                  <a:moveTo>
                    <a:pt x="0" y="0"/>
                  </a:moveTo>
                  <a:lnTo>
                    <a:pt x="5479061" y="0"/>
                  </a:lnTo>
                  <a:lnTo>
                    <a:pt x="5479061" y="5439213"/>
                  </a:lnTo>
                  <a:lnTo>
                    <a:pt x="0" y="5439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289292" y="5174499"/>
            <a:ext cx="3312880" cy="3198435"/>
          </a:xfrm>
          <a:custGeom>
            <a:avLst/>
            <a:gdLst/>
            <a:ahLst/>
            <a:cxnLst/>
            <a:rect r="r" b="b" t="t" l="l"/>
            <a:pathLst>
              <a:path h="3198435" w="3312880">
                <a:moveTo>
                  <a:pt x="0" y="0"/>
                </a:moveTo>
                <a:lnTo>
                  <a:pt x="3312880" y="0"/>
                </a:lnTo>
                <a:lnTo>
                  <a:pt x="3312880" y="3198435"/>
                </a:lnTo>
                <a:lnTo>
                  <a:pt x="0" y="31984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397410" y="1371743"/>
            <a:ext cx="2713660" cy="3562083"/>
          </a:xfrm>
          <a:custGeom>
            <a:avLst/>
            <a:gdLst/>
            <a:ahLst/>
            <a:cxnLst/>
            <a:rect r="r" b="b" t="t" l="l"/>
            <a:pathLst>
              <a:path h="3562083" w="2713660">
                <a:moveTo>
                  <a:pt x="0" y="0"/>
                </a:moveTo>
                <a:lnTo>
                  <a:pt x="2713660" y="0"/>
                </a:lnTo>
                <a:lnTo>
                  <a:pt x="2713660" y="3562083"/>
                </a:lnTo>
                <a:lnTo>
                  <a:pt x="0" y="35620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8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1943730" y="1164320"/>
            <a:ext cx="14400540" cy="809398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2D4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2048" y="5597184"/>
            <a:ext cx="5446104" cy="4363691"/>
          </a:xfrm>
          <a:custGeom>
            <a:avLst/>
            <a:gdLst/>
            <a:ahLst/>
            <a:cxnLst/>
            <a:rect r="r" b="b" t="t" l="l"/>
            <a:pathLst>
              <a:path h="4363691" w="5446104">
                <a:moveTo>
                  <a:pt x="0" y="0"/>
                </a:moveTo>
                <a:lnTo>
                  <a:pt x="5446104" y="0"/>
                </a:lnTo>
                <a:lnTo>
                  <a:pt x="5446104" y="4363691"/>
                </a:lnTo>
                <a:lnTo>
                  <a:pt x="0" y="4363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722320" y="539660"/>
            <a:ext cx="6504214" cy="5951356"/>
          </a:xfrm>
          <a:custGeom>
            <a:avLst/>
            <a:gdLst/>
            <a:ahLst/>
            <a:cxnLst/>
            <a:rect r="r" b="b" t="t" l="l"/>
            <a:pathLst>
              <a:path h="5951356" w="6504214">
                <a:moveTo>
                  <a:pt x="0" y="0"/>
                </a:moveTo>
                <a:lnTo>
                  <a:pt x="6504214" y="0"/>
                </a:lnTo>
                <a:lnTo>
                  <a:pt x="6504214" y="5951356"/>
                </a:lnTo>
                <a:lnTo>
                  <a:pt x="0" y="59513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97666" y="5320636"/>
            <a:ext cx="4079272" cy="4439503"/>
          </a:xfrm>
          <a:custGeom>
            <a:avLst/>
            <a:gdLst/>
            <a:ahLst/>
            <a:cxnLst/>
            <a:rect r="r" b="b" t="t" l="l"/>
            <a:pathLst>
              <a:path h="4439503" w="4079272">
                <a:moveTo>
                  <a:pt x="0" y="0"/>
                </a:moveTo>
                <a:lnTo>
                  <a:pt x="4079273" y="0"/>
                </a:lnTo>
                <a:lnTo>
                  <a:pt x="4079273" y="4439503"/>
                </a:lnTo>
                <a:lnTo>
                  <a:pt x="0" y="4439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61" r="0" b="-1261"/>
            </a:stretch>
          </a:blipFill>
        </p:spPr>
      </p:sp>
    </p:spTree>
  </p:cSld>
  <p:clrMapOvr>
    <a:masterClrMapping/>
  </p:clrMapOvr>
  <p:transition spd="slow">
    <p:push dir="d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5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4127" y="-202333"/>
            <a:ext cx="18552127" cy="6375185"/>
          </a:xfrm>
          <a:custGeom>
            <a:avLst/>
            <a:gdLst/>
            <a:ahLst/>
            <a:cxnLst/>
            <a:rect r="r" b="b" t="t" l="l"/>
            <a:pathLst>
              <a:path h="6375185" w="18552127">
                <a:moveTo>
                  <a:pt x="0" y="0"/>
                </a:moveTo>
                <a:lnTo>
                  <a:pt x="18552127" y="0"/>
                </a:lnTo>
                <a:lnTo>
                  <a:pt x="18552127" y="6375186"/>
                </a:lnTo>
                <a:lnTo>
                  <a:pt x="0" y="6375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2643723" y="1392014"/>
            <a:ext cx="13000554" cy="1699009"/>
          </a:xfrm>
          <a:prstGeom prst="rect">
            <a:avLst/>
          </a:prstGeom>
          <a:solidFill>
            <a:srgbClr val="B2D4C9"/>
          </a:solidFill>
          <a:ln cap="rnd">
            <a:noFill/>
            <a:prstDash val="solid"/>
            <a:round/>
          </a:ln>
        </p:spPr>
      </p:sp>
      <p:sp>
        <p:nvSpPr>
          <p:cNvPr name="TextBox 4" id="4"/>
          <p:cNvSpPr txBox="true"/>
          <p:nvPr/>
        </p:nvSpPr>
        <p:spPr>
          <a:xfrm rot="0">
            <a:off x="2974179" y="1822419"/>
            <a:ext cx="12339643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Розповідь</a:t>
            </a:r>
            <a:r>
              <a:rPr lang="en-US" sz="6500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 вчителя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302418" y="7208320"/>
            <a:ext cx="18643020" cy="4474325"/>
          </a:xfrm>
          <a:custGeom>
            <a:avLst/>
            <a:gdLst/>
            <a:ahLst/>
            <a:cxnLst/>
            <a:rect r="r" b="b" t="t" l="l"/>
            <a:pathLst>
              <a:path h="4474325" w="18643020">
                <a:moveTo>
                  <a:pt x="0" y="0"/>
                </a:moveTo>
                <a:lnTo>
                  <a:pt x="18643020" y="0"/>
                </a:lnTo>
                <a:lnTo>
                  <a:pt x="18643020" y="4474325"/>
                </a:lnTo>
                <a:lnTo>
                  <a:pt x="0" y="447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d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5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4127" y="-202333"/>
            <a:ext cx="18552127" cy="6375185"/>
          </a:xfrm>
          <a:custGeom>
            <a:avLst/>
            <a:gdLst/>
            <a:ahLst/>
            <a:cxnLst/>
            <a:rect r="r" b="b" t="t" l="l"/>
            <a:pathLst>
              <a:path h="6375185" w="18552127">
                <a:moveTo>
                  <a:pt x="0" y="0"/>
                </a:moveTo>
                <a:lnTo>
                  <a:pt x="18552127" y="0"/>
                </a:lnTo>
                <a:lnTo>
                  <a:pt x="18552127" y="6375186"/>
                </a:lnTo>
                <a:lnTo>
                  <a:pt x="0" y="63751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02418" y="7208320"/>
            <a:ext cx="18643020" cy="4474325"/>
          </a:xfrm>
          <a:custGeom>
            <a:avLst/>
            <a:gdLst/>
            <a:ahLst/>
            <a:cxnLst/>
            <a:rect r="r" b="b" t="t" l="l"/>
            <a:pathLst>
              <a:path h="4474325" w="18643020">
                <a:moveTo>
                  <a:pt x="0" y="0"/>
                </a:moveTo>
                <a:lnTo>
                  <a:pt x="18643020" y="0"/>
                </a:lnTo>
                <a:lnTo>
                  <a:pt x="18643020" y="4474325"/>
                </a:lnTo>
                <a:lnTo>
                  <a:pt x="0" y="4474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05919" y="459504"/>
            <a:ext cx="9026346" cy="9602496"/>
          </a:xfrm>
          <a:custGeom>
            <a:avLst/>
            <a:gdLst/>
            <a:ahLst/>
            <a:cxnLst/>
            <a:rect r="r" b="b" t="t" l="l"/>
            <a:pathLst>
              <a:path h="9602496" w="9026346">
                <a:moveTo>
                  <a:pt x="0" y="0"/>
                </a:moveTo>
                <a:lnTo>
                  <a:pt x="9026346" y="0"/>
                </a:lnTo>
                <a:lnTo>
                  <a:pt x="9026346" y="9602496"/>
                </a:lnTo>
                <a:lnTo>
                  <a:pt x="0" y="96024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8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78516" y="6718868"/>
            <a:ext cx="18845033" cy="6373047"/>
          </a:xfrm>
          <a:custGeom>
            <a:avLst/>
            <a:gdLst/>
            <a:ahLst/>
            <a:cxnLst/>
            <a:rect r="r" b="b" t="t" l="l"/>
            <a:pathLst>
              <a:path h="6373047" w="18845033">
                <a:moveTo>
                  <a:pt x="0" y="0"/>
                </a:moveTo>
                <a:lnTo>
                  <a:pt x="18845032" y="0"/>
                </a:lnTo>
                <a:lnTo>
                  <a:pt x="18845032" y="6373047"/>
                </a:lnTo>
                <a:lnTo>
                  <a:pt x="0" y="6373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427453" y="3597142"/>
            <a:ext cx="7432093" cy="4403555"/>
          </a:xfrm>
          <a:prstGeom prst="rect">
            <a:avLst/>
          </a:prstGeom>
          <a:solidFill>
            <a:srgbClr val="FFF8ED"/>
          </a:solidFill>
          <a:ln cap="rnd">
            <a:noFill/>
            <a:prstDash val="solid"/>
            <a:round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-259506" y="-202031"/>
            <a:ext cx="18826022" cy="3457142"/>
          </a:xfrm>
          <a:custGeom>
            <a:avLst/>
            <a:gdLst/>
            <a:ahLst/>
            <a:cxnLst/>
            <a:rect r="r" b="b" t="t" l="l"/>
            <a:pathLst>
              <a:path h="3457142" w="18826022">
                <a:moveTo>
                  <a:pt x="0" y="0"/>
                </a:moveTo>
                <a:lnTo>
                  <a:pt x="18826022" y="0"/>
                </a:lnTo>
                <a:lnTo>
                  <a:pt x="18826022" y="3457142"/>
                </a:lnTo>
                <a:lnTo>
                  <a:pt x="0" y="3457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2643723" y="1392014"/>
            <a:ext cx="13000554" cy="1699009"/>
          </a:xfrm>
          <a:prstGeom prst="rect">
            <a:avLst/>
          </a:prstGeom>
          <a:solidFill>
            <a:srgbClr val="B2D4C9"/>
          </a:solidFill>
          <a:ln cap="rnd">
            <a:noFill/>
            <a:prstDash val="solid"/>
            <a:round/>
          </a:ln>
        </p:spPr>
      </p:sp>
      <p:sp>
        <p:nvSpPr>
          <p:cNvPr name="TextBox 6" id="6"/>
          <p:cNvSpPr txBox="true"/>
          <p:nvPr/>
        </p:nvSpPr>
        <p:spPr>
          <a:xfrm rot="0">
            <a:off x="1885053" y="3790647"/>
            <a:ext cx="6516893" cy="421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6"/>
              </a:lnSpc>
            </a:pPr>
            <a:r>
              <a:rPr lang="en-US" sz="3480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Висловлюю думку – «Я</a:t>
            </a:r>
            <a:r>
              <a:rPr lang="en-US" sz="3480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вважаю…..»</a:t>
            </a:r>
          </a:p>
          <a:p>
            <a:pPr algn="l">
              <a:lnSpc>
                <a:spcPts val="4176"/>
              </a:lnSpc>
            </a:pPr>
            <a:r>
              <a:rPr lang="en-US" sz="3480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Наводжу приклад – «Тому що….»</a:t>
            </a:r>
          </a:p>
          <a:p>
            <a:pPr algn="l">
              <a:lnSpc>
                <a:spcPts val="4176"/>
              </a:lnSpc>
            </a:pPr>
            <a:r>
              <a:rPr lang="en-US" sz="3480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Пояснюю причину – «Наприклад….»</a:t>
            </a:r>
          </a:p>
          <a:p>
            <a:pPr algn="l">
              <a:lnSpc>
                <a:spcPts val="4176"/>
              </a:lnSpc>
            </a:pPr>
            <a:r>
              <a:rPr lang="en-US" sz="3480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Формую висновок – «Отже….»</a:t>
            </a:r>
          </a:p>
          <a:p>
            <a:pPr algn="l">
              <a:lnSpc>
                <a:spcPts val="4416"/>
              </a:lnSpc>
            </a:pPr>
          </a:p>
        </p:txBody>
      </p:sp>
      <p:sp>
        <p:nvSpPr>
          <p:cNvPr name="AutoShape 7" id="7"/>
          <p:cNvSpPr/>
          <p:nvPr/>
        </p:nvSpPr>
        <p:spPr>
          <a:xfrm rot="0">
            <a:off x="9428454" y="3597142"/>
            <a:ext cx="7432093" cy="4403555"/>
          </a:xfrm>
          <a:prstGeom prst="rect">
            <a:avLst/>
          </a:prstGeom>
          <a:solidFill>
            <a:srgbClr val="FFF8ED"/>
          </a:solidFill>
          <a:ln cap="rnd">
            <a:noFill/>
            <a:prstDash val="solid"/>
            <a:round/>
          </a:ln>
        </p:spPr>
      </p:sp>
      <p:sp>
        <p:nvSpPr>
          <p:cNvPr name="TextBox 8" id="8"/>
          <p:cNvSpPr txBox="true"/>
          <p:nvPr/>
        </p:nvSpPr>
        <p:spPr>
          <a:xfrm rot="0">
            <a:off x="9853126" y="3903469"/>
            <a:ext cx="6260727" cy="3715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05"/>
              </a:lnSpc>
            </a:pPr>
            <a:r>
              <a:rPr lang="en-US" sz="3087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3087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Приклад: Я вважаю</a:t>
            </a:r>
            <a:r>
              <a:rPr lang="en-US" sz="3087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вітер допомагає людині. Тому що, можна отримати енергію. Наприклад, вітряки надають енергію та не забруднюють повітря. Отже, вітер потрібен людині.</a:t>
            </a:r>
          </a:p>
          <a:p>
            <a:pPr algn="l">
              <a:lnSpc>
                <a:spcPts val="3705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6640653" y="1822419"/>
            <a:ext cx="5575601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Метод ПРЕС</a:t>
            </a:r>
          </a:p>
        </p:txBody>
      </p:sp>
    </p:spTree>
  </p:cSld>
  <p:clrMapOvr>
    <a:masterClrMapping/>
  </p:clrMapOvr>
  <p:transition spd="slow">
    <p:push dir="l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8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78516" y="6718868"/>
            <a:ext cx="18845033" cy="6373047"/>
          </a:xfrm>
          <a:custGeom>
            <a:avLst/>
            <a:gdLst/>
            <a:ahLst/>
            <a:cxnLst/>
            <a:rect r="r" b="b" t="t" l="l"/>
            <a:pathLst>
              <a:path h="6373047" w="18845033">
                <a:moveTo>
                  <a:pt x="0" y="0"/>
                </a:moveTo>
                <a:lnTo>
                  <a:pt x="18845032" y="0"/>
                </a:lnTo>
                <a:lnTo>
                  <a:pt x="18845032" y="6373047"/>
                </a:lnTo>
                <a:lnTo>
                  <a:pt x="0" y="6373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59506" y="-202031"/>
            <a:ext cx="18826022" cy="3457142"/>
          </a:xfrm>
          <a:custGeom>
            <a:avLst/>
            <a:gdLst/>
            <a:ahLst/>
            <a:cxnLst/>
            <a:rect r="r" b="b" t="t" l="l"/>
            <a:pathLst>
              <a:path h="3457142" w="18826022">
                <a:moveTo>
                  <a:pt x="0" y="0"/>
                </a:moveTo>
                <a:lnTo>
                  <a:pt x="18826022" y="0"/>
                </a:lnTo>
                <a:lnTo>
                  <a:pt x="18826022" y="3457142"/>
                </a:lnTo>
                <a:lnTo>
                  <a:pt x="0" y="3457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2643723" y="1392014"/>
            <a:ext cx="13000554" cy="1699009"/>
          </a:xfrm>
          <a:prstGeom prst="rect">
            <a:avLst/>
          </a:prstGeom>
          <a:solidFill>
            <a:srgbClr val="B2D4C9"/>
          </a:solidFill>
          <a:ln cap="rnd">
            <a:noFill/>
            <a:prstDash val="solid"/>
            <a:round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6180818" y="3331278"/>
            <a:ext cx="5540448" cy="6574114"/>
          </a:xfrm>
          <a:custGeom>
            <a:avLst/>
            <a:gdLst/>
            <a:ahLst/>
            <a:cxnLst/>
            <a:rect r="r" b="b" t="t" l="l"/>
            <a:pathLst>
              <a:path h="6574114" w="5540448">
                <a:moveTo>
                  <a:pt x="0" y="0"/>
                </a:moveTo>
                <a:lnTo>
                  <a:pt x="5540449" y="0"/>
                </a:lnTo>
                <a:lnTo>
                  <a:pt x="5540449" y="6574113"/>
                </a:lnTo>
                <a:lnTo>
                  <a:pt x="0" y="65741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74179" y="1327119"/>
            <a:ext cx="12339643" cy="190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Індивідуальна</a:t>
            </a:r>
            <a:r>
              <a:rPr lang="en-US" sz="6500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 робота. Гра «Хрестики-нолики»</a:t>
            </a:r>
          </a:p>
        </p:txBody>
      </p:sp>
    </p:spTree>
  </p:cSld>
  <p:clrMapOvr>
    <a:masterClrMapping/>
  </p:clrMapOvr>
  <p:transition spd="slow">
    <p:push dir="l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A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321346"/>
            <a:ext cx="7584784" cy="4837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80924" indent="-490462" lvl="1">
              <a:lnSpc>
                <a:spcPts val="5452"/>
              </a:lnSpc>
              <a:spcBef>
                <a:spcPct val="0"/>
              </a:spcBef>
              <a:buFont typeface="Arial"/>
              <a:buChar char="•"/>
            </a:pPr>
            <a:r>
              <a:rPr lang="en-US" sz="4543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Що</a:t>
            </a:r>
            <a:r>
              <a:rPr lang="en-US" sz="4543" strike="noStrike" u="none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таке повітря?</a:t>
            </a:r>
          </a:p>
          <a:p>
            <a:pPr algn="l" marL="980924" indent="-490462" lvl="1">
              <a:lnSpc>
                <a:spcPts val="5452"/>
              </a:lnSpc>
              <a:spcBef>
                <a:spcPct val="0"/>
              </a:spcBef>
              <a:buFont typeface="Arial"/>
              <a:buChar char="•"/>
            </a:pPr>
            <a:r>
              <a:rPr lang="en-US" sz="4543" strike="noStrike" u="none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Які властивості має повітря? </a:t>
            </a:r>
          </a:p>
          <a:p>
            <a:pPr algn="l" marL="980924" indent="-490462" lvl="1">
              <a:lnSpc>
                <a:spcPts val="5452"/>
              </a:lnSpc>
              <a:spcBef>
                <a:spcPct val="0"/>
              </a:spcBef>
              <a:buFont typeface="Arial"/>
              <a:buChar char="•"/>
            </a:pPr>
            <a:r>
              <a:rPr lang="en-US" sz="4543" strike="noStrike" u="none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Що таке вітер?</a:t>
            </a:r>
          </a:p>
          <a:p>
            <a:pPr algn="l" marL="980924" indent="-490462" lvl="1">
              <a:lnSpc>
                <a:spcPts val="5452"/>
              </a:lnSpc>
              <a:buFont typeface="Arial"/>
              <a:buChar char="•"/>
            </a:pPr>
            <a:r>
              <a:rPr lang="en-US" sz="4543" strike="noStrike" u="none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Яку користь приносить вітер людям?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434344" y="1143000"/>
            <a:ext cx="7709962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319"/>
              </a:lnSpc>
              <a:spcBef>
                <a:spcPct val="0"/>
              </a:spcBef>
            </a:pPr>
            <a:r>
              <a:rPr lang="en-US" sz="8599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Мікрофон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2144306" y="1028700"/>
            <a:ext cx="5666201" cy="5624992"/>
            <a:chOff x="0" y="0"/>
            <a:chExt cx="7554935" cy="74999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554935" cy="7499990"/>
            </a:xfrm>
            <a:custGeom>
              <a:avLst/>
              <a:gdLst/>
              <a:ahLst/>
              <a:cxnLst/>
              <a:rect r="r" b="b" t="t" l="l"/>
              <a:pathLst>
                <a:path h="7499990" w="7554935">
                  <a:moveTo>
                    <a:pt x="0" y="0"/>
                  </a:moveTo>
                  <a:lnTo>
                    <a:pt x="7554935" y="0"/>
                  </a:lnTo>
                  <a:lnTo>
                    <a:pt x="7554935" y="7499990"/>
                  </a:lnTo>
                  <a:lnTo>
                    <a:pt x="0" y="7499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6577" y="135583"/>
              <a:ext cx="7281781" cy="7228823"/>
            </a:xfrm>
            <a:custGeom>
              <a:avLst/>
              <a:gdLst/>
              <a:ahLst/>
              <a:cxnLst/>
              <a:rect r="r" b="b" t="t" l="l"/>
              <a:pathLst>
                <a:path h="7228823" w="7281781">
                  <a:moveTo>
                    <a:pt x="0" y="0"/>
                  </a:moveTo>
                  <a:lnTo>
                    <a:pt x="7281781" y="0"/>
                  </a:lnTo>
                  <a:lnTo>
                    <a:pt x="7281781" y="7228823"/>
                  </a:lnTo>
                  <a:lnTo>
                    <a:pt x="0" y="7228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2964776" y="1554486"/>
            <a:ext cx="3690851" cy="4844792"/>
          </a:xfrm>
          <a:custGeom>
            <a:avLst/>
            <a:gdLst/>
            <a:ahLst/>
            <a:cxnLst/>
            <a:rect r="r" b="b" t="t" l="l"/>
            <a:pathLst>
              <a:path h="4844792" w="3690851">
                <a:moveTo>
                  <a:pt x="0" y="0"/>
                </a:moveTo>
                <a:lnTo>
                  <a:pt x="3690850" y="0"/>
                </a:lnTo>
                <a:lnTo>
                  <a:pt x="3690850" y="4844793"/>
                </a:lnTo>
                <a:lnTo>
                  <a:pt x="0" y="4844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144000" y="3813617"/>
            <a:ext cx="5666201" cy="5624992"/>
            <a:chOff x="0" y="0"/>
            <a:chExt cx="7554935" cy="74999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554935" cy="7499990"/>
            </a:xfrm>
            <a:custGeom>
              <a:avLst/>
              <a:gdLst/>
              <a:ahLst/>
              <a:cxnLst/>
              <a:rect r="r" b="b" t="t" l="l"/>
              <a:pathLst>
                <a:path h="7499990" w="7554935">
                  <a:moveTo>
                    <a:pt x="0" y="0"/>
                  </a:moveTo>
                  <a:lnTo>
                    <a:pt x="7554935" y="0"/>
                  </a:lnTo>
                  <a:lnTo>
                    <a:pt x="7554935" y="7499990"/>
                  </a:lnTo>
                  <a:lnTo>
                    <a:pt x="0" y="7499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36577" y="135583"/>
              <a:ext cx="7281781" cy="7228823"/>
            </a:xfrm>
            <a:custGeom>
              <a:avLst/>
              <a:gdLst/>
              <a:ahLst/>
              <a:cxnLst/>
              <a:rect r="r" b="b" t="t" l="l"/>
              <a:pathLst>
                <a:path h="7228823" w="7281781">
                  <a:moveTo>
                    <a:pt x="0" y="0"/>
                  </a:moveTo>
                  <a:lnTo>
                    <a:pt x="7281781" y="0"/>
                  </a:lnTo>
                  <a:lnTo>
                    <a:pt x="7281781" y="7228823"/>
                  </a:lnTo>
                  <a:lnTo>
                    <a:pt x="0" y="7228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9655213" y="4690642"/>
            <a:ext cx="4643776" cy="3926101"/>
          </a:xfrm>
          <a:custGeom>
            <a:avLst/>
            <a:gdLst/>
            <a:ahLst/>
            <a:cxnLst/>
            <a:rect r="r" b="b" t="t" l="l"/>
            <a:pathLst>
              <a:path h="3926101" w="4643776">
                <a:moveTo>
                  <a:pt x="0" y="0"/>
                </a:moveTo>
                <a:lnTo>
                  <a:pt x="4643775" y="0"/>
                </a:lnTo>
                <a:lnTo>
                  <a:pt x="4643775" y="3926101"/>
                </a:lnTo>
                <a:lnTo>
                  <a:pt x="0" y="3926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2879248">
            <a:off x="171773" y="-613036"/>
            <a:ext cx="1363937" cy="2517334"/>
          </a:xfrm>
          <a:custGeom>
            <a:avLst/>
            <a:gdLst/>
            <a:ahLst/>
            <a:cxnLst/>
            <a:rect r="r" b="b" t="t" l="l"/>
            <a:pathLst>
              <a:path h="2517334" w="1363937">
                <a:moveTo>
                  <a:pt x="0" y="0"/>
                </a:moveTo>
                <a:lnTo>
                  <a:pt x="1363937" y="0"/>
                </a:lnTo>
                <a:lnTo>
                  <a:pt x="1363937" y="2517334"/>
                </a:lnTo>
                <a:lnTo>
                  <a:pt x="0" y="25173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7816993">
            <a:off x="16770409" y="8246269"/>
            <a:ext cx="1527119" cy="2818508"/>
          </a:xfrm>
          <a:custGeom>
            <a:avLst/>
            <a:gdLst/>
            <a:ahLst/>
            <a:cxnLst/>
            <a:rect r="r" b="b" t="t" l="l"/>
            <a:pathLst>
              <a:path h="2818508" w="1527119">
                <a:moveTo>
                  <a:pt x="0" y="0"/>
                </a:moveTo>
                <a:lnTo>
                  <a:pt x="1527119" y="0"/>
                </a:lnTo>
                <a:lnTo>
                  <a:pt x="1527119" y="2818508"/>
                </a:lnTo>
                <a:lnTo>
                  <a:pt x="0" y="28185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519678" y="9475806"/>
            <a:ext cx="1765076" cy="359434"/>
          </a:xfrm>
          <a:custGeom>
            <a:avLst/>
            <a:gdLst/>
            <a:ahLst/>
            <a:cxnLst/>
            <a:rect r="r" b="b" t="t" l="l"/>
            <a:pathLst>
              <a:path h="359434" w="1765076">
                <a:moveTo>
                  <a:pt x="0" y="0"/>
                </a:moveTo>
                <a:lnTo>
                  <a:pt x="1765076" y="0"/>
                </a:lnTo>
                <a:lnTo>
                  <a:pt x="1765076" y="359434"/>
                </a:lnTo>
                <a:lnTo>
                  <a:pt x="0" y="3594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1898885">
            <a:off x="17054268" y="217497"/>
            <a:ext cx="959402" cy="856266"/>
          </a:xfrm>
          <a:custGeom>
            <a:avLst/>
            <a:gdLst/>
            <a:ahLst/>
            <a:cxnLst/>
            <a:rect r="r" b="b" t="t" l="l"/>
            <a:pathLst>
              <a:path h="856266" w="959402">
                <a:moveTo>
                  <a:pt x="0" y="0"/>
                </a:moveTo>
                <a:lnTo>
                  <a:pt x="959402" y="0"/>
                </a:lnTo>
                <a:lnTo>
                  <a:pt x="959402" y="856267"/>
                </a:lnTo>
                <a:lnTo>
                  <a:pt x="0" y="8562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A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14974" y="1974609"/>
            <a:ext cx="14051095" cy="6049777"/>
          </a:xfrm>
          <a:custGeom>
            <a:avLst/>
            <a:gdLst/>
            <a:ahLst/>
            <a:cxnLst/>
            <a:rect r="r" b="b" t="t" l="l"/>
            <a:pathLst>
              <a:path h="6049777" w="14051095">
                <a:moveTo>
                  <a:pt x="0" y="0"/>
                </a:moveTo>
                <a:lnTo>
                  <a:pt x="14051095" y="0"/>
                </a:lnTo>
                <a:lnTo>
                  <a:pt x="14051095" y="6049777"/>
                </a:lnTo>
                <a:lnTo>
                  <a:pt x="0" y="60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8456" y="7326291"/>
            <a:ext cx="3462480" cy="2774312"/>
          </a:xfrm>
          <a:custGeom>
            <a:avLst/>
            <a:gdLst/>
            <a:ahLst/>
            <a:cxnLst/>
            <a:rect r="r" b="b" t="t" l="l"/>
            <a:pathLst>
              <a:path h="2774312" w="3462480">
                <a:moveTo>
                  <a:pt x="0" y="0"/>
                </a:moveTo>
                <a:lnTo>
                  <a:pt x="3462480" y="0"/>
                </a:lnTo>
                <a:lnTo>
                  <a:pt x="3462480" y="2774312"/>
                </a:lnTo>
                <a:lnTo>
                  <a:pt x="0" y="27743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15921" y="0"/>
            <a:ext cx="3472079" cy="3350556"/>
          </a:xfrm>
          <a:custGeom>
            <a:avLst/>
            <a:gdLst/>
            <a:ahLst/>
            <a:cxnLst/>
            <a:rect r="r" b="b" t="t" l="l"/>
            <a:pathLst>
              <a:path h="3350556" w="3472079">
                <a:moveTo>
                  <a:pt x="0" y="0"/>
                </a:moveTo>
                <a:lnTo>
                  <a:pt x="3472079" y="0"/>
                </a:lnTo>
                <a:lnTo>
                  <a:pt x="3472079" y="3350556"/>
                </a:lnTo>
                <a:lnTo>
                  <a:pt x="0" y="3350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2D4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34750">
            <a:off x="-325934" y="281888"/>
            <a:ext cx="3045800" cy="5045752"/>
          </a:xfrm>
          <a:custGeom>
            <a:avLst/>
            <a:gdLst/>
            <a:ahLst/>
            <a:cxnLst/>
            <a:rect r="r" b="b" t="t" l="l"/>
            <a:pathLst>
              <a:path h="5045752" w="3045800">
                <a:moveTo>
                  <a:pt x="0" y="0"/>
                </a:moveTo>
                <a:lnTo>
                  <a:pt x="3045800" y="0"/>
                </a:lnTo>
                <a:lnTo>
                  <a:pt x="3045800" y="5045753"/>
                </a:lnTo>
                <a:lnTo>
                  <a:pt x="0" y="5045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9650">
            <a:off x="15549279" y="3110252"/>
            <a:ext cx="3995819" cy="7399665"/>
          </a:xfrm>
          <a:custGeom>
            <a:avLst/>
            <a:gdLst/>
            <a:ahLst/>
            <a:cxnLst/>
            <a:rect r="r" b="b" t="t" l="l"/>
            <a:pathLst>
              <a:path h="7399665" w="3995819">
                <a:moveTo>
                  <a:pt x="0" y="0"/>
                </a:moveTo>
                <a:lnTo>
                  <a:pt x="3995819" y="0"/>
                </a:lnTo>
                <a:lnTo>
                  <a:pt x="3995819" y="7399665"/>
                </a:lnTo>
                <a:lnTo>
                  <a:pt x="0" y="7399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24303" y="2804765"/>
            <a:ext cx="10572497" cy="6313836"/>
          </a:xfrm>
          <a:custGeom>
            <a:avLst/>
            <a:gdLst/>
            <a:ahLst/>
            <a:cxnLst/>
            <a:rect r="r" b="b" t="t" l="l"/>
            <a:pathLst>
              <a:path h="6313836" w="10572497">
                <a:moveTo>
                  <a:pt x="0" y="0"/>
                </a:moveTo>
                <a:lnTo>
                  <a:pt x="10572498" y="0"/>
                </a:lnTo>
                <a:lnTo>
                  <a:pt x="10572498" y="6313836"/>
                </a:lnTo>
                <a:lnTo>
                  <a:pt x="0" y="63138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0160306" y="770963"/>
            <a:ext cx="1820399" cy="182039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8314692" y="1143000"/>
            <a:ext cx="1845614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319"/>
              </a:lnSpc>
              <a:spcBef>
                <a:spcPct val="0"/>
              </a:spcBef>
            </a:pPr>
            <a:r>
              <a:rPr lang="en-US" sz="8599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ДЗ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2D4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5148" y="866775"/>
            <a:ext cx="9204610" cy="9120932"/>
          </a:xfrm>
          <a:custGeom>
            <a:avLst/>
            <a:gdLst/>
            <a:ahLst/>
            <a:cxnLst/>
            <a:rect r="r" b="b" t="t" l="l"/>
            <a:pathLst>
              <a:path h="9120932" w="9204610">
                <a:moveTo>
                  <a:pt x="0" y="0"/>
                </a:moveTo>
                <a:lnTo>
                  <a:pt x="9204610" y="0"/>
                </a:lnTo>
                <a:lnTo>
                  <a:pt x="9204610" y="9120932"/>
                </a:lnTo>
                <a:lnTo>
                  <a:pt x="0" y="9120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3236" y="1613661"/>
            <a:ext cx="7226534" cy="7173978"/>
          </a:xfrm>
          <a:custGeom>
            <a:avLst/>
            <a:gdLst/>
            <a:ahLst/>
            <a:cxnLst/>
            <a:rect r="r" b="b" t="t" l="l"/>
            <a:pathLst>
              <a:path h="7173978" w="7226534">
                <a:moveTo>
                  <a:pt x="0" y="0"/>
                </a:moveTo>
                <a:lnTo>
                  <a:pt x="7226534" y="0"/>
                </a:lnTo>
                <a:lnTo>
                  <a:pt x="7226534" y="7173978"/>
                </a:lnTo>
                <a:lnTo>
                  <a:pt x="0" y="7173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0" y="1371743"/>
            <a:ext cx="9795690" cy="7518192"/>
          </a:xfrm>
          <a:custGeom>
            <a:avLst/>
            <a:gdLst/>
            <a:ahLst/>
            <a:cxnLst/>
            <a:rect r="r" b="b" t="t" l="l"/>
            <a:pathLst>
              <a:path h="7518192" w="9795690">
                <a:moveTo>
                  <a:pt x="0" y="0"/>
                </a:moveTo>
                <a:lnTo>
                  <a:pt x="9795690" y="0"/>
                </a:lnTo>
                <a:lnTo>
                  <a:pt x="9795690" y="7518192"/>
                </a:lnTo>
                <a:lnTo>
                  <a:pt x="0" y="7518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119540" y="2234227"/>
            <a:ext cx="7451374" cy="655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Починається урок.</a:t>
            </a:r>
          </a:p>
          <a:p>
            <a:pPr algn="l">
              <a:lnSpc>
                <a:spcPts val="6479"/>
              </a:lnSpc>
            </a:pPr>
            <a:r>
              <a:rPr lang="en-US" sz="5399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Будем вчитися старанно,</a:t>
            </a:r>
          </a:p>
          <a:p>
            <a:pPr algn="l">
              <a:lnSpc>
                <a:spcPts val="6479"/>
              </a:lnSpc>
            </a:pPr>
            <a:r>
              <a:rPr lang="en-US" sz="5399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Щоб почути у кінці,</a:t>
            </a:r>
          </a:p>
          <a:p>
            <a:pPr algn="l">
              <a:lnSpc>
                <a:spcPts val="6479"/>
              </a:lnSpc>
            </a:pPr>
            <a:r>
              <a:rPr lang="en-US" sz="5399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Що у нашім 2 класі</a:t>
            </a:r>
          </a:p>
          <a:p>
            <a:pPr algn="l">
              <a:lnSpc>
                <a:spcPts val="6479"/>
              </a:lnSpc>
            </a:pPr>
            <a:r>
              <a:rPr lang="en-US" sz="5399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Діти – просто МОЛОДЦІ!</a:t>
            </a:r>
          </a:p>
          <a:p>
            <a:pPr algn="l">
              <a:lnSpc>
                <a:spcPts val="647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639097" y="1377961"/>
            <a:ext cx="959402" cy="856266"/>
          </a:xfrm>
          <a:custGeom>
            <a:avLst/>
            <a:gdLst/>
            <a:ahLst/>
            <a:cxnLst/>
            <a:rect r="r" b="b" t="t" l="l"/>
            <a:pathLst>
              <a:path h="856266" w="959402">
                <a:moveTo>
                  <a:pt x="0" y="0"/>
                </a:moveTo>
                <a:lnTo>
                  <a:pt x="959402" y="0"/>
                </a:lnTo>
                <a:lnTo>
                  <a:pt x="959402" y="856266"/>
                </a:lnTo>
                <a:lnTo>
                  <a:pt x="0" y="8562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972102" y="6286304"/>
            <a:ext cx="799370" cy="713438"/>
          </a:xfrm>
          <a:custGeom>
            <a:avLst/>
            <a:gdLst/>
            <a:ahLst/>
            <a:cxnLst/>
            <a:rect r="r" b="b" t="t" l="l"/>
            <a:pathLst>
              <a:path h="713438" w="799370">
                <a:moveTo>
                  <a:pt x="0" y="0"/>
                </a:moveTo>
                <a:lnTo>
                  <a:pt x="799370" y="0"/>
                </a:lnTo>
                <a:lnTo>
                  <a:pt x="799370" y="713438"/>
                </a:lnTo>
                <a:lnTo>
                  <a:pt x="0" y="713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5039249">
            <a:off x="11302612" y="7656572"/>
            <a:ext cx="852388" cy="1573199"/>
          </a:xfrm>
          <a:custGeom>
            <a:avLst/>
            <a:gdLst/>
            <a:ahLst/>
            <a:cxnLst/>
            <a:rect r="r" b="b" t="t" l="l"/>
            <a:pathLst>
              <a:path h="1573199" w="852388">
                <a:moveTo>
                  <a:pt x="0" y="0"/>
                </a:moveTo>
                <a:lnTo>
                  <a:pt x="852388" y="0"/>
                </a:lnTo>
                <a:lnTo>
                  <a:pt x="852388" y="1573199"/>
                </a:lnTo>
                <a:lnTo>
                  <a:pt x="0" y="15731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2D4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898885">
            <a:off x="548999" y="340107"/>
            <a:ext cx="959402" cy="856266"/>
          </a:xfrm>
          <a:custGeom>
            <a:avLst/>
            <a:gdLst/>
            <a:ahLst/>
            <a:cxnLst/>
            <a:rect r="r" b="b" t="t" l="l"/>
            <a:pathLst>
              <a:path h="856266" w="959402">
                <a:moveTo>
                  <a:pt x="0" y="0"/>
                </a:moveTo>
                <a:lnTo>
                  <a:pt x="959402" y="0"/>
                </a:lnTo>
                <a:lnTo>
                  <a:pt x="959402" y="856267"/>
                </a:lnTo>
                <a:lnTo>
                  <a:pt x="0" y="85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9678" y="9475806"/>
            <a:ext cx="1765076" cy="359434"/>
          </a:xfrm>
          <a:custGeom>
            <a:avLst/>
            <a:gdLst/>
            <a:ahLst/>
            <a:cxnLst/>
            <a:rect r="r" b="b" t="t" l="l"/>
            <a:pathLst>
              <a:path h="359434" w="1765076">
                <a:moveTo>
                  <a:pt x="0" y="0"/>
                </a:moveTo>
                <a:lnTo>
                  <a:pt x="1765076" y="0"/>
                </a:lnTo>
                <a:lnTo>
                  <a:pt x="1765076" y="359434"/>
                </a:lnTo>
                <a:lnTo>
                  <a:pt x="0" y="359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4850529" y="5217263"/>
            <a:ext cx="3386128" cy="3447249"/>
          </a:xfrm>
          <a:custGeom>
            <a:avLst/>
            <a:gdLst/>
            <a:ahLst/>
            <a:cxnLst/>
            <a:rect r="r" b="b" t="t" l="l"/>
            <a:pathLst>
              <a:path h="3447249" w="3386128">
                <a:moveTo>
                  <a:pt x="0" y="0"/>
                </a:moveTo>
                <a:lnTo>
                  <a:pt x="3386128" y="0"/>
                </a:lnTo>
                <a:lnTo>
                  <a:pt x="3386128" y="3447249"/>
                </a:lnTo>
                <a:lnTo>
                  <a:pt x="0" y="3447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95695" y="2516735"/>
            <a:ext cx="3777351" cy="3118031"/>
          </a:xfrm>
          <a:custGeom>
            <a:avLst/>
            <a:gdLst/>
            <a:ahLst/>
            <a:cxnLst/>
            <a:rect r="r" b="b" t="t" l="l"/>
            <a:pathLst>
              <a:path h="3118031" w="3777351">
                <a:moveTo>
                  <a:pt x="0" y="0"/>
                </a:moveTo>
                <a:lnTo>
                  <a:pt x="3777351" y="0"/>
                </a:lnTo>
                <a:lnTo>
                  <a:pt x="3777351" y="3118031"/>
                </a:lnTo>
                <a:lnTo>
                  <a:pt x="0" y="3118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38456" y="2516735"/>
            <a:ext cx="3349448" cy="3118031"/>
          </a:xfrm>
          <a:custGeom>
            <a:avLst/>
            <a:gdLst/>
            <a:ahLst/>
            <a:cxnLst/>
            <a:rect r="r" b="b" t="t" l="l"/>
            <a:pathLst>
              <a:path h="3118031" w="3349448">
                <a:moveTo>
                  <a:pt x="0" y="0"/>
                </a:moveTo>
                <a:lnTo>
                  <a:pt x="3349448" y="0"/>
                </a:lnTo>
                <a:lnTo>
                  <a:pt x="3349448" y="3118031"/>
                </a:lnTo>
                <a:lnTo>
                  <a:pt x="0" y="31180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606207" y="5143500"/>
            <a:ext cx="3953221" cy="3521012"/>
          </a:xfrm>
          <a:custGeom>
            <a:avLst/>
            <a:gdLst/>
            <a:ahLst/>
            <a:cxnLst/>
            <a:rect r="r" b="b" t="t" l="l"/>
            <a:pathLst>
              <a:path h="3521012" w="3953221">
                <a:moveTo>
                  <a:pt x="0" y="0"/>
                </a:moveTo>
                <a:lnTo>
                  <a:pt x="3953221" y="0"/>
                </a:lnTo>
                <a:lnTo>
                  <a:pt x="3953221" y="3521012"/>
                </a:lnTo>
                <a:lnTo>
                  <a:pt x="0" y="35210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908382" y="647700"/>
            <a:ext cx="7870464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true">
                <a:solidFill>
                  <a:srgbClr val="1F244A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Прогноз</a:t>
            </a:r>
            <a:r>
              <a:rPr lang="en-US" b="true" sz="5000">
                <a:solidFill>
                  <a:srgbClr val="1F244A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настрою</a:t>
            </a:r>
          </a:p>
        </p:txBody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2D4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91649" y="-988221"/>
            <a:ext cx="12353284" cy="12263441"/>
          </a:xfrm>
          <a:custGeom>
            <a:avLst/>
            <a:gdLst/>
            <a:ahLst/>
            <a:cxnLst/>
            <a:rect r="r" b="b" t="t" l="l"/>
            <a:pathLst>
              <a:path h="12263441" w="12353284">
                <a:moveTo>
                  <a:pt x="0" y="0"/>
                </a:moveTo>
                <a:lnTo>
                  <a:pt x="12353284" y="0"/>
                </a:lnTo>
                <a:lnTo>
                  <a:pt x="12353284" y="12263442"/>
                </a:lnTo>
                <a:lnTo>
                  <a:pt x="0" y="12263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1891445" y="1028700"/>
            <a:ext cx="7870464" cy="152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true">
                <a:solidFill>
                  <a:srgbClr val="1F244A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Як</a:t>
            </a:r>
            <a:r>
              <a:rPr lang="en-US" b="true" sz="5000">
                <a:solidFill>
                  <a:srgbClr val="1F244A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почуває себе ненька Україна?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81389"/>
            <a:ext cx="7870464" cy="5334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19"/>
              </a:lnSpc>
              <a:spcBef>
                <a:spcPct val="0"/>
              </a:spcBef>
            </a:pPr>
            <a:r>
              <a:rPr lang="en-US" sz="4433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     Яка</a:t>
            </a:r>
            <a:r>
              <a:rPr lang="en-US" sz="4433" strike="noStrike" u="none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 пора року у нас зараз? </a:t>
            </a:r>
          </a:p>
          <a:p>
            <a:pPr algn="l" marL="0" indent="0" lvl="0">
              <a:lnSpc>
                <a:spcPts val="5319"/>
              </a:lnSpc>
              <a:spcBef>
                <a:spcPct val="0"/>
              </a:spcBef>
            </a:pPr>
            <a:r>
              <a:rPr lang="en-US" sz="4433" strike="noStrike" u="none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     Який місяць?</a:t>
            </a:r>
          </a:p>
          <a:p>
            <a:pPr algn="l" marL="0" indent="0" lvl="0">
              <a:lnSpc>
                <a:spcPts val="5319"/>
              </a:lnSpc>
              <a:spcBef>
                <a:spcPct val="0"/>
              </a:spcBef>
            </a:pPr>
            <a:r>
              <a:rPr lang="en-US" sz="4433" strike="noStrike" u="none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     Яке сьогодні число?</a:t>
            </a:r>
          </a:p>
          <a:p>
            <a:pPr algn="l" marL="0" indent="0" lvl="0">
              <a:lnSpc>
                <a:spcPts val="5319"/>
              </a:lnSpc>
              <a:spcBef>
                <a:spcPct val="0"/>
              </a:spcBef>
            </a:pPr>
            <a:r>
              <a:rPr lang="en-US" sz="4433" strike="noStrike" u="none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     Яким було вранці небо?</a:t>
            </a:r>
          </a:p>
          <a:p>
            <a:pPr algn="l" marL="0" indent="0" lvl="0">
              <a:lnSpc>
                <a:spcPts val="5319"/>
              </a:lnSpc>
              <a:spcBef>
                <a:spcPct val="0"/>
              </a:spcBef>
            </a:pPr>
            <a:r>
              <a:rPr lang="en-US" sz="4433" strike="noStrike" u="none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     Що стосовно опадів?</a:t>
            </a:r>
          </a:p>
          <a:p>
            <a:pPr algn="l" marL="0" indent="0" lvl="0">
              <a:lnSpc>
                <a:spcPts val="5319"/>
              </a:lnSpc>
              <a:spcBef>
                <a:spcPct val="0"/>
              </a:spcBef>
            </a:pPr>
            <a:r>
              <a:rPr lang="en-US" sz="4433" strike="noStrike" u="none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     Кому відома температура повітря?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898885">
            <a:off x="548999" y="340107"/>
            <a:ext cx="959402" cy="856266"/>
          </a:xfrm>
          <a:custGeom>
            <a:avLst/>
            <a:gdLst/>
            <a:ahLst/>
            <a:cxnLst/>
            <a:rect r="r" b="b" t="t" l="l"/>
            <a:pathLst>
              <a:path h="856266" w="959402">
                <a:moveTo>
                  <a:pt x="0" y="0"/>
                </a:moveTo>
                <a:lnTo>
                  <a:pt x="959402" y="0"/>
                </a:lnTo>
                <a:lnTo>
                  <a:pt x="959402" y="856267"/>
                </a:lnTo>
                <a:lnTo>
                  <a:pt x="0" y="856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599154">
            <a:off x="8671149" y="7499923"/>
            <a:ext cx="852388" cy="1573199"/>
          </a:xfrm>
          <a:custGeom>
            <a:avLst/>
            <a:gdLst/>
            <a:ahLst/>
            <a:cxnLst/>
            <a:rect r="r" b="b" t="t" l="l"/>
            <a:pathLst>
              <a:path h="1573199" w="852388">
                <a:moveTo>
                  <a:pt x="0" y="0"/>
                </a:moveTo>
                <a:lnTo>
                  <a:pt x="852388" y="0"/>
                </a:lnTo>
                <a:lnTo>
                  <a:pt x="852388" y="1573199"/>
                </a:lnTo>
                <a:lnTo>
                  <a:pt x="0" y="1573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519678" y="9475806"/>
            <a:ext cx="1765076" cy="359434"/>
          </a:xfrm>
          <a:custGeom>
            <a:avLst/>
            <a:gdLst/>
            <a:ahLst/>
            <a:cxnLst/>
            <a:rect r="r" b="b" t="t" l="l"/>
            <a:pathLst>
              <a:path h="359434" w="1765076">
                <a:moveTo>
                  <a:pt x="0" y="0"/>
                </a:moveTo>
                <a:lnTo>
                  <a:pt x="1765076" y="0"/>
                </a:lnTo>
                <a:lnTo>
                  <a:pt x="1765076" y="359434"/>
                </a:lnTo>
                <a:lnTo>
                  <a:pt x="0" y="359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1065353" y="1796631"/>
            <a:ext cx="7222647" cy="8490369"/>
          </a:xfrm>
          <a:custGeom>
            <a:avLst/>
            <a:gdLst/>
            <a:ahLst/>
            <a:cxnLst/>
            <a:rect r="r" b="b" t="t" l="l"/>
            <a:pathLst>
              <a:path h="8490369" w="7222647">
                <a:moveTo>
                  <a:pt x="0" y="0"/>
                </a:moveTo>
                <a:lnTo>
                  <a:pt x="7222647" y="0"/>
                </a:lnTo>
                <a:lnTo>
                  <a:pt x="7222647" y="8490369"/>
                </a:lnTo>
                <a:lnTo>
                  <a:pt x="0" y="84903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2029" r="0" b="-2029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2D4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94949" y="2789978"/>
            <a:ext cx="9805944" cy="5259552"/>
          </a:xfrm>
          <a:custGeom>
            <a:avLst/>
            <a:gdLst/>
            <a:ahLst/>
            <a:cxnLst/>
            <a:rect r="r" b="b" t="t" l="l"/>
            <a:pathLst>
              <a:path h="5259552" w="9805944">
                <a:moveTo>
                  <a:pt x="0" y="0"/>
                </a:moveTo>
                <a:lnTo>
                  <a:pt x="9805944" y="0"/>
                </a:lnTo>
                <a:lnTo>
                  <a:pt x="9805944" y="5259552"/>
                </a:lnTo>
                <a:lnTo>
                  <a:pt x="0" y="52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207" y="1466634"/>
            <a:ext cx="2207812" cy="2207812"/>
          </a:xfrm>
          <a:custGeom>
            <a:avLst/>
            <a:gdLst/>
            <a:ahLst/>
            <a:cxnLst/>
            <a:rect r="r" b="b" t="t" l="l"/>
            <a:pathLst>
              <a:path h="2207812" w="2207812">
                <a:moveTo>
                  <a:pt x="0" y="0"/>
                </a:moveTo>
                <a:lnTo>
                  <a:pt x="2207811" y="0"/>
                </a:lnTo>
                <a:lnTo>
                  <a:pt x="2207811" y="2207811"/>
                </a:lnTo>
                <a:lnTo>
                  <a:pt x="0" y="2207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233154" y="7108864"/>
            <a:ext cx="2737389" cy="1881333"/>
          </a:xfrm>
          <a:custGeom>
            <a:avLst/>
            <a:gdLst/>
            <a:ahLst/>
            <a:cxnLst/>
            <a:rect r="r" b="b" t="t" l="l"/>
            <a:pathLst>
              <a:path h="1881333" w="2737389">
                <a:moveTo>
                  <a:pt x="0" y="0"/>
                </a:moveTo>
                <a:lnTo>
                  <a:pt x="2737389" y="0"/>
                </a:lnTo>
                <a:lnTo>
                  <a:pt x="2737389" y="1881332"/>
                </a:lnTo>
                <a:lnTo>
                  <a:pt x="0" y="18813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020692" y="967840"/>
            <a:ext cx="795867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40"/>
              </a:lnSpc>
              <a:spcBef>
                <a:spcPct val="0"/>
              </a:spcBef>
            </a:pPr>
            <a:r>
              <a:rPr lang="en-US" sz="6200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Асоціативний</a:t>
            </a:r>
            <a:r>
              <a:rPr lang="en-US" sz="6200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 кущ</a:t>
            </a: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A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35377" y="2008036"/>
            <a:ext cx="7217245" cy="7844832"/>
          </a:xfrm>
          <a:custGeom>
            <a:avLst/>
            <a:gdLst/>
            <a:ahLst/>
            <a:cxnLst/>
            <a:rect r="r" b="b" t="t" l="l"/>
            <a:pathLst>
              <a:path h="7844832" w="7217245">
                <a:moveTo>
                  <a:pt x="0" y="0"/>
                </a:moveTo>
                <a:lnTo>
                  <a:pt x="7217246" y="0"/>
                </a:lnTo>
                <a:lnTo>
                  <a:pt x="7217246" y="7844832"/>
                </a:lnTo>
                <a:lnTo>
                  <a:pt x="0" y="7844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87682" y="1301796"/>
            <a:ext cx="2548136" cy="2042112"/>
          </a:xfrm>
          <a:custGeom>
            <a:avLst/>
            <a:gdLst/>
            <a:ahLst/>
            <a:cxnLst/>
            <a:rect r="r" b="b" t="t" l="l"/>
            <a:pathLst>
              <a:path h="2042112" w="2548136">
                <a:moveTo>
                  <a:pt x="0" y="0"/>
                </a:moveTo>
                <a:lnTo>
                  <a:pt x="2548136" y="0"/>
                </a:lnTo>
                <a:lnTo>
                  <a:pt x="2548136" y="2042113"/>
                </a:lnTo>
                <a:lnTo>
                  <a:pt x="0" y="2042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556755" y="7526852"/>
            <a:ext cx="3264501" cy="2760148"/>
          </a:xfrm>
          <a:custGeom>
            <a:avLst/>
            <a:gdLst/>
            <a:ahLst/>
            <a:cxnLst/>
            <a:rect r="r" b="b" t="t" l="l"/>
            <a:pathLst>
              <a:path h="2760148" w="3264501">
                <a:moveTo>
                  <a:pt x="0" y="0"/>
                </a:moveTo>
                <a:lnTo>
                  <a:pt x="3264501" y="0"/>
                </a:lnTo>
                <a:lnTo>
                  <a:pt x="3264501" y="2760148"/>
                </a:lnTo>
                <a:lnTo>
                  <a:pt x="0" y="2760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322568" y="490538"/>
            <a:ext cx="7401055" cy="119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8599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Таблиця «ЗХД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A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9428" y="723444"/>
            <a:ext cx="16529872" cy="6489034"/>
            <a:chOff x="0" y="0"/>
            <a:chExt cx="22039830" cy="86520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552369" cy="8652045"/>
            </a:xfrm>
            <a:custGeom>
              <a:avLst/>
              <a:gdLst/>
              <a:ahLst/>
              <a:cxnLst/>
              <a:rect r="r" b="b" t="t" l="l"/>
              <a:pathLst>
                <a:path h="8652045" w="14552369">
                  <a:moveTo>
                    <a:pt x="0" y="0"/>
                  </a:moveTo>
                  <a:lnTo>
                    <a:pt x="14552369" y="0"/>
                  </a:lnTo>
                  <a:lnTo>
                    <a:pt x="14552369" y="8652045"/>
                  </a:lnTo>
                  <a:lnTo>
                    <a:pt x="0" y="8652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4" id="4"/>
            <p:cNvSpPr/>
            <p:nvPr/>
          </p:nvSpPr>
          <p:spPr>
            <a:xfrm flipH="true" flipV="false" rot="0">
              <a:off x="7487461" y="0"/>
              <a:ext cx="14552369" cy="8652045"/>
            </a:xfrm>
            <a:custGeom>
              <a:avLst/>
              <a:gdLst/>
              <a:ahLst/>
              <a:cxnLst/>
              <a:rect r="r" b="b" t="t" l="l"/>
              <a:pathLst>
                <a:path h="8652045" w="14552369">
                  <a:moveTo>
                    <a:pt x="14552369" y="0"/>
                  </a:moveTo>
                  <a:lnTo>
                    <a:pt x="0" y="0"/>
                  </a:lnTo>
                  <a:lnTo>
                    <a:pt x="0" y="8652045"/>
                  </a:lnTo>
                  <a:lnTo>
                    <a:pt x="14552369" y="8652045"/>
                  </a:lnTo>
                  <a:lnTo>
                    <a:pt x="1455236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322649" y="1424323"/>
            <a:ext cx="4829205" cy="4829186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7718" t="0" r="-37718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901999" y="2469149"/>
            <a:ext cx="4499248" cy="2997624"/>
          </a:xfrm>
          <a:custGeom>
            <a:avLst/>
            <a:gdLst/>
            <a:ahLst/>
            <a:cxnLst/>
            <a:rect r="r" b="b" t="t" l="l"/>
            <a:pathLst>
              <a:path h="2997624" w="4499248">
                <a:moveTo>
                  <a:pt x="0" y="0"/>
                </a:moveTo>
                <a:lnTo>
                  <a:pt x="4499248" y="0"/>
                </a:lnTo>
                <a:lnTo>
                  <a:pt x="4499248" y="2997623"/>
                </a:lnTo>
                <a:lnTo>
                  <a:pt x="0" y="29976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607356" y="3915515"/>
            <a:ext cx="3509184" cy="2337994"/>
          </a:xfrm>
          <a:custGeom>
            <a:avLst/>
            <a:gdLst/>
            <a:ahLst/>
            <a:cxnLst/>
            <a:rect r="r" b="b" t="t" l="l"/>
            <a:pathLst>
              <a:path h="2337994" w="3509184">
                <a:moveTo>
                  <a:pt x="0" y="0"/>
                </a:moveTo>
                <a:lnTo>
                  <a:pt x="3509184" y="0"/>
                </a:lnTo>
                <a:lnTo>
                  <a:pt x="3509184" y="2337994"/>
                </a:lnTo>
                <a:lnTo>
                  <a:pt x="0" y="2337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033847" y="5759005"/>
            <a:ext cx="2235551" cy="776346"/>
          </a:xfrm>
          <a:custGeom>
            <a:avLst/>
            <a:gdLst/>
            <a:ahLst/>
            <a:cxnLst/>
            <a:rect r="r" b="b" t="t" l="l"/>
            <a:pathLst>
              <a:path h="776346" w="2235551">
                <a:moveTo>
                  <a:pt x="0" y="0"/>
                </a:moveTo>
                <a:lnTo>
                  <a:pt x="2235552" y="0"/>
                </a:lnTo>
                <a:lnTo>
                  <a:pt x="2235552" y="776346"/>
                </a:lnTo>
                <a:lnTo>
                  <a:pt x="0" y="7763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095783" y="2052997"/>
            <a:ext cx="2532331" cy="1620692"/>
          </a:xfrm>
          <a:custGeom>
            <a:avLst/>
            <a:gdLst/>
            <a:ahLst/>
            <a:cxnLst/>
            <a:rect r="r" b="b" t="t" l="l"/>
            <a:pathLst>
              <a:path h="1620692" w="2532331">
                <a:moveTo>
                  <a:pt x="0" y="0"/>
                </a:moveTo>
                <a:lnTo>
                  <a:pt x="2532330" y="0"/>
                </a:lnTo>
                <a:lnTo>
                  <a:pt x="2532330" y="1620692"/>
                </a:lnTo>
                <a:lnTo>
                  <a:pt x="0" y="16206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d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FC5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53943" y="1627520"/>
            <a:ext cx="9376370" cy="5932685"/>
          </a:xfrm>
          <a:custGeom>
            <a:avLst/>
            <a:gdLst/>
            <a:ahLst/>
            <a:cxnLst/>
            <a:rect r="r" b="b" t="t" l="l"/>
            <a:pathLst>
              <a:path h="5932685" w="9376370">
                <a:moveTo>
                  <a:pt x="0" y="0"/>
                </a:moveTo>
                <a:lnTo>
                  <a:pt x="9376370" y="0"/>
                </a:lnTo>
                <a:lnTo>
                  <a:pt x="9376370" y="5932686"/>
                </a:lnTo>
                <a:lnTo>
                  <a:pt x="0" y="5932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-81685">
            <a:off x="799952" y="3435248"/>
            <a:ext cx="9204263" cy="5612352"/>
            <a:chOff x="0" y="0"/>
            <a:chExt cx="12272351" cy="748313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3397654"/>
              <a:ext cx="10307408" cy="4085482"/>
            </a:xfrm>
            <a:custGeom>
              <a:avLst/>
              <a:gdLst/>
              <a:ahLst/>
              <a:cxnLst/>
              <a:rect r="r" b="b" t="t" l="l"/>
              <a:pathLst>
                <a:path h="4085482" w="10307408">
                  <a:moveTo>
                    <a:pt x="0" y="0"/>
                  </a:moveTo>
                  <a:lnTo>
                    <a:pt x="10307408" y="0"/>
                  </a:lnTo>
                  <a:lnTo>
                    <a:pt x="10307408" y="4085481"/>
                  </a:lnTo>
                  <a:lnTo>
                    <a:pt x="0" y="4085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307408" cy="4085482"/>
            </a:xfrm>
            <a:custGeom>
              <a:avLst/>
              <a:gdLst/>
              <a:ahLst/>
              <a:cxnLst/>
              <a:rect r="r" b="b" t="t" l="l"/>
              <a:pathLst>
                <a:path h="4085482" w="10307408">
                  <a:moveTo>
                    <a:pt x="0" y="0"/>
                  </a:moveTo>
                  <a:lnTo>
                    <a:pt x="10307408" y="0"/>
                  </a:lnTo>
                  <a:lnTo>
                    <a:pt x="10307408" y="4085482"/>
                  </a:lnTo>
                  <a:lnTo>
                    <a:pt x="0" y="408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964943" y="3397654"/>
              <a:ext cx="10307408" cy="4085482"/>
            </a:xfrm>
            <a:custGeom>
              <a:avLst/>
              <a:gdLst/>
              <a:ahLst/>
              <a:cxnLst/>
              <a:rect r="r" b="b" t="t" l="l"/>
              <a:pathLst>
                <a:path h="4085482" w="10307408">
                  <a:moveTo>
                    <a:pt x="0" y="0"/>
                  </a:moveTo>
                  <a:lnTo>
                    <a:pt x="10307408" y="0"/>
                  </a:lnTo>
                  <a:lnTo>
                    <a:pt x="10307408" y="4085481"/>
                  </a:lnTo>
                  <a:lnTo>
                    <a:pt x="0" y="4085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964943" y="0"/>
              <a:ext cx="10307408" cy="4085482"/>
            </a:xfrm>
            <a:custGeom>
              <a:avLst/>
              <a:gdLst/>
              <a:ahLst/>
              <a:cxnLst/>
              <a:rect r="r" b="b" t="t" l="l"/>
              <a:pathLst>
                <a:path h="4085482" w="10307408">
                  <a:moveTo>
                    <a:pt x="0" y="0"/>
                  </a:moveTo>
                  <a:lnTo>
                    <a:pt x="10307408" y="0"/>
                  </a:lnTo>
                  <a:lnTo>
                    <a:pt x="10307408" y="4085482"/>
                  </a:lnTo>
                  <a:lnTo>
                    <a:pt x="0" y="4085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764486" y="2816362"/>
            <a:ext cx="8955284" cy="5031241"/>
          </a:xfrm>
          <a:custGeom>
            <a:avLst/>
            <a:gdLst/>
            <a:ahLst/>
            <a:cxnLst/>
            <a:rect r="r" b="b" t="t" l="l"/>
            <a:pathLst>
              <a:path h="5031241" w="8955284">
                <a:moveTo>
                  <a:pt x="0" y="0"/>
                </a:moveTo>
                <a:lnTo>
                  <a:pt x="8955284" y="0"/>
                </a:lnTo>
                <a:lnTo>
                  <a:pt x="8955284" y="5031241"/>
                </a:lnTo>
                <a:lnTo>
                  <a:pt x="0" y="5031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1370">
            <a:off x="1530138" y="4809819"/>
            <a:ext cx="7743892" cy="2472976"/>
          </a:xfrm>
          <a:custGeom>
            <a:avLst/>
            <a:gdLst/>
            <a:ahLst/>
            <a:cxnLst/>
            <a:rect r="r" b="b" t="t" l="l"/>
            <a:pathLst>
              <a:path h="2472976" w="7743892">
                <a:moveTo>
                  <a:pt x="0" y="0"/>
                </a:moveTo>
                <a:lnTo>
                  <a:pt x="7743892" y="0"/>
                </a:lnTo>
                <a:lnTo>
                  <a:pt x="7743892" y="2472976"/>
                </a:lnTo>
                <a:lnTo>
                  <a:pt x="0" y="24729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1791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964365" y="609600"/>
            <a:ext cx="5962345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СТОРІНКА 30</a:t>
            </a:r>
          </a:p>
        </p:txBody>
      </p: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C8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10717948" y="1352344"/>
            <a:ext cx="7139103" cy="7139103"/>
          </a:xfrm>
          <a:custGeom>
            <a:avLst/>
            <a:gdLst/>
            <a:ahLst/>
            <a:cxnLst/>
            <a:rect r="r" b="b" t="t" l="l"/>
            <a:pathLst>
              <a:path h="7139103" w="7139103">
                <a:moveTo>
                  <a:pt x="0" y="0"/>
                </a:moveTo>
                <a:lnTo>
                  <a:pt x="7139104" y="0"/>
                </a:lnTo>
                <a:lnTo>
                  <a:pt x="7139104" y="7139103"/>
                </a:lnTo>
                <a:lnTo>
                  <a:pt x="0" y="7139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-81685">
            <a:off x="804798" y="3427083"/>
            <a:ext cx="9886623" cy="6028424"/>
            <a:chOff x="0" y="0"/>
            <a:chExt cx="13182163" cy="80378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3649539"/>
              <a:ext cx="11071549" cy="4388359"/>
            </a:xfrm>
            <a:custGeom>
              <a:avLst/>
              <a:gdLst/>
              <a:ahLst/>
              <a:cxnLst/>
              <a:rect r="r" b="b" t="t" l="l"/>
              <a:pathLst>
                <a:path h="4388359" w="11071549">
                  <a:moveTo>
                    <a:pt x="0" y="0"/>
                  </a:moveTo>
                  <a:lnTo>
                    <a:pt x="11071549" y="0"/>
                  </a:lnTo>
                  <a:lnTo>
                    <a:pt x="11071549" y="4388360"/>
                  </a:lnTo>
                  <a:lnTo>
                    <a:pt x="0" y="4388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071549" cy="4388359"/>
            </a:xfrm>
            <a:custGeom>
              <a:avLst/>
              <a:gdLst/>
              <a:ahLst/>
              <a:cxnLst/>
              <a:rect r="r" b="b" t="t" l="l"/>
              <a:pathLst>
                <a:path h="4388359" w="11071549">
                  <a:moveTo>
                    <a:pt x="0" y="0"/>
                  </a:moveTo>
                  <a:lnTo>
                    <a:pt x="11071549" y="0"/>
                  </a:lnTo>
                  <a:lnTo>
                    <a:pt x="11071549" y="4388359"/>
                  </a:lnTo>
                  <a:lnTo>
                    <a:pt x="0" y="438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110615" y="3649539"/>
              <a:ext cx="11071549" cy="4388359"/>
            </a:xfrm>
            <a:custGeom>
              <a:avLst/>
              <a:gdLst/>
              <a:ahLst/>
              <a:cxnLst/>
              <a:rect r="r" b="b" t="t" l="l"/>
              <a:pathLst>
                <a:path h="4388359" w="11071549">
                  <a:moveTo>
                    <a:pt x="0" y="0"/>
                  </a:moveTo>
                  <a:lnTo>
                    <a:pt x="11071548" y="0"/>
                  </a:lnTo>
                  <a:lnTo>
                    <a:pt x="11071548" y="4388360"/>
                  </a:lnTo>
                  <a:lnTo>
                    <a:pt x="0" y="4388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110615" y="0"/>
              <a:ext cx="11071549" cy="4388359"/>
            </a:xfrm>
            <a:custGeom>
              <a:avLst/>
              <a:gdLst/>
              <a:ahLst/>
              <a:cxnLst/>
              <a:rect r="r" b="b" t="t" l="l"/>
              <a:pathLst>
                <a:path h="4388359" w="11071549">
                  <a:moveTo>
                    <a:pt x="0" y="0"/>
                  </a:moveTo>
                  <a:lnTo>
                    <a:pt x="11071548" y="0"/>
                  </a:lnTo>
                  <a:lnTo>
                    <a:pt x="11071548" y="4388359"/>
                  </a:lnTo>
                  <a:lnTo>
                    <a:pt x="0" y="438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992382" y="1458290"/>
            <a:ext cx="6501175" cy="6276589"/>
          </a:xfrm>
          <a:custGeom>
            <a:avLst/>
            <a:gdLst/>
            <a:ahLst/>
            <a:cxnLst/>
            <a:rect r="r" b="b" t="t" l="l"/>
            <a:pathLst>
              <a:path h="6276589" w="6501175">
                <a:moveTo>
                  <a:pt x="0" y="0"/>
                </a:moveTo>
                <a:lnTo>
                  <a:pt x="6501175" y="0"/>
                </a:lnTo>
                <a:lnTo>
                  <a:pt x="6501175" y="6276589"/>
                </a:lnTo>
                <a:lnTo>
                  <a:pt x="0" y="6276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27693" y="6476108"/>
            <a:ext cx="1715469" cy="2279005"/>
          </a:xfrm>
          <a:custGeom>
            <a:avLst/>
            <a:gdLst/>
            <a:ahLst/>
            <a:cxnLst/>
            <a:rect r="r" b="b" t="t" l="l"/>
            <a:pathLst>
              <a:path h="2279005" w="1715469">
                <a:moveTo>
                  <a:pt x="0" y="0"/>
                </a:moveTo>
                <a:lnTo>
                  <a:pt x="1715469" y="0"/>
                </a:lnTo>
                <a:lnTo>
                  <a:pt x="1715469" y="2279005"/>
                </a:lnTo>
                <a:lnTo>
                  <a:pt x="0" y="22790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058005" y="609600"/>
            <a:ext cx="4285158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00"/>
              </a:lnSpc>
              <a:spcBef>
                <a:spcPct val="0"/>
              </a:spcBef>
            </a:pPr>
            <a:r>
              <a:rPr lang="en-US" sz="6500">
                <a:solidFill>
                  <a:srgbClr val="1F244A"/>
                </a:solidFill>
                <a:latin typeface="Sergio Trendy"/>
                <a:ea typeface="Sergio Trendy"/>
                <a:cs typeface="Sergio Trendy"/>
                <a:sym typeface="Sergio Trendy"/>
              </a:rPr>
              <a:t>ДОСЛІДИ</a:t>
            </a:r>
          </a:p>
        </p:txBody>
      </p:sp>
      <p:sp>
        <p:nvSpPr>
          <p:cNvPr name="TextBox 11" id="11"/>
          <p:cNvSpPr txBox="true"/>
          <p:nvPr/>
        </p:nvSpPr>
        <p:spPr>
          <a:xfrm rot="-134902">
            <a:off x="1462205" y="5058617"/>
            <a:ext cx="8957521" cy="2382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925" spc="-73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Дослід</a:t>
            </a:r>
            <a:r>
              <a:rPr lang="en-US" sz="2925" spc="-73" strike="noStrike" u="none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№1. Повітря не бачимо, зате ми його можемо відчути.</a:t>
            </a:r>
          </a:p>
          <a:p>
            <a:pPr algn="l" marL="0" indent="0" lvl="1">
              <a:lnSpc>
                <a:spcPts val="3802"/>
              </a:lnSpc>
              <a:spcBef>
                <a:spcPct val="0"/>
              </a:spcBef>
            </a:pPr>
          </a:p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925" spc="-73" strike="noStrike" u="none">
                <a:solidFill>
                  <a:srgbClr val="1F244A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Дослід №2. Де знаходиться повітря?</a:t>
            </a:r>
          </a:p>
          <a:p>
            <a:pPr algn="l">
              <a:lnSpc>
                <a:spcPts val="3802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DAGliSEaQIU</dc:identifier>
  <dcterms:modified xsi:type="dcterms:W3CDTF">2011-08-01T06:04:30Z</dcterms:modified>
  <cp:revision>1</cp:revision>
  <dc:title>презентація</dc:title>
</cp:coreProperties>
</file>