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1738" r:id="rId2"/>
    <p:sldId id="1948" r:id="rId3"/>
    <p:sldId id="1809" r:id="rId4"/>
    <p:sldId id="1695" r:id="rId5"/>
    <p:sldId id="1810" r:id="rId6"/>
    <p:sldId id="1903" r:id="rId7"/>
    <p:sldId id="1949" r:id="rId8"/>
    <p:sldId id="1950" r:id="rId9"/>
    <p:sldId id="1951" r:id="rId10"/>
    <p:sldId id="1913" r:id="rId11"/>
    <p:sldId id="1923" r:id="rId12"/>
    <p:sldId id="1726" r:id="rId13"/>
    <p:sldId id="1930" r:id="rId14"/>
    <p:sldId id="1952" r:id="rId15"/>
    <p:sldId id="1953" r:id="rId16"/>
    <p:sldId id="1955" r:id="rId17"/>
    <p:sldId id="1954" r:id="rId18"/>
    <p:sldId id="1956" r:id="rId19"/>
    <p:sldId id="1835" r:id="rId20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53E1"/>
    <a:srgbClr val="7DB2FF"/>
    <a:srgbClr val="FCD8EF"/>
    <a:srgbClr val="739A2F"/>
    <a:srgbClr val="72F27B"/>
    <a:srgbClr val="9FFFCA"/>
    <a:srgbClr val="B7FFD8"/>
    <a:srgbClr val="F789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8138" autoAdjust="0"/>
  </p:normalViewPr>
  <p:slideViewPr>
    <p:cSldViewPr>
      <p:cViewPr>
        <p:scale>
          <a:sx n="73" d="100"/>
          <a:sy n="73" d="100"/>
        </p:scale>
        <p:origin x="-533" y="-26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D60E728D-CD15-49C4-94E2-223E6BDBF0B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E5E5522-6C20-4BC6-A8E7-26E951F727D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365518-CD6C-4C0A-9A0A-D0C93934198B}" type="datetimeFigureOut">
              <a:rPr lang="ru-RU"/>
              <a:pPr>
                <a:defRPr/>
              </a:pPr>
              <a:t>04.01.2025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55E88B9D-D1A5-4FDB-82AC-E568A522E2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3A23FA60-C547-42AE-9EA8-A41A162CC6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7E1E9D4-0BB0-4665-A238-52549A5B3B8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E1B06F1-D41E-42BF-A96E-337985649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18BF1978-C9F4-43C2-81C2-7697EA01B7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8345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3410E50-1DC1-4D46-939F-A8EBE3BAF481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8ECB1DC-0B3E-4048-B66C-6DE0641BBDD5}" type="slidenum">
              <a:rPr lang="ru-RU" altLang="ru-RU">
                <a:latin typeface="Calibri" pitchFamily="34" charset="0"/>
              </a:rPr>
              <a:pPr/>
              <a:t>4</a:t>
            </a:fld>
            <a:endParaRPr lang="ru-RU" alt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93E5C2D-75A1-4A23-B71F-B524A6DE4B0C}" type="slidenum">
              <a:rPr lang="ru-RU" altLang="ru-RU">
                <a:latin typeface="Calibri" pitchFamily="34" charset="0"/>
              </a:rPr>
              <a:pPr/>
              <a:t>12</a:t>
            </a:fld>
            <a:endParaRPr lang="ru-RU" alt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D54E5-C382-4705-8AEC-E3CA6E96C7B2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A07BD-D761-4513-BE7C-DE5B2654A8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520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E77C8-427B-4B38-9859-EF86815CCB68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945B0-170F-4963-A1D6-1E709D9097C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5137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DC32D-CC2E-4E35-B35C-2FB8694B373B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CF613-B778-4679-ADBA-B3A344F069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541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C045A-B63E-46C6-AB72-AA9969E06F45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49706-B4BF-4F85-AA93-B14B3627BB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8179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31C41-A55F-4133-BD2F-50687D7B0D73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65008-824D-40D3-8F7C-1CE2E70B0F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038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ED3D5-8490-474B-ACE9-8394E2E9E1AF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35E6F-F7E9-44C8-9A4A-3ED49C53A5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4026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847EA-420A-40BC-9DB2-01789B7D58BF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8CBFCB-C664-4DF0-A702-2EFC199463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619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51965-DD17-4374-9665-606DC21B5CDE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4CEAB-8377-437D-A200-85999AE428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089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441D6-16B5-4B72-AFCE-6924F3B8A680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A91D6-3A8D-47AA-BC07-50B754FB2D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5647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D467C-1892-4D14-B250-7D1C8CD81725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1AD7A-5140-42DD-9344-E737E809C3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9214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AE5C5-53CB-45E6-885E-C158493B838A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E198A-7BBA-4922-A99F-17AC0C8764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786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8CCB-A03C-45F9-809D-F27C9564F8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621B28-BD07-42EC-A046-14157ADA5E6E}" type="datetime4">
              <a:rPr lang="uk-UA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B1785BA-4738-413D-9DF4-5DCBD9C170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88CF0D-AA17-4C8F-8CE4-C4FC5BE018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5945862-8CE2-447A-856E-12EB09F6E93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s://youtu.be/04L72usfl3s?si=ogGg_mDIUrObZ_Uj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4" Type="http://schemas.openxmlformats.org/officeDocument/2006/relationships/hyperlink" Target="https://youtu.be/3EsM6UtEvkE?si=bVHEGkjBuQfWMj2O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9991725" y="142875"/>
            <a:ext cx="1919288" cy="64293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Урок № </a:t>
            </a:r>
            <a:r>
              <a:rPr lang="uk-UA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41512" y="176213"/>
            <a:ext cx="2570311" cy="500062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4A869FE-5069-4097-BCCA-3603343D1269}" type="datetime4">
              <a:rPr lang="uk-UA" alt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4 січня 2025 р.</a:t>
            </a:fld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4163" y="160338"/>
            <a:ext cx="1571625" cy="500062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Дата: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6" name="AutoShape 24" descr="ÐÐ°ÑÑÐ¸Ð½ÐºÐ¸ Ð¿Ð¾ Ð·Ð°Ð¿ÑÐ¾ÑÑ Ð¾ÑÐµÐ½Ñ Ð²ÐµÑÐµÐ»Ð°Ñ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ru-RU"/>
          </a:p>
        </p:txBody>
      </p:sp>
      <p:sp>
        <p:nvSpPr>
          <p:cNvPr id="5127" name="AutoShape 29" descr="ÐÐ°ÑÑÐ¸Ð½ÐºÐ¸ Ð¿Ð¾ Ð·Ð°Ð¿ÑÐ¾ÑÑ Ð¿Ð°Ð·Ð»Ð¸ 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Презентацію виконали автори Н2О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63750" y="225425"/>
            <a:ext cx="19685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fld id="{D4A869FE-5069-4097-BCCA-3603343D1269}" type="datetime4">
              <a:rPr lang="uk-UA" altLang="ru-RU" sz="20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>
                <a:defRPr/>
              </a:pPr>
              <a:t>4 січня 2025 р.</a:t>
            </a:fld>
            <a:endParaRPr lang="uk-UA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D253E550-F70F-4225-A486-0B7C7F947346}"/>
              </a:ext>
            </a:extLst>
          </p:cNvPr>
          <p:cNvSpPr/>
          <p:nvPr/>
        </p:nvSpPr>
        <p:spPr>
          <a:xfrm>
            <a:off x="278450" y="2276872"/>
            <a:ext cx="4804129" cy="367240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Урок </a:t>
            </a:r>
            <a:r>
              <a:rPr lang="uk-UA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хімії 7 клас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підручником </a:t>
            </a:r>
            <a:endParaRPr lang="uk-UA" sz="4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О.Григорович</a:t>
            </a: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О.Недоруб</a:t>
            </a:r>
            <a:endParaRPr lang="uk-UA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6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DF8EA7FD-0DD6-4A68-B5B3-108498F40BAC}"/>
              </a:ext>
            </a:extLst>
          </p:cNvPr>
          <p:cNvSpPr/>
          <p:nvPr/>
        </p:nvSpPr>
        <p:spPr>
          <a:xfrm>
            <a:off x="2351584" y="199527"/>
            <a:ext cx="9217023" cy="7812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Емоційне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налаштування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sp>
        <p:nvSpPr>
          <p:cNvPr id="2" name="AutoShape 2" descr="data:image/png;base64,iVBORw0KGgoAAAANSUhEUgAAAoMAAAHHCAYAAADET1JpAAAAAXNSR0IArs4c6QAAIABJREFUeF7snQdgFGXax5/Zmk0jdJJQDaEXBU/xpIh0C2A9Cahno6l3yH2W8wSDiKiAYL/zmmdDUbGdgrQEEEREFJAiLUAgAdKz2exm23z3f3efOMRQ1ARSnr1vv93szr7zzn+G1988VSN5iAKigCggCogCooAoIArUWwW0envkcuCigCggCogCooAoIAqIAiQwKBeBKCAKiAKigCggCogC9VgBgcF6fPLl0EUBUUAUEAVEAVFAFBAYlGtAFBAFRAFRQBQQBUSBeqyAwGA9Pvly6KKAKCAKiAKigCggCggMyjUgCogCooAoIAqIAqJAPVZAYLAen3w5dFFAFBAFRAFRQBQQBQQG5RoQBUQBUUAUEAVEAVGgHisgMFiPT74cuiggCogCooAoIAqIAgKDcg2IAqKAKCAKiAKigChQjxUQGKzHJ18OXRQQBUQBUUAUEAVEAYFBuQZEAVFAFBAFRAFRQBSoxwoIDNbjky+HLgqIAqKAKCAKiAKigMCgXAOigCggCogCooAoIArUYwUEBuvxyZdDFwVEAVFAFBAFRAFRQGBQrgFRQBQQBUQBUUAUEAXqsQICg/X45MuhiwKigCggCogCooAoIDAo14AoIAqIAqKAKCAKiAL1WAGBwXp88uXQRQFRQBQQBUQBUUAUEBiUa0AUEAVEAVFAFBAFRIF6rIDAYD0++XLoooAoIAqIAqKAKCAKCAzKNXBGCui6jmvFhOeSJUtMx44dU9dOVFSUdtDjMQWzs01ut1tr1KgRlZaWapGRkbrb7dajo6P10tJSPTY2Vne5XHrDhg11Z/Pmeos2JTptJ2ratGnwsssuC2qaFjyjichGooAoIAqIAqKAKFClCggMVqmctX8wXddN6enppm3btpn37NljP3z4cERRUZHVYrHYGjZsGOVwOBwmk8nu9XotmqaZygIBq9lstlmIrGQ2mykQMAMcg8GgHgwG/QEKBDRN8+M9BShQpgX8WkDzWywU0Eya3+cjb7HT6fYUF3u0SM0XY4nxJSQkeNu2bevt0qWLX2Cx9l9TcgSigCggCogCNVsBgcGafX7OyuwAgLfddpvt2LFjtnbt2jWw2+2xuq7HlZSUtMvPz+/odDoTPR5PI7fH3aDM540OBAIOTdNsJtKsOpGCQpPJZMYrQDAQCJgCgQBgUNd1nTQinUyarpEW9OELPegnnXxBIq/FZHZH2GyuiIiIQkdkZF5UlONog5gGmdFx0RmOSEduhDnCU1xcXHzkyBFnYmJi2ZgxY7yXXXYZAFM/K+LITkQBUUAUEAVEgTqugMBgHT/Bpzg87YYbbjCVlJRYhgwZ0iQzM7PXnj17Bhw6dKiLz+dLjImJaRgXFxcbHR0dFRERYbHarKSZTFRWVkY+n48CgQB5vV7yeDzqM/zt9/spGPzR2wsQNP6taRpZbTYiTSO8t1gsZLNayWqxqGlie7Ciz+cLuFwul9fnK9SIii0m87GGDRvuat++/abzzjvvO4/HczA9Pb0E7uXU1FRxL9ffa1iOXBQQBUQBUaAKFBAYrAIRa9sQuq6bZ8yY0XTbtm19fvjhh6v9fn/n5OTkNi1btoyLjY21eTweU15enlZUVERFRUVacXExlbhKyOf3k8PhIJvNRna7HfGCFBkZqT6LiIgo/85kMimPMR6AQQZFvDqdTgWQpaWl5HK51CugEt8BBvFbjBcVFaU3bBBHDRo00G02GyyMwby8PPeRI0ey3G73rvj4+HWXXHLJmssuu+yHIUOGFNW2cyDzFQVEAVFAFBAFaooCAoM15UychXmsX7/e8frrryd//fXXl3u93n59+vTp0b179/j8/HxrZmam5eDBg9qRI0c0WPhiY2OpYcOGhISQ5s2bU3xCPMUnJFBMTAxFR0crCMQrwyEAESAHix9AUL0nTQGeP+BXsAcwZCsirIuAwpKSEiosLKT8/Hz1imdWVhblHD9OuTm5gFG1HcCzbdu2elJSUqBRo0a+nJyckq1bt2bl5ORs7tmz52djxoxZedVVVxWcBRllF6KAKCAKiAKiQJ1SQGCwTp3Okx/MrFmzmn/wwQcDNU0beuWVV3bt1atXl8OHDzvWrFlj3rdvH1mtVmT2UmJiIrVs2ZJatGhBjRs3VlAIELNH2MlkNisLINy7AD78BtCHB//N3zEMBvWQZRAgiCfgECAIayBe/T4/qSwSn4984c/wXbGzmJzFTiooKKAjh4/QoUMH6Wj2USooLKSGjRpSz5499Y4dO/pdLpdz/fr1GTt27Fg+atSof82cOXOvxBPWk4taDlMUEAVEAVGgShQQGKwSGWv2IA888EDnDRs2jGrXrt0VV111VcekpKTob775JvLdd99VoNaxY0dq3749NWvWTFkCYfWDGxiwB7jDK2BPM5vUe1j/OOYPnzMI8nt+xTbsJjZaBhkM1WsgSAG/X8EhrIawSvIDv8FnpSUuZUE8duwYHTlyhHbv2UO5ebnUpUsXGjZsmB4ZGelduXJl9ieffLJ8wIABLz/33HPfCRDW7GtSZicKiAKigChQcxQQGKw556JaZrJ48eLGc+fOvbVTp07jrr766o6//e1vHQcOHNDmz59PiAW8/PLL4X5FbF65pQ/Ax1Y/dvtarCFrIOBQ00xkMiEBxEpmk0lZDK1Wi/rbYgEcWsgCeAzDINzEgLxAIKisgSEIRNGZ8BMFaPx+5U6GpbDM61UWRAonoOhhqyLA0FlSokBw0zffUEZGBvXr149uvfVWOnr0aODjjz8+vnjx4o/Gjh07y+12Z0lySbVcUjKoKCAKiAKiQB1TQGCwjp3Qiodzww03DPd4PPdeffXV/UeOHBmNOMA1a9bQY489Rr169aJRo0Yp8MLT6OLFezzh7uXPGQY5QcQIjEYL4o/QGLIMAgQ5A5kzjvnzgC8UT8gJJGwN5NhCBYUGF7M/GFRQ+sPu3fTZks+UNRPHEhcXRzt37gwsWLDgyJ49e56Mjo5+bdmyZa46fnrl8EQBUUAUEAVEgV+tgMDgr5aw5g6AotHXX3/9/YMHD77tpptuanP++eejFiBt27aNFixYoDJ7r7jiCoqPjy9PBGEXMAMdJ4Oc4C4OJ4kwDDIwGqFRuZW1cAIJrH7KMhhQUAhLH6yEgbDFENZABkIFiYgfDFsQFTyGM40Bhl6/X8URbv52swLCPn360MSJE1Uso9vtBuh6H3nkkc969er1h3/9619HpLNJzb0+ZWaigCggCogCNUMBgcGacR6qZRZLly6N/7//+7/H7rnnnuuuueaahrAKAtyQsbt69Wp67733FLDBTdymTRuVMAILG2IGkR1cEfY4drAyy6DxO/7eGDPIcYKwBBrjCLnsDKDP7/eRP+wyLncNo5ah2x1yD+fkUPaxY5SZmalcxR07daLrrrtOxQ7ymCUlJYGbbrppS9euXe9s3Ljx9tTUVG+1iCuDigKigCggCogCdUQBgcE6ciIrO4y///3vPd54440ZU6ZMGTJ8+PAozvzFtqjv991339Gnn36qYu9g1WvSpIkqI4NXJJIAHvFEORmVUWy3KxctWw1D8YOhZBJ8ply6aF4cLjHDlkHOIjbGAarPgiH3NFsMOYmk2OmkoqJCKszLp/zCQsrLyaGso0cpLy9X1SaMiW1AvS/sreIdkfjCj/A4wXvuuWevzWYbn5iY+FVqaqqnDp9iOTRRQBQQBUQBUeBXKyAw+KslrLkDzJs377dLliyZPnny5P4jRoxwwHrHwMYQByvh5s2b6YsvvqCDBw/S8ePH1QEBBlFeBi5kvKLsDKyGGANWQ7YcskWQ3cIMnBifHxyTyB1JQlbAH+MIAYFw8eKJpJbs7Gw6dvRHC6Cn1E0mi5natmlDPXr0pIv7XExJSUkKTgGV2Jch5jA4ZcqUA4FAYLLVal37yiuvlNbcMyQzEwVEAVFAFBAFzr0CAoPn/hxU2wyeeuqpCxcvXjxt4sSJg6699toouH8BT7DocbcPJGog3g4wdfToUdqzZ496wlqIMi55eXmq6DN3BgEEYhxkH+OJOoRceLqiGxkHxgBoLC0DqyTiFVEuBu+Nf2M+mB8skrBQtm7dmrp160bJyckqWQRWSrY4YnyGQAbDgoKC4G233bbD4XDcExUV9dWrr74qlsFqu8JkYFFAFBAFRIG6oIDAYF04iyc5hjfffLPN/9ykD40bN+66m266qSniAvEA2PGTgQ2WOs4exmf4G5CGZA1YD3Nzc+nQoUOqI0hOTo76G0AHax5n/vKrcTpsgWRLIWCSW9fhFWBptEIC+GCNZPc0tmf4M2YcYx/c8o5fYVXcunVr4E9/+tO6du3a3YN+xq+88oqvDp9iOTRRQBQQBUQBUeBXKyAw+KslrLkDbN++3TZs2LBJAwcOvPPqq6/u1K9fPwtgC1DFcIb3xtg/tuQxbHESCCyKAEh8z4DH0AjLIUCQM4DZCsjbVixKDQjEk13KRte1EU4BpFz4mkGQYxM5O5ndxJjTgQMHaMmSJb758+e/e9FFF/1fjx49jkmtwZp7fcrMRAFRQBQQBWqGAgKDNeM8VNssRowY0cXpdN5xySWX3HD55Ze36tGjh7K8GZM7AFiAK3zGwMdxfkYLIk+SE0IYKBkgeVuGO97euJ0RLtlVzftkiDTWKWTgZBg1zhHb4wEY3bVrF2If/Z988snegoKCR3Rd/+zLL790V5uwMrAoIAqIAqKAKFBHFBAYrCMn8mSHMX78eOuqVasu79Sp023nn3/+5T169GiK5ItWrVqppBBVu8/rVRY4I8QxDGLcihY8fMaAZ0wYMUKiEQCNYzHMGefL3/NvGPwYEvlvBkNsD2CEJTIrK4t2796NZ/D777/PWbZs2aIWLVo88tVXXzkRsljHT68cniggCogCooAo8KsVEBj81RLW/AF69+7dQNf1SxITE2/q1KnTkKSkpATE5CE5A5nCcB0DBhn8jJnARusew6IxO5i3NbqO8Rt2ERvBkceqCIfGbfg7WP24jA1gkB/4HLGB6FMMEDx8+DCyoIO7du3K37lz51K73T5z48aNewQEa/51KTMUBUQBUUAUqBkKCAzWjPNQrbPQdV1LTk6OiY6O7hsXF3db8+bNh7Zv3z42ISFBZeciKxhWQiRyIIMXn3EcoRHg2C17MgCsaO2r7KCMFkOGRuN2bDk0xigi6xjJKvn5+ar0DV6R2MJJLQcOHCjIz89fZrVa5w0dOvTb1NRUf7UKKoOLAqKAKCAKiAJ1SAGBwTp0Mk93KBdddFHjoqKiUZqm/aFJkyY9ETuIItMMgagjiFIx0dHR6hWQiGLTSPZA6RZj6RgjEFZm6atsLkZrYUUrIReehusXySjIZEbmMuIBYQkE/OFvZDaj3A3K4OCZm5vrKi0t/aJNmzZz77jjjjU33nijdBw53YUg34sCooAoIAqIAgYFBAbr0eWQmppqWr58eedjx45Ncjqdt8XGxkbCXQzwYwshwJC7jwAKOfMXJWDwBBTiyb2KAYjcmcQYR8huY04u4XZ0kJuBD7GK3I4OAMhlagCAeA8ABBQCAFHOBjAICyHgEEBYWFioW63WPS1btvzbtGnT/jZs2DBXPTqdcqiigCggCogCokCVKCAwWCUy1p5BXnjhhcYLFy68Yd++fY8lJCQ07dSpk4rNA5gBwricixECYR1kGOQagYBAfqIWYMXWdNySrmIfYkAiYBD7YxjkDiQAP0AgWs7hFfDHJWugMIpbAzwBmLAK7t+/H1bA9HHjxj0+c+bMtbXnLMhMRQFRQBQQBUSBmqOAwGDNORdnZSbbt2+Pvu+++646cuTI0/379281aNAg1ZUEcXmIx0NiBixyADJAGsfw4ZVLvrC7GADISR6AP35vTCYxJoRwH2IGRG5Lx63pjLUDOUsZAAirZePGjVVJHFgtAYSZmZm0cuVK1+7duz+ePXv2o9dffz2SRuQhCogCooAoIAqIAj9TAYHBnylYbd88MzPTcccddwwrLS2dl5KScl7Hjh3LS8ewKxcWQiRpwBWLV7hpOX6PwY3j/9gCyDUDuX5hxULS7ELG7/nB+8MY3JkEVkjEKiJ+EUktgEB8ZrQ8YizA6qpVq5zp6envP//884/269fvUG0/NzJ/UUAUEAVEAVHgXCggMHguVD+H+2QY9Pl8c26//fb2SCABaCF2jzuTcPFoWPrwHgAHQKzozoUrl5/4jjuQcL1BIzAyNHLcISx+7PaFpc/4txH8GBi5WDWkw3vsd+3atUVpaWnvPfPMMzMGDBiQeQ5llV2LAqKAKCAKiAK1VgGBwVp76n7ZxDdt2hQ5Y8aMoU6nc85NN93UvkuXLipJg92y/MpwiL0wHLLLGG5iWPK4JzBbAY0QaCxgbSw0bfwNJ48Y94X9GTuaGOsNAkqxD+wfMLhy5criVatWvT9nzpzUIUOGiGXwl10S8itRQBQQBUSBeq6AwGA9uwAAg6mpqcOcTufTFWEQ7lhY6QBcsPKxpY8lAoyxtQ/WO44ZrCxGsKKsxlI0DHwMgzwuW/14H7AiAkTZUsiJJfgMiSVpaWnFaWlpi2fPnj1jxIgRB+rZqZTDFQVEAVFAFBAFqkQBgcEqkbH2DJKVlRU5fvz4YSUlJXNuueWWpA4dOqhyLYBAdCNBORljXCDX/+PkDgY3rjuII2dwNNYbNCpiBEGAJkMk/xb74LhBWP3wPR6cOcwuYiS2INEF+wnDoHPVqlWLX3rppdRLLrlEYLD2XIYyU1FAFBAFRIEapIDAYA06GWdjKogZnDx58jCXyzUnJSWlfXJSewVWgDDEDwLAGL6Uxc+kqQ6/OukU1EOtfvE5F6Rml67xlbepzDrIGcf4DmCJxBS4fHEhmkxm9RrUg+VdhdlKiNfjOTlU6nIRNnJ7PJSeng4Y/OCZZ555dODAgQKDZ+MCkn2IAqKAKCAK1DkFBAbr3Ck99QEBBmEZ9Hg8c8aOHfsTGEQsIKx0sOCd4P4NQxrH/3Gx6op7q6zLCG+D3wIAeVxYFJGpDPcvgNOknXg5sqWRM5RR+gbxjQyDaWlpJWlpaYDB6QKD9exClsMVBUQBUUAUqDIFBAarTMraMRBgcMKECUMBgykpKclGyyDcxIDBEyyDmqbcsspkF4Y1wCLq/aH+H4MaH/2pYBDbGBNLAINc05B0nTS1k5Dlkbc1jgcYVOAYtgympaW50tPTP5g3b940gcHacf3JLEUBUUAUEAVqngICgzXvnFTrjACDEydOHOJ2uwGDHRgGAYFGN7GxTmA5wMFlHIY1tgxWFifIMFfZgXA9QrzCSlgZDBp/Bwsl4FO5iSuHwQ9nz549bdiwYRnVKpwMLgqIAqKAKCAK1FEFBAbr6Ik92WEZYPDplJSUjhUtgxwzWBkM6uGrBXBmdBMbrX2835MBoRHuToTBH93ExvFOiBkMwyDmgbqHsAympaV9tGDBgkcGDBggMFjPrmU5XFFAFBAFRIGqUUBgsGp0rDWjrF+/3jFz5szBZWVlsAyWwyAyeGEZRO/hijGDyvqn/hdy4Rph0OgmNsb4nUoQBsUT3cRnDoPsJl61alVpenr6h3PmzJk2ePDg/bXmJMhERQFRQBQQBUSBGqSAwGANOhlnYyoZGRkRkydPHlIRBpHli5jBk8IggFD7KQxizpVZBk91LOz2NcKgch+HYwaNv63MMmiIGSxdvXr1R0899dQjAoNn4+qRfYgCooAoIArURQUEBuviWT3FMZ0MBrm0jBEGMUx5r2HYBQ0JJBXdxAxtp4oXZHCszDKoB/WfZBPzYfAcjh07Vp5A4ikrQ29iBYNwE/fr108sg/XsWpbDFQVEAVFAFKgaBQQGq0bHWjPKqWCQLYOVZQjDGheqMkiqDR1gENnEFa14pxOCE0iwHfoZV1ZapmK8orG0DIpOYy4Cg6dTWr4XBUQBUUAUEAXOTAGBwTPTqc5sxTCo6gwiZrB9soIyuG4TEhLKi04bS7qUZwBrpOoPIr4QpWXQvs7oxj1TkSq6iVXtQBSdpnAZm/BA5VZJlJ3RNMrJyVHdUhC9CBgMl5aBm1hiBs9UfNlOFBAFRAFRQBSooIDAYD27JE4Gg7D2nQoGFZjBOqjryjIIGETvYDwqWhJPJanRMsgxg4BB1Bg0XozGEjQMnCgtA8sgOqF4ykLZxEggeeaZZ6ZJNnE9u5DlcEUBUUAUEAWqTAGBwSqTsnYMdDIYhLUvPj6+UstgmPhCGcVhGISbGJbBXwqDGIc7kKAdnbEDCbuJ2YLI3VDYMmiEQXQgmT179nSpM1g7rj+ZpSggCogCokDNU0BgsOadk2qd0S+FQbYMAsw4ZpDdxAxtZzLxymIGuTex0TZotAyeAgbRjg5FpwUGz0R82UYUEAVEAVFAFKhEAYHBenZZ/FI3sQK+cMzgr4FByF0xZtBoGTSWqeF6h0Y3cYWYQdWbeN68edKbuJ5dx3K4ooAoIAqIAlWngMBg1WlZK0b6xTBoNqlsYqNlkGMGf45lsCIMcjYxrIKmcB9kjkE8HQymp6c7AYNz5859VHoT14rLTyYpCogCooAoUAMVEBisgSelOqd0KhhMTEwk9CiuDO409CXWNAWD3IHkl8AgxxwaYwZDCSSoGHPi5WjMJoYmFRNIAIMrV65cDBgcNGjQwerUTcYWBUQBUUAUEAXqqgICg3X1zJ7kuLgdXcXSMkggOWk2MemkmUxqRIbBuLi48gSSn2MZrCybOBQzGLIMGh8MgxwzCBiEmzioB8nt8dDq1audq1atev+pp556dMiQIYfq2amUwxUFRAFRQBQQBapEAYHBKpGx9gySmZnpGD9+/GCPx/P02JSUTh3CdQYBg7AM2m020g1QFupHzP/vRBiMjo5WB/5zSssYt0c2cVFREVWWQMLbBQIBtQ/EKaIDCbYPBIPk9XkVDC5fvvz9OXPmCAzWnktQZioKiAKigChQwxQQGKxhJ6S6pwMYnDR+/OBSdxgGk0NFp42WQQWAJpOq56droYLPoW50ITcxwMxoGfw5MMit6GAh9Pv9Cu5U0WmMX+HgsS1gEJZH7PPo0aOqYwnmF64zWAwYhJt42LBhmdWtnYwvCogCooAoIArURQUEBuviWT3FMQEGJ941cYjbU/qUsgyeAQwq06BOyo1bWQLJz4VBhsoTYVBXrmJj5xMcRjCok8ViVkeUnZ19QgeSL774oig9PX3RY489ljp06NCsenYq5XBFAVFAFBAFRIEqUUBgsEpkrD2DKBicOHGI23UGMKjKTMNKGII0tIurChiEWhUtgxUTSGANNLqI8R4w6HK5wlbLIH333Xf569atW3j33XfPHDx48LHacxZkpqKAKCAKiAKiQM1RQGCw5pyLszKTU8Ggyia228sBEG5i+G41zRSy2IUhrmI28c+xDPJBYjwAXsWYQa4zCLcwwyD2h/hCdCDxeDxktljIH/DTt99+m7thw4a37r333lmXXnrp8bMioOxEFBAFRAFRQBSoYwoIDNaxE3q6wwEMTpg8YajH6X7S6Ca2Wq0qm9gWEREaAqVkwvDHsMfu3eqGQS4/w/GCDI4FBQUqvhFUWlhURGvXri1Yt27dOw899NBjw4cPzz7dscv3ooAoIAqIAqKAKPBTBQQG69lVsWnTpsjpM6YPcZeEYbB9Mvm8XgIMnmgZRJFpOIlPzBY21hnkdnQ/xzLICSQYp6JlMLy7EIuG3cR4RWwhti8pKVHJJh5vmUokSU9PL16zZs17s2bNevSKK644XM9OpRyuKCAKiAKigChQJQoIDFaJjLVnEMDgjBkzhpaUlMAy2DE5XFrGZrVSy8REstpsqpYM1w40xgziKCtmE3PCh7GN3OnUYAvjiTD4Y8lp4/dwFytrIJEqQQMILPW4lbt43bp16EDy/uOPP47exJJNfDrh5XtRQBQQBUQBUaASBQQG69llcSoYTISbOBwzCBjEA9ZBlJlh2Pu1MMjwyJbB4uJiBXbGBBJ8hxhBwCI6ouA9oBDb5ebmqrIynrIyWAZVncG5c+cKDNaz61gOVxQQBUQBUaDqFBAYrDota8VIWVlZkePHjx/mcrmeTBmT0oFLywD+WrZsqbqKVLTyBQ3+W3YTN2rUqHxb7hDCLuBTCYH9qCLT4TI1sPTB8me32UlHMemwFRBjOhwO5b6GexiuYmQSKzdxWRmVuEoQM1i8evXqd2fPno12dEdqxQmQSYoCooAoIAqIAjVMAYHBGnZCqns6W7ZsiZo+ffrQ4uLiJ1NSUjpwBxK73U4tWrQgvHLLOFjjVFkZQyIJzy8mJobQm5gtfeWWRGQgn+IBCISFj93QgEHAoRmWSP3HDieAQBTCxnaAQFgJYUUELAaCASp1u2nTpk0FGzdufOePf/zjY/3795cEkuq+eGR8UUAUEAVEgTqpgMBgnTytJz8owOC0adOGOZ3O2YBBFTPo85IVvYnjExTg4WFM9FAlZsLpJIAzPBs0aKAsg5w8wtbE01kHsR2AjuERgAcYDAaCylWMzwGBGKesrEy5iWEVBAyiAwk+i3BEqJZ033zzTeHGjRsXjR8/PlVgsJ5dyHK4ooAoIAqIAlWmgMBglUlZOwb6CQwmJ6uYPJvFSvHx8SdY+wBubCVkCyHct3gABmEdxIO3M0LkydTgYtP8O1j9AHh+n1+5iWERxBPWQ3yHtncAQQDh4cOHFTjaIyKUxXLz5s3F69evX3THHXc8Kh1Iasf1J7MUBUQBUUAUqHkKCAzWvHNSrTMCDCKbuLCwEJbBjsnhdnQR9ghq3rw5RQC0whY6TIThDxnGxlIz3JvYWBj6TCfOySMAPMAdw17A51eJInjic1gQEZuoehcT0fHjx9XnvoBf/b1z586ir7766h2xDJ6p8rKdKCAKiAKigCjwUwUEBuvZVXEyGIRrFkWnoyKjYOordxOXJ5OE2hOXxwgyDALs2Hr4c6SENRKwB6ugsiwGdfL7fOX75WxiuKLhSkYsI7qVOJ1OKnG5VAeSPXv2FGzevPloF7OdAAAgAElEQVSdu+++e8ZFF1109OfsX7YVBUQBUUAUEAVEgZACAoP17EoADKampg4rKip6wmgZRIxeq1atKCY6WoEZQyBi+PCdyv4NZxXju+jo6PKYwZ8jIcMjXtkyqDKUMX4gqKyC7EqGxZBLysBiiWSTvLw8cntQWsZDW7ZsKdy8efOiqVOnzujbt2/Wz5mHbCsKiAKigCggCogCAoP18ho4GQwCulRpmcgoFbvHiSCw0MFNCwAzmUOJIyj5AoudcimHC1SfqZjcTYQ7jMDSBwshSk5bzGYVL8jt57AtLJZ4ABiPHTtG+fn5FNSDKpt4/fr1iBl8b8aMGY8OHDhQOpCc6UmQ7UQBUUAUEAVEAYMCYhmsZ5eDAQZnjR07tlNSUpKy0AEGYRlE7KDZbCKv10fZWVlwxdKBgwcIfYHRnaRt27bUuXNn6t69u0ogMZaWOV0mMaSGW5i3g+UPSSKIA4TR0Wq1kM1qK48hBAACDgGOANLs7GxVcxBFsGEZRDu69PT0xQsWLHi0X79+h+rZqZTDFQVEAVFAFBAFqkQBgcEqkbH2DGKoM/jEuHHjymEQwAXQ41Iu27dvpyVLltDGjRuVexYAB2BE6RnA4JgxY+iSSy4pLzyN77h24KnUAMwh/g8giCeyhgGDeAVYwtoYYbOrDGdAKh6wDuJvWAYBj2QK1SpMS0srTktLWzxnzpzUQYMGHaw9Z0FmKgqIAqKAKCAK1BwFBAZrzrk4KzMBDD766KNDiouLnxg7dmxntgzCAtesWTMFd5s2baK33noL2brUunVruvDCCxUo4rFv3z6UdFEWu0mTJtGll16q4gfPtM4gwA/QCOgE2B04cIAyMjLoyJEjyvrXrGkzOq9dO2rcuLGyPGJbgCYe2AZgikQWWAbDMPj+nDlzZggMnpXLR3YiCogCooAoUAcVEBisgyf1VIeEdnQTJkwY6nK5fgKDAD8kaMyePVtB2rXXXks33nijAkFO7ICbF/2BP/74Y9qxYwdNmDCBOnXqVP796VzFAD5YBgGFq1evpvfee4++/vprBXmAvzat21CL5s2pSZMmav9wRwMa4TLGfhFjyB1IAIOrVq167+mnn54xZMgQcRPXs2tZDlcUEAVEAVGgahQQGKwaHWvNKGEYHBKGwS5sGYRlD+9ffPFF+v777+nWW2+lkSNHKgsgx/lxeziAGSx7S5cuVa7eiy++mJo2bao0qNjXuKIwcPfC2vfZZ5/RO++8o6ATv0W8IpeR+X7rNtq1axf16tWLnnrqKVVrEEkrmZmZIcugRuVuYsDgggULUgcMGJBZa06CTFQUEAVEAVFAFKhBCggM1qCTcTamcjIYRKweoO+vf/0rDRw4kEaMGFHeYQTzwneAQFj1YCUEDALqEMcXGxursozZeniq4wAsfvTRR3DxqtjD3/zmN5SYmKhczfg9ElU2rP+SFi1aRGvWrKHBgwcrSyX2l5WVpb5H8WtPWRnGKFqxYoWyDA4bNkxg8GxcQLIPUUAUEAVEgTqngMBgnTulpz4gAwzONsYMwiq3ZcsW5SYeOnSoKjPDJV7wyoklADYkdgD+AJB4cJ9hvD+dmxjWvX/9618KAs8//3wVG4gxUV4GsKmSRbw+2rVzJ7322mu0cuVKmjFjhopNRG9iJKDAMgh3c1paWuHKlSvfmz9//gwpLVPPLmQ5XFFAFBAFRIEqU0BgsMqkrB0DnQwG4YYFDLZv3165i5E1zD2Hueg0HyGgDTF9ADdAHGCQ6wGeToXdu3erTiLnnXeegklAHbe0w/7sNhtZLVY1DLaFVbBjx450++23q3hB/BYJJG6Pm2Hw3Xnz5iGB5Mjp9i3fiwKigCggCogCosBPFRAYrGdXBWBw8uTJQytmE8Pyh3ItgDSAIICPy8lAIlgDuRsJ4v4Q58d/45XLypwuZhDJILAEIhYR46hewz7fCdnIJhSgDpeTQXLJf//7X5o4caKaA+ARnVAMlsFF8+bNe0xgsJ5dyHK4ooAoIAqIAlWmgMBglUlZOwaqWGcQ8KfawZlM1KJFC5XEAVDDgz/nbiH4DN8B4JDUwfUCjdtzRxJAIX6PJx4MltxiDt8zDMK6yNuo7YO6shYCCAGAb7/9NvXt21fNUWUWk87ZyAUrVqxYNHfu3JkCg7Xj+pNZigKnU0DXdXN2dra9rKzMVlBQYC0pKbEUFRWZcnNz8T6ioKQgylfqi3a5XDFur9vh8/kswaBmCgaDJqIA6bpJ0zRNt1pNQSJzwGoyeR0xDnekLbLUHh3tjrbbPZGRkZ6YmBhvs2bNfFFRUf7IyEivuYXZRznk7dq1a2hBkocoUI8UEBisRycbh3oqGERpGQAexwAywAHQYDXEg13CDRs2LN/O2L+Y5eR4Q4ZBWAPxZMDEK4APYAnAY1cx9umwRyhQBAzib9Q7RIwikljgKkbMIN6np6cXLFu27J0XX3xxpvQmrmcXshxunVBgz5499gNFByIO7z/s2LNjT5MjGUcScvLzm5eWOht5y/wxQT3osJhMEf5g0Krpul0zmx12qzXKarNGW8wWB2manYjMpGkmPRjUgjr6qodvQHXSNZMpQDr5A3qgTA8Ey4JBvSwQDLr9fj+eZbqul2ma5tF13UVasNRisZfExkQVNm3cNL9JQpOsVs1b5Xfo0KG0RYsWZU6n0ztw4MBQJXx5iAJ1TAGBwTp2Qk93OKeDQVgG2aoHyAMEImM4JydHvcdncXFxqrYggBDuZWzPQGi0CLLLmAtHA+zY/YxXgODhw4fVUyWGhDuQtGjWXLmhEcdoBFHMAaVlSNNU0enVq1fnL1u2bNHzzz//WP/+/bNPd+zyvSggCpw7BXRd1/bu3Wvbtm1b9BdffNF49+7dbY8fPx5vslga22y2hhGREfEWs7l1MKA38/m8MT6/LyIYCNqCwaAFz0AgYA4Gg6hAb9E0Dea/Ew6GY5z51XhjiveGzwNEFNA0Tb2aTCaf2Wz2mi1mr9Vi9dht9hKz1VLg8/syPaWlxwOBQKFm0godNkdekyZNjnXq1Cn74osvzouPjy+98MILS8+dorJnUaDqFBAYrDota8VIHDNYVFQ0G+3o2E0Mqx0sgwyDOBiA1969e1UiB4CtuLhYWeuQAYxi0L1791ZZx3ATc5IJWwTZ0scgaIw3xNiw7KHv8TfffEM//PCDymLGo2FcQ2rTurUav127dmo+IYgM0OHD4Q4k4TqDgMHly5e/8+STT84cPny4wGCtuAJlkvVNgbS0NMuXX37ZcOvWrW2ys7PbBYPBxLi4uPP8fn93Z6mrhd/niw34A5FkIofZZLZarVYTt7c0xiVX9hnHKxu9EwyJfGPKN6XsjcDaZHyPUBQOaeE2mPgsEAgEYD00mUyeCHtEicPhKLTZrFlBjfZZTKYM0sxZjRo0yLjssssyhw8fnte2bVtYGZHfJg9RoNYpIDBY607Zr5swdyApKSk5AQYBebDGcdkYLI7ILv7qq69o//79Ctaw4HLBaQBh//79VU3ChIQE5V42Lr54z/GDFa2GWHBRVHrFihWqtR3G5j7EyCRu3KgRdenSRRWz7tmzp6otCHiEJRFPuIKQTZyenp6/YsWKt+fPnz9z4MCBR3+dMvJrUUAUqCoFYAV89dVX7WlpaY2PHDlynsPh6Knrer/CwsJuRUVFzWJjY2MsFovNZrfDxgeznVo/VGiKxaI8DqgsgHUlJiaWIhwRFB0VTdHRURQZGUWRUZEq0S3CHqG2sVotZEIoiinUI53UkDoFA0HlNi7zelXlA4871Au9tNSlwlNKXC6VjAavB/72qLCVUior84T6p4fjnhU8qgQ2N7wSfqvFWuxwRBxv0rjJvsjIyC/dbvfWZs2a7b700kuzbr/9dpemaSFftTxEgVqigMBgLTlRVTXNiu3o2DII6x7cv4Az9CjGAon3AELAGOAPlkOAHCx5eEUJmmHDhtGgQYNUqRksmLygs6XQWJaGYRHu3g8++ICWL19Ox48fVxZAzAPAB/A8fChTJbNccMEF1KdPHwWOAE4Up8aCjnZ0KDoNGFy2bNnbzz77rMBgVV0gMo4o8CsVgCVw4cKFTXNycjoQUV+32z2opKSks81ma2q321WjcQAZW+xQcB7rB9Yd3JBirUGCGorZA/jwVHCooM+qvBN44j2efLPJcclYc9glbLT6VbQGYg0zPrHmYQ2CRyQ/P1+te7hRxRrFrTDxPSfBYT8ej0f3eDzu6OjoAy1atFhtNpuXx8bGfjN48OCjN954oySi/MprSX5+9hQQGDx7WteIPZ0MBrHYxsfHK0Bbu3atStTAE4spMnlvvvlmBX+AsXXr1tHTTz+t3Mb9+vWj6667TlnwUDfQmIFsjOkxxvOgVMzChQuVmxidTm655Rbq0KGDWpjhlv7XP/5JS5YsUYCIu3X8x+KBBx5Q42NOyCbGnXw4ZlBgsEZcWTIJUYDob3/7m3XXrl2tMjIyrnE6ndc2b968a2JiYmx+fr6WkZGh1ozmzUMxwfg336ZNm3Low79vhjujexjgx+WojK5ivDdCIcMgJ8Bh7cKagjUJr5W5h41uYaxt3EUp7CZWUKksih6PgkQUvj948CDhWACMgFocD26kNU3zZmdn74mOjn6rWbNmH3Xv3n3vH/7whzK5LkSB2qCAwGBtOEtVOMeTwWAwqFO7dm1px44dCsQ2bNig7opHjx5NU6dOVVY5wB0WVJNJoy++WKcADRa8K6+8UlkIYb2rzCLI08fCipZy//jHP1RLukGDLqc777qLktu3V65fs3JD63RgfwY9+OCDtHbtF9S2bRs1PtzRXJswqAfJVVqqYHD58uULFyxY8Li4iavwIpGhRIFfoICu66Zp06Ylr1ixYkKbNm1GjRw5slWjRo2s+LeOeqEoaI/QD1gAY2JilLUPoMZQx6DHgIe/uaKBEfz4PVsIjb9ncOTYZYY65fINBNTNLX/G743b4LDxNwBQeSEMv8F32Bc+w00p4BCVDnBs2BbrJKyYixcvzjx8+PAbTZo0WTh48OBdEyZM8P0COeUnosBZVUBg8KzKfe53VjkMhuoAolfw+++/R5988jFlZOyn7t270YQJ42ngwMvIH/CT3R5avNVdO5nowQcfohUr0mj48BF07bXXqQxjhwOxg6E4HSMY4sh1XVOQ+dxzz1JW1hG6//4/0eWDB5AjwoYEYQoEghQMmMjnDdC6LzbQ3Xffqxbf5OQk+vOf/6yyi+G6AQzCTbx69eq8zz//fOH8+fMfHzx48LFzr67MQBSovwp8/PHHre+99977R40adcOtt97aHHG/77zzDr366quq9SS8B4A1gCBXFgAQMgQy1OEzbMfWQS53VRkEcqkrBkP+HcMgWwSNkGd0HVcEQnYbsxWRXcucYAILIRfJh1sZD3z25ptvUqtWrejxxx9XHowXX3xx7+rVqxfHxsa+8dlnn22rv1eFHHltUUBgsLacqSqaZ1bWpsgJE6YPcTpLZ998882dk5KSye8Lqrt0uGwKCvPpn/98hdZ+sZpGjrySbrv9VoqPb0Z+fxkdz8kmr7eMmjZtTrExjWjz5q005Q//R5079aQxY1Lowgt7U4MGMaSZUGzaR0HdHwJC/E+zUlmZlz788EOaM/dpGjToMrrzrlspPjGOso8eoGM5RykmJo7atelMFi2Wsg/n08MPT1d33jffPIZGj7qa3KVuKigsUjDoDrmJ85YuXboQRaeHDRt2vIokkmFEAVHgZyoAq2DHjh3vG37FiAm/v/X353Xr1s2M+Lp3332X3ln0jkoIQz9yr6dM3dRxSSqAHlv/8Bms/2wR5M8BV5W5iTl+kN3DDITsJmarntE9XBH2jJZChjx2L1dmTWSXM46NH7AKot86wmimT5+uvCi5ubmBt99+e/P777//0tChQxenpqYW/0xJZXNR4KwqIDB4VuU+9ztjGCwpcT8xbtzNXZLOSya/P0Bms0W5iY8dz6ZFixbSjp3b6IYbr6XrrhtNmYcz6PNln9C2bd+Q1++lVi1b04jho6h1y2SakTqb8vNKKWXMLTRkyOXUuHEcBQmlG7yEKgsmDa5fWP0QbF1G//jHK/TWwjdo8t13Ue8Lu9GGr1fSVxvTqMRVTNExcdSty8V09fAUatwwkV5+6V8qtvC234+j4SOGUlmph4qKneHexB5avUbB4Ftz5859XGDw3F9bMoP6q8DLL7+c+Pqbb77wl788PKhv374xHD+M2LpFixapygFt27ali39zkXKlIrwE8AXgYwjkGGNAHT5jCyFXJTBCH0CQvz8VDLJlkGMHK3MVMywyBBrjCwF/RjhklzLONOIfEVYDNzHmCBDs1auXinHGY/PmzbnLli17a9GiRS9t3br1h/p7dciR1wYFBAZrw1mqwjnCTTxx4sTBTqcTMNg16bwOarHD4tq6dRs6eHA/vfHmf6jUXUIpKTdQm3YtaenSj+nrb9aSzR6ggO6jgI8owh5D9959P3380XL6Yu03NOamW2j0qFHUtGljCgRRt8tHZouZggGdCgtLSCOrqhX4xOwZtO37zTT57vGUeXgPfbtlHQV0F1msGrndZWQ2RVPvngPoqiuuox3b99Gf/nQ/3XLzOBo58mrSAzoVFzvDpWUEBqvwspChRIFfpUBKSsqoyKjIWVOm3NcxuUOyBTeBKO8Cq1lmZqZKSluzZo2qFIC1BhUEUJ0ArlV0F0I9UbYYVkwKYQug0aVsrC9orDHI73EwXN2AC93zZxUtfuw2xuew+MHty+5h/M1PxAki5hnHg1c8MdcLL7yQRo4cSd26dVPHwSW4iouLAytWrEh/+umnn7v77ruX3XbbbaE2TvIQBWqgAgKDNfCkVOeUToTBcV1DlsGgWtTatm1N+/fvoxdfeo6aNmtEo6+5io4eO0xLP/+YNLOHomJIuYD9Pp3y85z0m979yGFvTEs+TaerrryOrrvuRkpMiCddD6iMX9yxlzhdtH37D5TQojVZ/geH01Pvp+xjB2nYsMto1w9bqch5jKJjrKSZdWWhLC7ykEWLoeuuTaHmzVrRnbdPoNGjrqXrr7+ezGSmwiK4ifVQzGDYMoh2dP3798+pTt1kbFFAFKhcAdQU7Nu37+PX3XD9nddee23TFi1aaOzqhRnf5/epWN9Dhw7R7l0/qFJRKCFVVFSk1ghYEbl0FayHqGqA0jKILVS1BCMiyq2H7AJmwOO/jSWtKs6SvzPWQa1YmBrWQEAgsoPRDQlWP3ReOnDggMoeRjksHAOAEfMCwCIbukePHqrqAZLnjMX3sR32t3bt2t1vvvnmvyIjI//z0ksvSS1U+UdUYxUQGKyxp6Z6JvYTGETMoB9dmYiSk9vTvn27af6CeZSc3I5+c3Ev2rZ1Mx0+sp969upALvdx+va7r6lhXGMqK9PJV2airp0votVpG+nKK66l668bQy2RdWwKzV3XibKzjtKK5Wl02WVDyWIx0f89MJnMVh/FNXSQsySXOnRqRy3im9APu3epRTfSEU0ed4CS2nWigZcNpwfu/wsN7D+Efve7FDLpZioqLiIdpWV+hEGJGayeS0VGFQVOqwBAcMeOHVFjxoz5+4MPPXTVkCFDohs2alheQ5BLSqGYfCDgp8KCQgVVsKodOXJElWpBHT+UaYEFjmMDcXOKeELAIOALVkO2HjIcsivZmHBitBIay1lxfUCOGeRyMUgC4WL2gECUssIT27PFEONj/2i/iXhAPAGrsGqiPqKx4D4n2EE4AOe6desKPvroo/d37tw5f8mSJTtOK6hsIAqcIwUEBs+R8Odqt+Fs4iElJSVPjBs3rotKIPGHEj0Ag/v376H58+dSUnIbSkhsRnv37qI2bRNpyNC+9PU3X9ALL/6VEhMbUmJCW8o57qS2rTvTd9/+QKNH/o5uvCGFEhNbAQNVdrDX66PdP+yh/36ylO68cxIFgl665w93kNnsJY+viBISm9I1o66m6JhIWvjOItrw1Ubq0KEt2aw2KnWV0XXXjKMF81+ii3r3pVtuvoM0XVOWQZ3CCSQhy6DA4Lm6mGS/9V4BwODXX3/dfNy4cf9+dMaj/YcPGxEZ1zCO9GCoKxuSvQBl6AwCt3HQH1BeCFjOAGSwwAEEYXnDK/7mGqcANcAbl3jhmoDGnufG7kbGAvdGy5+aBwKXww9j72KON8QroA/jATYR98cWQAAfQBAAiFcAKmdAG9tu8rhc9BpjrV271vP+++8v3bp169OrV6/+st5fMCJAjVVAYLDGnprqmdhPYbC9gkEsbkggyc4+THPmPkUtWjSm6Bg7Hc/Jokv79qELf9NDxRK++dZ7FBdnpS5dupLPayKbJYYy9mXRrbeOpxuvT6GmTVtg6SV0hMKivnHj17RmzTr680PTye0poT9OmUhHsvaTTm7qcX4XuuqKK+jo0Wz6zxtv0p59+6h9UgI1b9aE8vOL6JpRY+g//36HLrn4cvr9LeMp6A9SfkEB6RRQ7ejCbmKBweq5VGRUUeC0CgAGv/322/hrr7323/c/+EC/0aNHO1BQ2lhwnsvIKCgMuw0AZ4BCowsXYAXg47i9UNu4UuW2hQsXr9wlBIDIVj5O6uDyLwx+FeMKORaRX9nyCLiD5Q8AiM/wCiskWxy5XI0RJkOeD708PhD7qgiDmNfy5cvdixcvXnbw4ME5aWlp604rqGwgCpwjBQQGz5Hw52q3IRicPNTpLHwiVFomyQCDbajYWUSzZz9ONruJ7HaNcvOO0nnt21JkpIM+/ey/lJ2VrUCvTZvWFBvbiAryXeQs8tLU+x6ka0bfoLoJoMagxaLR8ePHaNnyZbR37z6aPm0mud0ueuDBqfTll2vIEW2ili2bU4sW8Sou5/vt21SmcqNGMdS6dTx53F4a0H8offD+Ehp9VQrd9Lvfk8vpooLCwrBlsJRWr0kXy+C5upBkv6JACIi0bdu2xY0aNervY28eN+yGG26IRnFpxM/hwdY67hNsgssg/GCA4m2MMMcZxPzK1kCjxY/LwmA4TtrgMXhMo+UQ79miZ7Qi8nzYoseJJwyqfByVWRYBigyGeOUba/wW1s5PPvnE+emnn35UVlY29/PPP98iF40oUFMVEBisqWemmua1ZcuWqOnTpw8tKioCDHYCDOIOO5Th10ZlAgMGi4rySCcv5eRmkz/gCwdQF5EVLp6gTwV5x0THUdaR49Qgtik99OA0Gj78CnWHDcug2Ux0KPMAffDhYnIWu+jhP09TPYVnzkylhW+/TrENIoi0IOXlIVbIqxZzXQtSbKydEhKakN/np27delPayg10372P0PChoyj3eC4VO4tJ13SV7SwwWE0XiQwrCvwMBXRdt15wwQVPnN/rgluvvvrqJr1799bQZQSWNTzYUmcxW+ApDncxMpW/GnfFxaLZ6laeiBIGS04CMYLmmUy1IugZs46NoMmlZLgzinH/FedptAbyfGHdxL6QHIMe7p9++umxtWvXvt6uXbsFr7322pEzmatsIwqcCwUEBs+F6udwn4DB1NTUYYWFyjLYEZlwcLlERNhUQHRUdCTNm/c07dy5jdxlTnK5islVWkLHj+WowtEmzUw+v0eVkHE4oikr6xh1aN+Vpj3yGF16aV/l+gEMalqA9u3fSwvffpPs9giaOuV+Vcvwtdf/TU88MZMs6r8TQSp1uVULugDqeQV8FBNrp0aNowgWhHZtO9Gmr7fRs/P+Sb0v+C0dyTxChUUFCiJLPS6BwXN4HcmuRQGjAkOGDLnGFmF/9MILL+x8/vnn27p3604t4lsoIETReeUiRnu5MBwa3chGyxy/ZwsfQ1ZlJWMqdjgyWuiMc6uYOcwZyBXPIJeT4blivhUf7Ao2FrZm6yWDJOIeUSx/x44d+oYNG3Zv2rTppTvvvPPvU6dOdctVIwrUVAUEBmvqmammeZ0Ig+MUDPp8iBkMtaOLiY1WHUiWLP0vFRblqc4jLpeT3KWI0QmS1+snm91MkZER5IiIovz8AhrQfzD96U8PUdcuPVTfYk1DsHaQ9u7bQ6+/9h+Ki2tIf/rTAyqYfN26L2jKlHuozFui3MmlpR5VjNqEAG47WlAFKDY2ghyOCGrUsAUdzS6gV/+5iFolJtGhjEw6nnucyBSgMi9iBkNu4r/+9a8zL730UulAUk3XjAwrCpxOgfvvv7/Ff5d+9uTgywddlZCQ0KhVq1Ya1hN0NYqJjiGT2UQ6+hAjkaRCvF1lVj4jmBlBsDKIrOz3PF+2+jFUcvyiMfGDP8NNMd5zJ5OKY/C8ja5vdiVjvoh1RDma77//XpXROXz4sHfPnj2rv//++/m7d+9ecjoN5XtR4FwqIDB4LtU/B/v+EQbzZ48bN64Du4lNJgu1bt2KGjZqQBs2rKf/vPZvysjYSyazTk5nEblcHvKU+pSVz2RGFcGAqrWVczyPJk2aQrfdehclxLdS5WRMZo1MJp327NlNb7zxBlmtNnrooYfJbDaplnaTJ0+gbd9/q+oOut0eVdoGCyzqkSFWMTYG7arQ49hMPbr3ovlz/ko+r07Zh49RcUmxykp2uZ2Uvjotf/ny5QvnzZs3U3oTn4OLSXYpChgUaJeUdEvnzp3vueCC87tHR0dHhGqXtlWt6FCHz26zU0S4/RzAixNIjCVgGLTYPQvIwrYMXdyf2GjtY+BjKDSeFP6O6xJWTGzBttyVhC2BFcfmWENjFrPRXY04QUAgAPDbb79VyS5+v1///vvvD2dkZPyjadOm//j444+z5GIRBWqyAgKDNfnsVMPcjh49GjVx4sThRUX56EDSIWQZ9JHZHOoKEBXlUJZA1BpctuwzBXaANhSmdhaXkj/gp8hIq4JGxMXAOjjr8adVHcHoqBjylvlVuzibzaxcJa+99hpFRcXQtEf+Qk6nm2JirTTriZn09jtvqlgiuIhR1ws1yGx2G8XERJHNGupjDKvhk7Pn0uUDhpLdFkX792bQ8ZzjpJl0KvN5BAar4fqQIUWBX9r+7nwAACAASURBVKrAiy++GD1r1qyp3Xp0v61Hjx5tmjRpov77ggxdtJ/DjWdyUntVsgUAxTGFRkBjMOQkDvwe8czcNcRo4TPO82QWQ96G4/uMUIixuPUcfq9c2uilHn4a52BMSMHvMH+sW6iXuHv3bkLbPayHPMbGjRtLDhw48LGmaS98++23UlLml15U8ruzpoDA4FmTumbsCDA4adL4YfmFhbNvHpfS4bx27dWdNyyDgEFkA9sjbPTRR4vplb+/TIcPH1T1tXy+gHIV22xWIs1HpAWouLiIbrzxdzR50hRq17YDURD1w5QzRUHkgQP76dVXX6Xi4hJ6Zt4CZS30B920c+d2ejQ1lXbt3KVA0+dHCyg3WW02io6KJm+ZT4Eg2ju98rd/ktVsU/2Nc47mUH4hugD4qdRTqmBw2bJlbz/77LMzBw4cKNX9a8YlJrOopwogs/iee+5p/cmnnzzUqlXr67t27doEBZpRt09Z4Px+5TI2tqFDGRrAIqyEnORhtOYxDDKAsXuX6wMakzgqk50hkcHOCHrcJYRLx3C9VS5JY/wtu4ERD5ibm1teNBu1EfE7HgMZxJs2bUIh7dUWi2XupZdeuvz5558vq6eXhBx2LVJAYLAWnayqmGrITTxtWH5h/uybx43r0K5tUjkMdurUSS3MDoedso9m0csvv0jvvvuOgjWrJYKCAbhyy8hq05SrGPGEv//9bXT35KnUKrEd+f0IFddIMyFgnCgrK5Peeust2rZtO/3j7/8mq9VEmtlPGzaso1mzZtN3331HXp+HIiKs6jdwF5tNVvJ7NZWc8sc//pEmT55EpS6nsiBm7MuggoIita2nDJbB9PwVK1a8PX/+fIHBqrg4ZAxR4FcqsGjRIvPrC18fsWP7zqmkU9+WLVta4X1A7GBcXBwFfH7V8SO0zjhUBw98zgWdcTOKGn/4nt22xhIvmJ6x9Av+NiaEVCxBYwS6ypJQjIfL++OC2KhpyEWxCwsLVVFsdE/B/GFRxAO/wT7RTQVt9g4fPgwQPNq0adO5I0aMeHPOnDlyk/orryn5+dlRQGDw7OhcY/YSgsGHlWVw3Nhx5ZZBmy2C0I0EcYBwEy9fvowWf/AuZWYepObNm1HLlm0prgFaL1nJbPGTx+tSBapJ12j48KvpsgGDqUmT5mQxWVUJmbz8XPruu8304Ycf0KGDmfTKK/+gxMR42vXDdlq06B0qLHRSQkI8NWgQTWaLRkE9QEXFTjqalUvZR/Lo0KEsiomOpj9OuYcuvqiX6mhy+NAROp6TpxZftKMTGKwxl5VMRBQoV+DFF19s9exzzz1U4ioZ27BhwwboOwz3KYCvZUKi8j7AVayshYFQRxK4gvHEdoBBhkJYFRkOAY/4m61wDHdcOxDjVawfyHAI6x2XreEi1ewm5nZ08JDgPXdBMRa45rhFzhjGvlAEOzMzU7XTg8sYbmIAo8PhWBsXFzfjyiuvXJ2amuqXS0MUqA0KCAzWhrNUhXMEDE6b9vCw4uKiJ8aORTYx6gz6VWJIu3ZJCga/+moDffXVl+SItFOHDsnUokUzio6OI5slkiw2E/l8pcpN7C1zU1FxMdltkdS2bRLFxTWm4iInffnll7Rq1XI6eChDBVZjUb3h+hvpzrvupJISp6pZGBkZTQ1iY8lqM6lkFLiWAwGd3KV+Kikuo6NHc9SdNjKax427kWJjoulo1jHKLyhULmO3J2QZFDdxFV4cMpQoUAUKbN++3Tb21pv/r3HDRndfcMEFCR06dFCQtG/fPsrLyVUQBYsg1hoAIjqAAAQ5q9dYHBrvjaCI95zti1d2F3N5l4r1A43JKQA6bm3H2crc4o6tgRybyC5kdl0DIJEYwhZCwB8+Q7eSjh07Euoq4rsPP/zQFxER8UKzZs1eevfdd/dWgZwyhChwVhQQGDwrMtecnXDR6eLiotkpKSkdEdSNHsJwy7Rt204tzHB1oFtIkyaNqVnzpioLMNTaEzUEA8pVbLdZlTsZCSVeb0AtyhazjXbs2Elr164hp7OYWrRorj7nu+0rr7ySWrZMJIcjkjRVr9BLfr+PdD2gys5omolsVgcF/JoqOu0sKabt27+nzp2SKSoqkg4dOERFRcUqQSUEg6tVNvH8+fMfl5jBmnONyUxEgUGDBv2hVZs2U/r17duuV68LyOUqpZyc43Q0+ygdPHgwXMS+QP27xxphRz/gqCiKiopW7mNYCJFIxm5YKMqt7JTbGN1E0ApJ08hsMZe7lLEdu5GNcYKARM4aNloQjbDInxvdxABXPLGGoXQMxgHEAv6aN2+uiu8jLhLWS3z/3PPPufWgPq1nz55v/OUvfzkmV4IoUFsUEBisLWeqiuYJGJwxY8ZQFJ0eM2ZMJ7SOwt0yFt/k5GTlhuEYHdQM5ADtQACwhrg+ZAGG3DmoBRgK6A5dRtgGbhMEWCMwHDCoSsb4fAow0eQdiygWeMQHos5g6G69jHQgnmpVpZFZC7V4wv5VUDfpapwD+5GxV0xBXVcwuGbtmrzPP/8cMYMCg1V0fcgwokBVKHDVVVfdk5iYOOW3v/1tUq9evRSg8VoAdyrWCLhXjx0/rroKoY85YAr/3tW2uPU0h9zHnGASGeEodxHz58oSiNqmeDW0umPLnzEjmMvBYM1idy/WJu5zjFcuZYPPsT32gxtkPOG6hssbaxieiHXEOsgdVrDt/9zjHp/uf6hTzw5vPfyHh3OqQksZQxQ4GwoIDJ4NlWvQPtCbePLkyUOLi4tnAwYBgKFsYhN1795dLX68aLLLhVsshQAttOhigQY48kKIhRzbsVuHa4jxnToAEO5ilGIAKGJx5f84wP0CEERhWtUaD22rNE3NC/vxe0Pt8g5kZFBefn55zODqNavz4CYWGKxBF5hMRRQgoquuuuruxMTE+xgGOWaPY/iwPmDtwE1diauk3P0KV2txURE5nSXkcbsVHGJNUFAX1CkYDKgkNawLeOIB7wQ6GBnLv7DL2RgfaLQCGkvMGPsVA+6wrmF9ggsYN7AAQLwCBvG5sUwNxyEq66bdTvOfXeANBPWHO/RIeuMvU8QyKP8Yao8CAoO151xVyUw3bdoUOWPGjCEulwtu4s4Mg1jMkE3MDeZ5geQ7dXbXYLHE4gxXDpeDwOKIzGC4UlA2AnfNxgw/fA5QRD2uTz/9lEaPHq3qjnHMj4rLUT4a/B/+F8rS4/idoD+gFmjAYG5eKIGkzFtGq9esyYOb+JlnnpklbuIquTxkEFGgShQYOXLkPfHx8coyeMEFF5Rn32JwrhWIf99mK7oOhW4w1U1oALHIoUQO3DziFYCIV1gPYVUs83jCqwSpOD4AJQrWcws7Y2kYtgJybCHWHKxhnM0M4MMTkIekFrYAwu2LtbBiDCLf/PIrzxuv2H7Bc8/6/xdQPa17167/ue+++7KrREwZRBQ4CwoIDJ4FkWvSLgyWwSeMMAjYQvkHLIyVxdHwnTZbB7EdFmu4f/F+0aJFtHfvXsLCf9FFF6k7aa4Nhuw8uI9XrVqlnnfccYcCxvPPP1+9qn7GGjKKQ+2qVNsqs1ktxKqGFz7TdTp44IAq7QArALuJBQZr0tUlcxEFQgowDPbp00fBINfw45tKtvyrG0DAoAoG0Qnv+N8+r0N80wmwAxR63IDBEFQyDHp9XnXzyCEuxrqF+BwAyNnKnJDCiSgMfXzujO7kyopcs3WT10IGQ4z33PPP+3UTPdoxKfnVBx98ULqOyD+IWqOAwGCtOVVVM1HA4IQJE2AZBAx2gWUQLl4siEgmQXA0u1CwR15guT0UPsOCjHgZ3Kmjwwi+27hxI23ZskW5VNB+Cq5gwBxcvbizBwyiXRP2A3cLthk/fjwhZlHF54Qtg9g3/oOABRf7QeYxElgaN2pEx7KzKSc3V8UMlnm9KmZQYLBqrgsZRRSoSgVGjRp1d/Pmze+75JJLymGQQQ2vACcFiGZTyIugk7IKqmUAISMmU3kpGGOtQMAf1ggFdlabunH0Ic5QD54AgrxesZuYawiy9ZAhD58zDDKw8v55vwylPDe8ciwizxOvAM75zy7w/y8RLrVtp06vPjJ16pGq1FTGEgWqUwGBwepUtwaODTfxY489NrikpGTW2JSx3QBjcLkyDMJVYgRAXgitNquK2cGCiQWU77QXL15Mn3/+uYI2uI4BlrDeYdEG5LH7BN1N+vTpo9y92AbWQzSyxzgARj/iDfk/DMFQm6ivvvqKXn75ZWrUsCHddeddKtuw2OlU80OdwTVr1+R+/vnnCxcsWPCEuIlr4MUmU6q3CgAGmzVrNqVPnz7te/furf7NGuEKa4gq3IwktXDiGCrVMzAau5FwfCHWHq73p2oNaiby+3yqrmko+exHkDTCJMDNWMCaTwqXsDF2MzmhBV0obqU8hhrWS7VGhcNa2ELIlkGsZc8+95z/fzNJTU5O/rdYBuvt5V8rD1xgsFaetl8+6czMTMekSZMGezweZBN3Q69QwBlADp0CTBazqg2IhRKlE6Kio5QVDnE8KOUAaOTFk98jKxALNayFsObBAoiK/CjJACsgaoq1atVKxQnyIs3JI9hGFZ61WpR1ENYBuIoBk2vWrKFHHnmE3K5SmjJlCl1y8cXk9fkUOGJOq9eszl22bJnA4C+/HOSXokC1KDBq1KjJCQkJ9wEGe/bsqSCOLW7YIcMgxxYzWDEMVrTCcewexsF6hbG4+LTRcoffGf82JqwYAZM/L69piH7EYY+EERaNGcoVxzVaOtUNcoSd5i+YDzfHo926dXtVYgar5dKSQatJAYHBahK2pg5rhMGUlJRu7c8LtaPDwopewEuWLqG//u1vhHIQiO1rd147BWAANFwsWDyxGCPAGnfCeA9rH1sBjbE6vNDznTkHcxv/o4C4Q/VbE2IG9ZCVQCfKzs6m6dOn0w8//EB/vPcPyp0cGbY8Yj6lbreyDAoM1tQrTeZVnxUYPXr0JLiJL7744mS2DBotabiRZGuh0RrImjF4MYwZi0OrUBJTyL3Mawp+Z0wcOcHCZ7AaGuGO16HyRDYVq3IiTPJ8+HecsWycH4fVWGxWevbZZ73/u6ed3rFXx/88cPcD0oquPv8jqGXHLjBYy07Yr53uySyDWJwRP/jqa/+hd999V1nxENN32cCBCtTwQFYvu2zwyoVWVQJI2EVjXMyNmXjGGBtezNnto8pOhOsMYpE9dOAg/fOf/1TJJqmpqTSgX3+10GcePEhFTqfaBWAwfXW6wOCvvSDk96JANSjAMHjJJZck48aS6/YZY+yMQGVMWjPG7OFzLgKNdQPJatxJpDILYMXkDoY3viHlv1WRfItFWRG5OgL6JleEP+N6ZgRC3jeOh9czwOCCBQsEBqvhepIhq18BgcHq17hG7YFhsLS0FAkk5W5ilFSAm7igqJC++eYbeu+995SL99Zbb6ULL/oNbpdVjA43aMd3eBhjcYwxQXyHzQdvrFloDO6GZRAwqOoJBgO0betWenvh27Rp0yZKSUlR+0fnAfwH4Qj6gObkKAtiuDcx6gzCTSylZWrUVSaTqe8KjBw5clJ8fDwSSBQMAuDwOB0MGm8qOauXLYcIZeFQE45r5pvMiq7iilDHgMnrEK9VSIJDqzyVnRwMmQaN1sOK57FiUonAYH2/0uvO8QsM1p1zeUZHwjCosonHpHRLDncgAQyitIw9wq5Ktyxbtow++OADioqJphtuuEElf0Q5ItVdMBZi3KHzXbZx4T3ZQspZfLwt7srZ9YPvCgoLaPO339J/P/kv7dq5k6655hr63e9+p2p/4Y4d4x4+dEhlE2PJNsDg2wsWLJAOJGd09mUjUeDsKHCmMIibzHCB0RMmxusMF7LHDSTWAtQxRXiKutkMu3RDf4RAzmgZPJmVkHeEsQGCKITPscoVIZL/5rFOBoMqUc5uK7cMduvW7TWJGTw715rspWoUEBisGh1rzSiAwfGTxg/2lHhmp4wZ0xWuYUAZ4AzZvQryTBoVFBbSsuXL6MOPPlJ386NGjaJ+l/ZVSSWw5AEe2c1SEQqNLh+2BvBCjW2RZII4Q7yHZRDJJl+s+4KWLF1KzmInjRg+HB0M1L4wFjqQ4D8GGfv3q6KzWPbDbmLVgURgsNZcfjLReqLAyJEjJ8bHx089nWVQC8fpIRtYhYqEgY5hEH8jhAVrBcJSWrZsWd55pGKh+orgZoRBfMfrFCeSYN0DDB49elRZBVUzTENLu4qnypjcUtFNrGDQZqMFzy7wapr2aFcpOl1PrvS6c5gCg3XnXJ7RkRhhcCzDIBJIrFbq2rWruuvWw63hcnJzaPXatbTs88+pqLCILunThwYOHKhiCxs1aqT2x0Vkjdl5FbP2jAkjeI9FGHfl6E+K2oTr16+nLVu3UITDQVdccQUNGni5qlPILmkK6mo/+/fupbyCArVfFJ1OX52ej97Ezz777EwpLXNGp182EgXOigJhGISbuMOp3MSAQaO1DfUCEQZSMdsXkwYMoioBoAt2wXKOVLbFn/6nzOg6xg1seeYw6hoSqfUFMIjqCSoJhAesJP65MjA0wieOgRNINE2bkZwsRafPyoUmO6kyBQQGq0zK2jHQ+sz1jscnPD7I7SpFO7puHcJuYtx9ozexRcFg6Fiw3BaXlNB3W7bQsqVLae/uPapjyIABA1T3kISEBFVOhjOIK9558904KwMARA1CxOns37+/vFD1jh07KDomhsaOG0s33nAjOSIiygvOYl5IXMHCnZ2VFXIT/xgzmL98+fJ35s+f/5jAYO24/mSW9UOBM4bB0EITWm/Qji4Mg3yjyW0pGQbbtm2rYBBrU7nrNjxGZVY93gYwyOuRMRMZ6xHcxKo1nhaCRH5UjIE2fEO6Hiz/ky2GBhh8LLlnz38/eO+90oGkflzudeIoBQbrxGk884PIyMiImDRp0uVed9nsMSljegAGUR4GCRzoCmJ3OFQID+IGsUabLWby+v3KRfvpx5/Q+++/r7qUwIrYoUMHVfIFd+vc1xPjGHuNYpGFKxhdSPBEy7oDBw7Qnj171B05FlwUrMZ4902dSqhJht6jxhZPgEGMczQMg5hbOGawYPny5W8LDJ75+ZctRYGzocDPgUG4aBnalDUPljnTj23pON44MiqSWrduQ3Y7YDAEj+oG9AxgEJsYXc+cyII1CWWsgoFguPj1ieqwl6MiJFbMZD7BMmg2P9alU6dXp0oHkrNxqck+qkgBgcEqErK2DAMYnDx58kCvp2z2mDFjeiYnJZXXCoT71xEZqXqFKhQMBdGov1Fwev/efZT66KO0ZctWat8+iUpcLtV+LrFlouoS0qhxY4qNiSGbza7cugF/CATzCwro6LGjlJ+fR3m5ueRxu9XdPeAT2+764Qfq0bMHTZo0ieIaNFAuH84WxBg2i0XN4eD+DMrJC7WjC7uJC5YtW/bOggULZohlsLZcgTLP+qDAGcOgHmp5ybX6ystRcc9irD9aaD2IiHSoJDdOICm34FXqJP4p1OETbk/HcIgYZBTNV0AKV/EpYgaNFsNTwSCZTDO7du78b4HB+nCl151jFBisO+fyjI4EMDhhwoSBgUDgiTE33XQ+OpCg7AMW4U6dOlFMuGSMyWwmf9CvFmmzav2kUUFePv3n36/Sp59+Srfd9nvas28f7d23h47mHFNuGxSmtpitZDVZVPwNFvBAUCd0HEUcotVmpvjGjahzp06U1D6JWrVpQ+vWf0nbd+ykYcOHqwxivy/U7g5JIxazmfRAkKwWM/m8Xjp8KJNy8/IoQDq5yzyUlp5eCMugwOAZnXrZSBQ4awqcCQwq639QL+/zCxAz9kBHuIoq+RK2AjoiHdS2XTuyW22hNnGhPOTQwxDvd7KDZCsfWxoRegI3MWBQQWC4tEx5a7tKBuL94Ya0fNd4r9Y3Ky147lmv2Wya2bmjwOBZu9hkR1WigMBglchYewZJS0uLePLJJy/z+/2zFQy2Ty6vAQYYRJC2WpDDHUH4jt2KxvJlXtUveNpfHqY777qLev+mN+UW5NGhrMN0LPc4HT+eQ26niwJlfgp6A6qRfExsHEU1aEANmjahhIRm1LpJI2oY10BZ+nbt3UOL3ltMTZu3oFt+/3vq2LEzeb0+MmFt1fVQDE8gSGaE8gR1OnhgP+Xl5ZFP18kVhsEVK1bAMpgqlsHacw3KTOu+AqNGjZqAOoMXX3xxRy46zTHFsKpxOzqEgHCCmbFIvdEKFwpYIVWBALVQjcBYsZ3dyZTFPo3b4m+Ex2A94XAV/NZYGYETSpSDxDCwapup3Nl6yIsCqCVSsdPPv/BCmWaiWclJqjfx4bp/puUI64oCAoN15Uye4XGcDAbhekH8H17V4mw2q6bsaoEMu4kRV3MsO5umPfxn2rThK7rjjttoxJUjqHl8Cyrze8nldofcu4Eg6b4g2rorN7A9IoJsEQ6KjLKTz+mkzMyDtPTz5fTBfz8mk9VG4yffTSOvuYbMFltowQ7DoMVkJvIjlkdXdcQOHsigvPw88gWDVOoJWQZXrFix6Pnnn0/t379/9hlKIJuJAqJANSswevTo8S1atJjKMGhM4OBuIOqzcDF7IwgaS8Ioax6sgLp+Agwae5yf6aGwZZBf4REBDKK0DBevBtBxRyWsY6q7SLhYttESGDDAIM8Xv3vu+efLzCbTrKSkJIHBMz0xsl2NUEBgsEachrM3iRNgcMyYcjcxqvsDBpG9qwKz0fvTbArdKZtMpFnMoEIKeL306XvvU+qfH6ZYewR1aNeO+vX9LV148YXUrnMHimoU92PcjWZS9/Q+p4sy9+ynPbt+oPXrv6RN320m0syUV1RIA4cOozsmT6Ru559PZd6ASgzBvhC/AxhU/+EwhYK/DxwMwSCg1F3qofT09KLly5cveuGFFx4VGDx715DsSRQ4nQKAQfQm7tOnTydjb2LuKqJCQfx+FQqCzkaVJWqwpe5klkFj3b/TzccIcmz9w/4Bg6rodDAEfgyD2AbrjIojRCJduBwNJ7iEEuxC66TA4JmqL9vVZAUEBmvy2amGuRlhMGXMmPPbh2MGYRGEmxjFpPHAYocyD7zg6mYTeeHeQZiP201T7rqTMr7fSc1iYsns9xFSTmLjYqlho4YU1TCWzHaLKi5dUlhE7qISKityUZHTRaaoKDI5HJSZnU1NExJo6oMP0qWXDyQdwGm1ki8QJA3JJ3pQuYNCfT/hlglSxoH9qi4Y7tjLAINpAoPVcInIkKLAr1bgmmuuuatZs2YoOq1gkHsTMwwCuuBFsJotJ9QZNO64vLRL2DKIG1a4iY3VCs4k4QNjVrQ2clIKF51mGCwvVwPviGZSsdKhbOUfW9XBRVwRBlU2scWCmEGPyWR+Ilksg7/6GpIBzq4CAoNnV+9zvjeGQZ/P9+TYlJSeiBlE7AwWMmT3ogMJHqEFL6Du3lWMj81KNrsjlBRS5qHVny+hJ/48jeLMFrK7PWT3BciB5u8aEby7lgirijv0lZWpp8kfJJ/FSgVmKxUE/BTUzHTX5Ek06qabKK5Z01AMjtlMPriZEYejh6BQxeOYQkHmGQczKD8vj7SATmVuBYPFK1euXPTcc89NF8vgOb+0ZAKiQLkCo0aNuhMdSPr06dOZYdAIXLj5DFn9TSoXuLJuIUbLIL7/NTBYGWRibUMCCWIGGVKN5WcQs6wKVas5/vg4HQyazaZZ7c9r/6rEDMo/iNqkgMBgbTpbVTBXwODs2bORTYx2dOUwyJZBLLjqbls9wxnBqvQDanpZyBFpJ5NZo9LiAvrbvAX00etvUFOy0HkNG1MDMpHm9lCZ20VuTykFKUiOKAdFRaN1nZWcmol2FhZTpstFV4weTTdPGE+t27ULWQABjviPg9WKnBEFg4hbZBiEpVC5ifPyiH6EQeeKFSvenTNnzrShQ4dKgdcquD5kCFGgKhQwwuAFF1ygLIOcaIHxGQZhfTP2FWZLn9HiZ3QTJyUlnWAZZGA83ZwrKyBthEH8Hje6yj0cdhlzdjFc2XjyozIYxHcIsVnw/HNus0l7QmDwdGdEvq9pCggM1rQzUs3z4aLTfr//yTE33dSdLYMoFt2xY0d1960y78IJJGphROxMQCcKouWSmXzkp+goBx3as5eenz2bvlueRi1tDmobFUcNNTPpHg85iwvJ7XNTZGwMOeJiqNTnoUMuF+10ltBvhg6j30+cSF16dCdrRIRyufhU5wEwKP7jELIUWMyoLwY3sUb+YKDcMggwdcMymJ4OGHxvzpw5jwgMVvOFI8OLAj9DgdGjR98RTiDpAhhEsgaDG4BLdRZSyRmhf+s/WgZRV7BCi7pwNjFbBjmb2OjSPdOpGS2Q3BGJLYPG79S650dRrFC8oLIOhmsQYruTJZA8+8LzbpNmmiVFp8/0jMh2NUUBgcGacibO0jwAg/fcc8+gsrIywGA3hkHcqcNNjJjBUJB0qHaWWsCRTaebiHxEfj1AHt1L0TGRZDERbftqI3386uu0PX0tWQpdFG+PpDirnYJ+H5X5yyho1ahMC1J+WQnlBgN0wRVX0zW330b/z953wEdRb9+fmW3Z9N4TQhIghRBKIIBIl94s8BCwI2J9Yn/q74kVseAz4LM8ffpsIE1RekkA6dKrBAgppPdNtk/5c7+zE1f+FlQ6u37WDcnuzOyd73znfM+599y0Dh2YiaxDFCGwTgIkDYOZv/LQgGMFJBwDipS3Q6+FZC1TXwtBVEync/PymtetW0fMoAcMXqDx49mNJwJnE4FRo0bdSTJxdnZ2OrWuJGZQtZBRwSCBsTPBoLu1iwoSiRmk35O1DDGDfwYMqjKwmgOt5iOTTEwdSNTfq1XF7N/0RV3OBurfWRXzb1nLvDPHwnH8ywkpKf971tOB5GyGiuc9l0gEPGDwEjkRF+owtmzZYnzppZcG2Gw2yhlMd2cGU1NTWwpImKmq2wqdwCAnKgydyIlUWAxRdMBptqCmuATb16zDD2vzUHuyCLzNQX9UClD0Gu/dOQAAIABJREFUPGS9BuGJcejStw+6DxuJ1u3bs2IRsowQmH2DmpzNs5sDR4CQnmQrQTcMV1XxyZMEButarGVy83Kbc3NzF86ZM+eZXr16eWTiCzWIPPvxROB3IjB69Og7wsPDH+3evXs6+QyqEqzKrqkFJHS9k1xL4Ez1AVS7D7FCEZ5TwJckMTaRuiSpErN7BfKvFZKov6d9nClBE8AzmUwoLS1lx0fHpB4Le6UFqquaWHJ1SVE8WBVAyLCiK5WGfqbjypkz2wJwL7Xt0OF/nt7EnsvkcoqABwxeTmfrHBxrSUmJ8Z577iEwOHPihAlp7mBQNZ2m3ZwJBjlm9uWaHFn6jIzGhnocPLAPmRntIdkdOH7gII7u3Y+KwmJYGk3sPf4hgQiLiUZy5w5I75iJgPBIlFRWISA4CAYjScQkERHu5JjRNFkKathqHMzfSxaoA4qSO1hwQgWDostnkDGDi+bMmfO0Bwyeg8Hh2YQnAucoAiNGjLgjKiqKgUHVWsbddNodDDL1wU2CZbOLrBSNMYBIgNDNZ1BlGNVD/b2KYvo7MZOqfyB9jmRr6ol+5MgR9iTwFxQUhOjoaERFRbX4nbLJiZQSSWKAUT1Wsplm+yVzfnfTaWIGZbzYpk2bT5988knPAvUcjSfPZs5/BDxg8PzH+JLaA4HBKVOmDCSZ+LfBoKT0JW7p1an48NPcSCBNTwUhTSZ8+PGHSG2fiuzu3eHv6wdTbR3qK6pgMzUxmcXX3w+BYcEIjIlik+aePXtRXVuHzE4dERAUBIFNsJwy+RIwpBU6+Y65WiPTilyr0TKZuKDgBGMGKY/QYrUib32eed26dQvffPPNZwYMGFB6SQXaczCeCFzFESAwGB0d3QIG3U2nKSwqGKQ5QqfV/UxG/nkO4U/sG3VHot7EKouoSre/BwZVcMlkaZ5nwG///v3Izc3Fvn37mExMcxPJ0AkJCcjOzkaHDh3YHMfYSVeqjFpYQnMRzVvEEGp1WnaWVeA659/vmE931XuxfVr7T6dNm+Yxwr+Kr4HL7at7wODldsb+4vESGLz33nsHWiyWn4FBtZrY3VrGXSZWZBFe6Rtsd8Db4MXYw3f/8x6OFRZg0IhhyMrKgr+vP3QEGFnuH4OPcIoCbIKA/GPH8O3XS9CzZw90y+4Gbx8f1meYyUK0ddKeXUnlxCoqEpLIJlySp4kZJF8wSRJhs9qQl8fA4KI333zzaQ8Y/IsDw/NxTwTOYQQIDMbExJC1THuSid3BIIE4knyZdEwLQVcFLwEvehKLRw+aa2pqalBaXsY8S+lvrVu3Zs+IiAgmy6rS8u8dOu2Ttkv7PHToEFasWMEYQSqcCwgIYH8jUHjq1CmEhIRg5MiRyOrchRXUtXgNunZC38XhstzitZqWFnZ0vLPfmWM+/YHnM1LTP/eAwd87K56/X0oR8IDBS+lsXIBjUcGg1WqdOeHmm1PdC0hIJm4Bg66sGHXVTbKILNEEzUOwO+Hj7c3yedbl5eGdDz9AcHgohg8fgY6ZHREaGAgvjY5V4wmCE7W1Ndi9bz+WLPkGQQGBeOjBB5CQ0ErJGaRVtiC05BSpDCEDg5yyitcQGBRFnCgoYB1IiEFUfAbzzLm5uYveeOMNDxi8AGPHswtPBM42AiNHjrzdBQYz1N7EKpNH22gBg6xOTVEgVNaOABtd90VFRdi8ZQv27N3DwBr9PSwsDJmZmejTpw8yMjIYkPulnsbqcaoVwipzV1hYiKVLlzJ/QTqu9PR0to3m5maWO7h582YGFGmbk++8ixnxk60MYwddx0nMoMMFLFXbGwKCBCxz5sxuPs1lPt+uY7vPn7j/iYqzjZfnfZ4IXOwIeMDgxT4DF3j/ZwsGGRPoKiBRJ1RmqSCI0Ou94GU0wG53oLKqCu/95wOsXLUKYaFh6Nu7LzpnZiI4MAhOhwMV5RVsMs9dvx4Ohw3PPvssBgwcAB9vI4ObdqdD8RR0NXynAUkVxWxgspZQIngXGDzeAgYlOKx25OXmWvLy8hbNmjXr6X79+nmawl/gseTZnScCvxaB0aNH3+rKGezwm2DQxQyqQFFl8A4fPowFCxZg3/598PXzY0xgaGgoA3FNTU2Ij4/H2LFj0atXL8bkERhTH+6ysTp30fxC7OKmTZtgNpvRvn17JgnT38l0n5lLazTs523btuGNN95AQqtWuHn8zYiMiGA5gy0AE1T4JioG/GSJ5cptJKZy9jtzmk+nPj+f2q7d50884QGDnivk8omABwxePufqnBzp2YBBVqXnspZpqdijwg5Xn2JBoqbxBjaRWixWLF+2DDt27MDOH3YyqcVo9GYSsFNwwGa1w2q1IDoqBsOHD8Wtt97KJm9Aglang0NwwCkIjCmgfYlOQVmFE2NAAPFnYPAEampr2cRMzCCBwdzc3MVvv/3203369Ck5JwHybMQTAU8E/nIE3MEg+QyqnYxUoHYmM0g7pPmE2LVjx47h888/x86dO9G9Rw8MHzGcsYEEBgkIksy7evVqBtwIEF577bUt84e7NY07O0i/p4IRAoLBwcFM/qXP05Mqit3zCWl+WrNmDRbOX4BRo0YhMyOjpfhEmRuVAjsGNMkD1aVsEJj893vvNp+eu6anpKR84QGDf3kYeTZwASPgAYMXMNiXwq5+CwyStQzJxMyF391ahmY/VukrK6tnQQCv4VlfUUoE37PjB+zeuQsVVVUoqyxHYWkp6pubCD0iKDAIqW3bINg/GImtEzBs2HBQIjjJzYT6BFFglX00sZIsrBaQUKzI2oEmaY1WC6ck4viJE0wmpt/ZyGcwN9eyfv36xW+99ZYHDF4Kg8tzDJ4IuCIwatSo21zMIJOJfw0MMl9RV19f+iiBNZJpCYz17dsX90y9BzExMayAjP7m7+fP5p6GhgYsXLiQ/Y4kY/JIVYHgLwFC+l3LPMNz0GgUG5nqqmqUV5S3SM2q/2BgYCA+/OA/oNdrevZEaEhIS39ltQMJ249GcVhQrWveefffTaftqZ/3gEHPpXC5RcADBi+3M/YXj5dMp++//36qJn7tzJxBdzD4M2bQVQxCk7aSw6cDJU5reQ1j6cyNJmxcvwFHjx0j9xlAr4NNcrLiEB2vgd1iZQUnI4YNR1JyG+YrSCDS6XSw/sc6nZZ1OSFWUE/+g5RYTotuXgGD7L2igGMEBmtr2Y3BZveAwb84FDwf90TgvEVAZQazs7OZTKyCQWba7FZAQnMI6wdMPoJ6HQoKCrB06XcwennhoQceYrnJxAZSz3JiDSln0MfPl23DYbMjPz8fXkYvtE5MbAF07qBQlYkJCOp0SrGH4CpQ4TkN6hsaUFpWxphFykukV1po0mtFWTnKysqQEJ+AiIhwyC5JWLW9YV1IOKWSmEAhzVM5OTlNpzHi8yltPczgeRtcng2flwh4wOB5Ceulu1EVDP6azyAxg4rLPoODPz1cTvysKwnPsYmPJX3T5OpwstxBkoqpyMMhONkkyeQUQWBG1pkZHdgKnvJqWiZTakLs2ov6O1ZdyPIGf8ojZInlzFqmgFUXqmCQqonz8vK+njlz5jPXXXdd8aUbdc+ReSJwdUXgTGbQvQMJgSc2f4CD5BShNxjglATwei2279iG/KM/ontWFjqkZsButjA1wma3w+80WxcbFweZk6HV65g5vcLI8dBodSzALX6F5Eygzi4ctZYjY2sOsuR0FYPwEBwCamobUFlVC15LDJ/IitVIOtZpDRAFAfV19fDz9lUK5iAxQEhzFi1iKdeZeqpTEYnMaRiAnJOT0yTLkgcMXl3D/Yr4th4weEWcxrP/En8aDJ6xCxUMqonbFrMFVVVVKC4pZlWAxODR5BgeHo7Y2FjmDxYZGfmTkaybsazacUAFlyQdMTCo0Sgysev1JzAospuDCgapHd2AAQOKzj4Knnd6IuCJwPmMwFmBQVpMQsOWgyInsWKyI0cOQRScyGyfAT2vhWJ2z8GLLF60esTGx0Cr08DmsENPaSq0OGUMndIVxB0MssUoS0CWwDFWTwBPkoMssSUnJ2vQ0NCM8opqlrIicwLsdhu8vIywWuzQ6wzKPCTTolf5nLJ4JTAoKHmD1DLTDQzOJjAoyc9lZmR8+fDDD1eezxh7tu2JwLmMgAcMnstoXgbb+itg0L1LgOrmr3qDsco6Vy4fJWRTLg/9zc/PD/7+/j9jBNXKPZUNdJeQ2D4kpfuAmr+jVhqfOHHCxQx6wOBlMNQ8h3gVR+BswSCFiFh/yiGm+aOhtp7lCoeGhYEK1Qi22SmFRFDAYnJyMkJC/BkA5CVAR/l/zILgp17qDK65wKHAE3STIMoOdjZo2/Re2p7N6kRdjQlVlbWgYmRvbw0Ehw1anZ7lFDodCuuoc32GsYItzOCvgcG3TZIsP9emfYe5z3jA4FV8BVx+X90DBi+/c/aXjph6E7/44osDHQ7Hz3wGKR9H9Rn8RZnYba8E4kjuZYUmLtCmdg1Qq4/duwioHmIq+HO3kaDNqu2c1F2Q2bRq1+D++mtg8M033/y/fv36Ff6lwHg+7ImAJwLnLALkMxgdHU2m0y0+g+o80CITk3uAJDCyjTxLmYOAIEPDaVjvcovgRE2jCYUlp9DY2AjJqbSMS0pKQEpqKkIDA6DlieNT2Dp2MyMmkT14xceUI9aQwKAIgZhBnmOWWCcLipB/5DhqqxrgsAnwNuoRERGIuNgoaLXK3EavJBVThxQyw5dEpb8xgUuSlClnkHaqMIQalu/8ds7bJkmUn2vTwQMGz9lg8mzogkTAAwYvSJgvnZ38WjXxHwWD9P4Wb0BXyzqa5FWgpxrBuoNC9W9qW6czQSD7+xkdCdw/80tgcP369d/861//+ue1115bcOlE2XMknghc3RE4OzAIaAlMEcgiqZjy/2QOBp2eAcHCilIcPVGAY/nHUF5SBqHZAm9vH7RLT0GX7G7I6pqFsIgwaLQ861bEIKDMK7KuzEF2ATcCilTYRsDTYrFg/4ED2LF9J47nn0BleRUEh4jQ0BAkJMYhISEeaWnprFiFOSfYFA9CApEcJytgkJhF1jWJ9U1SPAh5nhXA/IvAoIcZvLoH/2X67T1g8DI9cX/2sN3a0b02ccKEFLUDyS+BQVYs4srtUydB5gUoiqyPpyrj0nvcGUH3f6s/q9tRj7ulz6coKtV4ahcC6kvsYgtp+yoYpH1SziB5hVHytpozuHHjxiWvvfbac/369Tv+Z2Pi+ZwnAp4InNsInC0Y5IldY44BGjQ3NeFUcTEDXgZfb+w+uB+79+1FeWkZokMjEOYTgKrKKtQ1m5CY2hZDRo5At57dERIa4oKCBAJ5aAgQSjSPUCIg9VhXep4Lgh0HDh/GqtWrsWP7DjQ3kVWNH3S8Fo1NTYCWZxY1PXr0YCbXNNcEBgUiiBhI5oOqeCHSQ8lzZl3VFWWD46DX66gDiUmUxOeS2ifNfebhZzw5g+d2WHm2dh4j4AGD5zG4l+Km/4hMfCYYVHMGKcePZGLVONYd8Kk/q2BPlYbo9+6gT51QaVtq31K1AT3JRe7ysypHEzN4JhjcsGHDt6+88spzgwYNOnYpxttzTJ4IXI0ROBswCGo3SabyHA89VQybzdizcyeO5h+BU3KitLIcFVWVyOyQgUEDBiI6LAIlRSVYunw5Tp4qRnqnjrj+ppvQpVNHGL0MSsskV2EIZE1Lb3QqIJEFAaVlp/Dt0qVYs24ts5Gh7XbM7AAvvQ6HDv+IvPWbGbhLSW3HFrvUpq5btyyEh4cxsMfmNhfsFEWXCuICg+SqQPNhzjtzTIIkPJfaLvXLxx9/vOpqPPee73x5RsADBi/P8/anj5oKSO65556Boij+zGfwbJhB2ikBNppI6ZUAIa2Q6aH6h7kfmAoe3dlA98bytMpW3ftVyZhuDBqXF5l7AQnt55fA4MaNG7974403/tmnTx8PGPzTo8LzQU8Ezm0EzqaAhOxYyOiF4zXQEsvmFLBv714sW/4dDh85CJ1Bi6yuXfD3vz+IpORkJa+Q02Dn9u1459/vory6BsOHD8cNo0ciITYWskw2L5QrqGGvhNuoSR3HKT3S12/cgM/nfonCoiIMGjQI48ePQ1xsBOnTqKmux3dLVuM/H35MujXzPr1u4AAMGTII/gF+CmjlNSBvQoXMVMCgmt9M3ZkIDP5rzmyTJEn/TElJmesBg+d2THm2dn4j4AGD5ze+l9zWjx07ZrjvvvsGiKL4+sQJE9PaJCczk1VaCZPpNHUHUQpIXAtt1zdQ5REVoNErVRSrOYEqyFPf5155rDKC7u9RP/eT56AiF9ODmVm7up2oTKMKBsm+hvy9VJmYmME333zzOQ8YvOSGmueAruII/BIYVBeTPxWQ8HDKolKxCw1EuxN79u/H2vV5OHBgP0KCAvDMM0+jT7/esDis0HoZWBGIXuKwYN5XmLdgEbOtun3iBGR36QqO10IiIEiFbbzSUlPLEWCTUVddha8WLMT8xd8gpX173HHnncjokA4JTvCyBA00qK02YcaM17B4wXykprTFNT26o3//vggNC1E6MikZzb8ABmVoad5ScwYBDxi8isf+5frVr3gwmJeXp21ubtY3NjZq/fz85LCwMKFHjx4OjpaLV+GDwOA999zTX5blNyZNmpTWNrlNi+N+RkYGM4hmQE7tT/wL+YAE6ggIqmygmtf3R8KpgkFVTlZBJKFQtSk8HYd73iD1LK2srGRg0O5wMJ/B9evXf0vM4NWeMyjLrPcLt2DBAowbN+6qHNt/ZPx53nt+I+AOBrt06cJawalgUO1AwuyaRTsrItFIVKShx5HCIsxd8g327NmHQX3749lnn4XBx4CKhjqYrBbweh5RfgGw1Dfg9dffQGV5OSaN+xuGDRoCg48fqBRFJnNpuhqoqwknMLn46IFD+OSTz7H3yDHcNGEiBo8YDocsodlqhV6nQaCfL4waHjt37MZDD9wPvRa447Zbkd01Cz4+Rpc1PrvEQEtWsqahdERiBun7aCEzw+q3Z+eYJA8YPL+Dy7P18xKBKxIMyrLMffLJJ4bc3Fx/f3//sICAgGhvb+9gjUYjORyOmsbGxtK6urqqjz/+uJnjOOG8RPYS3SiBwSn33TcAgvDmpEmTUpITk1psXAgMUgN3Bgb5/39oqIBN9Qk8l2CQwtXCKrpyBul36j7omNRqYmIF7Q47Nm3aZNm4ceO3L7/88nMDBw7Mv0RDft4OixY6GzZs8C4sLPR2OBzevr6+eofDIRYWFjZlZ2dbx44da+nSpYvAURmk5+GJwAWMwNmBQWLuJMhOB3hqeclrUFJXi2/WrsWPR0/ihtE3YcxNY1FQUYuFK1dj+9GDCA8NxpCsLPTtkolFX36KrRvycF3vfhg/7maEhEdA5BUjaDKb5iURejIjdDiwfct2zH73P+B9QzD+jtvgGxmLtdv24GjBcQSH+KNn50z065gGnQjcP/UeWJoaMHH8WKSltIVeR32MaX3FgdfoyAYVgiCzbiSUK0i/0FBXFK0HDF7AIebZ1TmOwBUJBletWuVz5MiRXps2bbqxqKiok8ViCQ0MDPSiVmsWi8XsdDoL27ZtmztixIhvfH19TwwdOpSYwqvihkk5g1OmTBkkiuJbkyZNSmyTlMyavpMx9O8xg+4VxWoHEnd/wT8yNt2ZQXf7GSYLu8CgCg5Vr0GqJq6rq2O5QGaLBWvXrrVt2rRpxauvvvp//fv3P/RH9n+5vzcnJ8dgNBoT8/PzBx47dqx/ZWVlnMPh0PM8bzMajRVdu3bdFBsbu9rb2zv/nnvusbb0/bvcv7jn+C+LCLj3Jv41ZpB4NadTJG4NPjqOsYQny4uxaOVKlFU3Ycq9j8M3shXe/GQFDlZUIzazPWoryuAsPopHJo4B33gKud/OR0pSW9x+y10Ii4yBTXAiIMgIjvL5RCe0vAg4bMjL+x6vzfkP2nUfgLTeg7D58HFsOXwY+iB/CKINenMjHhg+GDf16YpXX5mJ3Tu3YdK4m9A+tR28jV4utwQOEuUltoBBWjPTZKWCQQ3enj3bJMryc0ken8HLYpx6DvKnCFxxYJBYwUceeeTeb7/9dvy1117bftSoUf4pKSk85cKR5Eg5Zzt27BAPHDjQcOjQoR8mTpz4RnJy8pa+ffvarwZAmJOTE7tqzZpba6qqHn/wwQcDY6KiWVzo0b59eyYTs9w+l0zsLgG7g0H6jLudzJnFIr92kbXIwS4mUM0ZdH8/6/xERq6up9J/lGPWMtTmjnKBrDYbli9fLm/dunXLo48++sKkSZNWXy0X9qFDh/Rz5swZsn379tskSeqenZ0d2rlzZx21+6POLzU1NfJ3331XV1BQcCQrK2t29+7d10ybNq3haomP53te/AicLRhUSjBE6GQnRIcFBaeKsHjlajTaNZg0+XHsKazD/A27EZycjgZehrdOhr7uFEKd9egc648j2zciPjwSt996Fwzevqiqq0Hnzu2h4wmxOaERLKQXY9GSZXj7v3Nx7fWTUCka8cOJEuhDwyEbDRAcFnjbTAgyVePFR+7D1o15+Pi9d3Dr+HHo1jkTvkYv1rmEuppIMg9R5iCQTOwqIIEsuphBDxi8+CPPcwR/NgJXFBh0ycOZL7744syHHnqox9ChQ33Dw8M5Ko6gh8owEbiora2VvvjiC9ucOXMOPvjgg4/4+vrufOihh+x/NpCXw+dycnLCFi1adH3+8fwHoiKi0qdMmcK3a9OWVQRTZfAfYQb/LBhU43RmAQljBFX7BhcYVN9L1cv0/uPHj7N2dNSz2Ga3Yc2aNVi6dGmVj4/PN88888zr48aNu+K9BmVZ1vXr1+8Gh8MxqXfv3tljxowJadu2La+agKttAe12u7Rq1Srbf//73908z78wfPjwTY888ggxhJ6HJwLnPQJnAwYJBHKgfsES4JJhC4rKsGTlOlhgRJ8R47A4bytMOh9wAYEor6/HmOGDYa8swqGNa9Em2A8VRw+hTUw0br9lEpyihCPHT2DEiKHw89ZAFp3gnGZwGg6fLfwan3y9EmHtuqIBvmhw8PAJCGUL4djIYPjyAg58vwqDenVFQlQY3njlBdxx8zj0zOoEo14HSRAZGASv/VUwqNFpkJMz23S6vd70zMxMT2/i8z7KPDs4lxG4osDg9OnT+e3btz8UFxd3/7Rp0xJat26tJTlTtS9RK2CJ+aKE5pKSEvnDDz+0L1u2bF1WVta0jz/+uOBKLSx5/d13w7+d9+Vok6npNg2v6aDTav0euP8BtIqPh9VqZbmCfwQMqj2J3Zm+PzowVVbwzG2ogr27ryEBeSogIWaX2kxRJ4G8vDysW7dO5DiulOO4Ra+88sqbI0eOLP2jx3E5vX/q1KmDCwoK7hoyZEifESNGhMTFxWnI0kItxKGfVTa3vr5e/uKLLyo3bdr0WVFR0Yc7duy46vIqL6dzeyUd69mBQQGCkwo4qDCDB8/pceJECZYsXY1GkUeH3gOwKHc9/GLiUVxRhbKTBZj19lsI9Tdi6bwv0VB0ErWFBejeIRWTb5sIm82BLTt2YtiwYWgVG0kOgIBoZsUkHy9YhHnLcmH2CoEuOB4CZ0RVYQl4sxnjxo9Gn2vSsHjxSpScPIqRg/vh32++hskT/4bsjh3gSx6GsszkYZmqnmXyR5RYhTEduQyRVSxrdRrM9oDBK2kYX1Xf5YoCg2PHjtUcP378pTvuuGPK2LFjg0JDQznVsJgAoWpXor7a7XaUlZXhwQcfrIuKino7PDz8g9dff73iShsBs2bNivls3rwbdBp+fFpqaoZWq/X58fAR/vbbb4daQEIgQpWJf62aWJWFKT4qM6jGyv1vvxU/d8sZ97xB98+oMrFqWE1slzsYdAhOBvDXr1+P7du3IzExUaisrCwuKyv76vHHH3/v1ltvLbkSJf+1a9dGPPHEE08NHjz4xrFjx0anpaVpzqzqVu17KHbEqO7du9fx3nvvLdu8efMrR48e3XmljW3P97k0I3A2YJCSgwlQcVoeIhWQQIOK4nKsWLYaRTW1aNWpI9bu3An/yEjs2rUX9vJq3H73ZHS7JhvbN3+PggMHUVdciMF9snHf5FthMduwLm8Tsjpl4ZrsbopPNOdgvYm//HYp3vlyAaoFHQJjktDYaEbJkaPwk5wYM7Q/Jt0yHuu27sLqtasx8rp+mPfxf/DAnbeic3o7+FIfdqZWUGGKBgLJxC4wyPYhk3G2xLqozM6ZYzpdkTg9MyPDwwxemkPTc1S/EoErCgwSM7hq1ar7hg4d+sjkyZPjwsLCtCqQUEGIapJM0jEBDAIV77//vrRkyZItkZGR0+bOnbv3SqowfuONN1p98dVXN2m1ur917tQpvXevXsa6uhpu4YKFuGXiJLRp04bFgMCgygzSLKo0ZFdqatyBnso6MWaQZBN1BCmzIvvEL5XiqP3j2WfIk8GVM6gwWj+v3WHt6OgmIf9UTazKxMQMOpxOmC1m5ObmorS0lBnPFhYW2tetW3eipqbmuyeeeGJOQEBA+ZVmsXLHHXfcVFZW9tC9996b1b9/fyPld7qfDzWm7rmcR44cEXNycr5ZtWrVjOLi4l2emdATgQsRgTFjxtwSERHxaPfu3TN/rYCEOpELlBdMvqYagoI8GqtqsWrZSuw6fBjh7ZKx51g+oDfgx0M/QmtxIDQsHPHJrRnAa6ysgr2xHuOvH4r7774NjXUNWLkyD7HR8Rh7/fWQJQKaEmROxtL1G/D827NRYrIiOKoVGhpMqDx5Enq7GQlhQejWoyecXn44fDQfA3plY9WSxXh22kPo0C4ZGklgHUzIwlrmSCYGBEkBsqzjHQODInRUTTxnjkkW5edTUlK+fOKJJ644YuFCjB3PPi5OBK4oMEg4ZOzYsZ1FUfzH//3f/13Xpk0bfwI5KhBUpTQ1d5Dy5OjnH3/8Ec8//3xhZGTkw3369Fk3bty45otzOs7tXl999dX4xYu/Ga/RG8ZldsxMG3TdIGNUw+TJAAAgAElEQVRGehq2btmM/3zwASbfeQeSkpJgtlpg9PJCRocObj6DJIAoD7JaZfCNySSKNMLc+GkmpMnQ7UlyCluQu+E7+jtZPTBGUXXqYlV5ShI2w4Kunp8/iwC1/KRiFrYtGfn5x1BFvYlFERaLmaqJWQ7h1KlTiamUly1bZtu4cWNZXV3dvNGjR/938ODBxf369bsirIPIEuiGG26YMWbMmHGTJk2KSkpK4s/0dySATsCe2EKKEf170aJF5UuXLv1g7969/9u/f//JczvCPFvzROCXI3A2YJAmD2IE2QJSQwUaHASHgFUr12BlXi6C42JxtLAQNkFAeWkFNE6JzRMarRaRUeFwmC3Q88A9d0zE3bdPREVZOVauXAujwRt33zWZgUGZF9m2dxw4iCeffwE/FpXCNygUzWYLaquqALsN3hogMCQUYXGJcApOdEhtix/37cELTz2JpPgYiFYLA4O0kGW9iGXAKUkQGZClmYkmKol1LcnJmWM6nVz4Qkrbtl94wKDn6ricInClgUFi+bw/+uijMXfdddekwYMH9wwKCgogSZNAoSqhEQCknEHVL49unG+99Vat3W6fZTAY/vfss89e9nlnL7/8ctR33303HtBM7NilS/qgIUO8unXtCh+jF5Z/9x3e/fc7mHznnUhOToTVboPeYECHzEx4+3gTAnP14HShPGb+4EJ3xNYRqKP3MPaQgJ4MiSZFTmHzWIdQeiXw6NqEwgXS5wgsyowcpG0qYFBFjj8NR8Yzsv7vBEUVY9ejR/NRXV0DSRZhs1lZAQkxhY899hgDtQcOHJCXL18u5OXllTmdzv9lZGR83qNHj8J77rnHeTldlL90rHPnzo178cUXZ//zn/8cMGjQIF8/Pz8G/GgMqzmD9LNaQEJjvLCwEG+//fbWkpKSV3x8fNYvWLDgiljkXO7n8mo4/rMDg+TeLLL2k8S2ybwGem9vrF2/AXMXLASvN6CkooIBxtraOkjUE12rgyyICAsNgbmpCXFRkfj7/ffgputHoaS4EMuXrYDVasOTTzzJFpCCRGBQg1OVlXjymWex9Yfd4A1esNqdMDWbFWGD/AJ1ekRFx8LbaECAjxFB3kY8+vcHEernC8luAydJ0LC5jRaxMpySyMAg+bGKZJ7NKz6Dc2bPMfHgXmib7AGDV8M4v5K+4xUHBunkDBo0KDwoKOj6u++++974+Pg0g8GgowIJspehGyc91KIS+jeBxYULFzo2bNiw0mq1UuXl3stZYpw+fXrosmXLxvI8f2d29+7tBw4a4tWla1eEhoagrroaixcswLwvvsBdd92FxNatIYoCNHodMlxgkFXNkezLtF21NTuBOPqdxECe1vUeAnQE9NhbXWQi8/hyV35dzCBtQfHwV4hAljPoAoRqs6cWNlImACgxMEgCEq3yj+YfRTUxg7KggMG1a0kmlqdNm4auXbtyjY2NOHr0KJYtWybl5uYWi6L439jY2K+GDBly8nIHhFOnTh1x6tSpZ//xj390zMrKMtCYVS13aAyr6Q+0yKE4EBj89NNPK3Jzcz9qbGz87/DhwwunT5+uYvIraQ7zfJdLMAJnAwaZeiDSgoYcorWsttjb3x879+3HJ59/gZKycphtNmbjYmpqguBwMClWAw7+Pj5obmpCr5498NB99+DaHtk4efIElixZgubmZjz33HMKaBOcJGPAfpoxf+mVV/HNd0vhECUQydhstkIiNl2U2GI4JCQUXjqqQnZg9LBhuGnMKBhoshIEaCSJGWO7g0G2iOWpHppWrVRAosXs2XNMnIwX23Vs9/kT93tk4ktwaHoO6VcicEWCQfqukyZNymzXrt39Xbt2HRkRERGh0+k4yrEiQEjysJpXpSbg7969G6+//no+z/NPPvvss6uzsrLIoOqyepC1zquvvhpI9jGiKN57zTXXtB85apRXp6ws+Af4Mw+6/Xv2YN7nX+LA3r24d+q9SGjVijVhJzDYoWMmjD4+ioUCY/2U4aH8n+roCAuKDAzSap4xdi7OkIE51sZOYf7OzBtUcgZpu4rsq4DBn9hB+sm9uERt88TAIAOGxAweRU1NNSRIsNgsWLV6NY4cOSLccsst4uDBgw10bgkEHTp0iMC9vH379gKHw/FRdHT0ossZEFKruf79+7+YnZ09cfLkyTGtWrXSuhtyExAkEEgFI01NTWrhSPP777+/TK/Xv9ajR4+D06dPV/qBeR6eCFyACJw1GJRFRfrV6eEQRHj5+KKipg5zFyzAqjXroDN6wWF3wmq3wmaxscWkl8EAo0HPwOH4ceNw9x23IikhHvn5R7F48WL27f7xj38oLLlEOYMAr9Fi7lfz8d5/PkR5VTU4rQ6mZiuspBBptPDx9YW3txGSwwGDXoPnnnkaae3agCewyoCgCGpgqqoUZGMj0UTGAyLrS6cwgzkEBoEXE9MSv3hm2jPlFyDUnl14InBOInDFgsHly5cbXn/99SFDhgyZmpmZeU1QUJCf6qdHEhsxK3QDpdfQ0FDWn/fhhx+u1el0L1933XVz77jjjssq+ZeKZxobGwN37NgxtL6+/vEBAwakjhgxQt+xcyf4EhC0mHFw/wGsJNZsba6kAae9/977kNQ6EXang62MFWbQV4F/Lgm4pUDEBQ0ZW0dyCSsgaUnnY2BRAXOuopNfHJ60XTJhUB7MqoE9lZV1y6dp+0oViUsmVt6Xf/RHJhMTAG0yN2H1mjXUks6WlZVlHTNmjG+PHj105LdH5/ngwYOMJdi+ffsJu93+YURExIKOHTsWTZ8+/bLLIdy0aZPf5MmTP37yyScHDh482F+r1XIqK0ivKhCkMUyWO1RJ/fLLL+8XBOFljuNWrVixwnROZgvPRjwROMsInC0Y5Eii1SjVxIIE6LyMLHcwb+P3eOfd92C2WGH09mbtJ5ubLJAkAT5GI7QaHpEREbhv6j0YM2IYfLyNOHzoEObP/wo+3t544sknWvJmmXIBDsdOnMDrs97C95s3QwIPhyiz3EFep4O3tw+0Gg2sZjMy0tvhpenPQasB9DwHLX2ejO9pmmI5gzJEkdJbWHNiBgapgRUxgwQGT0PPF9unpX0xbdo0Dxg8y/HiedvFj8AVCwYptI899lj44cOHx48YMeLO9PT09pSyRswRMYT0IDmBgEPr1q0RGxuLF154wVFaWvqFl5fXWx988MGBi396zu4ICAgWFBQElZWVDTidJzZ96NChba+//npNZmYmfP18GYu2Z+9erFi+3L5pw8ba8tIye1xMXMLdd03m2iS2YdW5jBnM7AAfo29Lnp4K7FiKNMsLVPJl6KF2KVFybgi0EZ775Y5+PxtkxAy6ZGXFZ9DFLbZQiZRHqILBn4yo6b0MDBIzKEqwO5xUTSwvWbKkycvLq7Znz54+N910U0i3bt00qoR64MABrFixAlu3bj1qMpk+TExMXJSenl5yOQFCOretWrVKf/3119995513urRr186r8nT+E3lDqj6Nav9mGttUSLN27drmBQsW/Dc6OvqVVatWVV+JNjtnd2V43nWxIjBmzJhJERERj/1WNTEdG+UeE6jiOA1LNyFQqNUbUFhUjI8/+R/Wb1gPP39/Nt9wPKWLiAx01dXUYMDAAbiHrGY6d4aXXo/9+/Zh3twvERERjmmPPMxYQWWy4kA/NjWbMefd97Ho66/R2NQEjU4HQZTBa3XgOQ2sFgtEwYknHnsYQwcPgtXcxGRjNmOJLMmZqRuUsiK6OpBQrmALGCRmcI4HDF6sMefZ71+LwBUNBik0nTp16t2jR4+pPXv2HJycnBysFo2Qx6DqxUaycWpqKoEL8csvv9xbWFj47OOPP77mcsgbVIFgRUVFv1OnTj0zcODAjjfddBM6duzI5HCr1Yz9+/Zj8deLnFu3bjnu5eWzLiQ4xFFZXvHg3ZMn61JT28NkbobeoGcysY/RGxqWp6c0YFclYpJaRJq4GTBUwKB7xxCWC0g5gC5Qx+ZNRTVuKSphQ9XVZYQBQtqWq+Uc+xf7rEt6ps+6mEEFbxIYzEdNdTUDkE4n8xl05Obm/ng6P3RfaWlpXOfOndMJEPbu3ZunHFF6EEO4cOFCbNy4saC5ufnjTp06fT5s2LCSy+Hc0vH37dtXm5SUdHtjY+OTM2bMSPDx8dGeOnVKZQCVnEpiaXmeSeSlpaXW6dOnbxk9evRULy8vyhO87JjQvzaleT59KUTABQbJWqbjr/cmBktpIHlVS4UhrOevCKcgMhbv68VfY9fu3cxOJigoAD6+/vDz9WHzRl1dLZsT+vbtjVEjRiA+Ng6bNm7Ep//7BFldszBh4s3MSJ+eSqGVBlu3b8e8BQuwZ98BnO4Sojgn8BpYbXaYGpvgsNshOp14+OEH0a1rF/j6eEFw2Kl1FTQ8B57TgpNdYFCUXNXKtKCVwLlkYrKW8TCDl8II9BzDH43AFQ8GP/roI7/169ePyc7OfqBr165djUYjR1Ia5VbRREETEf07ISGBTS4vvvhicUVFxZsTJkyYd+utt1b90YBe4Pdz9957b+ChQ4euq66ufqZv374dbrvtNgLALeCAbGQWzp8vbdu25aiXwfDl0/98fvFbb7yRbnc4P5h46y2BiW2S4RQFaL30rJrY18eH5eiRmEsSjkbmWMK2UiRCq3gyXlWsIBi2I7DnJucqIE+xknG3mGHVxWwrTP91hYklDTKAyf5jH6D8QMXnkE2yLs9D+jk/n6qJiRkUYbVY8f3335Ntyv9OV06/v2DBgrStW7dO6datW+/bbrstsEePHhxJxurnli5ditWrVxdVVFT8729/+9uHOp2u9HIoqBg5cqR3SUnJwltuuaXf2LFjvag4xGQysRscMaDudjImk0n45JNPipubm1+Pjo7+6IMPPrjsq6gv8PXk2d05isDZgkFasFKag6IG8NBp9Th06DAVgbEjGTBgANq2bYf4+DglhYXkWD0xek6WQ0xuAgnx8fD39cPixYvw3r//zUBedveu6N+/P4YNH86uE8qX3vHDTjQ1NyM2Lh5RMTEwGLyYwtBgMrFq5cITBdi7Zzf27duD4cOHoneva+Dv7wOe45iCJIkKM0iLZCpqoYPmSTFh8xTlPbqsZXj+xTSPTHyORpJnMxcqAlc8GKRAUjFJQkLCvWlpaWNbt24dTKwggUB3nzYyoSYD5o8++qhx8+bNeRaL5V8rVqzYcKFOxJ/Zz4wZM4JWrFgxrL6+/onevXtnTJgwgevQoQMrkqEJljp0LPn6G+ze9cN+Dce/P/H22xf37NnT9tILL4yuq6ubdfvdk4Oj42JhF5zQeZG1TAbLt2HFfZTUTfnRLEdasZABSTkMvP0EBhl7yGRixQKGFRy7ACGBO2YcrYJGNuG73uAqKW7pUaxWJLuBQUV+dnGTLQUkNaz6mXwGt27dWrhixYqPZ8yYMWfVqlXWU6dOZWzfvv3/unXr1veWW27x6dOnD0f5oQT2Dx9mNxg5Nze3pKGh4aspU6a8/9BDD534M3G/UJ/JyckxyLLcb86cOe989tlnraj1HHXMoe/jXhVPNztiWA4dOmR5+eWXv585c+YdkyZNqvDIwxfqTHn2c2YERo0aNTEqKopk4t9kBlUzeo4WnRotY/xrqmpZhXG7du3Y4tRmtbEFK4Gu4JAgeBkNcIpOxfeP41jKxMYN3yN33TqEhgTD398fJaeKWC9zUklGjR7NVBLFX1aj+BqyhS1gam5m1fd6vQH+Pn5wOmw4fjwfJ04eR1JSInx8vNniky28OC2Tm1WZ+NfAoMR7qok9V8TlF4GrAgzOmjUreOHChbd36NDhoTFjxrQKCAhQVnpKjlWL1BYYGEg3VZnYlT179nzYtWvXT2fOnFl8KZ7Whx9+OOr777+/XpKkKQMGDEi/4YYbtCTH0IO+1+bNmzF37lzs3bN3N8dzb2dnZy8LCwurHzt2rPdTTz01sqnRNOvW22+LbJ3cmhWQ6PR6pLdPg7+/H1sJ08CgxGkCchJLlpZdxrCK/x8tkmnCpkmV5RTSROsqPGHwkQpFZOouorB7WpeMCSpdYYBQrUNWWEDFykYBksylhgMEpwydVvk95egczz+ByupKxVrGYcWWrVuKv/322/++8sorOSNGjGiYNm2aV3l5efrmzZuf7t27d58xY8YE9uzZkw8LC2sxF//222/FlStXltfW1i6777775vz9738/eCmeX1mWNY888kirJUuWvH/zzTf3fvDBB/XEilKeKwF9ihmNXQLTxA5WVFRIn332WYnD4Zi9dOnStziO0t09D08ELk4ECAxGR0c/mp2d3alz586MyVYX3zR2CZyxingXoFOrdAngkVOBTKiL8ge1WjgdDibr6nU6tGrdCjzl8ZEy4WLlnA4nmkzKdUFzO33ebrfSNcGAYnr79qw4hNdoWiYY0dVOrtlsRumpUraQJT1Ep+VBioKp2cSkX7b0pWuNJy8FOi5FsaD5iI6PzY+y+DNm0AMGL86Y8+z1r0XgqgCD8+fP17zyyisj27Zt+1i/fv26du7cWU8TBz3YZON0sgucWCSqLD5y5Ih9wYIFB/bs2fPBU089NX/cuHGNfy3M5+bTZDHy73//O/y7777rdurUqSFBQUF9evfunTxmzBh9WloaiN0kCXHbtm348ssvSUbZynFcTmJi4tp27drVkSxaUlJifOCBB4ZYzOY3br75b4lUPGN3OODr643U9DT4+vqy/BjGBLomZJYfSMCDmbgKzFSQJlcFCCrVdIoArPgQEljUcMqEzQpEWto2UQGKkuOmGlar5tMtJcasS4kCRkUnreSV/EXWju7YcVZAQhKR2WbGps3fly5fvvx/s2bNmjVw4MBaOoTp06cbduzYkXL06NGnunXr1m/kyJEhvXr10oSEhLDzXFBQQHKxuG7dutpTp07tzMjIoPZ1C7t06VJ7qTBpZBE0YMCAaJvN9kRcXNykl19+OYjneY4KR1Q/QZUxpfgT0713717zRx99tOmWW2559Kmnnjp0bkacZyueCPy5CIwePXoCMYO/BwapcITAlkjVuq4FIV375CdIYItAIc3NWp2OzVG+/n7w8fNhRSc0v5D/oN1mh7fRh6X90ENZKHEQnE52vRAQJYBHv6d/s79rdSw/sdHUiIb6Bsb2EQOo02pgajLB6G0kIQSC4FTmOVIsJMVOSwWDDNyy3Grl2DU6DVUTN5523nqxracDyZ8bOJ5PXbQIXBVgkKI7duzYdhaLZXJqauptN9xwQ5i7T5v6MwFDAoR+/n7ypk2b67779ttNhSUlH2/bvHk5x3EXJf9q+fLl/rt27YrYsGFDpxMnTrQxGAyt2rZtm96mTZvkdu3aBXXq1EmXkpLCZEPKg9xDPoLz5sm7d+/eodPpZiUnJ+eqQJDicPLkSa+77757gOhwvDZhwvi0tNQ0OBx26HQapLfPYJMt2caoQE8Fc5yGMv6YRsJ6iFIVIE3WzMeLtSQhGYVW3oqOrEC4n9g+JdVGqUh2uirxaOJV/R7JzZ8GI63qVXmYpGoGSilZ2yUT19XWMvBpsVpYzuDy5cs/f/fdd9+45pprWvI758+fr3/vvfeyampq7k9PT+87ZMiQ8H79+mmjoqIYU3DixAkqKJF++OEHy8mTJ0srKyt3ent7H+nZs+fObt26HcvOzq46dOiQ9WIVmfzjH/8IKSkpGVVeXv7UU089lZySksITy0HWMSoIVCuI6d/V1dXymjVrqjdt2vTlK6+88tSwYcPsF21G8ezYEwEALjBIzGDn32IGSaqluYapAbzCCpJbAIFAZUlKeXk8nIIAX18fREZHw2DUs1xBAmjbd2xH4ckiZLTPQFZWFgOEtOijRaRBb4DFaib7KcYqUk40pdDQfqhgxekQUFtbg5qa2hYHLaaKEAlIXtOik8kULKVIIQIVaxmR/qYcI7PXogUyqR86DZlON4qS9IKnN7HnMrjcInDVgMGZM2f6UVeOxMTEp8ePH59EcgJb4bnyQdS8KwIdIaEhBD6ElatWlXz33dKFmRkZ/8nJyTl2vk9uXl6etri4OGD//v0Rhw4dSjlx4kSc0WgMDwwMjI2NjU2LiYkJj46O9mnVqpVPQkKCITIykqPvQZJLfX09fvjhBzJdFfbt27dJFMV3EhIS8jIzM+vdCyWox+2UKVP6ypIw89ZbbslMT0lBc3MTDNSbmHwGff0U9o4maOoXypQSmpCVXBlW4yFxiqk0rdw56s/JgaMna0LsipJIOq8reZD0ZsKJbMYniVkxGKSJl/2SXpTkRIURFClXULGrIQlG8TAEfjxCPoPVjIOkllMbN35fuWrVqrk5OTmv9e7d+2eeXh9//LHXhx9+mGW32+9MSUkZMGDAgKiePXvq4uLi2Dmn3Dtq13bq1Cnx5MmT5uLi4oaKiorjNTU1J2RZLvHz8ytOSko6lpWVVZKdnV17oUzI8/LyvHJycrJPF4M8e+ONN147evRoAwFByhM8w0KGBZoxpsePO04bje/z9/ef8cUXX3x9vsepZ/ueCPxeBMaMGXNzZGQkMYO/CQaJGXRvRkmMIM09jMGj5ScDXLSAFNg8FxMbC6O3F/Yf2I8dO3/Ali1bcPzYCcTFxrGCEVI6CBCqLRqPHj2Cr7/+GulpabjuuusYQxgTE4OYGJoHJDQ2NKCuro4BSFXG1uk1jG0nQKnRauBwOqDhtdBoqNOPpIBB14JWKSBRmEECgzlzCAzKz2dmZHz58MMPV/5enDx/90TgUonAVQMGSWLNzs4elpyc/PzQoUM7nX7laMJRJUv6WS1mIEkiNCwUJSUl5m+++Xr/lm3bPn//nXe/yMrKOqdyMYG/wsJC3x07dkQcPnw4vq6uLkGj0cSEhITERUVFtQ0JCYmMiIjwDgoK8gkPD/eNjo7WREREgHIb1UpokrsJLOzbt09esWJF0+7duzfZbLb30tLSNs6fP990pvR56NAh/f0P3d9by/OvTZw4oRP19CWWTa/3QvsOHeDrF8gQG9nLKBKIUgSiJZBHfJNZhGiysibxliYzGpqb0GAxM3sGlkcjSNAIMjROGbygNCfmTjv6y3otpQvC6GuA1qBlUg91RfEL8IfOxwuclxbQ0zIckFgTUIUVEEUnRE5kjUuOMp/BGkKOsFnt2LBhY/Xq1avnzZo1a+aAAQP+v37SZDw+Y8aM7lar9ea0tLQBffr0ievRo4chPj6erfYpdsS2kfxKMSwuLraVl5ebGxsbmysqKmpramqKTCZTodlsLtZqtQVpaWmFQ4YMKUtISDD37NnTej4u4htvvLGN0+mcGhERccejjz4aROOSpH+F7VAsZNzHLd20du3aZZ43b97a+++///E77rjjvC9azsf39mzzyooAgcGoqKhHu3Xr1uW3mEECg6REEHNHcm45W6SdZIvLNsltEBQUqCxC6T16PSIjI5mEW1p6CitXrWQpMcTsUeEJzd9USUwFJCQhk+MAMX+VlRWIjIhEYmIis9wa0H8Ac4+g/VEOLlUSu6df0JxDIJA8BzVkiC0qhSfMC5HkZMqZdoFBlrcou8CgVoPZc+Y0SLL0fFL7DnOf8YDBK2tQX+Hf5qoBg3Qehw4dek1YWNg/MjMzB/bq1cug+E8p/mwEDNQ2dbQK9fH1oRw8afPmzY1z583bFh0ROTclJeUgx3HNvXr1qq+urq7/ozKiLMvaTz/9NOCHH34I279/f3RdXV2Y0WiMDAsLSwwMDGzj5+cXHxAQEBASEuIbGRnpExUVpaNVLLF/JG/QqpZWvKqdCE1kpaWl2L17t7Bp06aKffv2raurq/vfqFGjts2aNcv2SzlwO3fu1D366N97ab0MM//2t3FdExITFUlY5pDRviMC/AOZDMwLgGSV0VxvRUNVLRrLa2Eqq4NQY4ZQbYJotsJusbGG7w4tD62XEU67AFtDE+QmGwx2CXpZyf4TOQ6CQQtRz0Fv4EFlynqjHsYAH3j5e0Pn5wVDkA/8IgLhFxEA/3B/+IUEwBDgA0knQuQVefrY8aOorqthk7HNZkde3vqa1atXfzVjxoxXhw0bduqXrtX58+cbX3vttc46nW5s27ZtB2dnZyd07drVKzk5meVHquCKbiRUVVhbW8ueZWVlYmlpqb2qqorAYUNzc3O5yWQ6XlpaerKxsbEyMDCwOj09vapTp07FkZGRtWPHjv3FeJ/N/EGLAp1OZywrKwv6/PPPB2q12kfGjRuXmp2dzRODqZpL07ZUxkMtHKHUgO3bt9d//fXXi2fPnj2tV69eTWezT897PBE4nxG4/vrrxxMz+HtgkBae6iKHUjjWrl2NNWvWMPbuxhtvRNu2bZn/HxW40aNVq1ZsnqZFUHFxMZv/yDSfFkzUu5yuF/obzemUQ02pIUFBQbCYLcwpgcAg5VdTOhC9hz5HagMpQwzkiQQqqbhQUSSo0wlVOdP8SJZXzCDLZS3D0ot4N2aQwODsOQ2CLE9PT0mZ+/jjj1/q1mTncwh4tn2ZReCqAoNTp05tL0nSA5GRkZNGjhzpQ2BQrXKj80aTDP2b8uBoZUgArKqqSvjuu+/qN27YcKJNm7ZHATSWlp8qDAoO231dv34Hpk2b1vBLlZtUBLBr1y7tgQMHfPbv3x+8a9eu2Nra2vDg4OC44ODgBL1e38bb2zvcz88vIDQ0NDAiIsIvMjKSpF9Q9StNVnTjpwmNJipismj1SkwWsUQ04RGjtW/fvuYNGzYcOnLkyIb6+voFR48e3flbY5CAx1PPPtXd19fn5b9NGN+7dUICeFkDb5030tqkw5vTo6miATUnq9BQ3IDGsgbUlVajqdoE2SxBaDCDb7CCtwsMMGq9vOAbHorQqGgIdgGmylqItc3wskrwho5NojZJhE0HiDoOnCSwlbRDdsDGCZAMAO+rhzbQAPhqwfnr4BcdiOBW4fCNCUFo6zCExoTD6GtE8akilFWXwyE5YXXYqDtBzapVq4gZfPWXmEE1DpRD+Oqrr1Yk3oYAACAASURBVHbWarU3tGrVakD37t2T+vTpE0A3FhVgq1ZDFGM1vgS0Ghoa2M2itLSUwKGlsrKyyWQyNTocjkabzVZqMpkONjc3n9Tr9aVxcXGnunTpUtOlS5fmvn372n+vIOXTTz/1WbRoUWJ5eXm8VqsN1+v1rQD07NChw7VTp071opsjPRVLDGXRQsdJr+rPJHFt3769csuWLZ+uXbv2yd/b52U2P3kO9zKNwKhRo8bHxMT8LhhkucWuPGG63jZu3IA1a9ewuW/48OHo178/Ky6hSmAqWouLj1cqkd08SCmzmK7ZhsZGlkvYZGqCIImMIYyJjoFOr4PdaodBr2et7RQ7U8XFoLFRub7pQWCQrrPikiJs27oZyUlJSEtLZcUpxA6qeS4MDLqUpJ+BQSVnsEGUxefS2qXN84DBy3TwXqWHfdWAQQJn06ZNy7RarX8PCwsbP2rUKC8CfjSJENhSbTqYHEeVspQk56o23rlzJ95//32pU6dOzqSkJOnEiRPV1VXV+yRZXtgmI2lt75m9K8dirLRgwQJdaWmp994je0OK8ovCmpubgwMCAqICAgISNRpNJ0mSYnx9fYPDwsL8IiIifOLi4lhRA61cCfwRMKGJTmUBaf9q71l6JWBAK1lisE57C1rKyspK9+3bt2fNmjXLHQ7H98eOHSv4vXFMcnlG54zOkdFRz0+4ecKwxFatIVtF+MheCNT4w3qqEbX55Sg/WIzGwhpwJid0Tg18DP6IDIuDxiFD1+yE3GyD6BDB6/TQ+fvC4OtHZcVMQuZNdhhtMvQSVeBxOL1Shk3HQYAMA03EPAc7nLDzAng/HXRBXrDqBJRbalBlr4cUoAEfqIdF60R46wjEtmuF8KRYiDoJZtkKQSvALJixftOGilWrV3359ttvv3FmzuCZcSBA+Pzzz6dyHHddWlpa3969e3do3759VGRkpJakJbr5kPRO8VdYAiWflJ7EGpNpLTGx9KSbx8mTJynf0FldXW2yWCy1oiiekmX5gM1my6+uri7XaDR1iYmJdT179qyOj483jRw50uJ+TM8880zMxo0bs4KCgvoGBwd34Dgu7NixYyFarTbsrrvu0pFNEOWBunth0jHRQy26oWMmefu02XbZ0aNH//vNN9/83++df8/fPRG4EBEgMBgdHU05g78pE7PcZLJ00ZH5v5kBuoKTBSwX0GKzYsyYMcz/lcY8gbuw0DAG6n6yp2LGVq7rQil8Y4b19FtqNcfzEESBWcPILjsZFQgSoDTT9VxTBYfdAU6jZXPwV/Pn4ovPPsOA/v0xYcLNCA0OheAUlAI5UjqoAxIDg0pvYsoZpKRqrYsZlATxubQ0Dxi8EOPMs49zF4GLCgbJ8qWoqMjLbDb7EDFnNBqlkJAQm5eXlxAWFiaGhIQ4srKy1DKEP/WtCfx89tlnxsWLF0fW19cPDwkJmdKxY8e06667juUMqnKbajvAZEOJcgmVSlcCByUlxVi0eDG6dO6MuyZPplxCLJg/n6TZwwYvwwdBAUG7amtrRbvd7u/r6xttMBrTBcGRITiESC8vr6CwsLCA2NjYYMpTIfBH8iQBPgIfxPypbZNoX/Sg4yLmTwWAtGImENLQ0CA1NzebSKIuKirKP3z48Npdu3atadOmzfHVq1ebzzZA8cnJaSkpKU+PGztuYpu4JDQV18N6shaNx6ognDLDaNHAy6qFUdDCR9bDyOlh4A3QcV7gnRzkZifszVaWu6czeEHkeTY5UucSvSjD4JRhoAI7V8smDa+H6OprrGceNBwssgDZqIHWRw/em4dTJ8CqdUIK0EET7I0mWFFYXoQ6az2sGjt84oIRkByO4DYR8I32h0PrwMYdm4qXrlj+6Zx/58x2ryb+rTh06tQpWpblrlFRUb26des2sH379hG+vr4h/v7+erKfofNB54Ze1XxS9eZB54UAOZ0PKuig80OvNB6Ki4vlsrIyc1VVVUN9fT3lltb7+PgU8Dy/12w2H6uvry+JiooyDxs2rPnEiRN+Bw4cGGG1Wm/s3r17fN++fQM0Go1hyZIlmtraWu0DDzzQkrqg9ll2B4GqNyaxhCST5ebm1u3du3dJUlLSC1OmTKns0aPHn5asz4wdLaLWr19Pd0Ftfn4+8xLS6/XS7bff/rvM59mOR8/7rrwIjB49+m8ua5ksyhmkRbY6hum6ooWMMvcqjgOsLxH5Cuq00Gi1lPpCrggIDApicnF0TAwCAwMQFRHJFmusqI1yaMnyhQpNyNKKVFuNViHwKEGFuiWReb7Lt5Cxe672jWyeZTmDTahjOYcO5p1KQPTjT/7LgGO3rlkYOHAgAvz82TEScKVjJOcDqiZmUjIDg/TKMVsaYgYlUfpnamrqVx5m8Mob11fyN7poYJDkyk8//TRKluWU0NDQdgEBAeFardYuCEJZTU1Nc1NTEz2rnE5nQ3R0tMPHx8cZHBxsj4mJcYiiKEZERKhFaD87P5WVldRujvq3Gk6ePOldU1PjGx4e3rqpqWlITU3NsICAgIShQ4dqunXr1sIKqsbIKjBUrWbolVaKxMStXLmSsXJvvvlmy0T2zjvvkGddsSRJVGCgsdvtfkaj0S8qKiqgdevWvq1bt9aS5Es5f7QdAhiq9EuAUC0Cof2oLJQKAEmeVJmohoYGsampyVpaWlp18ODBHfv27dtqs9n2JCUl/bhixQpF4/gDj7jk9kkZGWnTRg4ZeX+4Phj5Gw8iqskbtvw6pAa0RhB84Wx2QCvz0PMa8JIMvSBDbnJAsAqwizLsDgkanQFGLx9mBSHYHURj0gwLjuRMVl1MlceA0WCEYKPtacCLIvRaIxolJwQDJYVroNfzEGQHRK0Efbg/BG8dmgUbeEmCABvqrHWo0ZjQECHDGsYzQBgQG4S9J/YfX7J66Ucvz3jxgyFDhtSdbQimT5/utW3btlZFRUWd4uPjO3bu3Llfu3btyIzcz9vb2xgQEMARIKRzRKyhytgS+FIreunmRsCQwCCdJ/o3nTsaK8TWFRUVUbWyo7S0tKGpqana29u73Gg0HouIiChoaGhoV1JS0u/OO++MGzJkiJ68Lbdu3YoFCxawsXLzzTczeZrGBI0X1SBd3Te90oNeKb9xzZo10po1a4pTU1MXent7rzCbzYUDBw6sDw0NdYaFhQl9+/ZVEqB+erLPL1iwgAsLC6MuLVxVVRXf3NxMFja6iooKY3l5ub60tFTb0NCgi46O9g4JCfGRJMkgSRItoqyCIJQ89thjFVlZWRfFculsz7XnfRcnAgQGSSbu2rVrFrXHVMGgmh+odgQh1wA2rl2pEATotBodWwyRbcyXc+ex3sTEEKanp6BVfCvotToFBNICVHWoJ9mXdRdRPEnVlpas0ZHLyJ56HpOHKsnSoqD4D1rNzaivrYXZYkFxaQnmfjWPpd88/PDDrELZy2BQ9GO3BwFCh0AdURQQ2GKsr9UiZ/bsBlnygMGLM+o8e/0rEbhoYPDVV1+NX7FixXiDwTCkc+fOiSkpKeEWi0U+efKkhawyKisrTacT6U0JCQkVMTExtQaDodJoNBYZDIZTDoej3mazOZxOJ90VmQk8Xdj0syRJOqvVGiRJUmJdXV2HkpKSBABRSUlJ0YmJiX7BwcHMWJqZLdvtLbkjLZXEWi37nZpLSKtQuunTSpVu2K+//jqb2Ajk0ftefvllrFixgvUDJusCqlRV5UYVVJK8QfslMEjAQs1PUwtX6Djo6WL/mCzpcDhk6jV78uRJ+8GDBwkE7quvr1/m7++f16lTp5K/0ne2dWpqq5T41Pu6ZmQ97m3Wcmk+rdEnohNOrNkPR7EJBrsWgQEhCA4Ph97oBafVAnt9Ixw1jRAcAiStDs12AaIgIyw4AgaZR21lJZxWK7RaHrIGcMrUvJ2Dr7cPwgJDIDRZ0FBZAy9ZB6csw6yVIRm08DboYGBN4MmvUIJVI8GsBXidDuH+wbR+R52lCiZvKyL7tUN9iIjtxXtQzzehwlrz46Z9W95/aeZLH1933XV/uNKbmOnt27cH7dmzp0N5eXnPVq1a9e3YsWP75ORkAvQ6X19frZeXF0fnk0AhPQkgqueQyVGSxAAh5XLSk+RkGi+u8ch+JuawoKBALCgoqPr+++95q9Xq/+yzz3rdcMMNnJoDSIuN77//no0j8ktTZWpVJlZf1RuPyrLQPqnV3s6dOwWr1dqYn59fGh0d/WNGRsZ6o9FI1hYEkk08z9utVquzoYHy20nfYp1qNHq9nr6nkeM4L41GQ3m0IXa7vX19fX1sTU1NgMlkonQKep/GYDDoOI4j0Gg2Go37hgwZ8lFcXNyJP1pI9VcmLM9nL48I/BIYpOtFZdtVMEjVunSNE2tHRvXMygocu8YoL++HXZSi8x8mEd9y60T06N6DsYOsHaOo+PvRHYA5khIl6OpvR/ZX1B+dLZzIzkqk9BSlxRGzrKLcYLsD5iYTY9eP5udj0ddfo6yiHPfffz8yMzNZjiJVMhPo/DkYlFxgkGTin4PB2XPm1Aui+Fy6hxm8PAaq5yhbInCxwCDXp0+fSaGhobfdeOONnYcPHx5EFz/dOFWGjJgRqgwjNo5ueCaTyV5bW1vX2NhY09DQ0FRVVSXX19fzFouFmApZo9HwsizrSG7jOM47NDQ0KC4uzjc+Pl5LlgJUmEE3VLpZ077oBq80SJeZFHxmezo1SV+94efn55OHH1566SX2OQJ2ZPZ88OBBzJgxg1W5ERgk0EfbI4aHnpQLqBam0L4IXNK+1Bw0lV0iQEHfw263yyUlJeLWrVubt23bdrK5uXlHq1at1nTs2HFv69atSx966KG/bCjcJa1LfIDWOKVVSPwTN/UZpRvavj/kww0o+v4o7KVmwMZB5nQQCOww832OSkGgFUTWhy4uMRF6H3+UHD0Bc60JRomHbHNAcDhZpxJBw8EqCxA5mRm/BvsFQifIMNXUQENKjVYDC9GGei18vAwwkKMMM64GbLIEm44np1doyasQEjiNgGq5Fm0GZcI3MxIFKMeKA7lYu2fDjyeri95/5c1XPho9evRfqqIl/8WcnJy0NWvW9JMkKbtdu3ZpPXr0iE1NTfUNCQnhdTo6KDBASDmeBAppDNC5bemoIiuJ7HQu1eIT+tn1kMxmc/P06dN909LS+Keffprd4IhBpPG4bt06KgbCgAED2IKCwKR681SBoHsHBXXxQr+jRQSNp/DwcGaoTX6TZJrd2NhoEQTBotFozAaDwabVam0AnJIkCTS+BUGga4ZcIA08z7Onr6+vPjIy0hgbG2uIiorSREVFOU4zPM3h4eFWGts8z2sPHjzomD17dkNVVdW24cOHv/Dkk0/+fxZGnjn26o7AmDFjxlHOYNeuXanj08+YQRqzNOaVMehgtjKMMSQWj9ypaJ4hKxmDgaXsHD2Wj3/l5LBraty4cRgxfChioqJhNBiUFnMEyMjvlAr/RE4xxOe0in8pJ0Ogv7GZRGLAjpQLss4imbikuIgVrCxdthymxmY88cRTSE9PZ/cF6omsdCXRKlKzglSVFA7GDHrA4NU9yq+sb39RwOD8+fN9X3jhhcemTp165+DBg2NFUeRIXiOWRJVOVWZEnTjoJmw0GmUCUk1NTTKBKNUWhMCim9TK0U2aPu90Ojm2ggRZkdjYDVaV+tSbLW2PJiYVhKodHtxfaVs//vgjli9fjn/+858MDNL+o6OjEXvaBHXmzJnYsWOHMlGNGMEAg7pfNTdG9bSj70lP9XhoPwQgysrK5H379pm3b99eUlRUdCAuLi6vR48euXv37i3y9fUVFixYQGzOL0rjf3RIdohJjo0KjLg7q23nZ/4+boomzBYAFFhxYsNBOCvt8JK9wWu8QPqfkuJHVcAiZElk54f+7bA5AacAW10zbE3/j70vga+qOrf/znDPHXJv5pCZAGEeAghhRqGKVkQQLby+OuFU+1dfrRPV2mrwdXhPax0QlLbWomhVrPqcQIsMihOCoAxCCBBCyEDGe5M7n+Hv2ufucEgDgjIkcA+/kOTm3HPO3Wefvdde3/rW10IJZCdJl0jHQIzB3eUg2WmnQChEAb+fbChEr+mUnpJCiUlu2t9YTxFNJTd0k4qNGczCcsZQbBRBxYGISnIUzg06kS1KYZdK3Ub3JLlfEqm9FFqx80Na/NaSneu2rXvq/1Y8/dTIkYcmaBxrm2D/kpIScfXq1eKQIUNSamtrB+zfv3+E0+kc3qtXr+F9+/bt3bdvXwd8HtHX0H/QzwD44fuIsDLXFvI+hj7FgSGSQWB++/TTT9MzzzzDmAdkPmKxg2OsXr2aLSwmT57M+hSYYmw8i5zR3rEJqa1qS8wnk7+OvsbDcdgf7DJAYoytNHifx34AsVwfiQWL2+1mzw2eBXwWnDccDgs4BvpujOlU7XZ7wOPx+Hbt2tV62WWX1d1yyy2/cjgc64/HIuW73LP4ezpnC7QHgzzSwhdOHAzqGsykbaxeEcCZWa5YYlo/AEFJsUFMTtU11XT77bfTrl1lNG7sGJp+0TQ6e+JEZkFjc5igECAQZlZtgghmWq+TKmhsYcrgpqGTpqtUV1NDG9Z/TsuWvcMWTwP6D6ZbbrqV0tIy2FzAnmEsgmUbuy6Utmtb1bUDgxwk4rl6/In5TZqm3jd86PCXfv7znx+zhKdz3s34VZ0JLXCqwGDGkiVL7p4zZ84VI0aM6AaNFdgNPEw8BBdjLhjw4jYaAFl4SAHEAKbwM2faeDYwz7jkySFcbM9ZOS7Ix+DEJ0/ODOKGW7M3ub4FE/rWrVvpq6++oltvvZWBOR7qRaYbso2ffPJJgg7x+uuvZ2FoDvLAcPLQIX7G8fl5oU3ZunWrf+PGjVVVVVVldrt9Y25u7geKouyoqqqqu/7660MnIgQ3NC0vNzUp+7rhfYbcO/eqW5X0UCJJ1USlKzaS0KCRU3eSgQi8IZEM10Em0jZIE2C5I5KhRsnnbSYhqpGC8kwhlYywRhLLFYaAWyZHgoccHje1hoPU0NxIKGcniwalJSZRYoKbaurrKMLsHzykOG3MaiasR8hgvl42susSJRkKCbDTEULkd0YobWxPsg9MI196kN7e/B69vPK1HV/u3bZw4eKnFh3PEmwAhVu3bpVh0D1hwoTM1tbWsyorK89WVXVY//79C0aMGJEP/zNIBbg9EfoVQBXYM1bfGeX5UF4rxgRXV5vhJ/Tv+fPns/chPIW+BaYRfQgLDoSIIWHgXpJWL0yuFUQ/5Yw179d8McTrs/La23g/ngmcl0/E6H/W54I/MziudZHE67hyRhL72Wy2iNvt9iYnJ6u33HJLoG/fvn9PSEh4oqSkpPlMGDDjn/HoWoCDwVGjRhVD+tARGGR9FwscVm4S1i2xMpawUeLFi+w2impRCkcj9MorS+nVV/9p9mXBoJysbCoeUUzFI0ZSrx49KSU1jTzJSSTbkW2MxZNgLiah8YtGqfZADe2r2k/bd26nT9d9Shs3fcHKcE67cBpN/eHF5LC5SJHtbEGF+YXVR/6m0DAvkckXZO2ZQT5nYE7gYLDP0D4v/ernv4qDwaPrLvG9OkELnBIw+Oqrr6Y99dRT986cOfOKcePGsTrBHOBh4uGifasHICY3/A3sBTauy7JOkDwB5HDtiofYqr3CoILjcg83Dig5K8iPh3NhogZgPf/885nlB2cTMXFj0vyf//kfNunOmTOHBgwYwBIAeOUIHu7DuWBL8vXXX0e3bNlSW1NTg2oR6xwOx2der3dnY2PjgTFjxrSed9554RMBAnm7DM0bmitHwtcl2Ty//tml19qmDZ9CjiaFdn+4lewtMtkjCumtGsscVlCcXQUQNCgqGxQVNYpEA+TzekkLB5kYB1WbXaKLZE0hiook6DKJko1IlClKOoX0KMmoQGKoJOkaySSSikKfNoncqUmkJDpIcttIdisUUaMU9YfIETHI4ddI16JkJAhUL7VS1jn9Serjoa2+7fSPVUtp9eYPt/lt6vwFS5766+TJk5lo9HhvJSUl8hdffOFsbm5OTkxMLJAk6Sy/3z/O4XAM6t69e49Ro0Yl5OXlCWAH0V+4eTl+53ZBmCSwmLjmmmvojjvuQN1Wqq+vZ30EG8DZ7t27aefOnUzOAFNcbO37K2cArf2csxLWjGdeYpHrETlgtC52OLtotavhz4EVaLbfTxRFQxTFiMfj8d95552+IUOG/O2bbOz5cTB4vHte1z4ewCCyiQEGYZPEx3LeTzF+MnAVYwSx4GRZwiwD2GT0wA6i7rlqaJSSlkqff76OHnzwf2nihPGsnnpFeTkdqK4lm2SjzIwsyszOpsy8HEpJTyOXO4EkgVilpFBrK9VUVzMmfs++veT1t5DNYSN/0E+9+xTS3Dt+SYnuJFLDGkFo2ObrqpohYrCC3JuQLboQdbKEiQ8Bg/PnN+uadt+wYcNejDODXbsPn2lXf0rAIBiXO++88+6cnJxrJ06cmDd06FAJgwRYEoTH8DByaw/OkEAvgo2HkbEfVnCYSHlVBryPM4bYlzMb7QEjnxQ5a8MnXh7StWpDeM1iMDs4N8KEmPAx0eL8sCNBqOKxxx5jzCGMUsEQ8jA2JltkfGKyLysra6isrNwfjUY3RaPRj1tbW78mon35+fkNffr0CZSUlJwQQNO+Uw/P75dDJF9nj9rm9XDnCBcM/wGN6zWKopUBStbcpARl0poiZPiipESI7CSTLgsUlDWSk53kSHNRdUMNbS/dRtFQgNyCkxwRmRJUJzlUBymGnWRDoShKNuGfoJMoCaTqEVIkmzm4SjLp0AxmJJM93U329ARyprtJ0yLkq60jw+snV4RVKqawQyWfRyXH4EwqDVXSqi1raGP5JqoJ1W1uEcKPbm/Y9cyJNluGxcq8efPsX375ZWJ5eXl69+7dgdjOi0ajA5KTk3v07t07q3///gr6AvouX1Cgn6BfIQyMPvLSSy8xeyGwgpwNRx9D30cfw4YSgejfeC8/Du+zvG9adYpWNpvfa74ffm8P7jjAaw8O+X7WxRB/P2fJ0c6qqkb27NnT8OCDD9Zcdtlld3bv3v2Ta665BnrE+BZvAdYCRwsGWT1z9FEugIGFi2gaUWukm+bOosFMpJGcdu89v6LBgweyEHEoEKAd27fT7t17qa6hiVoDAQqGQmZ4GWFjJI9A3gL9LRElejxMktF/QH/GPG79egsV9OxBN9xwI4XDEUIZdF09WKLU9EBEZBmsJeqjm9d6ODCI5/yxxx9nYDBuLRN/ELpaC5wSMGgYhnvhwoWXrlmz5jpN00YOGDDAhSQPhNg42OP6Qa7PwneeScnDVmhs5kYPsW8oxCZhK5vCJz2rAJ9PklZGhYNBzgzy3/kECNCH4/JwMlvBxjb8jOQRJJesXLmSRo8eTZMmTWKsz4EDB7SysjL/zp07awOBwK5vwMPa+vr6reFweE9BQUHVxIkTfY2NjdGSkpJDvQtOcC8a2ndorhjUr5VC9ECS5qJUMZGG5QyidDGVshOyKUNJpVTRQ86IREqIyAbzaEmkqEMiwyORkGKnhlAjNQaaKQ2JMo4kklsN8u9qpEBFM0l+IptmQ0ox8+ZiISDUFxYwoIqmTxeGWZdCnrw05ivopQC1aC0kywIlKgrJEY1cJJFKKtVGGmlftI7KjXra2VxBlS1V5NW81CoEN/vl0KObD+w84WDQeksQRk5NTXW/++67uVVVVRk5OTmDbTbbBEVRBqSnpyNrPbmwsJD5FqLPYPHwz3/+kxnpop/gd7AUvN4wn2TwOhYweAbwnb/XCvzaAzj0Y84UWvs0f16wv7W/Wj8Hf68VcFp1iRbdrAoAGCvdJZeVlYU2bNhQJUnSv6ZMmfLfjY2NDSe7D5/gRyR++O/ZAkcLBjE0MENo1B9mxjDmlGQuIsESIoFMYMbRKSlJ9OIL/6A1q96n8ePH04Sx4yg1NYV8gSDV1jVQ7YFaxrhDloNni1kzgViwKZSRmkaZ3bpRVkYmhYMhen/VSjrQ0EBTZ1xMZxUXU0vAH9MbmqiUGc8jixhhYshkYs8Zm3sOwwzGweD37DTxt5/SFjjpYBAMCxHlNzY2/uizzz770caNG/s0NDTYJUlSbBBwEMlg1fBg8bq8XKjPhfl8cmSrNE1jWcdgWsaMGdOm5ePhCCuI5AyhFRBaWRD+sxV08nNxqxDrPlx3BcH/mjVr6M0334T+K9KvX7/W8vJyX0NDQ1U4HN68f//+jV6vd9vw4cP39OnTB1YfoVM5eRblFuXZNPUGKUT3pQoeElo0SpVTKNmWQkn2VEpzplJeUhZluzMoxeYml6iY7aqI5I20kNcIUNgWIVdqAmVmZZLH6SE5KFJrWT35dtaRVhtk4FBRRbKJEmkQcZNKkgwbBmQKShSGnifRRe68NJJTXeTT/dQS8ZJkM8gug+GFf5+f6lsbqdJfR9Uh88ur+UiVNYpKUWqVwluCSvjxjTU7nu6oJODJeLJgT1NWVpb63nvvFYTD4T5JSUnD3W73sOTk5IKMjAxktCekpqbKy5cvt8EDE8kjKCGHxQKvfsMBGGNIYnY1fELiLDQHgYf7TNZ+yY/TnkUEAMWiiXtf4tnhx+WTHX4HK8ltciCJwKKmpqYGtjSRUCgUMAyjRpblDUVFRc/MmjVrfe/evSMnmpk9Gfcyfo7j1wJWzWB702n0VYSJzf4JWylYygAImmFjsHAIEcdwIav/i19cToWam5rpgfvvo7oDB2jYkCE0bOhQ6lVYSN2ys8jlcbPckWgkzEyhzWMapMgOcpBIjQfqqWJ3OX3y8af05ZYtNGzUKPrJtXNITnBSFDY1hmZmNDMzbPHfwCBvnTgYPH79JH6kztMCJx0MlpWVdWttbZ3g8XhmCoIw0u/3ezDZoIKHz+cTfT6fZ+/evZg4PRz8obm4jQcPneFhBWDExAUgCNE+kjesonfrRIef24PBI02sVq1Ue4aRHwuTOa4HzOBHH31EL7zwgtbY2FiZHtqf+AAAIABJREFUlZW1rqqqakNjY+POQYMGlZ177rn7brrppqbOcttH5xblUVi7QYnQfSmUQLaQSA7BRSLYPN1GDslFKY4kSktIplRnEiU7PZTogkm2g1RBZUAsYouSKuukw9kB5aRUGyWqLlKaiYyaANm8Gjk1mekDNUOjqIBCxthXZ+Xpghh1PS5yZiaTmGinoB6gQMRHoaiffL5m8gb9VNfqo7pgMzVHWykohEiXIqSLKrsGlLJrlSJb/PbI4xtrvv6bIAiHmoGdgsZ+9913E9555528devW9QgEAj2ysrL6Z2RkDLHb7fm7du3KyczMdMO0HOFg9FurBhCXi0UIZ6P5zxywWdm7jj4aX/xwZty6D09kQbYyvpAtnJ+fb9bhjlXhwfvAqOC68D0UCqmRSEQPh8Mi9lMURYNxtmEYnxDRB1OnTt01ceLEHT6fL+pwOHyZmZnBUwXIT8Gtjp/yW1ogBgbvGjVqVFsFEg6yDgGDcB9o4wNN3NcWMjaXKswShr3HJlFmZhY9vWgRPf/sYhIMg3IzMykvK4t6ds+nnLwcSkpLJZfbRc4ENysPB1/UpsZmaqlrot07dtLusj20vbSMkrt1o59cdx2d/cPzqd7bzLSJAqticnAY4deB8/CNR6Ws1jI88hRnBuOPRVdugZMGBtevX2+77777zsrJyRmZm5s7wW63D7bb7SjVpqWkpAR1XceXLoqix+v1SrW1tUmhUCjZ5/NJPBGD283wag94MDFxgRkcMmQIc40Hq9hRWPhYbhKfWPEeq/8gPy4f1PB3TJQAgzAMfvXVV2t37979VmZm5gvjxo3bMm3atKbOWKFhbN7QXDGgX6eEaV4auUgOC2QTnUSaSLogk4AcYl0iSRfJLsrkVlzkcSaQy+kku8tOtgQbaZJKraqfgpEwE3wrho0ynBnk1pwkeTVSAkR2XSYZgnANnoM6CTCa1kIU1lXyC0Sa3UZGgkJRSadgpIVCIS9FwrBCaaUIzJzhOUgAkjoZkkaSoJEhqBSRNApIUfJJ4S2ttuhjjyxd+PcTlUByLP3Guu+iRYtcGzZs6F5WVjagvr5+qCzLF/Xu3XvIgw8+aEd/RR/mSUicibb2W55FzHWt3wYGcW7rosV6LVwQD+N02COBlYSXIV8scfY7xkoGDcNoFQShBeHq5ORk2OnAexAJMXXhcHjtxo0bP96/f380EokkRSIRMRKJeHNzc/cVFhZuKygoaDiRyU/f9X7E33dyW4CbTh8dGLSSgGblooMbWMKY159AlFfQg/bs2E6PPPRH2rxxI1EkTAlRlZIlidwJTpKcdkpOT6PElGS2uAqHItTU2EQtPj/5WvxQrlBUEOmcH/6QLv/pDZSWm0NVNbXMoBoylpgfOzt9HAye3D4TP9upbYGTAgahsdI0bcj27dtvyszMHJeZmZkdDoddqDjicDgCNpst4PV6w36/Hz5mNmQTJyQk2D0eTxZMcSORiMCBICZJHsZCCA1hrD179jDPv7vuuusQzeB3bVrOyjDdSCwDmZcaw7kxMWLDdSIJAL+vWLFC3bBhw0eqqj787LPPvtWZw2bj84fnSAH9WiVo/He64SJbCL6tNhIEGxlI7EB8RoMtg8B0NBJz9jc9B7GChjm0aCMSFIFEWWLlo2TRRjZdISkqsS9Fk0gyRJKgBQJaxFFFCMIDFDKiFESmnyBShHSK6CoZephECpNkGCQzjQ6cB8EjimaJKWgOjSipFKGwzSC/opJXDG1ptUcef3jpk890NjDI+55hGNK8efPyS0tLr21oaLj+iSeeyGpsbBR49Rv0MV59BswCjKh5n+M6VW73ciz92apx4mAQXphvvfUWy3LHAgav81J70CfGjLRb7HZ7nSzLXlEUdVmWbdg0TRObmpr0urq6Vp/P1xSJRELBYBBdQoHEQxCEA7Isv52UlLRywYIFtZ25/x9LO8b3/W4t0BEY5AuWQ5hBVk/uIPDCmNOWVNJ2amiOieyyTLn5+YSic2+//jot/tszVLmjlLppOuXJNmZs1RxoZQ728Af0h4PMs1CyO0i3ydSq6dQYCVNh0RD6yQ030NlTplAgAsuZOuZugIpJTKsYYwLN9BFcm4lO2yeQIFEFHjZxZvC79ZH4uzpXC5xwMAiN4IMPPujesmXLPQMHDpwxatSo3gUFBQoeIEyCqLrR2toaqaysbK2oqAh5vV7UQ3X6fL5Ebh+Dh5CHz3iSBw9vQduETGNMamAGMZlaMymtD3H7pJHD3YqOsikxIVdWVrIwG7I9+/Xr12Z6jcSXF1980bt9+/Znx4wZs/DOO+/c3rlu86FXYzKDdJ0jZMzL1AEGBZJEJOKIwICmjNsQSRYkUsAUorIGdH/MehD3AroalWXtMQsIdniRvUcyEBq2kQ11iJEZSDB75d1MI1lSKaSFKQxtnGBjJtXAmsgdBNiDLxizoGWTAjwLzTq87DxClCL4Jxnkt6nkk0Pb/Ir2xKLf//2vI2/svDVyV61a5Vi5cmXxu++++8RTTz01OBAIiLwf4xlApjkWFdCeIlvdKmdAn+VWMd+1T3GmGxnNK1asYIdBmJh7ZYIBxPMDlh3ni0RQ6THairKPfr+/rrm5uT4UCjW7XK5Aenp6OD8/H7pYrVevXiGHw+FubW3tvXLlyh5ff/31HkmSnpwzZ86a2bNnB7/r9cbf1/Vb4EhgEP2bawbNZGLDrGPOgNdBMBhDYAwphsMhSktJocyMbliLUjDgp5de+Ae9+Y8XyaisokKni9LtDmZ15W1spGgwQqJio8RuaRSQiLyiQRW+ZjIS3fSTG39K0340i5yJydTq81NjfROFomESoYtmkkUT/LWBQXaJZjZx+zAx3x+vx8PEXb/fnsmf4ISDwVWrVsmfffbZoOXLl8//61//Oio1NdUOk2mwHrziQSy8pdtsNjARAuqfovoBGAyrmB3gkGeJcTCIgQXs4IYNG+jss89mjAffjhb8te8A/IHH6zwTE+cBe7J582b6+9//Trfccgszl4b+qrW11ViyZMnuHTt2PDJ//vznhw8f3qkNeE3NoHCDKyjc101zkj0skENyMhsHADuYPmOFLuqQ+bEhmqKiQVGbQKqBkk86yay0nsxW01HBMDOEdZ0N5jZdIhsqNUGIzfRAAJnIKlbJEALmgC86SJBspBk4pkq6gL8hew+VTjA5oJqASKKBCjJmnVHoDqMAhKJGITlKLXJoe8ihLyhZ/L9/OZ6m08d7QECSyapVqwo+/fTTp37zm99M7tatm4z+hD68adMm5mEJmQMMp3lJRq4nbG93dKRr4wwFXwBZda84F5KcUP4OgJMbn/MEK67JBTB0Op3+hISEZrfbXZmYmFialJS0LTExsczhcDTEzu/SNC1JlmW3ruvJHo9nfHNz81kPP/xwoKqqavHw4cNfKCkpKT/e7Rg/XtdpgenTp//4mzKGd44ePXpE+wQSKxg04w3m1gYG2zKK8VeUmTPMDHtVpe4F+ShUxCqOHKiqobdeeolWL32ZIpX7qXtCImXZ3aT5/BRo8lG37GwKOyU6QCHaG/GT1y7TjDlX0LRZsygrtztpUYNamlvI2+hjlU+iAsY/iz4w9qM5AsauEdnEmtZWjq4jMKgZ6v0D+w188a677jrQde5Y/ErP9BY44WBwzpw5DqfT+cPa2tr/nT9/fi8wf2DYAKzwgHPbFs6G8NAVnyzZCi1WhgsTFxe9c1E8r1AChhCvcVPq9oCQT5DmIu/IVd3wdysDyZlCsI5gAX/9618zEHjppZeyz7BixYrw1q1b3w8EAn968803V3V2IX1xzuB8MWr7qSMo/DpLdZI9BLiGkCwGZpkkQWZZwC6bQoooU0SNUIsaoKhAzITVAZiGsLFqsCoiEcEgHS+ANcQKGXYRqh5jBqHMliiK+qGGRg5GK6IkFMChxKxmYN+lsXzjMOlMH4ibBDAqkQgDa4SMYXotRClMSGDRGRj0yaHSoMt48qEXH3tq8uTJndrn7vLLL08Mh8N3JSUl3XzttdcmY8WD7N5XXnmFBg8ezOpao9/BbxD9jWeqo1/z0l3HMli1173iOYPfJforr9PNJ2U8QzgfACLYQlmWfaIoNmqa1hiNRn2qqgaj0WhEZ6ngZBMEwdHQ0KBgk2XZ8Y00wtO/f//cN954o/Xzzz9/1+v1LnjppZc+PZbrje97erXAJZdc8p85OTl3jBo16qjAYBvYYlEJhGtjVeWYlg+MHBbjNkpNSyWHXSE55gEYaGqiNW+9SW8teZ7qdpRRCimUhApGiHIYOjXpYaoJt5AtN5MumnMFTblkBmXk55Eo20lXBWrxtpC3vpllEwsSxsCDCSSHDRPHweDp1Vnjn6ZtMXZCm6KkpERpaWkZVVlZ+eivfvWrIkwm3AeKn5hnBuN3XkYLkxI2DhZ5ZrE1I80KJDl45JOg1ZutPUN4NGCQg0cu7sf5AWBRceSNN96gBQsW0Lx58yDGBytY1tra+j/XXHPNq9dcc02nZgXxuQbmjOjuimo3JgTFX2WrCQwMOiQH079oJFBEi5IsipSWlEzJnkR2T5qbGyiCDFisymODNbSF0PRpAHqseIDJ7ImsYLxpFQFuUAd7CD2OIbCEErtsZyFgQRdIIYlpgHQjQqpoAj2/hrQRtgwgyZBI0aFfxLHADGoUkjRqYWHicFnQqT511xP3LezsYUlUMklOTi58+OGHn5g7d+74sWPHOlGrGEzdlVdeyZhBLJK4lpB7DHZknH64B7Z94pRV7sCPw0vR8SQsXvuYL644426YD0nUMNMrUXVEEwQhqut6RNO0qCzLhqIokGklIuwN6cfatWubPvjgg+V79ux54v3330fWcXw7Q1tgxowZP8nOzr5jzJgxZ4EZtFYgsTKDKCt3MEzMObhDwaBuYExSyeNJYKw2zKQV2cYS0wRDIz0Sod3bvqb3336HPlmzhur2V5PqD7AxIzEtmcZMnEA/nDmDCkcMp9qGRnIlJlFyejdSNYSbg1RXW8csrySmSDlYpYqFrgFE25EHVmaQMPYhImIJE38TISkZ1L//P+LM4Bna+bvoxz7hzCCSR8LhcMpbb7310PPPPz9b07QEgMH2tho8e5LrmDqaBNsbSvMwGA/rQjsIZpC5z8dqw3Im8FhCxtZsYWvdVrCBKBUGc+m5c+fS5MmTUeR8n9vt/vPgwYOXPProo3tjC9pO3R1G5IzoLka1nzmD4j05MTBo2juYySAYnqEHtMkSORU7GygjYKig39Nh9YA9zEwSAEKVrachpsagaJjh4ZjGBgM5dIgqE4qLBEUhAB6AYaLDQ7npmZToclJrSzNVNeyn5mgL6TaJogCIrC6VQAqsCdmZDMYgBmNgsNkW3hV00qLfPffQwgsuuMDfqRv9m4sDICwvLz9/48aN91999dVD161bZ4cx9dVXX80SoAAG0e/ZZBOJsL6M54GXTPy2z9dRv7XqDwEE+fHxfOC4YArRxxGeBgBtz5xbGUaTVGdbRJZlVdd1Rdd1GyQdkGe89dZbezdv3vxsKBR67oUXXkCpxfh2hrbA9OnTL8/Nzb1j9OjRw61gkC/S0bdNH0AzTMw1gxiHTHdAc4PxNIEFlDGmC5Sflx/LmtepurKSamtrGEDsnp9vLlob66mqcj+1NDWxsatHfh4lZ2SQ7HTRtq8201dbt9KgYcNoSNFQUnWiZm8rY8yRRYzRzGotc1DrfDCJBNd0RDA4/3Gvqun3x8HgGdrxu/DHPuFgEG2DSXDTpk0Tvsn4/PXIkSPH2u12aI7aVlRtE5RNZq+xwSGWpcV81phGRDSF9TFDUNmG7FczkwuhNVi7+Ftb6aJp09gqFBuc7QFkQGAwbVskykKSgD1Wmxick4flrKCRg09mQKrrLESM5BEwOrfeeitsN7b169fv7wMHDnxj5MiRe2bPnh3pCn3BBIPq/3MGpbuzNSdLIGEgTVBM1o8N0iw+w8AdWgx1PgH/YLh6kFkVWYURhHARksGIzhbXPPuOHQP4EQDSDP3aZDurJmAjG3VLzaCeufmUnOghb0sz7dlXTtVNdaSjHinCxSxkZLCMZrY61zWKUpSCcpT8ikZeObwnYDf+/Pslf5zfFcAgmuDZZ59NeOONN67esWPHlY2NjUVTpkxxQX+K5JGKioo2/0FeavFIySNWhpv3Z/Rj9H/OVuCcCDPv27ePqqqrWOJIQY8ebbW92XMSWzgx9kZn+ZTsWWt7JnSzTiw2yABwN8BgAjxKkiRgYm9ubg4tXrx4bVlZ2aPTp09ffdddd3V6cN4VntWueo0Ag6hNPGbMmGEd1SbmYBD96SDyQ8+L6fNiyRrQ5KE0XSgcYqXkIHFgbLaqUTAQYAlRTc1NrCJJ3z59mOF0bNihaDhKLpcTa1TytbTQn/70MOXmd6epF02j3Lw8ikRV8vp85G32kqpibji8fIizhBwMcrkSn4PwumyT6bH5873f1FIu6TO46B/3/uIXtV31/sWv+8xrgZMCBtGsP/3pT11+v/8Cp9M5q6CgAPYyOampqTawbbBoUewKAxrW8K7VgBcPH/RTmBzBYmA1V1dXx8oPISGltLSU+vfvTzfffDPbB/tamZI2hgNgUhDb6r7yiZOfi2dvWhkRTIpgULp168au7+c//7lRX1//ea9evRakpaWtHjFiRM2sWbOiXcVO4yAYFO7O0hJICaEbIFwrsyxgJG5AowM4piG5g3SS0GaCWYbPtF8wtZftmCO+no99B5iMaX9Qzkk3tT9YhdsEiZISElkoGhMD7ld9cwMrIg8mEQCTwUFmBmvaPSAkBHOZkBShVnuUmqVIedBu/OWZJc8/NvSCoV0CfCC7/vrrr08RRfGcjRs3Xp+enj7+lltuSRo3bhzzy0QyFN+4JQzXw/LXrYki1iGLg0MANUycvG9j8kQW/Ir3V5ArIYGKi4tZTW0sbgAUOejjiyIcxwo0rR6HgIKyJBmRSASm1EYwGJSrq6ubVq1atam6unqJKIrvLl++vKarPAtn3pB/cj7xJZdccgXCxKNGjTosGGSLi9jC3FxDHmruzEkBNg7pOqstjDGY16LH39Gvl76ylALBIM2cOZOGFhWxPo5ScrCXEUWB9pbvpaeffpq+/PJLumbONUyfazLiBrNZggm8JGOgOfJ0yJlCzC9conQIGPxG0/j44497v/l7SVFR0T9+EQeDJ6ezxc9yXFrgpIFBXO2IESOS8vLyimRZPk/X9aG6rmeJopjsdDpdDpfLbrczTbpNlmUJ4SdN0yQOAmNVEdrCXLx2K8AkHkielHLvvfe2+UFh0OArOc6AMIsAnq0WAzNcN8X1UlyvyKs/4DjJyclsgn333Xe1hx9+uOyiiy56oHfv3u9ff/319Z2h+sWx9Ia2MHGI7slSTTAI/k0RbaTosJIxjyagBjMjY3UzZMvsH0x7BbYL/y+2ikfbHqLHZCzSwe0ggAT0FEkRJVKQuQzgCfsaTWWegyb8NFgyCTQ5ZmUAgEGdgcGgFCG/EqFmOVIedgp/ffq95x4dOrRrgEHeGosWLUrasWPHyLVr1958/vnnn/sf//EfiSgTB3YQcgckK2HRA4DGM4qtYJBPlNb7zvfFawCEXHKBBQw8Bt9Z9g5jQgACsXGPQZyLf3k8Hsb44W84L2fFcTxcTygUMlq8PtXn87V6vd4Gv9+P8opbWlpa3pAkaV04HK5bvXq1Sc3HtzO2BS655JIrAQZHjx499HCaQdaHLWTc4RYgzHpKFBmAwyKG16DHa3hW3nzrLXrln6+w/llUVMSy8jPS0ykcClNZWRl98sknDPANGjSIrr32WhpaNJQM1BeORllUCQuwqKqy6NGRNjaaxayerGCQv0eOgUFV1+cNHTLkhTgYPGO7f5f84CcVDKKFwBBu3749s6mpKdVut6empaVlezyebqIsp8uymC6QkGSQkSoIYjfZJqc5HM5Eu6I4RVE0YE6NslgCkTMcidixqsNggFqvKEmHn++55x7mAYiJDKAFYJKb9nIGhA9AfPCxZi7zVSdnQzDBAgRisvzoo4/UxYsX73G73X+ZMWPG4iuvvBJA8KA3QhfpAgCDUlS70RGiX3EwKEnI0JNJ0ZDYAQ0gwr5gCM00EDNMCFYvxgZyUNhBZvZhB/VYiN+0kDC9xUwXQQYxzZAyqrowDSLAIM4VQ50IQwMwMjAYplYljDBxedgpdUkwiE/15ZdfJvz+97+/2Ov13nDuueeOmTFjhgtADAwh2h0TDjYO6tqDwfbdjTN76M/QT3EQieO8+uqr9OHateRKcFGPHj3Y4gZ/55IKTIqYTGPenwChqqahYCvyg0RdlERVluWQLEktkijV67q+yzCMjRUVFUie2puVlbV3woQJLaey5nYXefzOiMucPn361bm5ubePHj26qCMw2Ob6wAzpD7+Z6SWmbAELFDCDPMTMx5kvv/qK3njzDWYvhuo6WKQmuFzsPSAR8L7s7GyaNGkSnXfeeazmPQN1qsb8PRFlYkRALHP5cFfDh6L2zGA7MOhDAkkcDJ4R3fy0+pAnHQxaWw8l6jZv3pwQCoUSamtrE5r9flfE73eJopjk8niyMtLT+yQmusdHItHC1pZWV7O3OeTz+tRAKODWVM0jCIKMiRJhZmwIF0OIf/HFF7NVJIMZMV8oPnAgfAAtIWcNuS7QCgx5BRIMIhh4MFFu2rQp8u677+5saGh4/qc//elLO3fuLO+qE19xTnG+EI3e6AjSvdkaahMj9GdnSMxh2JjRtBkiPqjfRFuyFA5oBtt0PSY7CE0Pt+Jpq43bEUiMDeqMnY2ZzJo+hCYgNOuUmN5i8BVkYeI26kBnejZTM3h6gEF86sWLF+e+9tprM2VZ/s/i4uKhkyZNSgBzhwkKwMwaEuPPjjVL2Po84XWuuUV/5olUO3fuZJVHmr1eSkpOagP0AJ686gmqjyQkJCDU3gpiURSlgCgJAVEQVUPXI/5AsKqhqWF72B+sUhSlPhwOVwwYMKAqLy+vcdasWaF4WPi0mhe+94cBGIS1zJgxY4Z8LzDI9MYmYMSYjvGdJzrxpMPqmmr65NNPaePGjVRbU0Ner5dlCcc8MxmAhCfsOeecwxIAEU3i+nOAx9qaWqb347rYI3543TSBb6/LZYs2kxn0aZo2r3///i/MnTu35ns3ZPwA8RY4SS1wSsEgPiMMeRsaGtIafA09Gusb0/fu3etuampy2RW7Jzk1Nb1bWnofWZaTI1FVDPj9oXA4rDoTXN0y0tP7pqWlZYLhwFdMxM50hLB/SUlJYZMeZ1XaSnxpME8xQ52cKcR1cJ0UZ1cABLFVV1drX3zxhW/Tpk1bq6urX5k1a9brd9xxR2VXCw1b+5PpMyj91B4Ufg1rGSUMn0Eb0wU6SMFPseLwAHlmqD2qRmOJIAdX8qgKghAv2gqAHNo2ABjeloeEjNsugBW7i3GBOO9BMMjK3cW+mNlsW4qheU7cGxMMhsivhKlJCpeHHNJfn1nR9cLEvDlQru6RRx7puXr16vOI6JIhQ4aMHjt2LOQUAtg9Ho6y6gStGj7LcdoWP+jzWMBwPeDXX3/NmPPEpERS7HYWFgOLHgqFdL/fD//AkM1miyiK0ipJUkhRFD3R49FS09IiaampWmJyciDR7dmZmJz8cbLHs9Vutx9ITU3FM3BkWuckDWLx03S+FrjkkkvmZGVl3f6tYJA98IfvRuwv8CHVNAbiwOrxhCe+8IFeEAueDRvW04Fa0+cZ4xAvGICxCXPCmDFjGCjk4z6O6W1uZrWL2fhiMZzuqEWPlhk0DOOBvn37Ph8Hg52vX8av6PAtcErB4M9+9rPczZs3D7TZbAPz8vIGKHYl0xAERY1EQq2BQLU/4G/yt7Q0iJJYn5uV6y8qKhIGDB6cmJ2VNdImyxcIotCbU/Y8kQGT5kcffUR9+/Zl4d2OEhy0qMomWbAiWGXyMLJVY9jc3Kzt3bs3uHXr1qrt27evI6LlN95443uzZ8+u6+odChVI9KhwgzMg3Md9BpEH7JQd5CA7GYgOCkRJHgDtVKYZbGxuYhl5sHpgSSFYscOOAebULhd53B5q9be2lTTrCAiar8F+BuFhBIjbF6U/6C9mMoQxzSALFMGrWqMIRSkUYwabpJAJBpc892hXSSDpqO98M3mICxcu7Pb+++9PaGlpubRHjx4TzzrrrIx+/frZMQHyutzt27Q9KOR/5x6FAIXwMcTkhwWTM8F1yEQYDodD9fX1u3eW7dy0dcu2qtraat1ut2d5PIndHU5npigIkGcIiqJEZUluVFV1T0urb5dDcewtLCz8/O67794sCEJcH9jVB4QTcP0xMAhmcHBHFUh45AZWVYd5JsyX2crRZLzxLCDcy5MMefIG+r3X56Wvv95OWzZvZqFibl2GMR0Z9EOHDmWsIhZI/H0Y9xEmbm5qZtnE7RNI2j9fHAxy6ZHVdgyXypnBOBg8AR0qfsgT3gKnDAwuWLDA/fbbb19ss9l+nJOT0z8rK8vudDnV1PT0Ko/b80lySsrn6SkptS6Xq9bn8zWghrHL5UpXVXVgVI1OVXX9QjKMPIBBngkMJgUMyJIlS+j888+nYcOGMbB3iIYNIEPTGQC0WmpwHUpTU5NeWVkZLi0trd2+fftWr9e7dtCgQatKSko25+TkBE74HTkJJxiaNzTXHhFucATofvgMsmxiUSK7oJCTFBJ0gxRZoaysbMrKzmaDZHVtDe3bb/rgcZaKtSuqkthsjJlF+0fCkTZm8N8/SsxgFm6wLDPFtJsxx/yDXZEzhNAMsr/FLIR0QzXBoM0MEzeJAINCl8omPtLthYZw0aJFQ7/66quLHQ7HeEykPXv2TMrPzxcRxuVhYGu2L1/sWCc4Xk0E7MiLL75IvXv3ZuL5BI+bnZ4nRtkd9labTdlEBi1TZPlrVVUNVVd7hkKhAQ31Db1rDxxIqTtwwNHs9doDgYA9GAjIkUhEj4QjCH+tvfDCCx+pqKjosnImd5MxAAAgAElEQVSJk/ConbGn6AgMot/ysboNDFoS+qyN1dbHY9Yy+BuAHDwFMaZzKY81ogO2e8+ePSyZkGfgw4oGGll8R7/nWnIeKQIYRCWgNi10u4zif2PhY2Hiw2UTP/bYYy2GYDzQb1i/JXNvjoeJz9gHoAt+8FMGBn/5y18O+eKLL248++yzp0+fPr1bUlKSoBl6QNf13dGo+raqqvu0aDSgktqkhTWUxLLpgpBJhjFQIBoriMJwURTTAOow6UEvCC811HrF18SJE2natGlsEOBCfJYZqZlhSj4w8VAcrDIqKyuju3btavzyyy93NjU1rSssLHz/xz/+8bqZM2d2+qoix9L3AAYdEfE6R8CYlx1xkT0CDaUdmRtkNySykUxOxUFJycnkSTbZVay86xoaWMYvdJfmKtpMLME/VoGYvWb6FJpc3sHNBHumU7+pDIxVG4iBwYPVPw/ajgEMMn0iB4OkUcSIMDCIMHEjmEG78Jc/LHn4sa7iM/ht9wmyiVAolPbxxx+PX79+/czk5OTRxcXFWf369XOlp6dLiYmJEMoeAritGkJMcrxaDybFhQsXsuSnsWPHUq/ehUw+AeAee09U07Q6TdMqHHbHAd0wAnbFJtqdDpdDsSdIkoQvF4mCW42qMItPaGxodGzdsiXw8ssv7xs4cOCf6uvrn126dGmX8Nf8traP//34tcCRwCAWKzyBpCOhgXXxzkaAmFsBgByYQV6ekWe680US7/sAgmAHcR6EhTnQswJI/h7sB30uX3QeMma1t5qJhbQ7spZhkiRTM8jAYK+BvZ6/97Z7q49fi8aPFG+BE9sCpwwMXnbZZVO7det2y7nnnnv2oEGDEuob6vHYAyUERVH0qpp6gEgoF8jYJQhSgyyLTl0zsokoQyc939CNHqFQKKW2tlbYtm0bbd26la3wELKEXgoAELWDMQlaBw/oUxDa5KahBw4cUPfu3RvZsmVLzebNm8ttNtsXw4YNWz5t2rQv3W538zdG2addGGx4/vAcJUzXOYLGA92CdnJrdjIMkeyiwhJIJANm0gJJso0Jq5lht6pSMGLRA5pug//G6rUHgYd2X3g8AiyahtLYDh7hYFfkhtfM0oZpB02NJ2obhylCYYSJ7WFqFsN7Wm3aX/7692cfG3nxyNOCteXtZRiGvHz58rx//etfF7399tuTMjIyBgwbNiynqKgoIScnR3a73SK3QLK85xCzdpijw4wdExWYxe4FBdR/QH9mnJ6Vna3bFSWs67rfMIygKIhRUZJI01SHYRgO5PpAzyhKIqyebJK5MVG+TZL1V155penNN998LS0t7dY333zztGr7EzvknhlHt2oGYTqNRTdfgPN+xEDft2QTo7XaJ5DwxZDV468jHW1HTKNVTgRQBzYRXrWHRI9ii8/2wBAJbJg/ACqtnwe/M1snu8LA4Demrf89aNCgJbfddlscDJ4Z3f20+JSnDAxOmzbt3Nzc3DvHjRv3g0GDBimhcJiBDv5QA9C53e56wzD2h0PhRrtDETVNkwOBkOYPtDr2V+7P27x5c+aWLVuYEzJ0IWA9wA4imwyrSPi2nXvuucxqhocnZEmmgN9vIDGkvLw8vHbt2qrS0tI9BQUFa4qLi5dNmzatbPz48f6uaBlztD1yRMGIbFtIu9Ye0H/bLehkYBDOfzZBIYcux+xe2FrZNInmDGCst3ScGHKUZ2dOPCaXyMAgV4i3YxFZlZjYNIDMYqY2BBgUTDDot0cQJt7TajMWPfnmXx4fN25c8CivoEvtBpPqPXv2dPvzn//8g9WrV5/f3Nw8aMiQId2RZFJYWGjzeDyioigCLy/HE6PgKwi5BBZFCJPBn+1AXR3VHqg1UlJSjCFFRaGhQ4sOdMvI1F0JLrskiXYyyCGKYoKu6wIPo/Faxpj8wMCD0UFd2M2bN/sXLFjwUmFh4a1Lly5FBnJ8i7dAWwtYs4m7Ihg0x6Z2JtjMOP/wYFBx2E1m0DDiYDD+LHS5FjhlYPCOO+4oqKiouG38+PFXjBkzhoV7mcGwIDBmDwyfgUKRglDndDrrG+rq5Krqave2bdsS1q1b56qurlZ69OghoJoCmL+vvvqKsYPQRsFaplevXowphL4EYbKYJtDYu3ev9tGHa1s+/PDDyubm5i0/+MEPXrnwwgs3FRQU7Bs5cqRp7HaabwCDcig6xxGg33MwqBkC2QU7OQyZlX9jg2Gb3Qu3kzFdAfn2bavxf29GhHxMuxoTDKIyaYxLxJ9iYy/OYrr9oxaxQboIdtAshRcyIhS2hSlggsHdfslY9KtFf5k/e/bpCQatbVhXV+d56aWX+rz++uvT9+7de05WVlbPc845J33MmDHOrKwsARvXMqFMFwTzeJZWr17NdFSFvXtTz149W5qamtSt27YmNNQ3qIWFhfqECRNCw4YNCzocDo/L5Ur0+/0iZ1C4hQbXIdoVhQL+gPbhhx/Wvv766/PT09MfWbZsWfg0f2TiH+8YW+B4gkE8+wBm3Fqmve+maYZvbm2qkw6u16oLxM9gBpEUx6JSMbsrvK0j6yb22hHAIN4fYwZbkUASZwaPscPEdz/lLXDKwCA8BmfMmPHj888//+dTp04d3rNXTwlYAJMZHjyAtwMHDkTLy8v9n332mbB7926lprZG6ZbRTRw7dqwwYMAAVkoIYTDYCuB3aARhIcAfdLQuQCXA4O7du7W33367+dNPP90pkrDq3HPPfaV37977li1b1vjyyy/rZ5JNRnGP4iwxGJnjCBh/yAg5yaPaSTdQEcTOmEETDJom0LzISBtoi3XZYweCscHa0EkAuIudA4M38/eKgUGc2cwzNjdUIWGsoECkGjoLE5uawQg1i6Fdfll/6pF/Lnhi8uTJoVP+NJ34CxBKSkqEhoYGW0FBQdaGDRsmlpWVXSAIQtGoUaPyLr744tQ+ffowE3ZutsvqDRsGK9v1/sqVtL9qv9G9e/eWoqFDqx12u75169bCTz/9FKxfeNSoUY5hw4ZJPXv2FKG1xbNj1WPxcFhDXX3wgQce+Oi8886bu2vXrq+WLl2qnfiPHj9DV2qBGTNmXAWfQZhOf19msD0Y5J6mbWPQcQSD1nGtI2YQgxFAJJhybkPWxqKbYeI4GOxKHTV+rQfJnVPZFldccUX2119/Pat79+5XjRkzpl96tww39BuowACAV1VVZUiSZMA0dNiwYcLQoUNBfhA0gkgSQTgYIBBmogiFYeIDiMTrWEUiTFxeXk4AfJ9//vl2QRDfG9Cv39uRSGTvmDFjmhEq7qrG0d/nvgEMSoHoVfag/r8AgwgTi4JMMimk6BIxVG7x/OPef9aMX6te51iuBUFnFiiOuf2zn2OI86ARdSwhhTGHGhmiQJqgx8CgaToNMOgVQztbZP2pR/+5YOEZAgbbmhqJJitWrLDLspwWDoeLampqLmhpaRkzevTojMsuu6wHWEGwgbwSCe5XMBSkPeXlKE2n79i+XUvPyAiPLC5uyM3J3t7Y2JT/ySef9Nm9ezckFUZSUpIMUAh9IUT7EOKDZa/cVxlc+f772zZt2vTKvffe+6fZs2fHk0eO5QE4Q/ZFObqsrCxYyww9Ehg8GqdKthC1MINHAoO8eTtiCNszg6p+qGaQjT+WpJF/B4PmYMU1gwCFuJY4GDxDOvVp/jFPGTOIdsWE9uKLL2aHQqGJBtGUiBrpjVrFqampSWmpaUkDBgxI7NmzpwBmD5YBYDAA7gD4AALhHQWrgTY9oCwzXRPE8niQP/3008CaNWv2NjU0/p8nJWW5TFQ2a9asulmzZkXPJCawfR8e3XN0pugPX6kE9QczQk7BBIM2kg2ZFEMi0eDVQNpqjbQZdTOQ2M4k9shJI4ee3VQgmt3O1AJaE0dMVhBgFGMyVw0aokGoQWgyg1EKSGY2McBgq6wtXLrkjSf7TO1zRoYq4VH4xz/+0blx48b0UCjUJxqNwrz6h1OmTOk9fvx4lyRJAkLFzIJJEknVNBY6Rvb9xo0b9c2bN0dQYm5kcbE0bNiwiMPhkA/U1YExVFEn2dvcLGCR5XQ4VckmtwT8rXucdud7aWlprz/33HMVp/n4GP9437EFLrnkkititYmHfV8wyJlBjPtY5JxsMNiegeTMYBwMfsfOEX9bp2yBUwoGOSB8/fXXE0tLS7u5k5NTxo0d2/2cs8++oFfPnlfKNtm2fPly+vjjj1nWF8p0IQyGL7B+ELdzewHuGwhjUiSR/Otf/6qsqNj3WSgcWKZIytpJkyZV3HbbbeHTOTHkaHsYwKDkj1xhC2oPcTBIokKyITFmUGbLahMQmqjMDBnjBQb8+PejPWFsP7MWMZhBKxg8aCwL+0GEqJERFNsjVppOZ8AxyrKJoxQAM2gDMxgubZVVgMGnzlQwyG9BSUkJcLTjs88+y1YUZXgkErm8oKCg38yZM3ulp6fbIb+IRCMkyTKznsFEBgsOgMKtW7fqO3bsMJqbm6OFhYXB4uLi4IABA2w+n/edjz/57NP9FRXRqKZROBhsbm5urpZlefecOXPqZs+eHQ8PH+MzcKbsPn369Mtzc3MRJh5+PMEgWGprNjEPYRxuIrMyhKYvqqlLxzjWPpv4cMyglS3EPlYwyM2t45rBM6Vnn76f85SDQWvTwsqipaUl2W63T1R17blnn32W3nnnHVdOTo44ZMgQKigoYJUUkDCChw8sIEvpt9nYAIGf161b17p+/eelNTU1L0VCkQ979epVdtVVVzWdjhYx37Vbjiss6qa3CFfYA8ZDGWGH6NYcJIoOkhgYFInlE5uYzxRksy+eShwLlYDTM00AzctoU3B3cFUxIMl2YR6E5sZtZWA3g6xlMJIAgzJ+j9VG1kgj+A1GESYm1cIMxsFgR/cf2cfz58/3PP300zByn5yVlTUVNY8HDRqU6EpwCbAI4hueGbAswWCQmbUjrLxz585oTU1NeOzYsfXFxSMfGXnWyDfLyspaKioqINmIoGzd1KlTz0gW9rs+b2fi+2bMmPETgMFRo0addbzBIC8z15FmsH1bdwgGRdML9dvAoDlcoT66JXpxBDCIbOLHHnusVTO0BwoHFS6J+wyeiT2/637mTgUGYw+f1BAMZvnr6+78yU8u/8mE8ePTx08YzwTtkiRTNBph2kCWcxALV+JZra6u0b/4YsOB3XvKP6moqHgjPzd3ZUpKSvWf//znMyJD+Fi64LjMom66ZlzuDIkPpUUcUkJUIZvoYJpBmyGTYDauie8wcPJBUTQzStjqmBnRxbR/MWAXw3xt2JAHmdn32L6mRtA8NjKGzS+RHJKdkhyJlOxJIodiBwtFjS3N1BzyUpQ00mRi1UcCepCCUohlE4MZbIkzgx3eeoDCq666qkdpaenonj17zuzVq9fwoqKi3JzcXJckiaSpGkvcwcJKsdlYpjYmverqavryy036+vXra3JzcufPmTPn+eLi4ngd4mN5wOL70vTp038M67DRo0ePOGICyVG2FcYM9FUeJmbrz/am0N9yLCsziPFNs2gGeVH09hMiX7haX9c0+AyGTemFKJqlOVG1yWEmkHwTx5jXr0+/JfHaxEd5c+O7dYoW6HRgEK2yc+dO+65du8bddNNNzzz00EN5vXr1krjuieETUWzTjTQ0NOjbt2/3l5aWlm/fvv01m822Ztq0aZtuu+225nhIuOM+xsBg1LjcGREfSlcdkiuskF1wMp9BmWymESyyfmOeDQjRmoUAYmAwZgTLAF6MFLR+50Rh+7+xjOAYHyiRyLSBYCFhdp3mSqPuGbnULa0bK4UXiUbpQFMd7aktp/pAM0UEjSJilFp1P4XEAAXtUfJKkVKfHI2HiY8wlCxatCjpueeeG+5wOM7p1avXD/r16zekT58+Senp6TCVNhlasLWGwRJEkHiF8DHKagmCsPgHP/jBk9dee+22TjFaxS+iy7TAJZdcMjsnJ+euUaNGjbSCQYwhYKTRz47FrxRRH64Z/Lcw8VG2SkfWMihHh6RFth2FATZ2a68Z5CU6FbudHp//eOs3Pp3z+vWLg8GjvC3x3TpJC3RKMIhw8WuvvVZ4zz33/O3uu+8uHjBggMJtLbjeyev16vv37w+VlZUd2LZt26Z9+/atmDp16quKotSeiRnCx9KfOgKDDjGBJZBIhAQSfCGHDxVA9FioWGBhXL51NJAfKVLMQEcMDAJTsionBpGNJEp2JFN+Wg7ldcsjj8tDuqqTKEvUGg7Qrv27aU/dPmpR/RQVVQrinxSggBIhnxTZ4ZWjT8Y1g0e++3ie5syZ02Pbtm0TETbu16/fqAEDBnTr0aOHk5cFwwILjDu+w1Lmqaeeqvf5fH8tLi5++vbbby87lv4V3zfeAjNnzpyVk5NzZ3Fx8ajTCQyaLKDeJlHimnW2mIqZTmuGMa9/377Px5nB+HPQlVqgU4JBkE3PPPOM/ZFHHrlj0qRJV5999tkFmZmZChrW7/drtbW14V27djVs3bq1tLS09GNUD7n11lvXT5kyxduVGv9UXWuHzCA5yUYKC9kKhqnbs0kSCxNHtChbDUuCxH1g/q32sMkGmt3pcNnFzC+QyRENkgyBhY4VslG6O43yMnIpxZ3CdIum7aDBEkbqW+ppb/1+ago1sTBxSIxQQAQYDMeZwWPsQGAJX3jhhbN8Pt/5hYWFE84666wBPXr08GRkZCgej4dNcvg6cOBA5OWXX/6qqanpoZtuumnZjBkzUGIrvsVb4KhbYMaMGT+KJZCMPuuss4TDlqM7yiMCbGHh0mECyTEco305umNlBq1gsH02cRsY1LSS/v37vxAHg0d5Y+K7dYoW6KxgkGGL3/72tznPP//8jVOmTJk6aNCgTFEUpYqKipbNmzfv3bdv35dOp3PNpZde+vHtt9/e2Clas4tcBMCgEDUut0fEh9KiDskVUchBLnJIDhJ0gelf7JJMbqeTJEUmfyhIwaAfgV3zE7azlunoY7cHhNyr0GB40gD/aIJOQ6RkZxJlJGWQS3GRoAlmmFhTSRd18kf8VN18gFoiLcxw2m8EKSDFw8Tfp6tdf/31ebt3757c0NDwg759+w4tLi7u3r17d8XpdMrhcDiycuXKit27d78RCASeXbt2ben3OVf8vWdmC1x88cWX5efnI5t4zOkEBnE3AQKRvGgFg3g9lkDS8s3rJYVFRc/f+4tf1J6Zdz/+qbtiC3RmMMjac+7cuTlvvvnm2YZh9NV13SEIQk12dvZXkyZN2nL//fc3nMl+gd+1w43uNjhT0oXLHUHxQWgGnTEwaBftJOoQRBPZJYlcDgdJNomC4TAFQwFiWb+WxB3r+Tsq4cRwY1vuMArOc29BIlmUSNTNrD6HbKdkZwq57QkMDLK3iCIJkki+kI8aWhspKkRIlXRq0VrJH9cMftdb3/a+d955x75hw4buq1evHrdr164x2dnZWb1793aXl5fXt7S0fNazZ8937r333j1nSonG792g8QMc0gLTp0+/NC8vj4NBkZdJ5HrvY9EM8io4p5oZ5GOcFQxarWU4GFR1/f7eQ4a8EAeD8YeiK7VApweDvDFffvllJSMjQ1yzZo1aUlJy0B+jK7V2J7lWBgZVusIZlv43LZZA4mBhYij4TN0g8/oDLoPhM/OZ0dtqB/OP0d52oe3jtfMhtAJCQxRZKBIhZbP+MJEkyOSQnKSICitdbKixd0gCRfQIBYwA6YJGYBWRTdwq+qnVHjG8UmSnz9QMnrGm09+3S8G0etmyZe6PPvooZe/evba0tLSWlJSUhvgz9n1b9sx+/6WXXjozKysL2cRgBv8NDMZqzx9VEokVDHZoOn2UTf1tCSRHUw0F19IeDLarQMKYwaKioud/EWcGj/LOxHfrDC3QZcBgZ2is0+UaAAZlXbzSGRD+J01zSM6wQgmim4FBWbCZ2kBdJ0NH7i9zimYbG0y518JRNAYHgQe/E0miRCqOTTrTJwIIigJ0ggLphk6SIJJLcDLbB5UVo4PPIBwGVYoaUQoJEfJLwUPA4PMfvrJw0KBB8bJoR3FP4rvEW+BktMDMmTMvzcnJub24uHjsiBEjDgsGj/ZarNnE/1aB5CgPcqLAIM8mtsVqE6uqev+wYcPiYPAo70t8t87RAnEw2Dnuw0m9ivZgMCGsEFSDDmYvI7MwsWDoyB1haSHIKNYMjen8OtqOJkRsBYQIrYAXNAdnBgnZeVjyCvsSyKk4GThsCbcQYKEoCwwQ+rUAtR4Eg2WtcvTJ5z58ZUEcDJ7ULhQ/WbwFjtgCSCDJyclBbeJR7ZnB72otg9AyEkhOJRjEh+bZxNxnEN/xmqzYaP78+a2qqt7Xt2/fF+699964ZjD+nHSZFoiDwS5zq47fhQIMKrp4lSMo/CEl6pA8UTvZyUWKgTAxaoAAlsEY2kz7QJgY/xhMixm9tgeAR+sZJjAgCIAZ87hjHwtaRBMI2m0OyuyWxQb9SDhMO3fvIK/fS/ChYRVIjDC1SAHy2UJGsxTZ6bepAINxZvD4dY/4keIt8L1b4MILL/yPgoICaAZHAAxyL0t8t4LBg4UDvn0qQqUpFB+AH2ZbpOIojafbs4J4P0Ccz+ej5uZm9nP7cnSHW/jCgglenPwa8B2aSBvA4BNPwGfwN4MGDXrhrrvuOvC9GzJ+gHgLnKQW+PYn8CRdSPw0J68FijMGZjkM5UpH0OgQDJoMHcCfCdmYZpCBQ7O7tHf+P1ogaL7XZBdNeAnvwdgxGQAVyWF3UnZmDqWnp7Nauvsq95KvxctCxFEtTAE9RH45SD4lTM1SeKffZix87sOX42Dw5HWf+JniLfCtLXDxxRejHN3to0fDWeYsgemEBTgVmOVDwfIxABarFcwPaB1L2gNFgEAOBo9lzLECR1aXOOaG0BEY5NdhHeOs12HVDHIrJrwGMAjT6YVPLmzVNO2+XkN6vXDvL+LM4Ld2lPgOnaYF4mCw09yKk3chxRnFWQ49epU9bPw+NXIoMyhDw8dYOiR5WMHgQR9BKyA81kHZWsQYJtQHwSB4QYkkUSanw0UJCQls0G7x+ygcDkExSKoeoaARZmFinxKKg8GT12XiZ4q3wDG1wIwZM67KysoCGCwCGASbhvAuABTKyiEzmIPBwx3YOrYAcAEMIoEEYJIzjcd0UbGFLGcJcU1tzKCqti12jzS+cUALZpCDQeyPYzmcTpr/xHy/Zmi/6T2kdxwMHuvNie9/SlsgDgZPafOfmpMX9yjOsvsjV9uD9Pv0iEN0x8LEdlJiFUhMZpCDQV0wy5VxZvC7X7WlggkLDhusKgkAoZldHKtUjAQWxhiY9UM1XSVdMJNJQgwMBuJg8LvfhPg74y1wwlvg4osvvi47O/v2MWPGDBw2bBhjzhAe5okgAIP42bodLuKAsQc6Y4BIMIPtweDR1Ci2MoIc7FnBIAOrsahFR41jBaYAsVYw2Jbt7HKijKP/m89VMmDAgHht4hPey+InOJ4tEAeDx7M1u8ixRhSMyHYE1KsdQfpdWtTJwKDTohk0mUFLmBhgEOCQlaM7cpc58sAc8xBs8x8EGDS1gzxxhPmQCTJFEUJiYWSdVGQ1iyZwZNYyUoBa4sxgF+lt8cs801oAdkU//OEPbyosLLx1/PjxvQcOHEioQIJnG0AKIWJ8dbS1B22cAcTrAJAnAgw2NTUxYHo4MNg++gHgGAwG28AsZzwdLictWLAgGI5GH8rLyXl63rx5FWfavY9/3q7bAnEw2HXv3Xe+chMMRuc4AvTbNNV1EAzCZ5DVJe4IDCLDuONsYn4hR7NCp7ZjAF6i7vFBPSIDhILArGbACOJ3qLqjepQESWCl7Fg2seiPg8HvfPe79hsNw3C88847mX6/P9HpdEaTkpIaJk6c2CQIQtx7tJPc2qqqKtePfvSj20aOHPn/pkyZkpufn8+YQTzbLJzqcLAv9qyL5phypIQ0HtZtrxk8rM9pB+3QETOIa/J6veyLsY9HWOhaASHeBzDIz88ZT7vTQUuWLIlWVVU9axjGI4sXL97aSW7JGX8ZO3futK9bty538+bNPRoaGtwulyuYk5NTMXHixIpx48YFz/gG+laaJ95Cp2ULDM8fnuMKaXPsQfptetQlgBlEOTrUCZZJZpVB2oeJTfYOfoAdGw0eFRDEMQyZtSmAIGqSgPkzS47EMopjdjasCAnLaSbSDJVIFliouFXzU6toZQa1hfFs4tOymx7yocA2zZ8/v+c777xzVnJycpHdbs/WNC3s8/nKJUn6euzYsV/fdddde+Og8NT3hQ8++CD7l7/85dyJEydeNW3atNSkpCTGCGLswHeAOnzxaiTWesH86q2MoDXxxJpNzEHk0eqW24NHDgahG8TWERi0HpubS3NmkI95YAbxuQAGP/jgA2Ptxx+vqKmqKnn//fc/iVfIOrX9saSkROzXr1/Wk08+OSYnJ2dEQkLCUIfDkUpEvsbGxi8DgcC/Jk2atP62225rPrVXeurPHmcGT/09OOlXMD5/eI4RUq91BMUH0qNOwR01PQZhLYN/CAcLTCMIsHYw85cxdTHzaR4uNrGbqSZsX4/44Ac72M1EQ45lEgPm6cRKjsQ2dl7wgTChBgxE9qEB2KiTIRmkGhr59QD5WZgY2cShnX5bHAye9A50Ck64fPny1Geeeean0Wj0sqysrEK32+3+JmtTb2lp8fr9/jIiWpGYmPjGLbfcsjnuOXkKbpDllL/5zW+Kv/jii7lnn3321HPPPdcFsHRw3CCmHcRrAFP8u3UxaWUJ+c+8DjDAILSD7bOQj+YTW8EgfkboGqxgS0uLWWqzA2aQg0EOZPGd+wy2jVsxxtPucFDFvgr6x4svbtlfWfmbSy+9dNnPf/7z8NFcW3yf498CJSUlst/vL9ixY8cMu93+nwUFBQXZ2dlJqamptmg0Gi0tLW3cs2fPKk3Tnv71r3/9wZleejMOBo9/H+z0RxybNzRXDNF1jiCVpIEZ1BzkNJykCDaSDZkEvQ32sTAtQrkmZAD4/uQAACAASURBVDM1f4w3ZPpBszgJG0TZn5B9zJlDS9diYWe+IfRrVjNhzCC0iCxUHLOYASBkdfDMc3ILGvhSI4EkYITMBBJbIAYG49Yynb7Dfc8LNAxDeOCBB85btmzZ76666qqiKVOm2AEKwNBUVFTQ2rVr1U8++aTK6/W+179//wUPPvjgV4JgWWV8z/PH3370LbB161bl1ltvvbpHjx43TZ48ecjgwYMl3CcO6sAGAgzy8LC5ljTDxVaA1z7SwI+RkZFBKGXHQSR//9FcoRUMAtAhCQSsYCAQaBtz2jTRlggIZykZMxg7UTQSIQ2/o0ynAC2kSrLNxvrkkueX1JXvKZ/v8XgWP/fcc3Hd4NHcnOO8z8svvyytX78+u7S09JpgMHjdddddlzt27Fg5MzOT9TXcp/Lycn3p0qX733jjjeevv/76x2+88cbq43wZXepwcTDYpW7X8blYgEEhZFyfEBTvTw47hCRKIIfhIJsBWxmJJAMBWjPbl0E8MRbUZWRdLJwbA3hWFSFj8NqBQdNX0HwPtoNm07EwMQOD3GswlkiC0nTM2gYg04SY7LugU8AIkk/0k1cJklcO7fQrxsLn1sR9Bo9Pz+icR1m1apX86KOPPlhYWHj1rbfempKXlydwhgZ9BwzPZ599pi1evLi2srLytZtvvvn+Sy+9tKFzfprT+6rmzp07YM2aNXfNmDFj+jnnnJMGi6j2FjJg9vDF2TkOBjkgbO/rh79zzaHb7abExESmOeSAkoO89rpD/jtAHPa1HhfHAyOIL/xsPRa/Q3x/Hh7GPvw46HPceBrZzVwPic+1YcOG6HvvvfdxaWnpowUFBe8uXbo0rkk7yd3+7rvvTqmtrZ1eUVHxq3vuuafvhAkTDmGhcf+wrVixwvfcc8+9V1hY+Ogf/vCHj07yZXaq08XBYKe6HSfnYkbnFuVJYfH6hKBwX3LYLiTrLnKICSTrsgkE28CgCe6YtYyZ2hsDdqhSYmr6eAcyGbxD/5mcIecOof+DSFtkTCMbaFmWssn/tYWbWYgaMBRgkANIjVUgwdX4GRhsJR/AoC20M6AYTy5e83K8HN3J6Ton/SxgBT/55BPHf/3Xfz170003TZ0xY4YLYACbdYLHSn/9+vXqnXfeWTpx4sRf//GPf3ztpF/sGXxC3KcLLrjA5fV6bx88ePBVF154Yc/evXtL3GwaTcMtYgDkwA7invF7yAGXNXTM34PvPNSMv4MZRB/ggJKDvSOBQd5fOCvk9/sZEOSJIO0TWXBMrnPkjKUVDAJAhsNhtg9nKTnoxed87bXXGr/88sv/c7vdf+nXr9/nJSUl8QSnk/R8QCe4cuXKQXa7/dFrrrlmwqxZsxTcL/QXaz/D/fzwww+jr7zyynpVVR996qmnXj5Jl9gpTxMHg53ytpzYiwIYlMPCDQkh6b6kkEIAgy7RzcAgyyQ2OIQzwSD7F0vsMFk+s0oxB2tmuknMM5BxegifxJJCYhnCyCLmsJAdlR0vphtsYxPxmgkGzQQWMIRgEw+CwQAFyQswaIuDwRPbS7796AAA8+bNE+6//37jRAnlcY6PPvrIfeONNz7/u9/97rzJkyc7MajzCZgDAfxeW1tL//znP/1/+9vf3lu/fv1/CIIQ/fZPEd/j+7YA7tGf//xn59KlS69VFOX6H/3oR/3POussO0AUB0vcoBksGmf18Df8jr8BGHLfQQ66eAYwxhKAR3zHfkg+SU5OJo/H0wYS2cgRq3DCGb32bB8/HsLCCA8DCLavgsLBKc7DwSD6Fg9t82Pj72CXADKszCTYQiTMNDY20ssvv3zgiy++eGnQoEF/aWpq2rZ06VKeLfd9mzz+/iO0wGuvvZa8cuXKCysqKv6wcOHCAhiVW++nVZLw0UcfRV999dVNPp9v/t///vfnTkTD4vmYPXu2WFdXx2a9SZMm6SUlJYeabJ6IEx/jMeNg8Bgb7HTY/XBgUGkDgyZwg0qvDQ6yiC0HiWAEAQg5c2fCOsb4mVAwxvZBB2TuBwVXrAAdOzKeBGgFubVMG3MQYxOZFgeQkCWRmD6DOG47MFjmV4QnX3z21QV9pvaJC7VPYueEJic/Pz9/w4YNmQkJCQFJknZfeeWVgRMBChctWmR7+umnl958881Tzj//fFdaWlobGOTCfnx0DPiff/559Pbbb//68ccfv3TcuHF74trBE9spwMJkZ2fnzZ8//2c9evS4ePbs2b0HDBjgAGC3hodxb7DBXxB/45uVzcP+VjYOIMwK+jlYxGsAlAgZIwzNWUM+hlhBJT8PAABeBwAEIwhAyIEqG48soWRrsggPYVvPwffn7CD/bPy6WltbGWCtr683li9fXvvxxx9/lJ+f/9pVV131/kUXXVRzYu9I/Ohz587NCwaDcxITE29/4IEHUgDaeX/EveV9Cn1gzZo1oWXLlq0TBGH+/PnzXzkRrfcNyCz86quvzqusrCzyeDxNY8eOXTVt2rRPs7Ky/CfifN/1mHEw+F1brgu/ryMwmCB5yKbBY1A6hBmM8XymCbXAWUOAQP5lAruDYNCiGhTMesOiiQ1jXJ8JMBkDGAODbe8wI8dMkA0wyFSLqCWK6siiQZqhx8HgKe53WOXeeeedaVVVVbM3bNhwbkFBQXogEAiHw+EdhYWFz1599dVfTZ069bgCcwCOZcuWvXrttddOmTRpkqugoIAxSpjMraE7hO1KS0v122+/vfKaa66ZuWvXrq/i4bkT02EA0D/++OPun3/++UUOh+PcKVOmjBs7dmxSz549ZfQRbjKNiZeDK9wznvxhBV/WZBHcUx7Kw5Xj/XgfB1xWaQBeBxgEwORWNfzvVpCJ4+F60D8ABvHFQ9TtdYf8/Di3laFs34qcpQQgxLGZabUktWkPuQ7R7/frGzZs8K9YsWLfrl27PsvPz39zzpw5qy+//PKmE3Nn4ke97rrreiuK8ov8/Pw5d999dwLuD/oHXyxwfSfMxj/44IPQBx988JnNZpv/pz/96Z/Hs/XWr19v+9Of/jR13759s9L/P3tvAh9VdfaPn3tnn8lkmcm+kBBCkH1XoFYFBREXXApaXy3wquhLW3Ch9q22gv8ur7b9acWCiBbFFY2IbFYQZJU1CsiaBZIQCNkzWWZf7r/fc+cJx2mAgAGRZvKZT5KZe88995znPud7vs8WHz+4Z8+eyQ6Hw7979+7i7t27r3322Wdf6Nq16yWT0qYTDHbk7P9A2uJg0K+ZanFJv1PNxBZmli1MZQbxVpMsqMbfEA/c4GBQUXNx8XyD/Hst9+xTgSBAYZj5DksVZxIVHE2tYYCC4XPDkcL/FvSppnjgphcOBtUoYhUMKsyluLjPIA8g0XmL3Xpl/p/zXp47cuRIzw9k+H/Q3Zw8eXKyz+f7qdvtnjB58uQ+WPxDoVBo+fLl5Rs2bMg3Go1vzZgxY+uNN97YkbteediwYcsmTZp0/ZVXXmlKT0/nZkKY7kQmCQNbVFQUmj59+onJkyff3gkGO17UZs6cadm3b1/vioqKMUlJSYNHjBgxsH///vaEhASL0WiUsNCSSZVAHfkKUk1i9IrAWGQPRdMwATMxDQ0xfOSLiO8oIAXXFdPWEGDDtcACAaDhb4oOjoxYJlM29VcEd6KvGfpMJmm0ibcohwQw6Ry3263U1dUFKioqGnfs2HEkPz//66ioqI2jRo3aUFRUVJuXlxfs+Jn6z23xl7/8ZTeNRjMjISHhwSeffNKEOSdmkBje6upq5nA42O7duwEG8wEG58yZ02E+g4qi6H7yr8zrjY2N94waNWrITTfdlBAfH691OBzKjh07PG+//XbJDTfc8I8777zzkvF37wSD/4HPzNDUPhkGv26q2S39VgSDOh5AooJB1b8PgE1l8lQfPjVLP0Cg+gIYJFYwDAbVLDPqG0CQtyUzLYeEEvOzQKu5WDQp0zRQlWJclUNSWWKBsJk4Egw6dN4jHr00/895L/29EwxeeEE+cOBA1IIFC64rLi5+6r777us3ePBgC5QsGJqmpibPp59+enLt2rXbnU7n2w888MCmn/3sZx0FCOWrrrpqxaRJk0b269fPBCCIFBH4TeCBAgMOHToUmDRp0pE//OEPt7vd7qKJEyd2LrQdIBoPPPCAraioaIDP5/txTk7O0H79+vXPzc2NiYuLs5hMJhnsHEX8kplWnBsx0TS6Ix4jMjYUrEFsoggIAfSoTbol0T9Q9O2jNsn0HBkMQt+Lv3EMXuRTJrKGYiSyeG3ydwTgoPQ3IitJf6Ntn8+nNDY2eisrK5sLCgpKv/jii6+dTufnmZmZX06ePLmmU1Y7QFD/1cTs2bPT6+vrH2CMPfniiy+aI2UFDHFZWRmPBi8oKPBt3rx5tyRJc+fOndshPoP5+fnmX/7ylz+JiYmZOG7cuMHXXnttfFxcHHIechnB5mDFihWuzZs373z55Zcn9enTp5ox5rsQLjbnMqKdYPBcRusyOXZo6tAMvT/4iMXNnvoWGAzqmAa+gIqMtH4c0HG2L1wlROUAT1URARhsDQEJ5xnkyhQYrpUVVIGgXtIzjaxh7qBbZfpavQspIY3KBBIYpNQyShgMgpYkMIgAEjCDnWDwwgskTH6MMR1jzApGaOnSpfdu27btv5555pkoAEEoN4BB+G/5/X7v1q1by1evXv1lVVVV3sMPP7z5vvvuU8s7fIfXhAkTNIWFhSsffvjh6+CPBn8xm83GASHMhLRowxds586d3scee2zXokWL7hg8eHDd961gv8NtXxKnTp48OXb37t0D4+LiftS3b99hubm5fVNTU+2JiYkWBHBQih90lsy5ZAKmG8DnkBXME5n2qWoHgb9IcCZ+TmweATUxR6G40LcVTSyygJFMIJ0rRg4Tu0jM3+lAq9hfHEP+g3QNsS8iYMXnXq8XoBBl65pKSkoO5+fn76iqqtpus9m+GjFixInZs2ereU86X+c1AosWLbLv3Lnzjurq6ufmz59vj4uLa20H/py1tbX8DVk8evRocPv27Yfdbvfc119//ZXzuqBwEkox3nffffeaTKa7brnlloHDhw+3m81mLQKWAD6J5d6xY0fozTffrFu2bNnU+Pj4fJPJVC1J0vc6751g8LvO/g/w/IEpAzMtAfY/Fo/861i3jkUHLcyisTBdSK/WJuZMXmuMMDcTAxaquaCRgV9NKSNJevV/AEANuMQQrykMDlAnAQLKzKQzsISYeGaPtjGtTstafC5WVV/FGpubWCDoZ0EFHCB25KdEEVwiT0aNaGKYiZUgAzoNKSHmZG7m4GDQxRq13mKnXpn/17wVc0eO7NppJu4gWVQURbt48eJ0h8ORbbfbo/r16ydlZ2dnNTQ0XL1kyZJ+eXl5uY8//jhDIIcYJRofHw9w6NyxY0f5unXrtldUVCwbP378F9OnT/8ugFBav3694Re/+MWyRx999Jru3bsbyTQIZhDXBBAFQIDpZ8mSJS2LFy9e9dJLL93/n15R4LuIw7Rp06K2bt3aPzY2dmjfvn2v69q1a7+MjIzElJSUb4FAMqlCDihdDEXXUgAIwCDeeFFQiej7h89Fxq+tvIEkZ3SsGBFKwCwymlhsU6yCQu3TecQ+knk70sxL1xTHkwCe2Aaxg3S8aCYncEt9xIYGvmzV1dW+8vLy+tLS0sKioqKvy8rKtoVCoV3PP/98+ciRIzvT0ZyHEK9fv974xhtvXF1TU/Pq7Nmzs4cOHUqMHKupqeGR3uTTWlJSgg1kaUVFxat5eXnPncfl+CnYNO/YscP65JNPwj/wnltuuQWWE5ter9dikwogSFHx+H/VqlWsuLg4sGTJko1arXbfrl27vvzggw/k8vJy2Wq1VvXq1evIrbfeWnkxqyl1gsHznf0f8HnDkgdkaQPKL8wezRM2t55FhyzMoo3iYFAOgRXEjxoiouYZDIeRSCEeRKKEJIb4DllSFTyVjgNYDIYC/DyDpGdGrYHFx8SxjJQMlhBtY5JGw3zMz8pOHmMnTlawZlcz8wd9rQmmVeUtDuyp1DKKRr1OiwIw2MzzDDq0Hg4Gfz1vwbyJEzuLjXeESMIUPGPGjB+ZzebhMTExfTQaTXRsbGzghhtuSBg4cGDu4cOH9S+88IK2Z8+e2ttuu43vdMVca7GxsSFJklr27NlTuW7duvzDhw9/Mnjw4E0vvfRS1fn0D8Ejo0aNsk+bNu2jJ5544qrs7GwDFm28ADCQbw47f7BU5eXlyp///OeTgUDgxUWLFv31fK73H36O9Je//MW8dOnSfiaTqV+PHj1uyMjI6JudnZ2ekZFhAQsbCcraAkgEfDBPmCPyvWsr9YsIqs429mKUr9hmpAk3EqidjhEkVpPYPwKsZ+qH2LbYLjGQlHuQ/m+rLYpoJVCK69fU1PiKiooajx07dujo0aNbjh49ui0xMXH/r3/96+OdoPBskvHt7wHM7rnnnt6hUOjla6655rqf//znrK6ujiFgBG+wuLR5qaioQAWjk7t3735j48aNT5/bldSjkVmhoaEhccGCBeO7d+9+z0033dQTQBCbapiGSb4w35CPAwcOsE8++YTdddddbMqUKcrmzZsr8/LyDiuKYjKZTBqXy3Wsvr5+lyRJG2fOnLl3xIiLs7Z1gsHzmf0f+DlXJvXrqgvK0y0e+dE4t4HFhMwsSmtlupCOyaFvm4nVABLVuw/mXa1Wx03AgYAaXczrCCNSWAnyKGAedKKEmFbSsBiTlWUkprBEWyJPZs0ZRIOGNXqa2InKk6y6rpr5/CD0wlVGOAAN1zENh5m05hnUghlUk043dILBCyKBUKK33XHbWI2kndyjR48hyUlJtuaWFm15+TGfRqMNjRx5naF///76VatWBT755BPdHXfcqR8yZAhnjPU6PfP6vGDoFFucTZFl2b1v3766tWvX7isqKlqSmJi4fvHixaXn2nEoWsZYjz/96U/vPPnkk30yMjJ0ABnEugAUAAyCpTx48KDvN7/5zZ4pU6ZMe+ihh74612v9px4fzhdp2rp1a7bD4Ricm5s7tkuXLgP79OmDcq7cLE/mLcrXBh9AMeqXgA1YNWLYRMDWFiCL9P870/gTk0gsHs4V2UEREIpALDJaOMzi/Buobcv0jGMj+y1eR/RvpGuSD6EYlUz3SeNF/q1igArGDEChsrLSW1hYWHf48OFDx44d23Ty5MlNY8eO3fvcc891Rh+fwwP61FNPpTidzmn19fWPz5071wwwCMsB+bVifjDm4Yji2tWrV7/7+uuv/+pcrQmof1xXV5d8qPDQ7bZY+9S77rozdcCAAbEet0fDfQSDAabRqLW4EcVeWFjANm7cxKzWKPbkr56EmVpZtGiR02w2a4YMGaKD60tTU5Nz7969ZUePHv1nfHz8uwsWLNh3Drd+3od2gsHzHrof7olDk/pm6wLyjCiPZnqcx8jBoFWLpNMAg2oAieozqCacViuQqIBNgkOgAnYQfoHheqJCiXeVTQzxFDEcDCalMqvZyrwuL48MVnQSk3QSq22oZ1W1lczr9/CzATRhBtby4BTVO1H9HK0FGdMi3yDAoIs5pGbWaOhkBjtYAqX33nvP/tKcl/585113jRo9enRKakqqHpHCBYUF3n/+85+uipMVgVtuvkWXm5srvf766/LBgwctU6ZM0WZnZ7cyhOiTLEnMYrYgF1ywuLjY8emnnx4oLS1d1tLSsuLZZ58tORemY/bs2Xqr1frjJUuWvDpz5kwUmtdicaVkv7gegCBYq9WrVzfOnz9/1apVqx5KTU11dfD4XJbNIUXM+vXrk48ePTokKytrjNlsHjVkyJD0cKAOL/snBkZQkAWZhAkwURoWCuIg8EjgiwbvdCzd2dg4MvO2ZS6ma4jmX4o2FlPNiEwgmbfFoJNIcBvZd+qjCDYj2UExaTUl0hbNxcQKQn4p8pl8IilABibF8vJyb35+fk1hYeHupqamj6urq3c98MADxdOnT+/QtE2XpVAzxmAq/vTTT6/avn37wr/97W/ZAFkIGsFL9FtFlPnWrVsdS5cuXfqHP/zh1+PGjatp75hMeGyCKXQslN3Y3DgqOSXlkXvuvqdrv379jLW1tRLaxYvkEHNcVFSEVDZcdz3yyCPM6/YACIYsFos8ZcoUqVu3bq1R6YcPH3Z+9tlnu7dt2/b6H/7wh3fPRWe2t/+Rx3WCwfMduR/weYMT+3QzBjUzzB75lzaPicWELCxaZ2XaoJZJocjaxIzXJlYTSissGAxx9k6r0fEEg2ABsfhz8zEQIjfzquXl4C9oj45jRr2BBbwBJsNMLAWYzqBjzU4nq2+qZ/6Al5/LDdFKKGygJrEkn8EAkzQwGcNM/G0w2Kxnr/xm3quvdJqJv5tAwhwbCoVGHzp8ePbMmTMHmC1mI3aycPy32+2BysrK6rfefruurLQ0duLEicYePXrIs2bNknQ6Xdzdd98tpaSkfKvGNOQA58J8W1dX5/zwww8PHTly5ItQKPTumDFjih577DFPe4I7JkyYYLJYLCg2/8z999+fEBcXxzOd04KMxTy8m1YWLFhwvKmp6ZV33333/77baFz+Z4NxXblyZWxNTU13RVFGyrJ8z/Dhw7uNGDHCkpiY2FoRRARh5POE0SGGBeCHfAOJ6SLGTgRPIrASgyzaayYWWbjI2RFZQ7p2JDAUZYbYS5iFCYAR00j9EdPMkJmPAk1EQCr2hRhA6isdT6lnRHMh/ibATBHPYl5D/A2m8ODBg941a9aUORyOzX6//+2UlJT92dnZDZdiBYtL6akJV/3IcDqdr44dO3bM/fffLxcXF3O5prRGmCeM/Z49e1yffPLJuvHjx8+aPn367rPdB56dTz75JLq+vr53VHTU+Ghr9Pif3ntv9+7du7OTJ0/y08XnA3N99OhRtmHDBl75ZsKECSzaGh16df78UEJCgjxt2jQZAXEIbkG6G8w93F927dpV8sorr7w+c+bMuRMnTmw8W7++6/edYPC7juAP8PwwGHzU7JF/0QoGtVamCemYhoPBU6llgOo4EAQg5MEjIaaREF4CdlDhgqtBdn8OBNXvAQYRPKKRtcyg03MTohSSmAagTw7x9jw+H3P5XMwf8p2qcwx7I9faKicJbhABJCEKIOkEgxdM2hCxK8vyjO653R8dc+ONqRqNRkPshclk8sXExBQ2OBxH8z7My967d0/8ff/1X6xrdrbzqaef6tolo4s8duxYlpaWxvuHWUTkOLEgCPQIhUL+d95559iePXvyo6Oj/24ymQ7dcsstjjOl0wgr9LjKyspXx4wZc/OwYcNMlDyWypjhd0JCAlJE+J9//vmvJk2a9OSUKVM2X7CBugwaBttaWVmZWl1dfb3b7f5pYmLi4DvuuCMWzARYKfLJFAEU3bZonid/QDHwIjIQhMuDhATzau5Qep8J3EUOsci+teWnh+NFgEagVASakBvyYcQmhf4X+yXet8jmEYgTcwqKKWvob+oD2hTL1+F7AiF0LD1blCuTgCCxsLgnHAsTfX19fWjLli3NmzdvPmwymV6rrKzckJube+KNN97wtmdDdRmI7HndwqOPPhrLGPt5ZWXl0y+//LKxvLycM3bk5wz5gAwfOXIksGbNmm9CodBf3n777cVnuhienZrmmpSKsoqrWUi6q0/fPkPuvPPODLQD/0PaXND8Yw6PHDkCppLBbHzjjTfCrSX03nvv+exxNvb0008bcT0EtlAeTPyPkoYFBQXH8/Ly3rr66qvnPProo+flc30uA9cJBs9ltC6TYwEGDUHNDItH80sbNxNbVDNxUM+0isgMqis7B4PIHyiB8UOssYb5Az7+ly3GRmlFWIuzmbV4nGpEsRTOVKgwptXoec5BBUXdZYn5Q/5wemqYgNW8g3xx4MmmVfOwiipUMzH8EXkAiaSwlpCLNbSaib1FzXplficz+N0FE2BQr9c/FGe3PTlx4sQuer1eA0UWVlBBi8XiSEpMOuHxej3vv/9eFliladOmheBT9re//Y2zc+PGjWOoA8o3B0G13ixFjyLiNy4uTlm3bp0nLy9vV0JCwuJgMLjGZDKddlFbv369duPGjbl5eXnvPPPMM/3S0tK4QymZ+NA+zMN4b9++3TV37tx1CxYseGTQoEEV331ELr8WwuDaaLVac0tKSiYaDIaJ1113XZfrr79ejzEEEwyQBECI5xGLJm0ACdQRCyimYDkTsKO5EkEXmc7aazKmwBPqAwElAmyieRd/A1hhcSbgCfAHpoVyHeK7SFDZntmmc9AugTrIIFUhEQEfAUiRJaVzEMlK5ndcl1Lu4HvqmwicaQNUVlamfPDBB+VlZWUb4+LiXk9OTt6bmpra3MkStj17MBXv3r37GugPpJtxuVwyInnFuYc8g43Lz88/uWLFirdmzpz5zMSJE/8txQvYwLy8PFNKSkqP4xXHb9cbDLeOGjkq+9prr7XieQGYg44jWaS8luXl5eyzzz7jQHD06NF4ppQlS5b4e+Tm+p781ZOWUCgkIc0NWGByFyDZRZTzRx99tPDBBx98ecqUKRe8UkknGGyPFrjMjhmR2KebFNQ9avFofhGHCiRKFIvSWCLAoJpahnsAEhgE48OhoIYDOrPWxDIyMllCgp0rx/IT5ayytor5gn4O5HhkMKqZSDLPEQi7shpGguTVsgoYZTV1DPwBpXDVEVyBIpQjwaAzDAYd3GewEwx2lGgCKLz55pt9/rFw4QsPTX1oRE5OjhmK0u+HXuTAQFEUJWC1WgN2u93w/vvvywsXLmRIMQOfwfnz5/OujBkzhvW8oifTasKBQIrCwQWUJFgO7HjhtP3aa68dLywszP9XXdvXc3NztxqNxsZZs2YpItOB9CayLN948uTJv06fPr2LwWCQRb8vyBzlEFu/fn1TXl7e8ry8vIc7/QXblArpnXfesX788cfjKyoqfta7d++hd9xxR0xWVlZrBQ3MEYAHmS+xQOElpoXBdxRQEpmUWQyu6Ci5pHZEs0NDHgAAIABJREFURpGCNEQQSCCVytZRuUIs/JA5pCA6HeNJ4ID8IU/HRIr3RACYNie0+EPWMW54k3mYQCwBYnwOgNrY2Mgro2A80V98Lr5ofEUzMuZn2bJlzuXLlx8wmUxze/Xq9dn8+fPh5/atPAwdPf4/xPawmdy9e3fPN998c9lbb73VRavVagAGMTcYbwrkwb2VlpY633333c233nrrb37+85/vpXl99tlnpQ0bNsi33HJL2vr16+/xeDzjhw0fdsXYm26KI12GdmgTBTlE+5jfgwcPso8//phvVgEEq6qq2Oeffx4cO3as/8EHHzR4XO7gkSNHtDiW2GzazMC/cdOmTQc3bNjw8r59+169GAxwJxj8IUr5d+zziMTB3aRgiDODMR4jsylmZpUtTBvSMq2CaGFANfWlegqqzB1iR7iZOBzxq5d13HkffmE+v485GhtYs6uF+YMBbt7lu15JrVISCIaYXqNjUjDAtLKGm5WDSoAXI+ZBKtz3UAWaXPFTnkG1MnGYGQwxZ9DFGuQmFgaDhS364Pz/nTdr/sSJE93fcVj+40//9NNPDb///e//X+4VPW4dP358qt1u58EaUHZkAsOCivqyWFx37NjBwApeffXVbODAgTx3FqL2rr3mWnbVlVfyRY6ctYklxO45XB4qlJ+fH1q1atWRioqKr1JTU/+J4u3Dhw9Hbq0WHtl8221ZLpfrpbvvvvvm/v37ywROMFFk6gEYBNOyZs2axjVr1nz8xRdfTJUkqTM/W4Q0L1myJP2Pf/zjg1ar9Sdjxozpds011xiioqJ4+Ti8MCdk4iJARYCHWELysRNz9tGiKf4WgRI+J9BGskSgiBjCsz141Ec6jxhrYp1xPjGVBMDwP9UHhg8k5ITkmPwJI83Xp4sojvRrFANIRKBH94H7oiTUBA6J9cE1MY6QZdrYgJEllwoaLzEQBeNNbBHOM5lMyr59+0Iff/zxkRMnTqxMTEx8b8aMGXsvRpDB2ebqUvoetYF37tzZc86cOUs/+OCDTAKDNBckx+hzY2Ojsn79+vqDBw9+/Nvf/vZ3AHDl5eVR27dvz/lX7eKbnE7n0AEDBuRef/31cd1ycuRgKCiRTsP5kEVKrI7/N27cyBnB3Nxcrhv37NmDvIJs4sSJDC412BA7m1u4HsOckmsBQCXYxOXLl9fv37//ozvuuOOlp5566uDFGNdOMHgxRvkSu8bgxMHdDMHQDJNH/mWc18TBoE22Mn1Qq0YTc/4OAFBmZpOZmUxGDvBanE08+lev0XOGMBRSmE5LJheF5xjkO+TW4nXqjasVi2Ve2xhhIGqZOxVqqq9T4O8UHxlOOk31SjTgKUM8z2CD1MQcepfi0HmK3Kbg/Cdf7gSDHSFiAGB/+utfey/96MNnc7vnXn3rrbfaMjMzteTHRAAM10L5MbxPnDjB3nrrLb74DRgwgB0/fpw7S/fq2ZONHDWKJcQnqCa1UJD/ppQk3KcwFGLNzc2B4uJi765du6oPHTp0xO12l8TGxlaj7WAwmJWRkTHmwQcfTBDBhhgwAH9E9G/dunVNy5YtW/b2229P7dq1MwG5KA/PPfdc37cWvTVtyODBN40ePTq1e26uVm/QtwLBSCBH/1NwCEW9ihHC4jnfRfYiTcUi8CLQRmZUXIdkkPL5ESNIPndkwqVoc4AoLOxw0IfskexQn0UASOZo8bqiebs99ykGrhCww2YFoBCgj0zE4nFkam4FjGFHGWyQufMMz+AQBtVM4T7Y/kAA5s3A2s8/r9q4aeOOFqfzraeeempN56b41CwdOHBAv3Xn1kF/nzP3/TfeeCMDri+O+oZW/1UCg7SpOHbsWGjp0qWN+fn5e4xGY4vRaIxNTk5O6N69e9KAAQMs6enp2qioKBnnYa68Ph/3k9cbDHxNAxhEAMmmzZvZ/v37Wb/+/fjGGXkFsTGGG03fvn25HEB+sWmAXOCY8AaZ+xeuXr3aWVNdszUrO3vBhDvvXHmxSq12gsH2POGX2TFDuwzN1rlDj5rcAINGZguZWJxiYUZF9RkEcIMh12g0Meyq4aAfCPnZsfIyVt9QxxdxAEbaWYdCank5KianxhKHHcbJ2IwchApaVb89ZdM49de/CyMCSJBYJsRQlk6NJgYYbGQNeqfSqPMUuk3BVzvBYMcJKBRo3scfj9uyZfN0u9121Q3X32Du3bt3q48UFk9iXMDyQZGBDVy+fDkHgTA74gUzB8wo11xzDcvJyeE+MwAV+Ax/IyMlRXWivcbGxqDD4fDV1NR4S0pKfEePHg1ZrVbT/fffHxUVFYXgFi5vIhsEZQrQiN87duxofvfdd1ctXLjwITCLHTciP9yWFEWRpz7wwE927tz105vGjRt25ZVXxmdkZGh1BjVHYCQzJjJmYlAImbBEn7n2+vud7+hF+vTRvFPABS2mBAZFNpJ893A/AIAUMAJZgby25ZcngsPIa0cCvPbeE7VDZm0CfQQKySxMYJe+DwYCXEES+Ka5wv/4G2NBgMThcAQPHjjQ8MUXX+zZt+/Ae9N+OW3pY489dsH9y9o7Bt/ncbB0lJSXDH170TuLFyxYkBIMBmVni5Nnv6ANLuSJmF6MK/L+rVq1ytutW7dgr169NDExMVqLxaLR6XQSbThoI4T5hRzC/Iv2ECmMiGFsPrpkZSJnJM9tCP0JPcjX0UCAbwjIVQC/yWR9+PBh9tnq1S6X07knq0vmGwMGDFg2ZcqU2othIsY9dYLB71Nav6drD00amq0LhaabPPL0OK9RsgVNzC5ZORjUhJAiBkZimRmMJm5eiY6JZsGgn9XV1rKmpkb+8Ki7aMA0NYqYP1QhiiYGi6eKlsoSnhK1s4FBFUaqwI/K0QVYAOGp3FzsDLlZvdzIGnQtAINFbn1w/l/y/v7Kxdo9fU9TdtEuqyiKubKysuvGTZueXbNm9ZgGh8M6YsQINmzYsFa/GNG/CYoPsgBFuHv3bvbVV1/x/6H4oCjho4PFGHIEczI+5wt7mOngkhGONsXfWCgRlVdbW6vYbDapV69e/DPyAROjL3E8mTZ3797d/MYbb3y6YsWKhxISEpov2oBdghcK+3/GLFq0aFLIH7x77E1je40YPtxqs9tlDqjx3Iaf4UjmixY8zBnNi5iuhRZCmrcLcfuiWZjaJzBIwImYQWIvRQBHgImiRWmxBTAEQxMZTSzek3g/kaCwPfdK4ykCBhFEo2/EFIIVEtPOECvq9/mZH6xTxCtyrijAp6WlJVRcVOzatHnTgS+3bc275ppr8hYsWHCsPf29nI8BGCwuLb7yzYWLPnj77beT3G637Ha5wmnQ1Mh2AtzE2OJ/bGohJ3CFoaAjMgnjewKQkEnMIfIHwiSMuezatSsPJCkpLWUGo4FbSwAGsQmODBrCNcMWEGX79u3wEXRaoiz7umVlv5PTt+/Kn02YcEKSJNRqvSivTjB4UYb50rrIv4HBkJnZWRQzwl8whLBdmUkysqZrVdOKBtGhAaYgcg6RcFSmTkGaGDW6U4INWP0inDRaBIP4MFzPuBUmRpqK1Z0J3jgSYJCzixJj/jAYhLkZeQbBDNZ3gsEOFypFUYzHjh3L1huNP9HrdD/dt39ft5UrV+pQvxO+LwCEiBqmBY2AGDoCUAjgB8UIx2nsivEiQPijH/2I/fjHP+bnYjEOBVQdR2Y6Yj8ovxoUKxSl6EtFAIT8EPE/lDYU9datW5s/+uijFUuWLJmanJzs7PDB+YE0GI7A7rJi2bL/Sk1Nu/uG62/oNmDgAENsbCxPIM2BCYK7eJS++qZxJaaWFjwRpLdlLr1Y7CCZb6k/mH8spMTuiCZiAmEim0bMJoFayC1kELJDATMi4KVAEjESONJv8HTicLpxEkEiziW/R9F8TM9DCPfnVdkj6guZv9EOmTdxjxQUgw1TWVmZZ9v27YXbtm5bkZaR9slHH3301cVilS7Fx4ObibduHTT3lXkfL1y4MMnv98sBn781GwEF/ZAOIr9ZcjGg54Bkir4X9R7mD4FAa9asQUYDrifxvS3ezk3CAIeQNZpbuia5XiCSeMOGDYFDhw41Jycn7R8+/Edrrh4xYlNLS0tjaWmpWZIkd69evY7n5ubWS5KkelxdoFcnGLxAA3spN4sKJNqQbroZFUi8RskeMrPYkImZmYnXJuYhvoj05YwNoBkQX4jpZZmZDAYmyxrm8riY1w9gqGBFVwvK8cVFBYP0IoaQPo0UODWfoPoiMEjH4FyAQlQnYVowg4whmhjMYCcY7DgJA4BoamrKeu2118Yyjdy7V8+e11599dXZV1xxhQGOznCG/vrrr7mJ7aqrrmJXXHFFK2sEBUl+gKQ0YTaByaOgoICDQuQfRB1OBBthMcNCrqYeUsGg6NhPn5FzPf6nnTil68B3pMDRJyyEW7ZscaxYsWLp/PnzH7mYxd07bha+e0sffvih/p///GfO4f0H70vvknH3qFGjugwePFgbZh9OMbA8dyex+CozS0EKtEidrjcXAgBGAqXIa4uRxOTzR/VlSV4iGTmuT4SSda06JsxC0z0T84PflDexVXeFwbIIis91ltpiF0WmkMyGYgQy0jLBFQfAgUzHJPvifUV+huMrKip8W7duPbZt+7Z1kiy/t27dum2SJH07TPlcb+IHejz02r59+3LnzX9lzcKFC1N0Op0c8PtZwB9ofRYInIkR8zQ/FNlLv8VNAsmdGP37yiuvcMsH2MArevVkycnJrf6JOJ4HX4aZRSSYLi0t5Wbl5ubmpq5ds9eNGzd2r16v93y+bp2pqKDIyljI5Pf6vXq9vuCBBx7YcOONNx6+kFPRCQYv5Oheom0DDGpC2hkWjxY+g2EwaGYWZubmO0nSMAlRwGFlyCuMKIzpZYnFWmI4t9fkbmIev5p6AuAQ7B3fPYPK+9ZL/Z+AXquiDf9xJjCIs06VozsFBus6wWCHSRbyZ5WUlCStW7dualJS0u2JyUldWlpaLMFgUJeWliYNGjSIm0sOHTrEvvzyS54KA2Cwf//+3ClfdMImkIYFGwAN0cb5+fnsyiuvZDfccENrGg0OBsO5CHEjom8UKVcKFCAWEG3Szlz04QIYDAPW+m3btuWtXr36f/4T2RCYxN54442elZWVP83qknn3mDFjMvr06cMRt8h6cZYNQBBJ4sOAiZIxk5/gmcyjFwIMnkmYyd+OgJ3Iiok+jqcDcOLCLoI6io7HZwACom8hJaSmDQmddzbQKvYhklXFd5HBMTT+xPrh2cLb6/FyMIiXGDlNbeA5IPN4ZDocXLempiawdt3a6l35+ev9fv+748eP39Deij8dplgugYYABvO/+eaKeXNeWjdv3rx4u90u+zxq4IbIsJILAj6jsaXNJnQVyYjIpIs+t/geDCEC6bp06cL9A81RltYMDKTfyEwMP0LoRQSsaDSaxr59+uzu1btP6f79+30lJSVp/oDPFm21ehPsCT6n02kuLS1t0ev1n7711lv/kCTJc6GGthMMXqiRvYTbRdJpnaIDGPyFDT6DITOzKVZmUgwcDOp1MJ8gLUiIeX1epgRDTCtJzKw1cDAYUBTm8ruYL+BlPr+fs4N+KdiaV5BunYQr8jdXahGxxCIrSAEmp2oTh5iiVSOcnYqb1UkOVqeaiQvd+uCrnT6D5y9sf/nLXyxVVVWjtm7d+n8PP/xwZmbXLIvH45H27t3L2T0oMpg+oOSwUAEUYkcLINijRw/+ho+MmKaBdsBgBWFiRlBJenp6a3ULKF+eXigU4m/RMZsUM7UHZUymMDIZi6whwCBSMSxbtqz54MGDXwwePPg3c+fOPfyfBAgBBOfNm9fb5XLdm5GRcc+YG0anDBgwAOUFWxN/k2kLnxF5TywFsYGRoDESwLQ+11Qp6PzFrvVMESC1BULpHkhG2sPSEUgkFlHcPEQCMvFYHA9gSCZkYgpFJu9cb/l04Fk0z1ObxBLCr83tcrfWqSWwSBUqiBGk+xMBrwroJVZbWxfcuGlj/aZNm3f4A/4Fw4YN2/Tcc881/ac8F6i5XXKyJGPXl1/dUVBw+PezZs0y9u3bV4L5HeQGybYo8wTWaDwxlpSIXdRvkTJLG9ZvvvmGu9Eg6FLWalqD3cjPFYF2sJYcPnxYaW5udsfZbAXXXXedrq62rqj82LHUmtoaqyRJjgH9+3v7DxwQTEpMlBz1jrhNmzaZli9fnv/EE0/Mvuuuu46eqwy29/hOMNjekbqMjkNqGb2iPGr2aH9u5wEkamoZYxBl4xgzGZFOJor5g0Hmdjn5LjVKb2bJsQnMHhvHmKxh3qCPNTQ2sJN1lczr9zIJkW7IzE+MQ3i8ONPYRqQSOT+gqgjfIQvHqWAwXI6Op6YJcjCIT+AzWCs5uJnYoYJBBJDM7wwgOT8Bvf/++xMZY0/Ex8c/8tBDD1m9Pq9kCCfBRZqYbdu28dQIUIwAhTD5Ip0MwCJe+L9nz578N0AhATdi8gAgwbSIpkj+WTglEQcnQjCDCEDwHc6lxVAMHoECxvcwgQKgfvDBB36Xy1UaHx//QXJy8it///vf/yOqkLzxxhvGJUuW9AIQzMrK+umNY25M7ZGb25qqAuMpshscgCOnZzh3XaRpVJSi9jJh5yd56lkiUKPrEQMTuejSIh0JsMQ2RPkhsESbE5HpIxBA8ifeA76D3EG2KNiEmKLzude2gJ8I4Lj+E4KoAFgACME2Ye6ojwQGiQ2kfJAUSCKOA54Vr9erLF++vHn7zh07g8HgKz179tw8Z86cugvte3Y+Y9SR5yiKopnxvzPSSgrLJmplzQP19fVXDBkyhLuqUOAa6RSMO22UROaPIr1JB5E+Qz9JFkS9hXZoI8stGHo1qTXmD5aLY8eOcX/q48eP+yVJaho6dKhbq9Vsa2pqziosKjQqIVY9YsQwZeiQoY3x8fEmt9vdxeVy23VaraGyslJatGjR/gEDBvzhd7/73ZqOHKtvPe8XquHOdi/dERicMbib0aM8ZgQYRNLpkIXZORjU8bJxOo2eaXV6nigayaQNWi1LsSezbmlZzGqO4kAtKDFW56hnRWXFrK65nlN9FFgCX8Ow8yCTw3WO/z2zYGusiRpz3BZo5I7uaoUSRQv/QcacAIPMwer0nWCwIyTsqquuSrdarX+966677oavC3gjgDUEhFCiXoA/mDWQOBUKDxG+KSkpPCfWvn37+MIJQAiwiJ0xlCuUKIAGBXiQsiRnfgSQiGwVmV1EgEA76kiTjKiM8feuXbvYzp07AyNHjmzctGlTUWVl5cL//d//feNyT8ILH8GPP/64d3V19c+6det2980335yCND5BfyBcI/yUPyAtbpwF1Go4GMTfqBSjgjD4EYYzgkrYeP17QYtTDh9hINeeohfUzGloh7Y2AsQYIzsBdpK8mk24XCXJPM+9pwqLqmoQFxNOWoVNKQdY4YOJDeWmZknmAXH8VM5Mq9fgbBHPkKD668FXGuMEMGhCoInB0JoC5FvPnThM4WC61j5GMKh0r+I9E8v3LcYTZvxgiHm8XuZyOpnb42ZBBFyF+8f9JYNBbrXB/WAsMFa8K9wFQGmtAITn9ZNly1q2bd+G3HnzevTose4vf/kL0pVc0GCEjtBN59vGiy++GLt3796xJ6sqfztjxoxutbW1xo8++og98sgjLC42jsFvkNwOcA3yGySgR+Ab80TJvuk4Ms8TwCefacoXiHOhL7mMSRLPjIDNKsAg2urevXtTckpK2Ynjx4179+71BoOBwnE3jau/5tpryuLi7KlOZ0uflpaWzJASipGZZNJqtLq6urrQihUriv/lUfP7+fPnv3u+43K28zqZwbON0GX4/aCE3jm6kO4xs0c7ze41s3jFwuKkKGYK6ZmWVwBRVSmobigWk97IuiSls0RrPHf8B0DkcSYaiVXWVbGT1WAHfTzQo1WphZU0+RuGiw4TRmytUEIg8d+CRxAkwMvVqbWMkWcQJe1amJpapl7fHKrXtqaW6WQGz1NOhw8fnhYTE/PHm2+++b7BgwdrJI26m8WLGBWYhFFlBvU3ETEHp2cARqRMQC1i7HhhUsbCCVAIhhCKD5F0mZmZ4TVb4WwVKVyd5lR+r8jFkxQtsTfEAormZPQNYAb+N/BlxLUff/zxwO7du+sfffTR3TNmzPjv8vLyysu1bivMYFu2bOlx5MiRB3v37n3PLbfckgQgiLQkHBAIflEiC0IAnYJyzlNs2n3a6dg9Fbeo0cwiECL2TmSMRRPd6YCW2CG6pvibZJlkiK7DNZ3AyonsGp1PPpXYIIEtPMVMkkOLenUJgXTh6kltDRBdRxyTtvpNfcJvPDPkS0gsIdoBIKR3JPPYOqbYoCsK35AtXrzYvWPH9q91BsOcPn36rPvTn/6E6NTLroRduP52T6PZ+KuePXtNmDlzpgWb1scee4zddtttrE+v3tylhZ4PYo+J1cN4cZ/mMHMustWRskIySu4FlH7miy++YOXHy1l9QwOrr6/ngXfdu3eH77Vy4sQJ9+HDh8ttdtux8bfddmDYlcNW6HQ6o6PRcZPH670qGAxCYcbJsqwDuoeEVVRUBJYuXXooKSnp6RdffHFFux++czywEwye44BdDocPShiUow8pj5u9mv+xe8zMrlhYoi6WGcNgMBAI5yELKzeLycJS7cm8FjELILOgwmS9jpeTq29qYPWNDczt87SCQVSX4IKF3aqC45GkWmIGrUEtxo2vWiXv1C6+1beQs4wqGEQ8SkAJtCaddjKPaibuBIMdIoo33nijLSoqalJ8fPzTkyZNikN6b4rUpEUPyg4LCkAeQCFeMB+vXLmSl1iCTyCAH4AZdsEwi1x77bVs/Pjx/HhKAYL2EDXJ2UEwNEKaDNE0SMyf6BslBpmIAILM2DfeeCO7/fbbAVh9v/vd7w7IsvxbWZY/X7BgwWUXSYmgn4MHD3Zfvnz5zwcOHDjh1ltvTerWrZta25bT82q0tWgmxZyRP5yYGoNAWYcI0xkaEUFWW+Zncf4jAZ9oFj6dD17kpUXAFQn8aJMh+gISOIgEg/gfx3MWNZySBqCQGCPOMIXrcINxwga6LTN2e8dX7DfNH8AJnhuwT5SbENdAnwkQigxj67XCeV+xUcJxS5Z+7N65c+duSZJeGjly5Opf//rXl50PoaIo2lGjRl0ba4t98dFHH+uL4DWkvJozZw5n6W695RaWlJjEh0h0EaA5wzjTs0ObkNNtWkiOxI0N9CTA5/974QWO5Pr06cNlBZVJ/H5/oHv37kfGjr3xk549em7/l44KVNZU2luaXel6ve5axlh/xphdp9NpOLDk76Cyf//+pn/84x9rn3nmmSc7fQbb+yR1HteuERieMChHCimPmzza/7H5zAypZRI1MUwb0HBmMKAEmYyIYiZzE61BZ2D2qDhm1BhYwBdgGkTfGfXM7fUwl8fJPD4v8/g93FxB5kBSrlopXNeWBdW6w+Eeng0McgNxGAyCcaQKJC5FBYM1+malgTODgc6k0+2a9bYPQsRdXl5e92XLls2bNm3aVQMHDzKaTCaJKjvQLpqy5kMBgh0BMIyOjubBJOvWrWPr16/nSg+LFczLN998Mxs6dChfxMjXD0qVMu4j31ekvw4p1UgGhc5H23hB4eJaML2sXbuWp3OYPHkyv3Zqamrw9ddfr/n888/f/hdZ8+yaNWsuu5yDH374YZfnnnvuyf79+/8EjCDM8xQFifFFcA4BagLiBATF6htnEpvTsVfnImoiKIpkCEU2i5hLVWeAqVOB7NmYtNO131YfRcYR35N8E6giECiCQREoR26MqBwj95GFmZ2CocLmwbb6IDJJ7RlH8f7BXOFZQkoSqmVM90SAMDKy2O/1cXcPAjjo86JFizxbt23NDynKi//4xz9Wde/eXU0JcRm8wAquXbs2+rXXXruVydJzv//979NQrhJJpPH7mWeeYYMGDmSDBw3mbF0kaAcDi89FYB0pt+IwiaZmsqZgvDEfr//jdfbNvn38cKSYQeL+4cOHO+NscYWKwg40NzUrXo+n2mgyNDHGejAmXa3RaFAlRUfXrK6qZps3bXLv2LHjQGpq6j8++uijVy8km9vJDF4GD8G53sLw9EE5Go/yuNGj/Z84mIlDVpagiWYav8IMEhJkSsxkNnO/BwC+oD/IDBod0zAd92XRwO9II/HAEW/Ax9k/BILw1NKy6o8TCKmpZvSSuqNGtRJ/0M9khnJ3p2cGYbhAC7w1AQxyhSsxBmawRmpgNbpmxaH1FHn0gfnPd1YgOVcR+Nbxc+bMMdTX1w9etWrVs3qj4cr+/ftbhw8fLsHES0CMFiZa0LCYAnwBXGCRQeJVVCBBJn74EwIMgi2k1BiQBapqgc+w6+U+YUI+ONEXkBSimFqGHPuheMFCAoBC+aLmJxhIfI+o5aVLl/qfe+65r+66666ZKSkp+dOnT79sFrzt27cnPfjgg08PGDDgrltvvTW5R48evKqIyHLABE9+d/hOZATbKygdBQZFFjASaFFfzgYG29vnMx1H/QA4Fk2ExDiLwI9kUuyfCBa5XtPr+YYIsk9MEn6HY7W/lcyb2jsfMEh9QP95PVyvl4NBlHQk0EKbLErEzcEumGG49Ph8rTXB8SwDTH605KOWb/bt26LVaueuWrXq08vBf7CystLy+eef91i74YtxBw8cuDM9Lb3/888/L0MvAAxig4rfq1auYl2zstjgwYP5HFJpTQLSZB4mNlAc/0ggSM8I5p3awTxBzy3+YDErKi5m1113HU+thbH3+XyKx+PxBoPBGovFUqGElFqDQQ/3ghxJkrICgYABerSwsJC74xwpLnZYo6xfDxky5KNhw4a9f8cdd1zQMoOdYLAjNM0PrI2r0gd013q0j5vcmkfADMYrUSxetjKtnzG9hGLuGr5DgsnD7fFwBYSFW2ZaboIKhn2PAdpUp/OQavaTZb4oR1mj1CgqR4PKDElIdyCzQDAQdvI+PRhEPkOKJkb9YzD97a+WAAAgAElEQVSIvDoxnKQlxlySl1Wz+k4w2LEyJ82ZM0dfUlKSa7JaHjq0/+DNVVVVGfZ4uw7BIsgrmJGRwRc/UpJ84QsXWieTGX6DJcQOe+DAgTzCGMdAFnglG1luZQoB+skXkBZLCi6JXAAJiNJxUJhgBaF0cQ0syHiBqQRLuGHDBmXmzJmNNpttazAYLMzOzl47fPjwb3Jzc6smTpz473W+OnYsL1hr5eXlpnvuued3SUlJ99xxxx0ZvXr10lI+RgIkCDSA+R3jTr5MYFJFk1ck2Ilc5CKB0Xe5IdEU29Z1W4NFhEoo4nyfqa/t6VdbJlvxmiKQo/sWWUsCkeJndJzoPoEx5sdyZvNU6hICkWI7kX1q6z7aui6uR4moUf4RmzHywyVASGX60KYOWR+8XhZltfJnEveNflbX1CgrV61s2Lt37xfJycnz33333XXtGctL7RhUGNmzZ0/6xo0bR+3fv3+E2+PuYrfHJzKJpcbGxtqff/55vhGCKwteWJuqK6s4kMb6hjf5zmIcoU/ILeB0puHIZwPHURv4jTnBGG/bsZ0DRKTeQik6zFs4qwIk3RUKBqu0Go3DHwiYqqqq0o8ePWr55ptvZJiYjSaTLycnpyK7a9Zn9jj7+5WVlXtmzZrVfCFZQf6cXWoT3NmfCz8CYTD4hNGleTjeb2bxzMriFDPTBwH3tBywabU6bv7wB7GTRu0PROIhETVjPsXH2TuDVs9/43ucg1qM8fF2TsnjoThZWclr1uI7+BGiJqoa8dc2GCQg2AkGL7wMtHWF/Px8XXFxcZdml2uIRpZ/XVpa0r+oqEhGySQoMuQahCM0gkag4DDP+Jwzfag3LEnM4XDwuQcwA0gDEKT0JZQqA0oYuStJ4ZK5C33CgtcacRw2vRF7Q9fAcVjk8IICJ1M2lD369v777yuvvfaa98knn2w8fvy4s6CgoHzfvn3lbrf7eHZ29r7hw4fvGT58+LGRI0e2fD8jfe5XVRRFvvnmmx/1eDwP3nvvvd369u2rBytKgJpYJ4yH1+3hY4K/aXxEEH+mq0eCt3Pv6akzIs24bZl1uQ9xOIgk0pePFt72gKez9ZPAMbHPJLNioA1dX2SF2gKzBNSoTSz+mAv8hv8guctEtiMCjLP1V/xeZKDo2mQyBsgjFwEcR/6F+EwXdtFRwulTcM/8WWEKT3i8du3ayt27d68YMmTIqy+88MLuc+nT93ns2rVrs1esWDHiyy+/HOj3+zO6du2alZWVZcvqmsXibLamr77+ihUWFA587rnnuD5Abj+6d+gdih7mZTHDfpcUGBS5QeUgSQD3IhikDTHJFFlLIAd19XU8Ap0sFrQpbmxsDLS0tLhKSkoMR48eDdbV1clNTU16q9UqwxKTm5urpKSmfGmxmPNMetOWfv36lcTGxjZcjPHuBIMXY5QvsWtclTCguxyUnzB7dBwMJgAMMgszMh2TkTNGCdcuDZtrOYDjlQvCO18Z3oTIDYhvQmpaGSXEdFoNF36zycyTUTc1NTKPx8eVIzfzQumHnQbJd1A1B6t5Bnmb4Tc/Fq1HMoPMy2qkelbdaSa+IFK1evXqq/YdOjBBq9FONJtM6RqNRsICA1APJ2iUmoPCBLBDGhn4wyDaGIlWARCRaBo7ZGLscCzAIJnnWnN6BU9VwCCmJtJ8x9lkASzQDZNyJgaJQCLK3cEc9Kc//QkmoeATTzyheL3ekNPpDNTX1/sQyVdcXFxZWlp6xOv1Hk5LS/tq+PDh+X379q0ZN27cJWtKnjBhgt5gMNxeXFz85H333ddr6NChRrPZLMFcSGYpAtR8gQoEWxMniznoiPW4IIJzDo1GbgLI9yqSETyHJs96qAg4aUGnhZ/AlshMR7KDJJsiQCWmDt+RH63egLRcao45ETicjmE8GzCnfkTOHf4HIATLhWeRAA76gs8RVS6Fy5+5PJ5WlpgfxxEOQ0L4wLp160q//vrrD6dOnTr/v//7v8vPOpDfwwHYpFZXVyetX7++z7Zt266uqanJzMnJyc7NzbWlpKQYk5KSLHa7XRsTE9OiMxpObt60Sfr8888HT58+XUZNdORJxYsDQlnTGm2Pz0S3F3HOzrQBEWWJ3FhonqCvAAZhIj5acpTLBeQKehOuLR6PJxQIBEKyLGthxYC+gsUFmwn0BRkbKioqKmpqa/bGxdp2/PhHP/riwQcf3H4xSgp2gsHvQbi/70sCDGqC8kyzRzM13h/FElk0i2VmZmYGpgQBwpAi4VSlAmgPLN3YYWo0Wi64SDEDsAdWUMdD9YM8YpgUKlhAXmMTgC6cboHnxAqbg7iiDA8E/A05CAybiJGbkNJOq2AQMa7q8aKZuEEHn8HQq8/nzZnXmXT6u0kVnK9feOGFfitXrfx5ZlbW9SazOd3v8+mh5KDcKHE07ZSxCOE7+CDxoAWtmioGf6N+MZK8Us1icWGlBZRqE4vsCf0tsjXiIkoMIQEfcceOawEMArj+6le/YoMGDVImT54skSkb/QVrWVtb66+urvZUV1c7Tpw4UVpWVra3sbHxaHZ2dtGYMWN2V1VVnbyU0tHAn/PEiRNDP//881njx48fPnr0aDMCfAg4RbJN3BSoVxlBMt/T+IvgJBJYfzfpaf/Z4hyLbB0txJEAiua/rStEAjbxPsXj8bkIiiO/E83GpL/aYuMi+4C+iWACz4AlKooZTWqAk9j3SDBIz1F7Rk7sizg+9LxBtvGmTRFnu3w+hgASyjvIUzGGN+QoDID7BHBBCbTVa9YcLioufPP//vh/C0ePHt3Ynj5d6GMQMd/Y2Bifn5/f5+DBg329Xm+XxMTEbhkZGb1SU1NjkpOTzYmJibLdbleio6ODRqPRrdVpK/V6fWl+/leaxR8sHt6tWzfb008/3ZofNYzO1fRLQhlM/E3uAtBfbaUyIgAY+dxQiUyMLQVrQReVnzjOkNsQABAWFDyP5LZBdZBpLkmG0AasJlarNaQoSnPFiYqS2pqaf95+++1vTp06tfBCj3knGLzQI3wJtg8wqAsqM00e7VS7z8qSpVgWq1iYSdHxdDAq3xeGamEFou4mJabX6ZnZYuHADWAQfoB6nU6tpRkOCOAKn28+w4xiuDWARZ5gOvyDa5CSwmcqcxhiiGPmGTI4EFT4G38DNLolL6thDaxG26TU69zFLkPo1T/nvTy3Ewyev6ABCObl5VlefvnlWX3797vnyiuvTNFqtRqwgUjLgDfMUcSkgJHCG8oPixA5qWNXC8V35513sqFDhvLjVUUrcUWIBL98k6GoDu54iU71rYtVuLoImYyhoMnZm3xvyERDihxKFKbp/fv3sz/+8Y/8jQg+vNA/9BcMCpnXampqlIqKCn9NTU1TVVVVfV1d3bGysrI9dXV1BT179iwZMmRIUXZ2duXF9jGcPXu2PGbMGENpaWn0iZKSpP2HCq8oLDp8e7/+A2756U9/GhUTG8MBLsaKADiBAAKIFrOFacMpTlTwJZq6VCa/I0yvZwOUItCnY0Wmi0CaCGwjj+uofoobB1rYRYCGz7CBVRPmq+NDAEFVWzSOXBFyPcYTVpOm4yupxHR6NaAK8kgbKBGkngncnu8TTAwhPZMEND0uNweF2IyLbDr8vEnv4vnd+81e94qVKw+Ulx9bGp+cdDQnu2tlcnzyySuuuMKZlZXVWFFR4Zo4caL6MF/AV1gPxX322Wc9ioqKegQCga4pKSm94+Licux2uzk1NdWUlpYWnZmZaYiKitLo9XrJYDAEzWZzk1arParRaPbpDLrSAwcOWd5+a9F1hw8XDFvw6qvM5XZxiwXXGUG1BCZe0AeYG0oVhDEiMBgpu22x1rQpjXRjwf8Y19dff53tP7CfM3/Qi0ajia+V8OHENZFMHYnN8bfFEsVlBhtau53XfA8ePnTYuXPnzj0tLS2vLVmy5J0LOPS86U4weKFH+BJs/6r0nt11Hu1Mk1s7Nd4TzZJlG4tTopghqGHw2+OsnAQQ1pr5Lwzt1B22Tot8mKp/Ch4sLaIXUSUkDCQjb5kTfae0PGcVea5BnoMwrHTxGRQuTBut0cQqKOXMIHfOVpibeVgda2DVmkalTu8pdhpDr/5q3oJ5EyeOcF+CQ/2D6BLSy1RUVPR54YUX3nh85hO9e/TooSOggTkGEAQwRP5AsGt4k68SlCf+hmJF5n2wiLfdehsbOGBAq18fsSTiDvh0O20MGDE1IjDAzhqLHVLZIGIYCpaUOo4DEESfFy1axCuSzJ8/n0c1Y0GmiijoK+4Hb/QX/QazCWBYUlICM3JzQ0NDrcPhKK6srNzrcrmKMjIyynv37l167bXXVnTkhgPMR2pqqrmqqiqqoKDAeuzYsYTykpLYmtpacygUitbpjYkKC3VVgkrP5OTkvg9NfSgGQTxY2PHcRC5O+J8iITFWZ3rxx7GD0g2r7lRtLyNtsZaRLHEk2Dsdu3cxHiSua8LlEQlQkR9he6+P/kPesbBjkadyiiLbLQLi9rZ7puPQHgFCChThDLw/0CrvdH0ORoXpwnGNjY3Khk0bvUuWLKkOBAIncrrnHPd5/aVNTU1NHperwe/3N0ZFRbnS0tKc2dnZ9Tk5OdXR0dF1EyZMcHZEUMNnn31mW7JkSbcDBw50YYxlJiQk9ImNje1ps9mSU1JSYjMyMvRdunQJ2u32AK8IYzJpDQaDjHHW6/U+SZKqJUna4/V6D7ndbndVVVXc6tWre3788cc3TZs2TT927Fh28ODB1ohf3DOef5TbhL5CnlRi9cRxjgTuoqyKsk2fkz7Ccwhd9c4773BmEK40cJ+CLOB60FX4H2412Djgf+gzcotBH3BvtbW1oa1bt5Z+9tlnbzz++OP/d6EBeScY7Iin8QfWBgeDPu1Mk1MzNcETw5JkG7MpVh5AogknfKZUMZzHU8I5v6AsUdc0HDnMo4PDJZ6QGFr1ITyzSKk+gapCUneoKA+l4b4cfL8N03IIfi2qzZibifE/mCQp1AoGazSNSq3WfaTFLM//1bxXOsHgd5DBTz/9FCkNbnjxxRfnznp2drrZbNaI9TqpAgOZxcgZGgsPmV/xG0ld4Rtz5ZChrF+/fq0LKy1+tIMWk1BHKl+OU8KVKThbE/Y5pB38J5980hrdTOwgpflAJN7cuXO5ifruu+/milasMQsFK5bAo0S+AIn4G4AXC0RBQYGnrKyssampqcHr9ZY2Nzfvbmpq2h8bG1s2fPjwE6NHj64eMmSI62xDDqZjw4YNGpvNZjhw4ICpsLAw+tixY0llZWUWl8sVZTKZ4iVJSjAYDAlarTZTCSpJihKyyLJscjqdloqKiujY2FjLlClTNMOGDVPBr3zKNCkCFTJBkTnqYoHB082fCORpTsXNQKQ5NrK/kQvv2cb6O3+vEoKtskc+eGiXchLSRkVk2SLN9XSv3GTMGR+wtKoLBV5tmcPPp++RQAX9hQzjmQQQQeomvkkPR/PztDNBtQIQZz+FwAj8XVVdhbJ1odWrV3sHDRrUlBAfX19dWxsM+v2y3+cPSZLk1Wq1MCFXuN3uow0NDeX19fU1sbGxAIlNaWlpdX369KkbMGCAx+v1+q+77rrg6YAi2O+cnJyoLVu2dPnqq6/S4+LisqOjo6/U6/W9rFarPS0tzdKtWzdTVlaWAc8OgLXBYFBMJpNXo9E0ajQaRQPqLBiU/H5/0O1213q93iNut7ve7XabQqGQsaSkRM7Ly+ulKErms88+q8UzjkA42jBBV6FqEoLikPmgrq6ulQ3GXInPlii3IpssbsjETQ4+xyYTqa8A+hBRTBsDqndN4By6EH0jllFk/ZuamoL5+flHly9f/tquXbtekCTpgrKznWDwfJ7EH/g5BAbNTjCDAINxzKZEM0NQZnJYaSkS+DiuvlSQx0s2qfkDAdygaFCWjvsB8hrCammpszMOqpm4lZjgNUB1vD1NuNg3MvnzlDXIXSgx1XyDaihymBlU6tkpMCi9+qt58+d2MoPnL5QobRYXF9dv9uzZrz0+84leOTk5BoAoelEQB/nSQFESUMNnBLBgTgYgi7FGc1ZONJ9AyREAoOhHEfiRYhWduEUFic/BCP7tb3/jEc3I7E/XhcJ1OBzK4sWLg7t27QpNnz5dSkpK0gEYkb8j/Y3/8cb/dI/kBE4MJxZVsKBgIQsKCvxHjx5tAWPIGEOOil3Nzc17dTpd+ZgxY2qHDh1aZ7fbefBJVVWV/sCBA1GlpaXWkpISS3V1tcnr9VpMJlOcwWCwGwyGDEmS+rjd7gRFUawajcYK4Gc2m01Y9Ow2mzYhPkHCfaHE3969exkc4GF2p8VbZHWIXcW44l4I7J5NEi5mETKSE2JNyPQqmm2/zQ6qeuaig0GeIOuUOZWijcUxjmQxSWbFe8HYk3sEZAxABgBA9BPrCFNxW6wVBXbhOQQgpOTjeN64iwTKiIZNpOL59DwfKz/G5r/6qhJliWr62aT7DxmMpvRmR6O1pqbGVF9fr21oaAjV1dV5GxsbPWDg/H5/i0ajcej1+pOSJBX6fL7ClpaWOqfT2azVat0ZGRmezMxMZ3p6utNkMvnr6up0R44ciSksLLTbbLaMqKioYYFA4Cq9Xp+Unp4e26NHD1Nubq4mJSVFhl8sngN6VsPzgOCLeq/X6/N6vbLH4zF4vV6Nx+Np8fl8dW63G/3Sulwupa6urgn11NetW9dz8uTJURMmTDDX19cDPPI5QVAJ6qqjHjueMWwCRZDfHoZanHcR7ONzjD9K0SG4DgwgBdBR5gPylxXBpahvoYOOHj3atGvXri2HDx9+ZcuWLSvP9lx/1+87weB3HcEf4PlhMPiE2aV9mJjBuJCVg0GRGQzHe4aZQXKnUZjRoDpIO11q4lNSmOT3d8YhiQwgkTScGYT/BHwK0R52tQQGuXIFMNSoZmIXzMRhMFij8xQ7TTATPzNv4sSJnWbi85RFMFgrV640/fWvf/1DVnbX8ddcc02S3W43GI1GMIQ8WIHKcZESIwBFO2jy5eP+a2BYQmowCfn98XkNBlv/F78TmUDxFijYBL8RuYwFDekikMQVSpx2+WAiNm3a5Fi8eHG1yWRyX3fddTExMTEJqampOovFgkhcrdFolAgIkk8X7dIp3xjdA/pDPoak1JGw9ptvvgkUFBQ0NzY24jrldrv9a5/Pt9vhcPA6rxaLJY4x1kVRlK4ejyfN6XTa/H6/VVEUi16vt0RFRUXZbDazzWbTIvoa90SLBRaMmOho7oKBhSovL4+zrg8++CCPOMQc8AossjoX+J98Bem+aKGJBC3/JhbhQK3zFJd2n0Zgnlg2zCP6Lm4mRHaFGo78rD0Lc7s7dZoDsZmFCZ7kWQSx4kLfltlYBBGi64JoMoYZkIJYzjo/53gzYnvkx+tyuri/IH3nD4RdJLDRDvucivMAfe5yu+E/yF5b8Fpg8n9P+fRn990/WJKkeJ/Xq/d4PBLkEUATbiLI9Qk27eTJkwqCspqampwOh6PR6XS2BINBl0ajcVssFofRaKzQarXHGWPw64vy+/3dm5qacvV6vS0zMzOuX79+MWABU1JSJJhLKUG6mLIKwxE2gys+n8/tcrkA+vA8WLxeL8Cf0+l0Vjc1NWHTpqAkZVlZWU1VVVVdbW2tJMty2qxZs/plZmbaFEXhVg8kdt66dSuvr46axWANwebR2LSuaeG61W2xgxhr2oihj1SFhNxisBkgxpbyQWI+cJzIJOK78IZbCQaDwebmZl99fb3nwIEDBVu3bn333nvvfe83v/nNBU8v0wkGz/HBuxwOBxjUe3SPmzyaRxI8sSxJsrM4xfItMIgVnaoGK0RHSCq7E22N5sxKU3OTmnjYqzriUmDImcaIRwyHmUQ1yhg0gBpaAidt/AbbyP2iwoEjajQxwKDE3MzNapV6Vq1xKLWdYLDDxBGAcPny5blP/fa3kxMS4wemp6dnpCSnRNvtdn1sXKzGYrbIskaWNLIGoIqXq8Nvt9sNJ27s4mX8hvVJlmRZCYXkQCAgo11ig4hZpOhj2hW3pWiJCcM5cKqGOQdmF/gCjh49mpuKTSaTEggE/Dt27Di2YsWKjX369NkSHR3duHPnzkGlpaXpMTExiYmJicnZ2dl4W5KTkwEOwRhq4HNE7CD57xCTQ4wmLd5kRsYChAUQSWx37typHDhwwAMGIhgMYiOCx0Wv0+ksVqsVgE+XlJQkgSHFOz4+vjU3I65H5cxoTDi4CwRYaUkp+/DDD7nf4/3334+8Y3xBwfE8oTDcNMKl2jBG4XngzyOxUmcDGx3FDJ7tOsSu0VzSxoCElhbetoT4+2QGIxkf0YeVZDmSwSYASyAikiEEGKRNhwgYz/cBFsGKCCzwN+QVG4fGBkerawH6RwwhmSVF0E2mURyzcOFCduDwoaJZv3vmRP9+/XoYjcZ4jUajlWUUu1ED/fCmlFO4FkAimDAAxTBIBNsWrK6u9rW0tPgVRQnExMRI2KD16tVL079/fykjI8NgsVgkSr8CWSaZIfM2AChAGph/pGTxeDwBr9fb4PP5vC0tLbqqqipNWVmZ69ixYydPnDhxwuVyVdlstuI+ffrs69evX2lsbKxzx44dA3bs2PGThx9+eFx2djbuRdfQ0CCtWLGCz8nUqVP58wkXF7iKiJsXmmeRURXnGp+HWT/uBo/iW4qiBNHXQCAQbGpqCvn9fu6BgAokaJtKe5KJGOlmcFxzc7O/sbGxoaGhoRIBbQaDYevQoUPXzps376Kk/OkEg+f7NP6Azxue3jtH69E8YfJoH0lww0ysgkFjUMtkXlFEjfKF014Ynqk7TElhQcXP9Brk0tKyZm8zM2lNKKbdmvj3TIqOUsdw3BeOFqZr8CuGwaBG0nwLDPIIVI0crkDiZnWhBlbFwaC72GVS5s+c97tXOpnBjhHILVu2WNevX59ceLQw+8TxExlNjS02t9Np9fr9Jq1Wa9DrdNqQomiDSlBnMhq1Siik1+sMhkAoYJSYZDCaTIa4mBhzXGxcdFxcnDUhIcEYGxurj42NlW02mxQVFcWBJPx92mJZ6DP8hp8NgBOYMSwGSBPh8XiUm266SUlJSQlVVFR4tmzZUrx79+5PfvzjH78/Z86cIhoFMAALFy5MOnjwYFphYeGwI0eO9AoEApnJyckZ2dnZSfBZyszM1NjtdtlsNstgQJFTEQsTrotFAgs4ldAjIEOLIBYpLH6ohFJWVsZ9tRAxCLYPCwv+BtNBAADPDy0sZEakBY8qSdTX1bHVn61mGzduZP3792f33XdfawAAAVMwgwQE2iozdzaAxp/qDgoeEZk8YdxbWQ8yjVHScfSNgBWNx8Vg/dr9ZITHVgRX6h5VBT8EEsjdIRIQ4ljyYyUATNcG0wVZpnxykd+3u4/hA09nZiSgAsDnaGhgXo+XBUKqfsYLsoa3CG4IuGKe8Dlk+dn/71lPfEL8kZtuvMmbmZmZZrVa46Kjo7V4fmHCpeeUWDC0QW2SuZqAHFhE9AfPBTZ2eK7IbE6yjHMgL+SHjHPJbSMYDAJYeaurq51lZWWBw4cPe0pKSk7U1NRUa7XamvT09KO5ublf5+bmHu7SpUvdrbfe+m/+vLNnz8556623pg0dOvS6q6++uityE27evFnau3evdP3110uTJk3ipesA1AA+yfdS3LCIcgCA5/V6FYfDAT0UqKqqctfU1DRWVlZW19bW1gcCgYZgMNhkMBhgIocbiT8UCgU1Gg1yDHKGPCwDIb1e742KimqJioqqj4qKKu3SpUtlTk6O47bbbnNdaD9BUe46weC5PoWXwfFtgUEbi+JgEIlKVTCoJodR34j+RVRvkGllLYuJjuGLHB5YLJbYFYK1aN+OV/WB5Twi9zdUU4yQ0uWAkO8+1X6oDvPBVjAIZrAmBGawUanVd4LBiyGOYPdAQh0/flxXVlYGkyt8ejRutxsRfXJjY6NGkiRdc3OzzuPxaGpqagwFBQWZFRUV/aqqqq5oamrK8Hg8yXq93pqVlWXOzs42p6en6xITE+Hb15qHCwsETJ7kY4UFBAsJHL3nzJnj2bt3r8dut7uTkpKcLperNhgM7k9NTf3nhAkTNk2aNKnuTGOBxLX19fUJ27Zt671v375BJSUlvTweTxer1ZrYpUsXmKysvXr1MqWnp5O5ioNWLOLh3F98ESP2gkznuCb6CdlH/wkMiKY4keXAgofFBiwETFOI5ETaixMnTkjHy4+zE8ePc9MVzMO4NvWBzEw8zVI4b56Y/1H0yTubTFwoMKiahSl9kNpPjBMFYJDZmFgoETidrc8X5fvTgEEREIo6TmQ6CeS2gnYhWISAm1ip5HRgMBKInu6+RQZSBNQia0U1jPEbL3K7gK6mTBCRrCLkDJuYL7/8kr344ovNPp+vNikpyR0dHW2Mjo6OTk9Pt2ZmZurh5oDNHdwcsPHBsyGCPNF0Lt4ryQCNKfqG9QPPBP6mSH+n06kgEvfIkSNwzUAlofKqqqqamJiY2pycnIJevXptHjBgQEFaWlrNkCFD1MSBZ3l9+eWXia+99tqor7/++nqfz5fLGIsLBoNmjUYTlZ6eHjN69Gjd1VdfLeM+CPjjPjBeeFbDAXI8JRXYyJqamhaPx1MXFRV1zGazHU5NTd3Vo0ePwn79+jVAT8XExPhQcWTw4MHoHwJqVM+rS/TVCQYv0Ym5kN06BQZ1jyS4ozkzSGBQhg+gytu1soJqbRCYd9U6jMR2wCSAhdvlcbFQoH1yriaLUdvmya2FG6UrwntQDV9RF5NTPoOMm4mrO8HghRSPM7UttcXkPPvss1yPzJo1i5+bl5cnrV27Vvb5fJqkpCRDRkZGrCRJcQ0NDdE1NTU9ysrKejc2NiYGAgH42EXrdDoTzLfR0dEa+Cli3fL5fJLD4fA7nc7GlpaW8sGDB3/dpUuXo06ns8blcjXIsuxwOp2OYDDY8uqrrwbak+ICUYxoe8OGDdro6GjdFVdcYTUYDGkVFRXdTpw40Qz/UnUAACAASURBVK++vj5dkqSM1NTU1O7du8d37doVOc20YCYpiTPkndffDgND3K8YiEI5DbFRIr8qmM3AIgL0oYoL3rW1te5m2IX8/mZZlv2SJNlcTmdczyt66u69914e4QiQSX6BrWa8MMtD/SHGR5y0s7GDFxYMqnnc8IauID9GAgSRJraz9fViCjrlVo00nxJwISaQ5oXAIAFA8ok93T3heGwYwJCJ1xDvsb1gUDTXisCL2Cv6DGZPvMm/DX2INBfj+jRnVC0Ix7333ntNq1evLk9JSdkbHR1dX1tbq3c4HDa3250oy3Ky3W5PMhqN0cnJyRLAIaoOoaoG2D/cI4AiBdCQDyCuhWcEzweBP7BwAIRg2YuLi71HjhypKy8vP+nz+U7GxcUdT09PP5iVlbXD5/OVr1y5smnQoEHBrKwshEaHziVBPDa1EydO1PXu3TsqMTEx1mg0xur1eiS3jisrKxteUFAwqLa2NjYUCpklSTLIMsqVcGYYpl+P0Wh0WiyW+oSEhLK0tLR9JpPpUGxsrENRlMYNGzY0xsXFBW644YbQwYMHlVmzZp2KkcTC+QN4dYLBH8AkdXQXCQwa3aqZOFWXwGKCJmZW9EwJ+dWkq+HE0xICPCQtz//HMw+GHWo5SAsHBEQChMjdpppNUK1PzJNTU6pW7jsYfoXT0vCsBzzlDCW9ViOKkWIGn3lkL6tR6lmV7FDq9O7iRr1//q/nz+40E3e0kHRQe+FEsnJ2dra8detW+fjx4/qioiK9y+XS9+jRI8pgMCCi1sgY08K0C7AWDAbhnAQBCADsFRUVnczJyXEOGjQIkb3BlJSUYFxcXGjChAlIeXHeihb1fpF24siRIyh3ZTh58qR26NChaYqidK+vr7+ypaUFiW/j7XZ7DIBhdnZ2TGZmpiVs7uZgB4wGIo+xmOI3MX51dXVwZA/CuR4O7sFgsFGn09VjMYmNja20Wq17oqKiTlgsFqRzq62oqPivgD/w02FXXZU4btw4nkONFnBarPlCL6n1mMEykampg6aq3c1wVopvDsO+veFUJaKPIDcNI+q89fluOx3hJWUmPssIEMAi4ETAi/wII4EummvLFYKSEBNTR+dFmm7bPSGnOZDYQ4BBbNyJUSaTN7FwtNEg0EvN1dbWBufNm1eg1+vnZ2dnr96yZUtDXV2dJiMjIyo5OTnVaDRmNTQ09GpqakpvaWmxeTweRMjH6PV6xEpZEhIS4KdrtNlsGnL5AEgE8wgwWFpaqhQWFrZUVlbWVFRU1EqSVBcbG3skNjZ2t1arPVhbW1vpcDha0tLSfOPHj/dMmDABm772sQ5nGLywpQOpZzRg4aurq+XVq1ebSktLsSk12+32WJPJZJQkCe4jeA4DPp/Phb7U19e7YNbNzs7+/9l7EwBLqup8/NT61t5n3wcY9k1EFDQ6oIArxp+K0agoJhJFo4iAGP1l0IioMSJhZAbUGKNEEdFoiP4V0ShBgyiIAwGGYZ2tp6f3t9f2+3/n3Fuv3uvumZ6ZnumZUA/b19OvXtWtW7duffc75/tO/dhjj23MnTs3XL16NeahfW7Xvl7vff1+Cgb3tQcPwe/HApKK/Vdz6120yJ5L3UGBcqFLUeRpHlAYOQP+f5YSiAAltj57k6tg7WwPU2m9ctXdw59FEdlq782cwaZQBRY2eHG944TxNPJyAy5HF1HNqqswseQMjrre+ivWrUnVxIfYONQT8kMPPWTdc889TD0jqRvvY2Nj/H7sscdimARvfOMbwZztNejbk6655ZZb3F/96lfwKevYvHlzvru7u2v+/PnwAVwSRdFiqCvz+Xw3RCKmaXaMjo52jY2NWaVSyfc8rwYlpWmalWw2O+667qDrulvCMNzqed7O7du378RnS5YsaSxevLh07LHH1ufNmxeYpjn3mmuuueKkE05888tf/vJuFKzXYSq+Z5R6mMGhY8e2OFoNyveMAmT7C1y138+6T/Vx0TbNYmoBzlTsV/J67K/27sk1n+627WBPC590/2tQqEFiso+S8ySuJ9dwz+cnlKybblums50+JnIEAQhZja7GCj7TLDaYzuTf4zk7DOknP/nJ2F133fWzp59++jMPPPDAfyvAaH7ta19z+/v7M48++mhh8+bNmR07dsB6xj7mmGP6crlcn2VZiz3PW1atVhcEQdBNRGDbXJV2gRy6chiGo7lc7gnTNDf09/dvGRwcHJ03b15pxYoV5WOOOaYyNDTk7QnzN50+2d02MIM/7rjjLABEmFHj5ft+dMQRR+ChhByn6EDNRbtr60x/noLBme7RQ2B/qgLJpfmKc9HcejcttudQd4icQZSj88nUK30WdXC6WLNkQdsCKDnJaa9BVhUrBlFNHgImUZYskGe61DrmKUihweZQ1LIV3h//OaTQFB+wulVXYeKRaMCpbhoTZjAFg4fAuDsUm4jqLLfffjtyIHPbt2/PVSqVzLx58wpz5szpCMOw0Gg0cirs1vB9HxYXJdM06729vf78+fPrRx99dGX58uVVsBurV69GtYQWBgGg+BWveMWfFYvF951z9tnPPe15p2WS91SSHQTYyKi6tzo8PN2w4kz3fZIV04pKDVw1SJ0OGJzpdu3v/SVBdzIHUrNwychJsi0t82QUcWqBrkChQaUOQ8/UORgICaMwQCTCEQBCAEAN1mP/wXqdWegkmMV3UCptcGgovPnmmx969NFHrznttNN+8NnPfnZ8V+3DYmpgYMB9+OGHc88880yhv78/OzY2hvJxzLpBpAUdy8DAQBlehEcddVT5xBNPHO3u7q69+93vnla6x0z1T7qf1h5IweCzcEQADGZq9qXZinPRvHo3LXLmMDOY8R1WEwsYjIjrgKD6CINBrsbJVUAmewAlJ0ntvo/8KrAFyAfBZAQTVArkWajBoNgOJoFgU7aiba9RIy/g8ngAgx4NhIPUbw5HA24KBp+Fw3e2T9m45ZZbzIceesgplUrW0NCQuWzZMlY3I2doT1nMz372swtuu+22K88555w3nrV69fze3j6EyWMvPh1KBGBgO5p8jizFFCYZqAPBDOqFnb4AOlyaFMskAeBUuXOzfQFn8vj6GrRfi8nCw/q4ev4EO4ifpL1Qe87fvrQVYBD+gph3MaYABhGe1WFhvGvbJIgkdBiZ1e6hMNKmZdKvf/Ob/l/84hff2bhx41fuueeeB/YiJMr3TLlcdsC2DQwMIMXjgLH9+9KHz6bvpmDw2XS11blqMJgDGGx0c5i4y89TJrDZdFoGBcCgqH5NBQYZnE2RGpGc+JHPpFVmWIlq/ybASql9LDmA8nBp5g1q7bIelAL/kHgDMChhYoDBHeHOFAw+C8ft/7ZTBiv44he/+M+XLl36/le96lUnHXP0MRksxHAvAWBpf0E8sLE+y+cL5GYzsUXNZMBhf4Rd21ktDQo1I4h/a/uYdj+2/dGe2RwHmgFsb4O+FklVdztLmOwLrT7XdjNaaDPV/vfqnDGOVPlQzJ61qvgBYmGeDHljfEHMwUbwykdQ24UhmjNeKtV//OMf/+H+++//5/nz53//q1/96ta9ak/6pYO6B1IweFBfnv3TuCYYdC+a3+imhQgTBwVyfZvY/YjNoIEKWXwpYVyIOBicTcyT1Q8L/a5rxYLJwASDFWm1ItZPlsoL1DmDAJtgB/VAFI2xdjpU3KAZSY3iycEgcgbXpj6D+2espHvdfz1w9dVX933ve9/7/Ote97rzXvSiF/X0dHVP8OjTKkxd49Z2nbhBSeCgAeSMggl1pHbWUQMf7ZeYFFDoxk2VY7j/enP299zOEibB4GRpM5rthTULREEzLSDhyu+qdKSswCMWPAEQJpXP+B1gED9xUQBt8UUR2Y5D991338gvf/nL/3z00UdvvOqqq35y5plnqkLHs9/vaQtmpgdSMDgz/XhI7aUdDEJN3B0WyPVscpiVQEkxgyzH4RCx7/li9cLsnDZgaJ4ytpX/SV1R/F+cDgjvsUC+A5BnhE0dAKuEYy/DZnhYSwU4UI2VKkLTCgzWbI92BAgTD9GAW31sTAQkKRg8pEZg2lgomc8555zXLliw4GPnnXfeCatWrXKYlWGfPrFUSgoUwLQzKDNbp+zJWLv91bvJUKjOl9PiFg1kdD6abvv/plBxe74g+rm9/zUInkpcImttmQN1PijUtQD7SVC9r4wql8OIQnZw4NKeqrITWMGS8oXV4wzvMKcGGEQVnGSIG6FmEANY0N9xxx2bf/Ob33x15cqVN65bt27L/hpn6X5npwdSMDg7/T6rR1Vg8MO5ivvu+Z6EiXvCIrmeFYNB07Ipm8sRrGUQXmh4DRaAJCez5Em0T/r8sADUUzmBXMAE/6mJiffD4FLkIjpEzBNsjBdDsZRJgMG67dOOYCdtN4dpp1veNJ711132pRQMzuqASg++xz2gWMFr3/a2t73mlFNO6YLdCNs3hcLmJL3rdPUKfc/oezDJyO8reNjVCeh9J8EggwsuiyfflG1QZUXu5JnLfdPm98n39tbO9GNMcqYnHCWh2NZ9siswrgGzBl0aKCfZW/yOEHuyXF17P+/x4FJfSC7bNUjl6iDVKpVLZY7acPsjolCVSdPVSWIRkCW+hGjjgw8+WAU7uGHDhuu/8IUv/GS6Zs972/70ewe2B2b6LjqwrU+Ptlc98PwlJ69ya+Fl+UrmLxd4XbTYAhgEM2iRxXkmAZm2TVkkqxs21ap1qjfqTe8/NfnHg0dNkskpVB4JSoiCvBW1MoWHID88EmBQmEUARWEH44cPWEgGg1AVS4C6YfmsJt7GzOD4prGsv+6KFAzu1ThIvzQ7PYBcwTe84Q2vME3zMxdeeOFRCxculNgv44+Ia3PjBUYHD+F8Ls/KTkW/7xJo7a/wbJLp4gWbQWQ7FpeiBHOk2STc3k2wM/XjBfe6Lnk+9VUQ83s1KyTeJwODKhqh9qv3n3xX09Gkh9NtQSQCFleYbwzF4DW/ICU5pXKmTFY6KsJ/w38hWF1k2Eh6DYtspFNkRoSjgmHGgB/gDNtoHz5tYD4j4F7lDLK/Kxbnau71Gx6HiwH89HGQzw3lMQygwRLqF/qFo0S2ReVSie78+c+f/tGPfvQvr3nNa9ZdccUVm2fnDkqPuj96IAWD+6NXD/J9nrb4pCMzDeOyfMX5iwW1blpqzaXesEiZwFL1h0PyGRBa5NgZssimIPDJC5pVfzCJaDGIPt3J2EEMMKxQ9UAzVWk7eezponfyqYSWhVXgh6ESq8QTNcCgHTAY3GLspH57bNNozl/3he+uvf7MM88UE630lfbAQdwDyoS78JnPfOYrb3vb21552mmnFXW92naWCUwSxFjIJ0saFM/k6eljTiX8SIY9tWrYskxOJ8aiMfni+zdqlpds8QiIkZ98jrkj5BCA9i6dyMRJUEGjOwAqk/8dG9KrgwO8yX+yOwYw6l2Ok9gNt2PiYw/pKgCC2NaMUAddRzWSZ5hs69S2l+3zoAbS+t02HWZ+dTUQzHc6z1pXd0rmH2rLmaQ4ZTpgEdtMVh1F5wgC+IEdTDK/+DcUx7HVjEpdwLGxrw0Pbqj87M477+rv77/uec973o8OtA/gTI79dF+tPZCCwWfhiAAYdBp0ebGSedfCWi8ts5AzmCM3sHg1HLCvX0ROxqVcrkCu5VKj3qCx0hj3VryabJsPJeTQrGo8WddiytaTuX5X07ie2hOTvQ4Ty0c4HMDgQDhMW2iQtttjm0byjRuu/e7atSkYfBYO5EPwlNesWWOPj4+/4N57773pyiuvPGLRokV2O+vGGMgwmBUEEARQ0DmEM33K7eIQvX8dJkyCklZBBFgv5PQ2JwFtGh+Xr9Q3bdzoyYAYWH9w/u2hWdnv5OyhRAqkUhL3FrN5u3yYJUDqxD4UIDgpvEPbhB7jmUuISqYGW0BnkumcbFGc7EdgaF2vOVmfGcAf4WJc85Z5FiyjKhmnx8Z0x4HeP8aYZm/xO1weAAbxoz/DPnVVErzz9VYsqAaswyMjdOfP79zy3e9+9+vXXHPNNa985SvloZC+DvkeSMHgIX8J9/wETl104lGuZ1xeLLsXLqr30XJ7HnV6Lrmh1AcBGPQpIMMyybbgPWiJCEQxAZOtSjUQnKo1eqpuX9VPtb22ppacweZWnhVQP8CgqcBgLgWDez4C0m/MVg+sXr26OD4+fu3LX/7yt5x33nk5MEG62kgSACRZQc3uJHPNZqr97fvUoEWDwaQQRAscmu1ssoB7054YfClg14IHmQGcLHNPjqTZP4GCk3F9bS3aJRiUbXXlo9ZvJiGiRDhaAtfMIjaZx131g+5bbRsE8Q0AP/6OMYDfwRJjTOhrrsGfZmgny1Wccs5ty3HUYF7nMkIwAmUxPAZxbHwOZlBbzTATyWFvidYwm2mZdN/995duu+22O+fPn/+pdevW3bM31z79zsHXAykYPPiuyX5vkQKDVxTL7jsBBlc486nYcCgTog4xJreIoB/GJIfScoidhJgM1KTQDgbjlfCEHJvmqewpGOQJX9nYJAHhBDBYaNxw7XdSZnC/D5r0APvcA+vXr3eeeOKJ43/4wx9+87rrrjsyn89bOgTcLhoAGwimSLOC0wkL7kkDk+BCgwR8XxtJtzOCOqypQ5Z8q6MskHpNHTRthlZ5UcfISYV8p9lg7UmanE2akIxbrRxRFVBUzgX4K0K+EvpVi8p2HYpiv0TKhmDx7krMtq1O+ZCJfthNiVrd1wBg2mtQA2/0Mey4AAZ17iDPg0pdPs3uijdrv8bJfWngNzo6ymFhrQrXCxP8DaAQwhLbQppQIIDQtmh4ZCS65557Hrvxxhu/+Nhjj63d03al2x+cPZCCwYPzuuzXViXB4OLGHAaD3X6WHF8c/qACZjBoGuRYNucMQukYhJIjFK9Op34CJB4SslEziNO6jhctcXNHSTZAM4LJ3EENBjcbOyVMnILB/TpW0p3PXA+86lWv6rFt+73z5s274j3veU/RFOltfD/p3wEKAAYADPCQbgeK+9qidouUdsZIM0f6OEnLk2YIFF5PkzODEjrW97T8LveyIDG+nyNkD4NRg9BiWtxe4rTbQsosMBMQx+KPSSQn8TcYjLY+9lgowm3GPpJgcLJ2TfK3ZJ6kCiHL2eqwsgqCQ5RiQHEtCt329ADNFIIdxLVvAm+xG4pFOrtYdLePDQ0k25lFDUAhJIFtTDJvEJ+BNUQIOfB8Hotor4BBm4UmGzZsGL7xxhv/7bzzzvubK664IjWh3teb8iD4fgoGD4KLcKCbwGCwHl1RrGTeudibG4NB17cIal/oAz32+IsYCGrRBxRnrTlCzZa3hy+mZjLkAaIfKhoMxpNRW2gork2sRipyBhEm3mwgTDy6aSTXuOHWb/zb9ateuaopgTvQHZoeL+2B3fTAvffe63zlK1855ve///0XP/jBD774yCOPNBGa0w/ZZF3aZK5g0jR4fymFddM1CEzey8nQcCtwVXl6k6iCJwOD/F0GXMlAq4BByTXc/aNIuw0IEyf7EnN85BZrALq7/UwV2hYgmAz5om3JcLT0U9MKqz1crD/VQLhlDlQerbqvk/WBwcDhpS2FAARRmQTjQOf87Q0YTAJBfe2S1xbjCQwlwGBSWYy2oU0AigCDyTQFXUp+69atwZ133vnI3Xff/Zlf//rXX08ngEO/B3Z35xz6Z5iewYQeABh06sblHRXnwiXeXFrpzqdCDTmDKDwnxrZSCxhhE0tCLRF+l0TqGMzx4h+rVnnf1QtAEq+WdTeHaHQeTpNNmMgOSgUSvBqcMzhEYAa32aOPKTC4NgWD6UA/mHtgzZo1nZs3b37FwMDA33/84x9fAhZI24powKUf+FpBrGvW7m2YcE/6I5nPpoGJZqKSIDQJcBgWMRhsv/cnzgUC2mLYqUKr+H47SyeQarJX868KUOpqRuxDqo85nUfaxG3YvooXu0nlsQSPkzyk/C6zWSsYVPMii1kma73KgWSLF8kP1ApxzRLqBXKyghN+T+Zt7smCQI8nDQT1e1Lggn2DAQQgxHhMpgwADHqNRjy1c24jhCiWyWDx/vvvH/rSl75029/93d9d/upXv3p4T8Zbuu3B1wPTuXMOvlanLdqnHhBm0Li8WHUvXNroo5XuQur0cmT7KlpiEAVYbfO0J2CQHwK8gJfaqclJSVseTDqBq5AMg0y47gNUJsI0PK0ymsRk2YSK7cnjMRi0A9oeDmowuHEk591w6ze+/6UUDO7TkEi/vJ97YPXq1Us6OjouO/nkky86//zzM1pEEMMjFfoDSAAz1J4r2K5Q3ZfmtrNDSSCoP9M5ZMnjtLL96g5lP77J8uwmPlome9gIbtJhZJl/ZLtdPZoEijUrFbUCUgFp2itQv7fvU+9fM4xNRfEEoNfS2ckwtEBFgZGq1cx0Tn11xBindQ5MhnB1mTjNDmJh0A7ipps/ymFdC/6Ukgs6GVOIz8AOjoyMxCbU2Ba5rFzHuFJt+S5bf6mF/5YtW2o33njj75csWXLZl770pbv3ZUym3539HkjB4OxfgwPeAm0tUyg571rqAQwuoi4/T46nrWEiCgxoioksDQbVpA3WMA4dwcMrCpu5L/EkiBldeX81SxSIr6D6N0pvcf6MoVbZvOr0FQMpXcJZPDo/RgFRhIm3RUP0DO1AzuDG8YJ3w7e/noLBAz6I0gNOuwcgHPnhD3/4HM/zrr344otPX758+YQ8Qe3hh4cwgIBWmbY/wKd9UJWLmPz+ZIKCJFDQ+46rT6h7VIOR5LENhXjEj0/d+LoMZTwPKGsSdTNzjqDUq2TAxJXOkXrYRICtqYbKPZArHynLqpY2qOPwG0d/W00GpW0op6bsYdpAHbeDgx3YRq1JJ+1gOVBrtRWxlxHPGeQCYrkr5QRbXxrdynzH/Z1wZdA5hLqPNWjDNUCouKurS+bCRJ5gex5g8vP2RUMyP1S3q51dBDMJFjBpM4NtAExhNI1ypJo1NC0pb4c2jI+Ph3fccceWH/3oR5//7W9/+8U9GZvptgdfD6Rg8OC7Jvu9RRwm9qLLO0qZC2Mw2MgS5wwqK2gwgzLVmWSqnB5eAWsQl/C+0syCTJjKk0uBQf0Zv2OP6nuAgBoQCjmoaxhj1dyc/AAGeXrlkWpQwwloezRET8dgMLjh21+/LWUG9/uoSQ+wtz1wySWX9Pb3959nWdbVl1566cLkfvSDXZv66hCxFo4k/eH096bDDLUDP33fatCJf7crh3VYGGxSe8iwJTysnhpSp1wZymNhp9k8hZOk/KTCaJF8DmDHcDCCbjci39T5folgrAr/xmyb9gBUgGhqllSzfBqQaXComEKdsSh1MOWlq4goLNl8a7J9EizWgFCJQmLjG9VuBXIRRm2GWnWOtQhA2l9ThXx5LgxDVpN3d3fHSt+p0gX2NY0A1xq+glAWI/yLhYhmKKuVCpcj1eNGx3BwLgCRDz/88PjnPve577/lLW+5+PLLLy8ZepWwtzdL+r1Z64EUDM5a18/egUVNHF1eTILBepYrkGBAsOn0FGAwDus059JYK4wVPiZwLqfF860qz0QG2Y7NFgV1r8F5J0IsqNJOamLlhwdPqglb6hgMylAFM7idBAxuY2YwBYOzN5LSI++uB1Bx5Nxzzz2qs7PzQ6eddtrbXv3qV2eRrK8ZITx09UsriHU+mV5IJfO4dnc8vquUFclkYCMJHJJgULen/VjtIWW9f35PYKpkSqCuNK6NoLVAhO9gtE2t7tjCykS+H/ogaRqtwsAqR1n6oQnTZMEpAdrWVOXdGE8nHQnjr+p9a4MYYfJ0PiDjRZXGIn9F6oxKl0m6IHAuIATWFrsw8DnLCctWCWazOc/JtWq/zvrfAOVQFgMUasFJu8JYmqJC1In0nekuGPB9jAMAO+QNQkWsj4H9evUGW8/oxYEszpvK5h07djSuv/76B7u6ut6/cuXK/16zZo0/nTGabnPw9UAKBg++a7LfW6TA4BXFcvadSxu9dFhmMXXVMlKBhEUe7WBQFHg8+avJIFk9RE/BouhrTuvYD+piZt0shzzgn7VjcCfnqAS6DFIidYeZQlXkXo43MYewCQYHWEAyVghuuOXrt6UCkv0+atID7E0P3HLLLe7atWtf0tXV9dmLLrro5JUrV/IDFw9aLSLBPYUHMMLD+sGvQZf+bCoWabI26e9MBQg085QsQTeZWKQdWMZhTuSf8cLNYokZwwN2Z1F1eVF7V8dUQwErEhyGWYGiDTGZsKtMQISfGDypeK1OvIuNkyU02foScMYL0ITX3+R90gRMSQCl9yn5ypyYMvEQiXKach46RCxfiUOxZFIIYRAvgtVuGLc2Q8TcC7pPEr6tk10rXBMsDFCVRIN17feYHB9JpnSysPBU4za5LY6ftJnRuYZAuACDsdoYzU/Y3NTr9ejf//3fR++44461ixcvvuY73/lOaW/uk/Q7s98DKRic/WtwwFvw3EUnHO16xkc6ypkLlnq9dJgLMAhmUJU9isGgTLIQkGDWk8Bx89U+NXMICKxgIscFDzyAQOS+YFLbsn0bTzpapWaZpohREgnO8cTYVvwYx6sjZzAcpKcQJnbGHhvLNdbdklrLHPAxlB5wej1w9dVX9913332v7+jouOriiy9egPsBLEwSDGJP+j5BzmAyxNsOBveE8ZmKWcTx4xww04z965LHTZ5dEszofYbw88O8YAnwawKiZu3gJqMme+P9JPP8WATSrOqRnFliMZny5YPhVStfp7eWHWohWsuclACPhokUmFZlsKLsVGKMhLz1AlRSY3SeoOQsMugU52xFEiqWk/NaRIkcmPBRFF5xAgMYCgtomfYEkUzyumr2FmAQ46KzszMGwskydnEPTMIuTmfxkNwGvwPwDQ8Px6FiTl0wTP47xCScsmBZCvw3Q9+PPPKI94lPfOLul73sZW+97rrrthrGbpy3p3frpFsd4B5IweAB7vCD4XACBukjneXsBcgZR2iTIwAAIABJREFUPNxdTJ31DLlsOq10vTHLp3MGJeFbT+q8nc4dUpMumMBEgp/kE4EBsWxWR+Kn7vs8uQSBzxM4wCADTZQ+SszkydUuygfoyZLBYDRIT0Y7aKs9sqmU929IweDBMKrSNkzWA+edd95RPT097z366KP/4rWvfW1es4IMYEyl0ifie0NXnkiGDvV2yQXW7no6WY9WM0r4TjIsrPerGcE92b8k2gFE2gx8hGnU2WQI+6qKIBB+mACN4MpAhzVZQoZeYUQmRyNYWiLzCc8BYhWj0g3Z7B77aF2MqvrAao7RTGQ7qNJ9ZRqWCjW3ijHieQYLT2S3cKqL9j7An6RtPO8xcWgyQLIMVGsSTpLPn8lNH4o7UQvLRNry0m2zDVvmO2WREId5VW42BCZYWGuhHsBgzNRpUK1A8lRh4+mAweQ1x36QLwgwiPkZjKSek7FQRwgZn8N0WphgmduxzdjYWHD11Vc/ffrpp59PRA+sWbOmsbsxmn5+8PVACgYPvmuy31uUBIPLvT46LLOEOmouZXxbMYB6MpbVrV4ly4StclxULkx7jpFufJzCrVat8d/VAxBzrw4fRVCnIQ8FymIVOmnphARDCDC4NdwZg8Hxor/uo19as/b888+v7veOSw+Q9sAe9ADyBU844YSXnHDCCVe97nWve/Hxxx/PD1ot0NAPVIx5AMHJqk60LL6mWZZMP6STQBBMoP7B8fGw1/vWYWP97yRITX6mP9fgxQ+VhITv5YgMCxhRQBX7/iEfkEIKooB/sKjje95UecmoatQQN4KGH5DnNaiBnwbe61zpwvN9qlQrvHj0Qp+3AbMpPx4Dxdg2RS1Kdb4fwpkaXzq2TYYpIA4l1XS1D9t2yEbNXdukXD7DaS227ZJrO+Q6Gf5xbJcs06GM+h212nXEhLlGxqXq3NiBIREmx2eKEeT+Q/60qarKqHTR5ndZYqOMtJtIEik2yB1Em7lEXCh9ppnDpGH5dJjj5BDW2+t5F6APkZvY7DoEk2k2Q8XIKQ/FjzCR5hD+x3/8x9D4+Pg7Go3GnV/4whfSuXgP5omDZdMUDB4sV+IAtiMJBld4c2gl5wy65PgIX2gnLFmZq2BH3DoVTGltrbaLUUphfoAkQzSJMJIfBLLi1eFkTGxYCQN06pBxG4AEU8APIDjmOwCDEibehgokRW/dR6//vykYPIDjJz3U9Hpg/fr1+W9961t/ethhh1114YUXHoGHug7PapClxzxSKJKectM7wq630qBNexpqRSge4klDa81EJsHeZH/TTJLONXQciwEeixssFDInaoR1qns1/qnUSlSulalUL9FYaZRGxob5Z7w0SqVymepBlcZqo+RHmkjS+mSZgzD/mJZBuXyOwSZC0hwmtU0GdDA/BjsnDJqyeGl1l+HoA4dvPZR/E3YUYCbwFTgG6xhG/G+/1lBhbLB9WASjLruEQMAWOkaGXDtDGSdLhVyBOord1NPVS52d3dRV7KCcW6C+wlwquB2UzYhXpI3wNJTTfHAwiBE1ag0GUrbpxOwaA0Ich+dFMfzXQA376e3tjVW+SY9KXbVkslB+S3RlNwNKA1Iw1/Ac1OOTIzcRvAhrVK3WyGMALgmROuUB12T79u108803f35kZOSaH/7whztnYvym+ziwPZCCwQPb3wfF0QAGHY+u6Cpn37HSm8M5g4W6S66P0nNTg0EEe1hNp4CcPhmtMJtwcipxPLlSR8iYjUt5tYwJT9UUFT8ZPgLCMFqsIvtsgsGGi5zBIXpKhYlH8t4N//Cdf1x75pln1g6Kzk0bkfaA6oErr7yy7+GHH377EUcc8bELLrigF8Ip/YDWJb70vwEUkS+YNHDXOXYs11Agp61gx6QGx3pbUHR4qGtGUAQJNls3hRx6xb2n7F64TLKUomQQorz/OFypwBe2ACPXaNSo5tVovDrCwG5waJCGhgdpZHyIxspjVK6WqepVyA8bFJkRmY5BVsYkJ+OQm3Mpm3Eok8uS4RLZBZMMF3MKgJ9JBgAfwB3/LktRzDkSJFZpKhzOVQl97E8qYWRtExOHXfnpplW9KtTL16ZpnByzesCaMIwGYEPGiv4JiEPACOkGXkiNuk+hF5FXR7pLnerVBtVrHjVqHkVeSKaXIYeylLFcyrhZyucK1NXZRXN65lJfTx91Fjups6OH8tk8A0rbcghN9/2QokCuM4emGYQK24jrATAI5lgzgkEAdrCZPpMEhclc0aluRl0yUDObYm1kU6NWp+HhUQpV7WRcMzC1uO4AimAmNROpVcgYt34Y0F//9V//8vDDD3/fBRdc8D9nnnlmqio+xGbCFAweYhdsJpoLNbHlRVf0lLPvPKwBZnAJZesZcgKTbBVaQS6QelQ0kwP34ODKPSLO+Y4fZgCAquQTQCWr4wD+OO9IQj48/av8IoGC8hDA/3vwGQx3srXMVq5NXL/hW6mAZA+uTLrpgeqBs88+++RlS5d+4Lmnnvrnq1evdmq1CufQyUvV9jUMch2XioUOZlqYoWGTZQFsbIcMxpxCrt4TWSYFXBpScg7xX8hAAmFDi8OcADRg0YDpGsowmDERmDTTIIfBlDBkbBqvQ7yOSaZtENlEnl+nKgBfeZQGRwZpcHgnDQ7tZNAHlq8alMmzq2RmiNvvAuhlbLIzNrkZl2zXJMsFkDSEwbMMBoaAm2y6DLGZbVBo+mxjFYsyeLGpKhwlLhRbXbVFG1Q3xjZVMdxDKguvMWUG4984rGqRZZkMojToboZYw1ZFsorSwrRaVqZaDy2hXO2rEwYAawLMABgN36TQIwoaAXkKJAIselWP/FpAgWeQFVlkRRkq5jqpr3su9XXPo57uPurFT2cvdWc7KYuODXAeshDOZfKUzWU5zA1mDotqNDHAtee8SYBnq6W6EzqBxxJGEdpnNPsWYXsuMar8IfE5wtcAuoMDQ+RVGzz+ANhN1yKvXqdqpcphfLCo2l4G1ySfy/HYXLNmzZae3jkXrVq16heXXXZZ+UDdZ+lxZqYHUjA4M/14SO0FYNBWYPDwxlxamV1CTt0VMBjy1MEPCM5vThSR31WZpWl3gLKn0WENsIBxErTKhdEO/TyVY2WsgSF8r5yAtgUD9FTUn4LBaXd6uuGB7oF7773X+cAHPvCa44877vJXvfJVpx12+GGG5zcUoBGhFl5YDOWyecrl88yISQ1wue8AMiQ7Av8H8IabU5VNU2AF+byca6sBC7N6BiEdww99DjjaCKkipIuqEkjJMAIyAQDRDBMlIn0ar47TwMgAbR/YTINjg7R95zaq+RUO4XqRx/l/TsaibC5DmZxLZjaiIOMRuUQOwB6OAZBpAfwZ/I77OIikxiWzkAAjNgCZRQH5VG/Uxdyv2R1NCxoNxnS1yjhwrHtOqofERlaqGkhc6TL2hhbfQABBDdrikKo2wo9JRsWI6kNweBjXQlORSSsZ5DezdX4MUtEEDvLiVJlZjMiQEisMECMvosg3yQxs8utEfi0ivxZSoxaSVwuZebQCizoznTSvcw7N6ZpDc+fOozl9c6ivZw51d/ZQ1soSchYlgiIKabCKYAohkkG+o+R8Sh6jhfA9lhLMJII91R6ByNuUpEVeaoBlxPCKbKqVa1Qv1anWqJFhRWS5Jl+r8nhJWcxIvqLOK0TeZW9fL61bv77+4EMPXTteKl3305/+dOuBvufS4+1bD6RgcN/675D8NsLEGc+8oqvsvuOIxlwWkFgecgYnB4O8OuZXu5nMnp++Tk6XUJSs2+PKBYndSQVPxQgmvLpQgWRbsFPAoDWyaSRfX/f33117fRom3vNrkX5j//XALbfc0rX2H9e+/aSTTrz0zW9+8/KOQjFO/JfQH4ifiFm0fCHP7/x3DtPClF3VAFdhUh0iZfijQAAe4JxKZ4g4QsKGATOAAJ4AcoYNMGgy2wc/P58CKtcqNDQ6RANDA9S/YzsNjg5S1SuTTx4Zjk+RFZCZMch0Q7IyBtn4cYksR4VyMR1YEUWOyWxfkvWXiuY6pBsxKwjDeWzE4hDPEwBimwxGARhji0GdVqJyhjVo04zgpMwgmqLy2hAOTwoi9FwjIVArFprokKoOoeNd0p3jwsiJ6a75iEQeofS/fldKY22Xw1EPsGaBRNkNg1NeANJYdKKBoY85zyHTNyloEPleRAH/ABBGFFSJghoXiKfQE9VxR7aTFsxZSIvnLaW+jj5asmAZdRW6KWsWOJ8R38P2luEIO4wTglAHwdooItvG2AJCVbWkFQhH/3N5Oa0Qjxzy6h5VynB8CKharahye2inx5ZgWJRwiNgTIQ9e8xfMp3vvvTe65Tu3fm9sfOTK22+/fWNajWT/zS/7Y88pGNwfvXqQ75MFJL7xke5S9oJVjTkMBk0FBh12gGhlBmcSDCbVwnhwxGWeYqlK07OM84Q0aFTikrrtS5g42kFbrJFNY/n6us+mYPAgH3HPvuZ9Zs2aRb/+/e//6vjjT7j4Da9/fS+EBGCJwOAwMKGQGkFAmXyGCkVRioqdirLtYEGVJTV82ahZhYW1ybHyPWZHFw6rIs9WwrBg4xB+BRCMzAaVq2M0MLSd+nduo6HRQRqujlLZrwozBArLishwDHJyJrk5m0w3IjdvE9kBSagAgM1DoFoBPVXrF3YtAHYqnxFXWaIJEIVJiNODChgG84bY50DFzGpnBl5gPtWiTzGaWgmtBQ1JZfNUo4gZOMWyamGMzpPU4C2p3GbY12JgrRadir1sHidZYoX3FPuoNkFhM+wPEMggmTMvFfBS3CXDxlAWATgMxCM2EDozumB2xfoG5G/QMCnwEP4HexiQV/EIGhs7dMiJMmQHDuXtDurMdNPcrvm0aN5SWjBnEXUVesi1s2QbUIob5Hk+uW6OjXK4lYGEjaVinLCgCL9zOBj+gZyuA1/BOo2Nlvk6BfCk9H0G3Hw9Gw1WeMd5qIbBOYUYv1DK3/yv//pL2zE+/OY3v/n+U089VZB/+jokeiAFg4fEZZrZRj53xQlHuxXjyp5y9u2rahImZmYwMMgOoaJTk0RcVF5CDRq47UtrVCVTAZzKUiZZRQBHAgjkPMI4ZVw/8Ihqtk/90SA9QwIGR3P1dZetS61l9uWapN+d+R5465vedIqbz3/gxBNOfOPq1atzyOOzyOLQoQ0PNyNgMJgFGOwoMoMWKEGAtlkCoyQKVGHQ8cBVagYBW4JIyADzh7Cs4VMjqFOpNkZDYwPUP7iVRsZ30Fh5iCr1MfKCGvmmR4HrEeWI3IJD+XyWnKwbq4Gxn8gMyAsa3EbO81NslxaWIO+QhQ46UMD5aCrPT/QefG8zIGHhQY3bCgEExAYMl1QunIn9gx0EoGPbGRFMNBk+mQd29cIhEQaF/QzAtrY9EWDY3J8u6eb7KjcZzJ3KsxMxTVv1kQkHbT4uJyp1ObuTS9Ex2IzrNusZT5XeVDnZkjMqERdWECfScSDLBtsHNbMRmswgGigI4FkUVCMKq0R+JWQG0fRtyjl56sh1U2ehm3q7+mj+nIUsWCnmuqiQKVDGcDn8ixxE5JjK8ZoLDxb5WKbkpKJedBjS0PAoeQ2Pcpkc56Rie/y7XC5RoyFCKAB1XE98Nj5eItj3rF+/7hHbdD943ElH//Kiiy6qzPydle5xf/VACgb3V88exPuNwWAp+/ZV9fm0MruYbAaDJjkwgmUwGCHqIMWeMCkpDd6+nhbStCVpWamJk0yIihtjSkKoAw8dDkno3B7ToLrlUX80RE8bO2iLObJpJNtYf/n6/3t96jO4r1cm/f5M9QD8Bc96yUtec8xxx3/4T170ojOOP+44i418TcRqiSxX+3lGbJuSLxYIFTLAtoAZ4vuDPTeFjeG/cX1vk3xf8riQk8dMoBFxTt9YZYS2D22j/sFtNDw+QOO1URqvDlNAVTLtiNysRdmCS27BJLMYUJT1KLREuMH5wbjnRbcvuYUqSYPBmQpfs/KWq8jJ/WtBCIKQtiYKlbWUBmCc1BfJPSyoR+59Dm8r8AiOkHPZtM+o2gcvFDV7xzmTU18dXqaGITNTYKk0SAETidZqSx3Zn7BzSSsWttmPkAe3JyOgHaCiR7hXKIqQn5nIP1RsqT4O+lS8EVUqQJwXCTDMZjgUga0T8pSBnG245JoZco0s2aFLVmSTV4moOl6naqlO9YrHoWLbcqmQLVJntpN6i300p2MOLZ23jBbNWUJFu4usyGHjbGYjud9UoiOwIq6DKfmAI+NjNDoyRlknx2kImI9rNdjOwJS6ytY++BsEOehnXEPHcmjt9WuHq+XqlYXuwnc///nPpxYzezKkZnnbFAzO8gWYjcNLmNi6sreUefuqxjxhBhsOOb5FLqt5m2FiXtfOIBiUdTIedlpAqOwi1MTPD0LOM3IYDLKVReCLFY1B1AAzSIP0NA3QVmt401AmBYOzMYbSY07dAw8++KB74YUXvuP0F7zgQ6965auOWrR4EY2Pj7G5MWdnmWCkTFaE5vMFymbzHBKOzZPB3MQ1edX9gX9bIflGnQwnJC9q0GhphHYM99OOke00MNJPA6PbaaQySIFRp1yHSx09BSp25SibQ7IfQJcP2QYFdpUCu84iDvYDBdOHMCBBYCLWKiZbQAHUyIKQb0/FRkqRyhCZakSRz+yVEFs6xUOpodU9LeINYtaOwTCzcQC/PoNJxmBqPhDQKPuSYKZi1toAYTOPUOHEuH3N/mpWRJbzA3uIT9HvWrktLCF7xyjlbRvIU0/IuHn6Yx1q1dYImCPZMosTKuV0dB6iinEkS+xxuDg+bcVechgarYaKHPOwKM6xo4jzAS1yrCw5Jpg+iyzD5RxBfI6QcqPhU6VcpdHhMaqOVsioE3W4nTS/cyEtmbuMFnYtpwU9S6i3A16IXSqcrBcfKqcQIe4IwLpKw8MjBLW062Qp42ao4TcYDFYqFZ6bAZ5h/I2+zGUzLIS67Xvf8x68/w/XD+7cef1tt9/+eDpPHDo9kILBQ+dazVhLRUBiXdFTzrwDYBA5g7bnkO1b5ChrF+Q0If8HrMCMgkFW6CXCLfFZ6TwWeVg4jsugEPlGdU9UmJgoGw7A4BA9ZeygraaAwetuv/H6M844I3W9n7ERku5oX3rgV7/6Vc9HP/rR973w9DPe+7rX/ekCVI+oNhDTI/Iin/3kHADBTJ7y+SKbGANe6QJszVJsoh4GE8i2SlSjUjBKg+UdtH1wK23pf4a27nyGhssDFDk+FXqz1DW3QJ29eRaBILwLIUkQ+iLUYosX3NMehZwDKOBI1MpyrzMLD+DGDKWAUr5flQ+oik1za7kEraIFW3PwVKiUwSDso4QRZTCoch/FaxRCGalwgYPqyiKslHVsZp/kuE2AqK9LUlQiZeGa9c0ZT+qwNUc4oaplBU1ztlG5mCIegTIWcFBZ3PBWbWKSCQNCzVcxilWMHodilcZZO9Ko/Dw5DQG5XMpPtYFhn0rJwR+NCGpvaQOi18zWQjVu2hyWRVUUH8ISXAXO8xMEDQAP4M3I3AspqvhUHqzQ6I4S+eNERaeHlvSupBULjqCFvcuor2sudXV0U8HNk2sCVEbk1yF7FoPs0ZFRangBWZbDi3OMwnK5TGNjoxRFPjm2xeNL9zfadv/999H3b/v+dx7e+MgnHnjgfzbsy32UfvfA9kAKBg9sfx8UR4O1jOsZl/eUshce5c+nFc4iDhPbgWYGxduPxW8yzagFu1p174uuOFYmS1ckpmfFA4ABjMi1kMeEsJjPZanAD2A16rkBg8Eno37abA5vGin466/7wboUDB4UIyttBHpg/fr1C2+79dZLX/jCF/3leeed18kLGcegwIyo4XsU+SFZpk2duQ4q5oocXmNFLiMl8Ec+BQZUvSFFdkj1oMbefkPlnfTolofoqf7HmQ0EQ9g1t0gdc/LkFgwysgFFdsAq4sj02Y9Qh0gBJDi3jh2VFT/P7JuuOaRqo3HZYfl7k6xTahV1eQX2YDfKDL7lsjcFYJL7p+5zBjsC+nR1IhG0oj652L406lKODi+AD9uFTYpizZSjgCbmZL+qSpIS2DRBoMwswtTpUnFihYI2wfy7XoePHkQtDgMsKK65ZJ5+xT5a7eFgDQL5VBQQ0nMZUmxUDeN4R4rf5IlO+oBrMjMYFEERUgQAVlmwEaAaE6o0iTKcT03nbhsmW8cAKJuobwxLGMUwaisZbAvWFVfbDuEO4VDGyJLRcGl4+xjteHqYgpJBHZluWr5gJR2xfBUt6ltMczvmUke+g6IaFiouL1BKI2NUrTUogBk2/CldMaAeHh4ieGYCDEIqA5siWBmhH5966km66aabfrbxsY1XbtjwyL2povjQmRNTMHjoXKsZa+nzl5y8ymrQh7vH3HcfR0toKc0lx8+QHYIZlMeDVGHSQRrFDqjJP1b8xY+MPWna5Ik5EjyWF6uMdZgs4UuIia7heAwGnwi302ZreNN4V7D+2ttSMLgnVyDddv/2wGWXXbbq6SefvuKM00//87NeelaW89hcW/JwUY7RsNlmBBUougodHFTkajxQdloBRZZPgdWgulGlkeowPbltEz30yAba+MyjFOU86lnYSX3ze8jNW+SbDfItSE2hIPbIo7rYm/ANBSSk7E9U7i+LEiKb89CQC6wVzOLcLFmDXJ2Cb0at9hcGTwvIGN4wkBRmagJ+agNCzd7GseM4K/+ZwVPicrRAr0SouL3yikBBmTTi5ibAp94l8vIAABHm5DPiHEyEwhPhZGZARfQxsaRLu6ikCQbbRxFDPc7xm3hOzfbDZB8h8pBL00lJPWFOhQWEAtxjMI/rx4CagTkAs8ERk0w2J6pkviKK8VQH0MBRuZZLHWTPINfA/O6QHWUoqhs0sgPAcIDqYx7N7VxAxx92Ap16/PNpXn4BWeRS0emgSgkVRwJCKJ2fAPCvVJVIKuUSL9K5nCKHi31yMjZVqmW69guf//22/q2Xf+5z//jLVFG8f+eamdx7CgZnsjcPkX2dvuSUI+xa+KGukvueY2gJLTPmMRh0AoBBbS0TUqBDF3om41CtTKI6TBMbRrdYNeyqI3YBBhU7kgSDfCw1SptgcFiBwaFNpY5g3aXXfyytTXyIjL1nQzPf8da3np3N5S9/7qmnnnX66aebEFCApWNggpBkZHId3N7ubupEvWKvTrZjEG6+RlilhlmlodoA/fGx++ieP/6adoxup855HbT8iCWU7XYpMBvkhXX+CcyATOgkHAi+PPLhbhzLfHU+HY4pNxGLwUKXjEizkbLokw91mFSDIsAN5p9iNlHAkvorW8u0u4QmwdJE4CStkBAng0EljtHwqZ2H460TT6nJQGGT34zjsvEw02AQgJyPZ4jptdRHV+Fv4Uwlsy8+1vRBoO470YwA8E6td0F7sCDIoHaxJUzb+JiYOYMNLRTzXLovMBoCTBXoEzERck0dzjEVbhdMKxTTak5NKJLZJ9sSb0Ao2V0rQ0YAdbrBYhQzsNiiBsrkgWcGaWjrGM0tLqDjVpxERy09ihbPWUZG4ND4yDjl8x1cNq80XmJwiZ/hoWFmcgGqbRZEwQUCnoMhXXfdFx8bHh36yAtf+OIfp5VIDp0ZLwWDh861mrGWnrH0+MOtmvWBrvHs+46nJcZSgEHPZfd7hycysZZhMMgRIlkVclF45Wyv7S9iBi9hB7GrhiYndnk4TZw49VpYylQ1waDOGdxOw/R4uI02WykYnLFBke5oxnrgrNWr33HiiSdd8sIXvvDEY489lhdOvg+lZ5aT/MEEZrMudRRRYsylMELpt3EK7AYNVnbQf//xLrpnw11Ut6u0aNV86l3cRW7RoVJ9lD3s/KBGIYQbSmhFtslm0gCCUiZMAz8BeFrYGk/2XMECvnJyypMBLN0ZwuSJsXRrpi+sbLTbgLqRmxAs9rET/q4dFOokQIBBmWMmWrW0tqt93mi/WCK2aELJeF5ib7+I6+rihWoZCMlqQIjPREktOckT7GW0UKT93KYYLYmMwZZkGiZqeTEtfpEAgVxxxLIok0GbREAEho2r0Ci1ODpZKjAhxI2QOuo65xAEboLBBPvbvEqYw30Wx7i2K76AnrDSUAezCTbZlLGylDML5IY5CsYjemLDE/TUxs103OEn0otOW01L560kwwcAdChohFQt17mWMgLR2B/OAe22XYcq9Rplsxlaf9O6HYNDOz8+/8iVt35hzZqhGbux0h3t1x5IweB+7d6Dc+enLT9xZaZsvr+rlPngCcZSYwnCxCpnEGAQyeGBAoOSi8LuVCppfOKQaU0e3/U5TwcM6j1oMKgfWO1gcIs19FipI7zh09++9ktpBZKDc6w921oFW5lTTj7lfWe99Ky/ftlLX3rE0qVLJTQZGMy0MBtlRsR6Bitg1a+VjWi41E+//5/f0obH7qO6NU7FBTnK9TkUZX2KsgE1oiqXg/NqVVYFI4cLggHkhyHiGbAqQbzfYtaesZEwe8KeyeIqZNNnbRkz1RVSecKaNNTK1rbNcT9jgajfW8POcYZfAhg1AZvk1ymGa5JmTAZSJwOFArRad5AEl1xpxJdkPl1CLi5bp6McWiynQ+tqIdq616lDxLKdspdRoeskCG4C8YCtdhxVzk1AngKASlzD5tMcllc5j7iuhkWw+2MRiZsly0HFGs0MJmsn64QbsLmSAwnrFyxCOFwO38AA+ZkeBew5jlooLlcz6c72UGPUo9HtwzS0Y4ye2biFFvUsp3NXv5oOX34kBfWQ6mWPvFpAtfE6l9JjdbPlsJl4tVGjXCFH37rlXytPPvXEP3he+OWbb/7KU8+2OeBQPd8UDB6qV24f2i1g0Hpf97h7yQnGMmOJMU/UxIFJbpIZVI8QsZeRqQ4TFDtUsfJQl51S6rndtEmykrQYRdVgTXxHD8Z4XkfOosoZlLlWqYmNEXo82ApmcGOpw1/36W9fl4LBfRgP6Vdnrgd27NhRfMXZ515yzrnn/uU5556ztLe3l0NpYHRQcQL1XiHctDJYKVkgAAAgAElEQVREHXNyVAvLdN9Dv6EHNv6OKtE4dc3PU77XJt+pU+g2KLQDqkdVDiHDisVhw2etMkW7ESaUUCGDp4SAQWyQVZhX/S4ljA3lIdo874nAK8EuTmDwExm+qn6v5vok5DwZG6iP1YraBAxO/zW9zXXdYi3ygBhDdY4Ku+KIIqKWULGIpXW71ba7Mbtub3XIRvnNHM3WftA5iqJeDuEpCWEcrhdK+gHw8eElPxsG5VyfWiu5cc04BdRgMOjA7FmVJdTClLg96pqgJX7D47EHEYhrZyifK/A4weIBymMYSaMWcTFXoO5iN9XHa1QdKZMVmexj+Myj/Sw+OX7ViXTMquNpbud8wnAcH6yQ4TuUsfNcd9kksU1CyPgnd/w4uH/DH762tX/HtT+5/Xuponj6w3tWt9yzO3FWm5oefKZ64AULTl5hN6L395Szl5xgLDeWGnMZDCJn0FaJ4sjbQ5hYwz+ePNmlXyZQsUiQ/3RyseS3TJb1k3josIOWzjpqPaMkGEyGbGI2wDCoDgEJwCDCxMbgxrGif8NnvnPdDSkzOFOjI93PvvTAPffcs+D9F7//0le8/Ny3nXPuufNRdYPHciRJ9m7WpXJjlAp9WRoobaN7NtxNO0tbyekyKN/nkpH1KbBrZGbgKdjgiiII9cIexkSVEahNDSg4BXiAHULoD+8c7kS5OwYkCnzEdikK6HD5NwmGJoHVBMZedUKSdWsNE+82vjzFTJCcH6SSyZ6+pgKEybrE7fvU6uPm3zVgbH8ExrB2T5ul/W/UgrcNmce9AfEK1MJQN2vz6Wb4GLWMDbE95AvEMy4YQN5WGFjXzZCbzcXekNq7VYeI+ZpxJSmTbOR1BibVaw0OFxcKRWbxTOV5ifB5pVrh8dRZ6KSc7ZJX98mr1ilsoE6yQU6QoZ3bhqkyXKNjVhxPzzn6eeR4WaqO+GyA7RhZFr9YtsNj6t7f/zb6z7t++f3HNz326f/8z5/9di86Mv3KLPRACgZnodNn+5CnzT9xpetZ7+spZ5gZnAoMIpwEYzI2mcVDB7mEUMElQGESDE4nXMy+WDxtJkNITVsvXYJOwKBsAxWmoFDFDJrCDD5jDm4cK6RgcLbHU3r8Zg/89Ac/WPbJz3z28pe/4hV/dvbZZ/c1a/EGZDlEgRVQ/8hW2rj5IdpR3kJ+pkpmR0BWR0S+XafQqnNtYI0ImLmCtYfKa4NghIlALjUrxWxxr8CrLy7lpsydsY1oSZr3Ev4V33mJ2b8JBvWnrcyg3kvzK5OhuLa7uoXqb+P9+Z8KDDZjqM3G7WJQTcViTg4GVa3n2C+xdcdN+xudM7irA+temHqbyaBlcmvmatn3UEQssI/RqY7yWcjXDPMt2/DwRQTol5xCzMmOk6FsDkbldiwk4XGiRUIMBsEsWtRR6KSgEVC1XOVc1Vw2S9lMhj0c616dqrUq+ah2gnCyk2WFO3IKfS9gr8FGtUpBzaPqSI2Gt41RbTigeYXFdPzKk2hp32HkhFmyIETxRdyCOfrRxzbS92//tzvuf+APV/3hd7+7K50fDo0eSMHgoXGdZrSVAgad9/WUnUtOoKXGEmMuuUGGTadtDhNL+Bdm+oYJTyspPeRYFtel9OCVxryEct2ftpJYJlOZs6YIxcQ5Ss1TjnMHOUwcUL8hApJnjMGNo0UvZQZndHSkO9uXHvjmN7+5/J+/8k9XnHPuuX921ste2mPZYOx88owGmbmAtgw+Q7/b8N80UNpKPYuLlJtjk5+pMRBsRBWuEIJ8QpsrlFgssEDifuRH7BITsmoY7m4K5Ki4MO4m+L2JpUg7h6cV/JqJa2XnkgBR35diR62iAInNk2AwrqgRd5gyr07wkvKR+lZiPxrQsRaZP5YPp7OgnHB9tOvBJBeOaw5rgcoUT7sYRO72wk+ygwSRyIycsqcRcCYCm6T0hu1gEp6J2qtRjL9Rn1qV+EtKWRjoSwUVgEPHyVK+0EEm8g2YBVblQhXwR+g9ClEH2+LSdI1anULPJ7CO2Drruiz0gEilWgczWFW1hh0W2OTZ+xKiE1Qc6afy2AgZEAo3LKqN+FTqr5PrFem4Fc+hE444mdwgz3WTIUhxbJee3rKVvnHzN+7+4x8fWPPRj370zvPPPz9h4LjbTk43mKUeSMHgLHX8bB42ZgZLmUtOMJeJgARgMLBVBRKpTYD8FABBhKHwYEIhchi2wnVe5sCkMW3LtD/h9NRULxO+sqeQuSv5hNDPBR16lt2Ip5aUzfLdiLYbQ7TJ30ZPmzs3jnakYHA2x1J67NYeuP7vr1/+0zt+duXLzn3pm/5k9Z90hyYMN+rkORV6cuhRuvfBu8kzytQxJ0ud8/JEGZ8q/jj5pk+R4VMQNjgM7LgWA0IYFCP5P/RRj9jiesLNShkqQVALFpixx72jqEPVtCYcSbJzCsWw16Cq8hEDt+Y92eT6Joo0YksadRxNQjZTRXQunrqPOT9EhWfVMVmlnMSK01pYNtvXqojWZ6oRmrKHaSU7Jw7ZmD1NANeW6EX7V8DU6sVs8z0uoAehSuz717pPybxW/SFokSc9FhZpM2+xcFByH23irUyoUZXQzlCh0EOWnVX5othe2//ARgiehCZoaJmhA+QZonSdSfVqjfcNdjCXz3Pno6pIrVbnkQMmO4vKONkcL2IGd26h8fGdFEYN9mq0Ipcqwz6VdwaU8bpoUcdyOu2YF1He6CQLeeeUoaGhEbrxyzfdt/HRR6766j9/9UfHHXec+Pqkr4O6B1IweFBfnv3TOMkZNN7fU8pccqK5wlhMc8R0GmAQtga6UBVPUphQwAyirJTF5eF8FMJUYHC6LdSltnSGu6yQWzMMeTpkckPcyzBBqn+K9QOZ5Lkh9ZvDtMnfSk+ZOzcOd3o3fC7NGZzuZUi328898OmPfHrF7zbc/zcve/nZ55/+4ud3+madalGJnhreSL959OdUd8bp8KOWkE9lCi0Rk9QaVVUYDlFf5ASGZHJpYNieBFT3UcIOKABUfVO0lYypChOlmMEWG+cW20E5e+wD9x4LDZToIY69gjvSMi9eisUQsT0JsD1cK4SkbsMkmEszV3GpOLGs4SbFdY2nwxA2PQD5aC32gu0gbZoXPPboS7KqSQY12ReTg0GdMc3MXwz42o8/jUdujI4V68eXFlWYAl6gG5ZD+XwvWU6ew8dCQfrKGBw+kjazw1AKI5MAYV+URMw6GapWalQuVzjHNJ/LUxagLwypWq3FJT99z+fPcjmXRocHaGR0O9WjUTJdWYaYUY6y1EuVHQaNPl2jw3uOoTNOXE0d1ElRzaRquUE33vTlB5948vFPXn3NJ3+Qlgqd5hic5c2mMTJnuYXp4We8BwAGnYbx/u5S5pKTzBXGIoBBLysVSFg1rMJQKs8mLkfHScwBG+hqVbGGc0lBydQNVsWv1KiT5OjE1srLjNXKMWmIBuHJKIKVqunRAHIGw230pDH46HBn44bPfeeL61IByYwPk3SHe9EDH3v/xw5/fMsTHzvr5S97/Wl/cmpHNRynpwc20T2P3kUj1nY69nmHUSYf0db+J8h0fHZdjkuJMbEHBX1IJtyYLXYVpEYAvzgJFTb5ItW4BPCYSrvV6hEo5R6Z1WOsg9w0AR3yEjDY5KmaqGYCTGp5esSVlRMwSJWLi29yWN8IW4XcOIQ9kRsn2CepAG4FhEkbGNl5K0jjlJZ9fpIlw7kaULYGeOWw7YFfPUikARxe3+e2qImRDaUtXhwwEIRVDF8qh/KFOWS7BS5lJ20CgEeKgEmRD/GILOIzToariNi2TV0dXdzP4+MlLseHawGGEIIU9pE1DTa/Ru1hsICdHXnyahUaHNlKZW+AAqtGAY5j5Kkrt5DywVwqbfVp8x/76eTDnk+nrDqVsmGBghrRV276p0eeevrpv7viox/+/plnnlnai1sp/coB7oEZGbYHuM3p4faxBwAGMzXj/d3lzCUnWiuMhQoMOjEYFOZAlbFnV309CSfzhLj2Z1tYZ3dqYmWWIKv5CdO6ehzp2R+l8ZAcj3qcrsPHKlONdtAQbQq2RU/SwCPDnY11X1y77sYzzj9DXGXTV9oDs9gD77nwPUdV/cbfvPhlf/K6k59/QvHpgSfYQHo02kGHPXcJOV0BVeqDNF4ZoIga5AU1VmFywj6bCuNew0MfpnKs6Sefq5dYbDKt7U8Euux6+p681o/yAGAwiO9rIKhjtRJzFgDZeocK8SffaUZWm0HPVqAmoEjmiKbymEPYejEYiuky71aZ1rfPJzIVtDN0yQusz2dfL3qyLwUQtwtvYlA9mQQ6DgvvbgacTjsldsyhXilWyIIizn/k7neoUJhLbq6Dc7ql1jEU5kQI2kQekWNmKJcpsIIYIWCYXGcyWSoWi2x1ND4+LlVPbJsyGZds2+LSeKhYMl4a432x6jjyaWhkO9WCYYrsuiICMtSRXUB9uaVklnNU2lanDXc/Qi8+5Sw6+chTyWy4tP5LNz22+cnNn/rrC9562yvf+tax6Zx1us3s9kAKBme3/2fl6ACD2Zrxvu5y5kMIEzMzGGTJ5gokXHGUK5CwipdRW8IbUNcMlhlcmcvs/sGkT1RnzMThnRhmyi96fQ4WBDEOgFKAQSfj8iOhRFXaEQ3T4/7W6Ana+fBwR23dF/9t3U1pKGJWhlJ60LYeeO97P3jMWHXo46vPefFrVx6zLH/Phv+iJwcepSOfu4KcPqKGOUYBlWhkrJ+CsMpJ+jzuOR1D7g6EBLlyCFhDDufifrSZGZR7bpISupNcid2CQQ4vtoFBZUtjsgFeAgwq/7tWMIjP28q2Jb6j14lINcGhUI83gHOyYZDrOFy1AuBDw6f2dMFWIDgVIFRepAIpZ2g8amue1pCzXshOfRB5nE4dKJ9u85R8B6XtYvAsnoTysilb6KVcoZtFJAjzArxxWo2P8LBFWbdAnYUuqpSrXEOYK54EIXUUi1QoFjjdp1Qap4ZXlwWIKqhsmQYFUDijYgl8EIMGjY7vpMiskGF7kkAUOpS1e6g3v4wcv0D5qIOeenAL7Xh8mF57zhupNzOX/vnGb2x65slnPvWWP3vbd9+agsHpXvhZ3S4Fg7Pa/bNzcAaDdfPi3lLmQyday0yAQdtHmNgmG4QEbnmVV8QPC56UJMTbUn5OKwDlaTbpySSnZ2xhqT8kweBkU7iupAB1HSwzLAflswyqGHUatMboiWB79GS08+GhLm/dF7+3NgWDszOU0qO29cC73vWu44NssOb0M1/w6ijbyNy/8R5aeGQf9S7toFI0RHYOaRYl2t7/BFl2SK5rC0iCfQznfyXAIICVCTCINZlYhcjnE/Pq4kXUJGx9axMTzKDAUL6/Y+DIRW1jJ8JEHodOzNPgUQHBCSyZlL/DC754aCt7IZriSIBzZBYQNiko0wfHYnZPEWeC5Pyiz1W0FbsDevsOwZr91AoCJ8sAnJwcTIaa9/bW4KA3LwIMsMF8zYUZ1KHwMLQ5ZzBf6CXTzDAziP7hMoSoXxy5zArmnCLXEMb+UIXED8AuRpTLZbgGct2r0dj4qIA+DkVLegBHnnmhgEolVRobGyLDrBKZDWYnDcOlrNNN3R2LiRoZMuoWze9YTHf99L+p25pPL33eufSDb/37E48/8vQnX3/e+be+613vGt/b3ki/d+B6IAWDB66vD5ojTQ0GLXJgVqqYwQgPIkwPSEZWYaN2MMjmtyqfb7ITnAAGtcBPPVvay8HrB0ASDPIkhRCZaVDd8mnIHmcw+ES08+GRLu+Ga7+39sspM3jQDK9ndUPeeMEbn1vsza9ZcfTyl3u5sj3U2E7Ljl1AZtFna5nArFLdG6Px0X5qeCXyfag0s1wlouk3h/sOtcLgyCEmTnjeQ/ABZb9+JUOq/BDXrP0uFbkC4hgSJixZYFDcfCkwGOcVapCjgGBLqROWFLQwhBoocX4g7FJ8hMClvi5YQrQAtXLBaGWyrqSkhPhBOLw5Y2ARCGX1ru1mZgoETrafqcHdVNg02ad7dyPgukjONtd6YmUwALX8YAz4oUXF4lzK5brJtLIqdC+5jJirzQiVQXKUzxZVXWyfbMciy7apVqtQw29QLp8j2zGpXB6nSq3MVVAAJpGXiLxAHNO1YVZdpfGxQQrDMoVRjccjamxnMt3UWVxAZpQh28hQY8ynTmce/eTWn9NrXvx6+vX/99snn3lsy5q3vO6CW9/+9reX964v0m8dyB5IweCB7O2D5FicM1in9/aVMpeeYK0woSa2vAw5Eaxl8MCJKIKSUQVwIgUGTRiiqnPQ5tAAbRrA6TzA5GkmFYdCdDQfOvhsAhhUuUOaJZBHl6jowD56TkA7rXHa5G2NnogG/gcCkuv+7YavpGDwIBlcz/Jm/Olb/vS0Oct7r/Ld2jnOXDKXHT+f5iwvUskfplpYpUzeoNGRbTQ6soMKebCCDa6by2VkYTTMAE2Fhxlx4MGMusbCtCUZtGT93Vh2v5v+l/tRA58m2GkBN8wMJsGRDpCqHMMEWyV3cFN0gr3rfYHxBLazLZs9ScFg4Vyy2Sz19c0llOp7cstTDFBQnQUAUecOSoUOsIUCEqd8JUPZ+zz22tnHvXg8toDqPW+QOCyABcQSAMygpMsArLGIDmAwsKhQmENOpoNsO0cWe8FKmdAIApIA9jI2G0gjRxB2YGD/Mrksq9PL1RLbgzmOzf+uVEtc3cZ0xAQblxPXw7IMroU9NrqTAn+cKGrwcQAGHbeD8sU+IsOlMIiomOmm3uw82vBfG8kpddCm3z31dGWo/n9Xn3L2rZdddlkKBvd8KBzwb+zFaD/gbUwPOMM9oMFgbzlz6YnmCnORMYdMzyUntMnFtM3AC+a2COXIop/z2dvAoHiGiYiEq5KwcWrrkJpQLaBN9jdZ8IcfOcooFiAQIQwUdwc4bbghDVrj9Li/LXoi2vEImMEbvvrVL5/6mlMrM9xN6e7SHtjjHnj921//nHqm8gmn23jFEc9bZi05fg6NRwNErk+GjfqyNfL9MRoa3EoGeVKckRdgYPwUA4iRjnq1fDupuro+QFEzRIw8LwFLYjicFGC0gMT2M1DgSe67ScAgA0Hc/kpxHOfhCRCU2rs6p67VS1jf+U27GGkfCxykojmfA/LX/EYgJfYck0zbZNbKsuScZHEp7JSwYok5Be3jUPZMMYK6g5L5j+3Zlnv4mNwXQMhKb2Fm2cUB5tHoA2buYDxNzAx2dMwn1+2kjFugbDbPOZiWZXOOIfIG6zWPKuWyzM2hz5GVXA41jREu9qhSBdOHFBxZbLsZh8PInl8nJ+NIyJ5CqlerNDa8gxqNER6vDmps21lyM0UqdPaR5WZ5hHi1iFy/QN6gSU/9rp82/XbzM/+/Xdmav3jDG245//yLUzXxHs8kB/4LezjKD3wD0yPOfA8ADLp18+K+kvuhk53DzQVhL1m+w8yghWcT+YRggYA9rE6Rh2KQa5rkBzCcNsjmxBKxiJAQkDjr7yqzh6dvuOOrUcdvClDGydl4CIQROSZYE7QjZMNrH+GLKCQ/QzTklGijtzXaFPQ/MtxRX7f+n792UwoGZ36cpHvc8x5407vedPyDmx/45PITFr/61LOPt7uWu1QyBokysmAyjYAatWHauXMrWYZPJh7IbAOCO0DCqnHOGOeN4a4RzzjcdxBccH4Y7huEUdmSRVtDS37hFOm7bScj22rpF/NKcb4h7mkVF+DCGDgGAJKqj6tu8rjiSdueYzCoy83x9ionEMZVQUC+HzL4sDM2V8Jo5gVqI/upwJ70h7yakHYmtCNg5JppMKpvGGw3rbfjI8d5m6I6FuDerr/e8/GjkDgDZTBuGSfP17rRgOoc5v8OeT48AudQLt9DnZ19bA2DPkU4HmPJNjNsDVMqj1GpPE6uC/VxgZlALwAzWKZ6oyZqb1ssu6RgigLfUsOQ+9dvVGl8ZIAa1RGKAohNUHwgx0rmYlcfGa5DkAABtMJWxql20Iafb6L7f/bwloyX/7uL3vieb73zne8c2cueSL92AHsgBYMHsLMPlkNpMAgByXMyh5kLgz6yApdNp032EfTIJygakfTtyKoeAM0gslUoi3N+lN9gPIE2HSSmPFVUwdSTJhLItVWGcA7iaKhrc+J3LwpE7WYhVyagmuXTgD1GT0T99CQNPjLa7a1b87VP33TuueemoYiDZYA9i9vxpr960/G/vP/nV538ouNe/cJXP9fNLY6oYg2TR6gsgnBeSPXaEA3t3EIm+WQpMNi0EkEOrmIGAf/ACjFDJAwg2JyErFSwgxZeMNE30e5p4uVQAFNWY6pahrzL/ShgEIwdQA7UqGDmAehMSwCrLAInB2w6Ei0wSqxlsG9pp4hgWDSD+cOCDFYXv0u2dHeCkZkFg2JhZcS5jHFbpRhIy0vPdwKeERGRBbG0aPea493dHgjZcoEWRFECUZBr4B1CzGdkyM30UG/PQursmsPAmpm+IOCScLaZo2JHka2LhiH+MEwuPwcbH1xLCEcgzOP8xjgtobVVUjIvIr9WovFRgMExisI6p/lYVkbAYPccMrIuhWZIvhdR3uimTK2DHr7rafrFd+4edBv5T73nwou//r4L3je4u3NOP5/9HkjB4OxfgwPeAjadBjNYznzoFPdwc0HQS3aQZWbQxAozBBhE7ghufIBBiwx4gkUR2QasB0LO48HkIoa5Oqdn18MJEwyXRMcDAWFoBpTg/iQX0SaLHABQbBf65BoO219zziD+FoXkZSIaBDMYbIs2hf2PjnR56z/19c/emILBAz6M0gNO0gNvvvjNx/3k7v+46rSzTn7NS173Atdd4FPFHqJ6VCeDXLLMiOoVgMHNZEUeGQBEHFYUVS+LsXSoEAwgkzbCDDK4Qp4th1CFQY9tnZm9kx8ssnb90mXQRMUlpdMAOQH0dAk5qEbl3gNwAFyDIARedCL2aLJozbu+9bgxGFQpiBzS5h+pliLBUNzb02jvTFB/uxux7NeXCFUjSsKxebCwCE1z+p5iXiWMz+AZ4D3uc3Utd3esKT+XHElcc9tyJUwM6xisB7BQDyKyrBw5TjctWLiCOjp7qFKpUbVakRA78jlDi/LFPGULDg2ODHCEhc8LYwMZiezQIDmqsTI9vojyC5cipYC82jgzg359jChscCUcqImdXAd19AgYNBz4E0bkBEXqprn00C+fpB9//edjubDwqcvef8U/XXj+hQN73R3pFw9YD6Rg8IB19cFzoAQYvPS57uEGwsS2n2MwaAdSAiuEoo1XqDqJGQ+tkGzUB0Z5LIrIsR3xDwsDriTAk8guHkRS6A5MAB468kBBaTuAQSlzbpEDCwqsSAPJT2HDXQVMPUyGWaJBp0wPe5ujTcH2/xntaKy7+ubPfzUFgwfP+Ho2t+Tdl7776Fvv+PYnTnvpSa99yf95gevM8xgMBjYe5GBtIqqXhmhk52YyAQb1vQNWDjl57WCQ8/cMMpkZBChp5tNp9S3zfIrlaTeCn5g/KABSODsATFGschhXeQniO7j/kC4CNCo5xHKfB2CpADxRDUXd6zGWU/mG+vrrPEHJ/VOglpkolefIC71keb1JRk68890Bxn0fdQZyN3FeoSxUGSADAIvXikhqFO0pC2DVJnhCqnYiDUb7su5tiwQsGxQqz0B0P4QdaBsW4PUGUSbTQwsXraRiRw9VajWq12sxGAwDg7K5DOU6XRoeG+T5mnMsVQ4BX3/ONwXAVGH3OLdAUgLkrwCDozQ+soP8xjgZocdCp4gcYQZ75pKRyZDpWBQEBtlejnrthfTAzzbSj79x52jB6PjUZz/8t//0mte8Zefe9kX6vQPXAykYPHB9fdAcSYeJ55Ryl56SOdxYGPSya7wLMMizXcjUvxAWUKiJUi3jOtRZLPLkMjo2Gq9gMcnIBNYEg+0DSwJKGgzqUDGEIRL2YntVAEFJM5cHUERUC+rkOi65uQzVGg2qWh6Vih5ttobCJ4ydfxgu1tZeue5vv5mWoztohtezuiGXffKyw2/81o2fOOUlx/2fM9/wgmx+UcRgMHTgJWhxuK9RGaLhHcIMImdQFlISXgxjMIicXTGAFzAod4YGIDq/S4QWiS5XzB7vL6m7YEZeII0O4/IGYBwNhzJOlvKZPOXzRQ4pwnJkrDTKSlOYECN0CYUrp4bAoxhRgaA9ftqq+lUZjbEQROcN6oYxN6gbM+WTqJm/tj8HFgNj5G6iS1i5DYCnyucptlVy6zh+K8ysAoCs9FXqaw7pT1DN7UnLhaU1MBcbLtvDZByHqjURg2QyGapUPXLdbuqdu4Ty+U6qex7V6jAwR9zFYkbRyWWI7IDGyyM8jrjtCTDILdLMphISyfXCnwX8Io7jN0ZpdGg7eY1xrkYiQSCXMrkuKvbMI7IzFCG87hGHiYtRL9374z/SHd++a7BgdV514ydu/JczzzwzzRnckyEwS9umYHCWOn42D3vGwucsz1Ssi3sr2Q+DGVwIAUkjw7WJbZUHhLylUIUSMD3AHqK7q4t6eroZDG7fvp0q1YowDKIMiU9pV4MqNqeRWSfOO5JEeG1LEXIpJA/O+aFHmWyG3GyWWUIwg0GfSf3ZUvi0ufOe/lz12kv+4cO3nXrqqeJem77SHpjFHvjba/522T9+/YtXHX7K8jee9YYXFBYd20UlYyc1rAaFSMMwiBqVQRoeeIas0OOcQfEHNCkA6OA1kOShcY1iBoNEVgjTaa3iVQ9ydZ7tpdy0Ihf7SjKD8ruEiJGLCNDDYBCWUvCOc3Ns+2LbDjNNtTqEBlUKIqhRuTKahLC1IVS7araNGZxwGVQ4Wv9dsImudLKrizaVmGSmLrRiSSOLQogwDItNmtkjMRChi5qsJFeSr4/4/vEFjS2AENafvO7L9FtqUBiApUWVjzzlsgUqFvIMzDyvwcxgwyPKFfqo0DmHHDdHQRhxJRF8jrY7To6FIeVGiWqNMof2GRCyRY3kOTan6/b8UUkYEKwYki/nG5UAACAASURBVFcfoZHBreQ1UKJOlO9kZChX6KWOnvkUGg7/CSxm0eolu5qnX37/N/SbH923NWsUPn7jui9/+9yT0nzu6V//2dsyBYOz1/ezdmQFBt87p5K77BT3cGNR2EeOlyErsMhS4Q+Eb/i+V/YVsC3IF3IMzLACLZVKVK/VxfaA58Tmg0af2KSDS9fw1KtstULVpe2kDqc8xDxYT9i2Ko1HVOzqpPzcDqoWfdrkbYke87bds80eu/ZvbrrquykYnLXhlB440QOf+sKnFq79l3/8WPeywlte+KpTuo87YwU1smNUiSoUmbDsCKleHqSRHU+TFTZEQKLBIAJzcb6gGE4zXwgwiFAucgq1llaJRXDoJBhMWrGwCEAxhC3hYs6Dwz1rMRAECxV6JjXqgapjW2cbkmzOpUzGBhIlP0LYWDzopETeJGqxFruXxOIwYW6tZKtxj0nOY3sIeHf/5rNO9Pq+PsYEDNrksCULFqJdXd3MwtXrHlWrNfJ8T6qm8HHBGoIhVUwh5wyKiXailste3heIkThkhhmKfHgGGtTV2UHFQpZqjSofw/MN6puzmIrdc8mwXM4RjV1heX61qA77GB8G01J/GIsLbh9b90gFGJ5627pO16HnhTmF1KgM0/DOZ8j3xgmYksPglKF8xxzq6llEITnKBMchx89Tud+jX3zvbtp07xObclbHx3781Tu/t2rVqvpedkb6tQPYA/t6Fx3ApqaHmqkeABjMVuz3zCnnLn+ue4SxMOojx3fJ9k0WieABxB6DPDpkouSIEpg5lW8ETzCuHczbQ+yLh1VrtQBN/iXbLUUNVDVSNRPJ40CttvmQEecmgQkEU1GqVzgveuHSJZTtK9Lm6jb6/cBD9Eh184ODHbW1//qNW/9p5ZkrYY+fvtIemNUeWH/z+jlXX3f1RzK9xtuPPX353JNfsoq6lmapFJQohDmwGVKtPEBD/U+RFTRYvc81ZTm5H/wPyDphBrnqhFpsAQwiXCxgRC281OwdB1LZ77N5D4odjEQtYwWs+rYs4JCW4XKY2AgdNr+u13zyGg2uX2u7YJSQ19vgn8gMWP3LYFAZSLd0dgwGNcDT5eVaZwIBrNImyVnbNfiTs1XhbTmjtmusrV+aj7Pmd5R1SmxHM3F4yLcQFUGd34hs26VCoSiWLV5INeTkNeqySDXRZp9C1I9m+y18V9hC9u2Lj5M854ntlVZMlgcJgO5yZQ8KbDaU7uro4Py9kVGUliPyfKKevkU0d+Eyst0s1b2GiPBwbSJDriNyPu2QvLDBud0arMKZQQIyiZzHZN/GIW54XwZUK+2koZ3PUOCXyYY2JcQxMlTonEu9fUsZGLKLZITnR5YeuPshevC/HqPBJ0Y35K38x//lM7feni7UZ3VKmvbBUzA47a7637NhEgw+z13FYWLTc8gJsDpW9QQMpI9jilFhYMUw6AcL59MoUWK8ymzJapJ5sn2A4d/aSEJPRxIqUpOjCh1j0gNLYrsWlWpVyncWaMmKFVQ26vTwjsfogaFH6fFw++MjPd6N/3DddWvPPP/M1Nj0f88QPWTP5Jv//s2eK//28suK8513zj+ya8GqUxfRMacdRlWjSiHX6IWR7zANbH+SjKDO9jI6ZhdxaUcdipVFGdss8foIoUNZNGk2DTl8cR6b8vgEtgpU6p7kfqlsXeUiIgs3ZfnClYU4WxfSLTJMKFeVVx6DSlH6G6ZiwUxIucQBQEK8YColEzgGqC0AByIF8SNV0WmBdQqIxGHr+Gq3zxYCAHHeUpFj6hfDKiVSkbq+kuNoJt618roJwgQyMoCTjifTslkkUanUmSW0yKaOYgczhdl8js+9Wqtw1RQYNIMhlBQ7wHhVRo7zCm3Fomn2Tc12rEwWI2mpLiO2MbzgVnXgKXQYCMKIvJgvUmdnB5XGhml0dIycTIYaXkSZfDctW3kkZfKF/8fem4BbdpZlou+a93zmoU5NSWUkYYokIPGCCYjd0s2jfbtJYxTFCeSqVw0zettotyizBlAIIigtPBe9Do2KQ0uiBEhIGJNU5qSqTs1nPntc833e7/vXPvtUKkmRVGqAvfOcVNU5+6zhX2v9+/2/7x3Q7HbQE99As1AwC4vcVSsij90VAe+pufa6sOdLqd7KJ9w0+sw4thK0W0extDSPPOnCpZI85XZ81OozmJzcAcsqI888icBL2xb+/jP/iPbBCJ3DvduSMP9vD/zrgX+2CnXNWftUf3cc+BAMfndc501neeXoZTtLqfv6qV7lzc8PLrCm41GpDDqpzY8EsXahuQw9/rTVpEpDRz7MVEVI65dKqSJEcq6cC8J136rgGFVx3/aCIJNEZ9tY1NBql6tVtiDEt0E/VsS6wrWRO7bwBku1Mrbu2Im1uIV7Fx/Gva29eMg6vGel1v2j93/qA79/9dVDMPhdeCufcad800031V593X+9bvbcsZ8rz2BbecbCZS9+JsbnxoX24Ho50qSD/fsfQpp24bEFS1DBRZjJ8pVYMX4+p2oxwudO0zsSkxueIJfqIdMqlMYl0EIEAazmqTqY35DnUSpWCjrEIcVY2UhWsHDIFEESMAg7rrCAMfCgMCWWVmMf7CmYkNxwI/hSUGGgluyDX9re1m1qFU0ra9oeVyAksMRwIouPJMMlNJnoMg/155TiPRsfX6bXsAlW6u9oZdDUUo97v/Rtro3Ggi4Gjh0gSymSsUTEMT42gUZjREDU8soiVlaW0I3aUjm1Pe4jQc5WupVINY8AiapeOUdOqASKGauJFHgESBJWhDmPRrBt5v0ShBKMe8gzRypwru2iXmWkXAWryyvodruwnAB0EyxXR7H1nF3wyzV0whC9ODTVQb38FNtxbpaRNQuK4u9FTbJYSLDaS+qPTeswsQ7KkCcEkcBa8yCWV/YjTyJdWlA1bJclAWVyfDuQVZGnPspeDV/4l1uwd/c8rJaH3mL0z2Ez/a3dN++75Yx7SIcH9BjPwXBgvutG4PvGnrfDT/Dz073aW19QulDAoBsXYFBqchpWTq8ph+CPpGZayxRqM52Ey+Wy8FE6va7aFwy8jrWYkZaQ8RWLGX/kB/JBxIxMGtr2DVzFsobRVI7EIlVHGqIobnU7mJqZAaoOHlyZx9eO3oN7wn0PL1TbH3nXJ97zwVe84hXDOLrvujv5zDvhPM/dnZfN/cLceSO/2Njqnr9mLaC6pYyXvvwlqFQqiBLyvjp4ZM99SPMWPB/wHFqZxEgTcs4Ko3cCERV4EEyJx1wSIghsAYIEHWJOTYWvrXBHvoRXqECMoE8qT6oUMVr+HI5LcYQjiRX0FKVEVBXCfN41ikxyhQXvFRYyWoUc9ATknii0YMVJwATFFNwLS5MSQ2cjFa6JzhtsYUslzYZY7GzOHRY4bJS4RcXuGCWxEaiISKMvRjFt6+NyD7+d+0Mrlp7H9ixbrbwuZUnbCLsxVhZX0FxvCsBqjNXRGKnD823EWRdJGkp8oOsyXDBSZXjmq+ef2LckyCgWsm3ZftTLEEcpatUyHCdHGHZkbFy7BM+twvfLojDn9eFcWCmX0FpvCugjwIzSHBOz2zAztx1wfXSjEDEBnBEdabYwQSb5oIUcZCMzmmOntARVc/dFJVkO33akBW4lGVwvw+r6QSwszYuSmB6waZTDsUoCBCfGtiOJPZT9Eez+1v34l7//PLaMbUX7cA9Ox/+fQVp6z01/9fVvfjtXYfje0zcCw8rg6Rv707bnF49fsd2LrZ+fCitvOxYMuvIJoEHpju/Bk8keiEIajiofidVBsTGga79Dj6nNGaWPdWLqoZZJBNXY+JiAzeXVVbQ7LfUuEw6R8gS3bdsqbRnbc8XiYnFlGY3RUTh1H4fiZdy58iDuCffeudjo3vDH/+sTnxySlE/b7TTc8TEjcP7lW189NhdcN7mr+tx8NMJC7zBmtk7jZS/798jsBN3OEtaah9BsH0W3t4xSiV52ysOj9TrbhBR1OFRtBlU06mOo1Qg+HOzdez96cdMs14zquNBySIKIgiqCPYImBYOsWtHCSRdsTJCwaWgswgN+LxehsubY0gIn1ZxbI/xQkGm4fYWdCvsFwhMm4It1LqAvaJIgjmNRJMs2uKAs8oalOsZuQ4Y8ZUtVvfPkNQDuHn1DPRbnriCiFLzD43HwTuz2FAkGK7cUWySMf2O0m4uSX4HnltR42nRG1G8xRiZf9PBLROSmLVej1M14Tdl6Z9pKKOddKVdQq44iiRwsL60L0BPaQNSRqLhGfRSVyohwFjnfrq/T6DnD+OioXBeCwSTmIt3D9NadqI2MoxslaBMkSpWYX6kkx3B/WpmlVaSpvZrhKWiBYk4u9jm8T9QuxzXgnwsIx82xtDyPpeUDyOIuXHZwmF/v1DAxuhWT4zuQJg7m9x3CP/7d/0bdH8FMbQ4PfWNvXrHrv7Vt6wV/9Jcf+Nz+E7sCw3ed7hEYgsHTfQVOw/4JBv3Eet1kr/L2Agx6aQlOYsEVlRlXmYDjOwIIOWckcSJgUD8oHJn0xSzaxEs92tx2s62FfNBYSmguVaqYnZtFUClhdX0VRxcX0el0RLlcq1UxOTWJWq2GdreDcqmETtjBvvl5lKoV1GfGgDEP+7GEB6ODX9lfXnz/r93wm3956aWXckk+fA1H4LSPwOUvedYPlSaSt5Sm8u93JhI0rVU0uy2cc875uOrqF8HzEuzZdzda3aNwvRiOeBCGqva0CAZZFXSRkTcGgipGifnaYkVPgYgkwmo+z2ZKlrAC1Uya3EACTPNBr3nD9NFTfhqr/qoxUU6gPPOmtajCDr70I0IUy+pJo99l65dWVJaZHyQKzYHrefLzmMb0BKCiPFZrGqk+slLGihSrZfSf7xMBj20TF/s+HsAbbBMrC/n4YowTvRWK8+J1yOScPFZPcxdxlEiVkJU6FeSY4xElMfuvWnUVdqUYQ7PVy3M2HoUC8mOBZZVKHY3ahLRWlxfXEfZoNxRLdbjRoJ9gSaLlyFvkpLu+toY4DDEyMmK6MLTbypFkFmrjM/BKVfSSBGGSKpjnFxIB4Domjw8G5ZoWUYbmGlNAyJfDU3NSHD68B63mAqycbWJWGX2U/BGM1GcQeHUsHl3DzZ+/Ga7tY7Q8gUo2gntue3C1bDfe+oJLr/zMH/7up1ZO9CoM33d6R2AIBk/v+J+WvR8LBmfiMXhZCXaUi8+gqInFeFp9qQpyNWdugkC2O4SqLJVB2h8oEbqfSDDgVzCYNMWKQJhFgGdjfGIckzNTUvlj1e/w0SNIkhjjk+OYnpwScEgvw9ktW+RD6+FHHpGVb2W8jtKWBlYqXTySHr5tj3v4fde+6Wf+5uUvf/nQvuC03E3DnR47Ai9/5YuftRjve1swYb2yOme7odcivkOr1cPE+Dhe8tIrsbx2CJ3uUWSgDxwTfWIkaWQq7wRUZO+yekeFK/3vLDFoLwVs41LEQTBI7qBRtRbefwbAiX27xTbhhvWMojq2MAkGNVpOcnXFGiUxmeEENaIPNTiwYPSZ6qFKysSg2UaAqJvB90gX8dDtRtIiLlfKqFRKsBz633XQ7a3LufHfhCc0seYc47iu0lEEgBRVvsGPpGOZfoYcuUmxK01Z+XrSgFB2qZU1SVdKCcodAThSYSW4NsbgUk01ogtp/1ocf4pIlE8tHEWJsTOKaXI7WT3MANctoVIeR706i6RnY3WtiVZrHbVagLHxungcrq6tyriQUtBpt9FuNeH7HmqVKkZGxzhqaFPYUm4IXzB3aL1FFE+kzaUB+Zimymfm4cIupg/szRD3Nd+Fq4NUkTVhhmCQHMgjh/ai3VyEY7FSmiNLbNTKExhtzOLwoRXcccfXkCURqkEFNXcMflLDnV96eH/VHnnDj//ANX/3pje9Z5gZf5ZMkUMweJZcqJN5mOQMVhLndWwTP790oUUw6KQB7JhgUMVxZA2S28dplgR2mXJNG5fVg0Iwoh8wyvlTUdrGSn6DLaRHL0bWDj/CUri+i/rYCEanJilvxNIKW2frKFcqmBgbw9raGo4cPoJzzzlHWhnz8/MSJO/Vy0gbDlYrIQ77a7cdqK6+77/88rVDMHgyb5Dhtp7SCPz0L75q7ku7/+mNY9uqPzN7YaPRtlcRI0IcA0kUo1z2cd7521Aq08KJnLMOXJ8VIa0usQJH2p2IQQQUuuI9x2eQkY0iRpCqW6xfakgzkDShdlAsx6lK1YAoeY5tBTlwkaSJiFfY6mTimizsWOVilc9U/KU+18dpff2/VM3y2EHJq2H71nNRr4/iyOFlLCwsSMtzdHwEtpuh3VlBu7siXElWH1nF5H4JqmQekYziQv5xLBAcBIOP/VElh1fIiZ/slZMcZh6TaqulkyFWj5rdLFXWPuQ01dFCq8NKaBazoysgmt0SfQd9/Qie2VFha5zm3nWMjWxDtTyGTquHpaUFlEouGqMVRFGI9fU1SYAplctoNlk97EhV0Hc9+EEFrh8go8AlqMENKoDjIaXdDXcn40s+qfoI6pK9EAzJ34r1gP45AJ+LvGhWkkUoyKVGFGLh8Dy67VUkcUvaxGwRx6GNxaNNHD64LGbXI/WSiE/KGEFv2caeby5+s2zX3/xrP/fem6+55pphx+bJ3pOn+PeGYPAUD/iZsDsFg/bPT/Wqb31++UJrOhqFE3twqBQzYUQEbMqDYYXBloB25ZiwtaMtKMkmBgnQLMpx0hyoDh5zoqKQ5ITrJEgsbas4gY+x6Uk0JkYRpTFW1lZl2+NjY1hcWMDikUVccP75WiU8eBCjY6OojtdxuLeMfekiVhrhba0t+fv/7/e88a+GbeIz4c4aHgNH4Hf+4HfG/uQv3v3L9Wn//5q+oDYV+U2571lharXaCIIS1tdTzM1VMbd9En7ZRprTGiSEZbPaxGWYcvkyEYQQhuiTSfsnTT8jlYN8NYJCBWmaDkJbFbWo0TYhRQ1aO1NFr4Px0Wk0qiPodtpoNk3knPDlVPkqVf5+m9hcU5OyUVTfmJBhZ774FHpuBYFfh+9WYLseoqiH9eYK0jyE7cWI0zZyS1WzKlYosop5bApYNqmBi3aCSfM4frrbBpQpMpWf/N2n81qx2JVRIyAyUZy6vuVKV60OCoiqo618aW1528gTqrZ1fuTvyDlTrE2+dUaYWUHgjmJ8fIvY+bAyyPf4JboydMTMn+b+fuBjbXVFrtzo6Ai6kggTo1JtoDY6gUpjApnlIs4tJHR3YDmSanHj5NOnBvTlOwUvU89Tz0hBpNrbaKfHYpucqnammnQ7ODS/R/iCnkNT7QTLCy0cPdxEr0Og66NU8mDbITyeczeA1anhga8tfL69lrxt/va124e2Mk/+rjzVvzkEg6d6xM+A/R0XDEaexNGxDiGZlKw+yARH50E6T2j0EgEhV/RsY0yOT8gEsri4iFanJfYUnJj1ZValZvYUq1Na1tgRUpKcfQ9BrYLaWAOV0YbwXejfxVcpCNButbG6uIJtc1uxurKCbruNmZlZxHaKhxbncX9nHou1zh3prsrv/dc3//hfDNvEZ8CNNTwEGYE//cc/rf7Gb/7Cz49vqf7y7EW17XGpCXhMsGC1KYfnBFha6QJ5jPpoFVvmplAfKcNyYuRWD7kdIrMjEQOwXsVFmdScchtuasERf0CttMvT1vcm1AsgPnbyIa8gUOAKP+hFpOVK0gZzb/m7pGawupNloQCJvqDjUddS28nKRSPuoElzSVrFFBHUqmOYndkh1auVlUUcWTiAXtyC45HDRlNktrUpNFELHYnfY7Zxn1JSCFSKuaNoHfedEjfNKyYD0xyLqYQ+ef2IgjeqqNnlEDseTVUSAF1wJo3gojCWFtGJ8eujGE46KNIeLnwVTfuaVV5eN9sXnl05IAdwBGWvgiiOtUVva6QcM4bZFmYLn/nQtHqp1ipYWl5Bs91FrT6K+tgkJme3Ic5thOxAmzzrItpPfRw3cqL7H/J9cG1MurnIl3UFud+G451m8MhZTDP0Wi0c3T8PK43Q6axiYWEFywttJHGOUlCH5wbwPd5nLSS9CCPuNNYO5jj8UO9TzbXkt/fdtrx7OCWcPSMwBINnz7U6aUdagMHpsP6WK0oX2DPRCOzIg5d50oySHEwDBoU0LVYESjYmb4meWPV6HSONEVlVNtfW0Wq3kElQesExMh9MOl2btX+O2ArhVQLUxkZQblRhBS6dHOQDjxMg1XxibMqeS5KhEpTQbrZltcrA9kMrC9i3fhgP9Q5ij7tw1/pU/KG33/hbn7j66quHCSQn7Q4ZbuipjMBNN93k/uR1//HaiZ21N85eWH+WM9JDlFMxb/ylecPbLprrHan41Bt1jIzVMT5RR6XuISMYpFDEjgA7Qe4oL1AMqJNMwOAGh00rh+qkx76l9nQNntmwguGPRE/gIAnJ/dLKPkEIW9NZxlxb48cnCz5T3TIVLgUYGpEn3QH+x/nCqYg3nmUF8N2aAFBGt1FYkWTMNW4DtgJB5TkWYJBCi425ocj31e0bYGgUxoLTHLZu1X9U37MZmLJqqkrqzUb3KnzZLGZ7zGtrElv6SUrinKCZ6cdaZRXbKFwStXqrYh3pnJhrYLQycCwXlVIdtUpdBEGW5cn3RPktAF6VyEoTUEBML9csJZc0xup6C0maw3YDBNUGtmw/F5ZXQkwvSbali4xnWSWYKMMB7jbnU45PES+q7Xn9t7yYhCN8ceMnm+XoNps4/MherC4ewdGji2g2O+KhWC7V4Dpl4UXSJ9O2Ooi7Icb8rXjkruUob9ffaUcjH739n+6afyrP0fB3T+0IDMHgqR3vM2JvBRicCRtvuaJ0fh8MugYMsnnANi4TQNQY1oElfCIgSmKZMDxf/cj6hrVGRFLcUP34qwEeISesCD2Mz0yiMTmGxMqx3mmhE4dwAw8jow2pOCZxim6zjZLvw6ddhbG16bY7OLq6iOWshX3ZAu5J9z9wuLr+4f/n4//jw0OfwTPi1hoehBmBZ/wfEz9QmnTePLat9LLGnIMwWxNOIG1XhH1mu1Jh6XR7SFhRd2zU6w2MTYygPlqCV7aQoIM078AOaNKeIGG7jsCI1SdRCyufkAbFGdWrFDuw2mOcnlT7pdQNiXsU42n+HpXJBCJqlrwRr6aZxeQjFlQQNYvX+DIBhMZCRc4ho2iCqlsfcWSBbBEeCzmDQclFbsdIsx5AUEtfRAMktYet1UHtJAyCO8NL1NLnhrBEqCrFOQhUkuNULh/Vt0V/dOMWLKyqBCAeG8J73Du1YNkVC9miunZ8cYqCtkFrHFVOF2BQEmAo1kktlLwKRhtjUnVjK5jXnGKbICijWq6JaIRAkHxKnqe005FL67jLhJEwgu0FSHMblcYYprZsh1uqSquY7EDyBAsgLc13Q9np2/qIx6NZOJg2vbSLjRl4niTCCXToMxgl6LXbOLRvHgcfnEdz+SiiKOb6BaUSvRdrQMaEFfILmWrSRRblqFkz2H3HgbXRYPuvnDNz4d986g//bqgkPotmxCEYPIsu1sk61EJAMhvW38rK4HQ0Aif24aVsIRXW0ASDuop3HdpbODJBdcMQaaoTu7RURN+mH0JyM/U7PxspncWqWqKtghyz2+fgVUo4urKEhZVlUVqOToxicmoKjXodcRhj/959MilVSxWdnDo9xL0IvTxG248FDN6b7n/gYG39Ix/6+Ef/8PJXXD40nT5ZN8hwO095BF76w5ddspwfvq48kf/E9LlVL3FbyHO1EtEcWyZxsE2rdibkBhJMOY6H0YkRNMZrCCo2vCCFGyRIrQ6ihJUZBU6iEBXwRyBUKP71+aOvHEEA3ypm8RSNOIw3UzCgud8mkkw4hwQSBlyZMz/WGUDta4xJsQGYAuQkzo7zQwWOXTLtX4IabQ0TBBZfAp76fW0FoxuyjKINbfbTL70Z3iNb7BQ30Bhb6Co83lhb3wIGB4CcaRf3AeCgDuWxy4JqsC0tcLOBIm+zH6F3vF9WfqaCWjXvJmhWGMt2KzOlPeFojo2Mi0KYbXSaQnM3gR9gZHQCpaCMbq+HTrdtIgDp3BCLKT/Pg9VW2ytJ+sjo1BZMTm8F/BLS3JGYQy2KamXSyEm0CrvJEqcwJi+sggx9oIC0eY72ehPLRxfRWV/HvgcfRnuxjcCmil39ZvKc6SwVOG5JzzkN4dop0m6GhjuHr37hkYOz47t+7j9/38/ddN1113Wf8oM03MApG4EhGDxlQ33m7IjWMqXEet1M2KCa2J4OGwIGnZRJnMoyEmsZ4ZE4Yh7LFWNhvSDTDj9QxMxWvQbl5+JpZjgzx5yuelrl8Gs+5nZuRZgmmD98QHKHg2oJ1UZN/LTGRkbFz/ChBx5EZ3Wd7CYxXiUxWyZ8HwIG96RHtDJYX/vwDR//6IeHYPDMub+GRwL80tt+aurmr3329f6Y9SvbLh4bi+0m0rwLz2erj8bMPYkkk3au2JGwwuchCi2EcQpHFLl1TEzVEVQz2G4Et2Shl3ZENcpynbT+JM5R6oTIuEgT6ycLjFSjBiWLMlRLI5gcn5ZYtThNsdJcxWpnVTw/RfFKD0CqUI0FCsEWFcUFJiqqgwQ6BIXaMta/E9DSpkYEJaxUGiWtanNZoiQY3GjpSltVwBkNqxUK6sa0DW0kDeYW0txkqSIadXWxf6kKSmZygTA3PsoGIzGLGMwnvifVsFtpgYPo0TRtjen2owuMyr8riDCkunCxLNxItq7pFZn5GKmPY3xkHMtLC2i3V2XsxLw/yVFvjKFcroi4qNNrCxWH/GzX49xrw/VctNptURFHGYQvODmzDXADaRMTDApvVCZmtm21vV20zYsUGS4MZC43Km7uh2PFax31QqyvrGLx8BG01tZRK5WwsP8g3CiBI/O8sMhhUcnsMDlF/SWtNKVTGPKejSCewm3/+tCdY6PbX3fDWz56+9VXX705luqJL8LwHadxBIZg8DQO/unaNcFgmWAwarz1+aWLnKleHU4cwM1seBJflBnFr05zLTJbXAAAIABJREFUYk8hcVKsCAKuQ/DH5AG2OtiqMWas/Yn0mLaM4e1oZdDC9l07BAwePHoYvTgS8UicJgiCAFtmZtGo1LB/7zw6602x0nDkQ0M5RhSQdIIIj6RHsTudv/9wbe3Dv/8nN35kCAZP19003O/xRuAjn/1I5d3veutPVifdt+185uT20FoBnJ6xkEmQpF2jMC1Kcby/6SvItAsPcZKh3W0jQYKxyRJm5yZRqjqwSkxLU6VxYeicZBFyk3HrEQRk/AB3YKUWPCvAWH0KMxNb0aiMi8vzwaX9OLg4jzDtmpYwH/NUwSRbf2wV8tkWzGeEYNIlMEBOkZnqUaWNzCxepgexlVukWhR+L8caQpPjZippRtCgI1BUBtWDUNGNtn9pks1KKC1x+H3y6KSVLUbWgkgMp3mAnWzoKdpGPoZIeOwFMyVLE41uAK22zBWo9k1ZNquej3fhTZJLcQ7kVdpZgEq5gYmRCaytrWB9bcmkr/Ca2xgbn0K1WsPa+io63aZkt5fKASamJ1AulxDGEfbt349ulEr83M7zLkK1MSkt4oTzImk8wglQdbPUUm0bUcz7hOOVixm47/myAKH7gyauZNKyXllexvLiEqJuD9MTk9i1YwcC18PtX7gF0eoa8rCnhtquI1GG3B9jBimwcS1Xwgq8rILWYQcP3nXks3lov+mRO5r3DWeGs2sEhmDw7LpeJ+VoCzA4G4+89fkBwWANThLATV344qnFFrFyBnXOV96Qkpq1BcLJhpOJzJWDJtMDfxc13gBnkJYyuWdj7pytCCplLK0tY3F5Ca1uS+ZdVgVnJqfFpuDg/H6EnRAlJ5AJJ42Zf5og8yy0gxgPp4cEDM7X1j78vr/94IevvPLKYUvipNwdw42cjBHI89zecUXjFWNbq2+bu3DkBU6lg9zrIgXZDGxvJgJ6RBSRSvFbeFhU59pWINU28sBEPNBqoRcB5VqGyblRjE+Ooj5Sg+1SgdqVfFyycSkCocFxKXAQ9WLYmYOKW4WV+Oi2UsQdBVm18QBePUeYdCRKToUtBH8Eg0yeYLpIYQGzYRclYooBsCPG1H2wKOVFo2I2aSWPMZDaii0QmuEFSmXQgNyigZxTqurBytQX0bHLskU1hdbklZigGj3A5aJ0c1fisUQfxz2sQnxiFMQqVtmY3wYj2x71+8YKh50UMZsW6y1mO+ei2nZQgu+UMTEyJabWS4tHBPy6rvRepU3MrPaV1aNod9alSuq4jnixMlqO22t2OwL+4HqY3b4LlfqExNIR+uUE49wiK32sSkq1mL8fSHydpKKwk8PUqCwTMLiysiKekPRz5S9vmZ7Beeecg+nxCWRRjAN79+EbX7kVWbMFj1xTJtPQdkha0ioukpg7xu7FPsr2OB765kLqZmO/XfX9P7z5z3cfPhnP0XAbp24EhmDw1I31GbMnBYPO67bEjbe+ILjImehV4SYl4QwyjmhQQCKWFCbainwdTijFq8gpFj8uqtO059W3i3g0GMyR2DlqY3VMTE/BciysrK8ijEOJnxttNMTSYHVxGUtHl5D0Yml3OZqzpC/fQSuI8GCyH3cne+/bX177g1/5o7d99JprrhmCwTPmDhseCEfgkped81y3Ev9qbdr68akdgR1ZayII4fPF3FcCN3IGxY5E+F2sgrFFa0laheP58kzxOSGIYyzj6noPcZahUrMwMzcumceVWglxHiKK20jSngDENEnk2akFVbgoIQ0tMYlmRZ82N+QgJhkrPgUAUyUrXyqAoE3KBiAsrqhasOiC0LVVRMBFWt/0mqlExqalWEiqAkUrgsJjlD9JQynMsbn1Db9ENXrW1rOVB/LFPN/JsRnMzW0TgUq72cTa2jKa7RX0klU5H1rxFIvToj08mIx0InelnHffSkbPvy+GK3h5/cEoJiUFjWzXkvvJ60X5T5rEEm1HMOjkPkbrE6hW6nL9m80myHmplGtwffpOrmJx+aCk0bAqSDgdJlrBs1xHrnlE25dKA9t3nY9ydQyp5YughA49Mu3aJojEKJnDMEbgq+q31+sJADxw4ACWlpZkjp6cmMC2rVsxOz2DerWKTqtFhSBq5Qr2PvQgvnn77Sgjh5dnUlFMKCKihY7nKjiUuGsHflaHl47h1s/vXnjGjsteMzv3jH/95Hs+OUweOZEb7gx6zxAMnkEX41QdCgUktcR73Zak8RaCwcmwBjciZ5CVCSUg8z8ztfbbwJZkm2pUVaEkLiZdRkypWNDYOxxDrpEPDbaD+UESOBibnMDY+Chsjy0Ouvbb6HW7WF5YxNrSstjKUElsZ7aEp/ODMk4zRNRYlmM8nB/CXcm+e+bLS3/wjr/5vT8aWsucqrtnuJ8THYGfeNt/mrjj7i//qB303n7uMye2RNYScpcLHI2JI2CL40hIGC6pcZIzrO1YfvjG4k3nig0N7VuI42wrFq5ft5ei2QWizEJQtTE118CWnbNiUROlHQF5CY2KO13kCXldLlzyCEVJSosXAg3y+YxgY5M3nQbdyrMtPLqN6qCiLQVBXKSRf+a45KwlWrnP6KeovohiWC9nZ2LajP2K+iNq/jlbjrpNY4cimycQ5RgpGAzcBs7d+Qzs2nkhSmJr4qIcBGg2V3H/Q3djz4HdaIZHxeS6qAaKgIYm0FyksptxAmriwS6GnLvYrij3TquEGjE3OAacE5XvKFptZBbbqBS5MJEkVMV1HgCJi8DhgncMExMTOPecC1Aq1bH3kf14eM8eMenO0BEwyO1RMJLkCRxPK3LsiTODuDExjXMvuAQJc5Mp9xNbGRXwkV9IvmAax3L/MM5w/uBB7N27F8vLy8IrnZ2Zwfad52B8nKIVX4A7z5K7yKMUDhcmWYo7br0Nh/bthRv14DKijtv2WZlkakwmtjeck33U4CYjyDpVfOXz99797Esv/4n/83t/6s7Xve51VEoNX2fRCAzB4Fl0sU7WoRIMNhLvdbMEg6WLtTIYBQMCklxaVIR+plGiHmcyE5K0ratnEo/5kpaxWE8YflFBCh844L65BcnpnHVdG0HZR7lakQ+UKIoQdrpIaMIap1Ih9EhIN7wlcgZlve0CrVKIh9KDuCvec898afVD7/js+z82BIMn6+4YbudkjcD1H7m+8md/8cEfdoP4N8+/bOaCJKByvicxcxbba7J4YlknRs7sXjClhA+aCoRFjyWmfhRmkE9I5b56AgrAcgMkuYV2GKIdkuDvwK1YaIy6GJ8Yw+TUOEolX9qHYdhD1GMkXih2L5Ydw3Y0Hm4ji4IqZdEgSDVJAIYAumNbxkYFbIwTyVMjuKOgQxeT5iUVfal5CriUucK4FYiiWkQPBDNqoC1ziwGDjLtD5sNmi9Vmx4BVtFG4ViBzBWcmApkobSG21pC7bWmXq/DFWGINgMHCKuexrq3Y9LG0xhxASj/ooOD6AoIIBKnsVRcF43OojVkDDAsw6LD5K1Qal0IhtorTXKqCeeohiW1UgirKpSqiKEUSWyiV6xI3R/DeDVfR6a0gyUIZLtGF0Iw/CmGRqwcbY9NzmNt5HjJau3CxLN9nRVnbv2trqzhy5AgWF5ew3uqIFQzjPWdnZzE1QQ5iWTbaF9kQ/IlFjAUkKdyMGcQZbvmXm9FaWUSQJ/DE5cdBZrt0yukLgiT5JQ5gh6NIW1Xc//Uj/zOA8+Z7vrB46GQ9Q8PtnLoRGILBUzfWZ8ye2CauZc5r58KRt76gfLE73q2qmjihtYxa2NIEWkCbxMwp96//Ku4ala/1tXSDdq/FSlzYQ0JsVrPa4qUehpyXjBLOVB/Is+HkROBJyxrZQwEycxuRm6JVivBwfoRt4t37Sisf/OSnP/PHF7z8AmbiDV/DEThjRiDPc2vLs+rfPzpT/o1znjVxlTfdQjtbEisWz/GlYkfk5RIIpSGsPJbKjumqypOVSLeWilGCMn4OE3Bp21gfC/UspM0MTYmjNBLLpzCmJ4ADr2SLKnlschy1egNuyUZmd5Dk69ImjqMIcRSKKINtYnrNSTKtJHFoRU8slEXEpWbK4t/HuqIsBslJ00ebYg4aF4vOhICs8I+WZ1iPXZCmpS6D/EUKINgxKACpCc4T8YiVBvDtKkYbszhyeAVrK20ZkDRJBTxVyyWMT40gaKSI8jWEcae/QNUt6qSlBt360ilrcDJTexU569xFFMZwnQBbZrdi+46d4nu6srKM/Qf2YW1tCSl5mQMRgMWkJq1ac10IctWPUb0SJcc5p5k+2/SeUAB46WkLVK01xEXBCzx0ek0srx5Fq8MqYSTek6QJUF3u+WV4QQVbtu7E+PgM0sxBtxuLEfTKyjqWV1bRbCn3mibmY+PjGJ+cRMnzEPisCnPfBfe7gOzqMyjzc5rCtywEVo6VI0dwx5e/hLTbRsnmvcnzKQFOoP6zZCpaBLmAm1Tgx1P5w3cutL148lc8B5/54v+6r3nGPITDAznhERiCwRMequ+cNwoYTJzXbk1G3vqC0sXuaKcCLy7ByVy4BWeQlUEDBoUofIKvwXaM8gg3YpG4CaE/DQA8mTj7NHTztwFV8rG7jZxMwOAj+RHsTvfd/Uiw9MHrP/07Hx/G0Z3gBRq+7ZSOwPdcden5Tj16XTCe/OLYeWkpdGg+zSpRIqp8cucsijhYFaRvHiszfB6UsidenwRL/FP5uyTuFyDNOPUZexo1QLYQ0bKGptYWW4sxojRFarmwPRdOyUJt1JGvUsVHpVJGwPgzZoQkIaKwJ9X5hNW3wi9Pi4fGkNrALFm8aTVQAJcennIfZQ4hOZCgkGKPwpNAK6FKvdOuAwUQqZyXSVCWFBRxRhThiG2VUSmNCu8uTx3EIVXPKhZhbJtfssXQuxUuIU51PVhUAVnRK3jNg3POsX/XG4KJKq5ErLl2AJvVWIGshiNpZaIAj5OOtNeZCy0iEwMAQREHQTLpMoKC1XpHvW/0S0RBmSM8Uc8rw3V9af+qUwMFPKm2X5nqQU4pLYL8EmzHh1+qIoxoA+Sj24mwsrSGXi8WtXVQqqAxMoLG6Cgq1Rr8IJDWPa+37zhq/SLikiK9RVv3NCrXyjMNxHPxmPXSFHsfuA8P3n0nrCSU4oBQSa0ScrssHpUZjabtHA6rnnEVbmc8+8Ytjxx89nlX/hf/vMmv//n1f07PouHrLBuBE/+UP8tObHi4jz0CfTAYKxgc6ZThJ2W4WSEgMZVBMV01qrETGFAhO5vy32BFUFWHulJ3j7njpEW0CQw+9o74qwSDzSDEwziC3fG+u/aUlj7wx1/61CcuvfTS4QR0Atdo+JZTOwLXvv7asQfmv/ojHSz9j3O/pzGX+E1YniX82CBgGzRFFkfw+OHKT92MCSXaKh4EgyTuC1wSBFUAJsIVAkMCsw2hlyo+LWSsvIkfKL+o1SUTWELP5E/bceG6HoLAQbnioVoto1Ytwy/7cEU5Sg5gBFrX0EQ6TZlhzO+xVc0WqOb4SlvWPMUaZ2ZAa+G+R7m0aQyIClXOw/gVFghS+JIFzUTj7igiAVRA4rkVqRamifL/PCIcqq2THpKcimKaXJNvR56lxvKxdSppHpsu+TETUN82hsekVVZWCAmy2M7XljEFPbS/6iGOu8bfUCucFIxoBrSJhKMlItvDjPiTi2VMZkSlbGy6hI9JDqi2ol3HF2BI+xfyITnnskIZkVOa5lhZXUezw79nmJgcl+oihSeVSg2VcgVBqQTP9+HxfhLyKa+37puVXplz5d4q0l14L/HOUz4kj8ulV2Uag87nd3/1diwe3A+HaSpynXgOATL54oCxMgg4qQU7rCBersbfvOXhWy9/ztU/evmuFx+6/vrrN1cATu0jN9zbkxyBIRh8kgN3Nv/ao8BguwQ/rUhlsFATC2dQ2hyFu/4JnLEsMpV4riRj5RSSd1SEunvH2NAY5xrTStZ9DMZIFav8olVMn8Fm0SaO5+/aW1q84WNf+rM/GYLBE7g+w7ec8hH4yEc+4r3/07/xfanTfcd5l0+9MC+3AZdgLJIKEJu5SMUghMwvrRQWogRTEWRlkJUcyaClLICgwXaQxgmSKJZCFAEQARZBmuv58uwRBIqCV2xBuAc1iY5jtlo1y1cMANj2pIEz0z0cH5brIigz/SRnyAWCisbLeYEtkWQFz5AIM6PQhZVEfolPoSaeECzIArBvWVPYtPBn+kOpT5lOhJKDjZVVoVERgEvQFIjXIAEaaSViaJObGD1CGkm204xlAiDxQ6TogyklxGysNtKUsG9JsPFXaSXLGOSilGXr2gaFKwUg5BhxI6z4cfu0XiYvsagMqjG2eP1ZBFjaSFVTaY6nI+pnZq57Lu1xXGlD02xapkd69iVAFCYSOReHOeIuxAoojKneTdGNumIrs2XbVuw6bxdK5YpwAWUxIbYxqaZBCcdQ+dts4fOcVReuoF3vK21nCxAUKyAlp3oU8aUxwuY6vnHrl9FbXZXfEy4h70wCcba7DW9ccmdo+dOtYHlv2jzyYOd9uy7Y8e5/+uS3hiriUz7LnJwdDsHgyRnHs2orCgbt125NRt/6vawMNktw07K2iQ0xWnXDxUp9o7L3eCcq3lauK2CORG4JrB/g7FBx7JoAKjVyVbuJfmVQUkrMh4hxgBV7GmNdQ0AYO+QMxnjYOoJ74vk7H/EWP3Ddx97+J9dcc82wMnhW3YXfNQdrnX/l9K6gYf3CyDb/9aPb/BK9Bp2AsKEjAEO5dQqMyMPSj2ptN5KwL/51AgQdaQOOjY2LmrbdVMPgKGQkmNovUeQgwFDasObJEq6YlsCkcs8P8ZzucZp/y+eSaUJRGmsFkdQ+OwUIVqkW9lm18uGQe+abSpnvoFatGN4vq3GWgLLCi5D8QVYR2fYUU2gBULpA5PdYXWRrEoxZk4zhgf5A4Wk9oCzWyqKjqlYBmDSezqTFSe6JyE+kLcxz5baIjORE1JhaqlumczFQDdR+BTmZKVKXC2Bt59JnUVNSDEPT0qQW2y4qmgR7tFjxRWzCiqJUMoVjyfg/R9rVhekzaQHMXKdfahxlSCL+SY/JXCgDFH9IRJ3gcg95wqxiC7mbI3cteKUAz3ruc7B1x07NMTbRgETzqfA9VRmumcYqPqKaW4vMKgySnxD0FjkvEk9IfEuxHiuDCZYPHcDur30dWbcj9yL3xfsuSTlXcwA0+YYCqABVZM1S8sDXFh7YNXnJz/QOVW6/+eabh6kjZ+nUNgSDZ+mFeyqH/eLxZ26vJ9Wf3ZqMvu17S8/wGq0SXGkTF5INTt7Fh4lObnzJBPQ4L7Y4CAZlfkk1dF04O4bAzZU616rSJjLb0bD0DZGI7scQv2WVb/Zt+D8xBSTlGI9om5hg8IbrPvb2Px2CwadyRwx/9+kcgR/6pR9qHNl3/w81k+X3XXL59rnYWoXldZHYLVgO24ksbNli1UIKnjTwLNq/mEqOEZCwOjgxNY3JyWmUgxKazXUcPXoEzfV1owjls6KiFL6UsmY4ekXVzeQJq1xVKXEq+tU+rnAVdSsicogSKnYtsbnJNJ9SQaVLSxtfqomMOGO72fUdOJ4Nx2VFLIftsUpJn2R60/FZ1mdbFbnavvWI5QS4qLhE2qupGjYrliV4VUFLJpGUnE/Y4lbZM5W7omUWN2xzQgJ6pDeqfolGyKE8PhVRaMvWzD08Gl4HN1f+IsGgzFOsSjrS2SDm5PxFEFtYABH9Cvcus8TcOYtzZKEFK1UQKZ6Rca4t3zBEzFz3RKM1FRiq6pmpMQS5rpNLu5b+jfQn5LZ5F1BE5JZLuOz5l6M+OiaAjPXHwupGBEcmW1pcHQwY1txqI+aRjotGgmo1eMMgnFiZ1yHr9bD33nsx/9BDsKMInsNKoCvjy3a1VGVZeSRXMPPhp3V0l5zW17/wyN+96VVv/rm3vPldrYGp/el8pIbbfhpGYAgGn4ZBPdM3edX4s7fVkgrB4NtfUL7EKyqDbso0TVnL6n+GzC2+XzL1PD4YVG+u4hNGW1ayRi9aw9IS2oiml20WmZrFoBV3pJjXqo8ZZ6/CPT/xclUT4zB2J3u/9bB79APXfezXh2DwTL/pvouP7/qbrnf/4h0fe+5qb/W9z3rBuS/26h3E1jJStwXLZaWMAIfm6qRpEIbw41dVq/I4iHqXFRobI2NjKFeqwi2jXUyz1US30xFRReEXpypWVt4KMEiAY0CAiP/1IZOnURQfxXOolXmKBMgn1JqSNAvVa09EEGy/agu2F9G0moCMVTmTKmx8Cwk63MCBH7jwPE3TYJXJkmxcW0CjR3spP9BsZVHfagVR4SiBEqtrjvgj0uqGLW5RLAt40kqi0keMSIMUFWk+E1ia9q6MIBXP7Fio80Hhm1h4EFKxS36k5bDayLGj+pfIVTORdVvkIKaiZCYAFRPmhH6A2iaPo1h8I5NeIqBVU2WkpCszHs+Rdoxs7wceE2aEZSjn4ok/IN+rQg+1tyFKthHy2FwHI9NTePbzngfL96SdzWOWNjivFY2gyfGU8VC4XYyJVF8L42ypCppZXLKL9WcuOYN5js7KCu77xjfRWlqEy2qh4yHOHcS5LZVjW8y0NXWE8XPoVLKl/eH+vXeu/c6hr3c+/F38iH9HnPoQDH5HXMZv7yQUDNZ+dls69natDAaSQOKkDvgRoOtO5QzK4y9g8IllHjrVbAC+TUdVtKhMH3ijMmjMaY4xhSWwJBCUSmOayYQrfl9ehmaZ1jKHaC3zrUfcozf86sd+/ZPDyuC3dw8M331qR+AZL9q5xSpnvzS6xb9uaqcXJO4SYncVmc32nlD9QQtfrZwT2NF3sGif8hkhQGHlzddnc8AeRQAAF14SFSmQTX2KpUxDcKHnKh1V6WSaRjSBhhEIFCoLAqb+kk+LaxtMO0PZEHzKH9HmxiLA04pRmhf0EIIkqpPZcjbpIzybjF/G2cXYnKjFFAENASjb0vzTkjg2gkcKIph9zDas5/lwA/5dvGvkT/LxpNdA0CVziII/gjdFV9oINkfcN6HmXMLuBb/EUJrEvbgnYh6CPFa/KCgR3YX5YsFV8ZOKTQiKhc3pEORZogB2XJ5DRhwn7XqCWeFRF1KSLBfQyDYyf0cOjYwAU4tU2xvy/3LkjgXqo3PPxbbzzsOuiy5GyGvNuECmnWhLxYj2CmCs40JDaLm2BIOGh61VQUPFKUidGbs1VAanWDp0GPd+/Ruw4wi+XDcqtWn9Q3fLRLmXrGKnPvysgd6y292ze+nWXVuveP0//PFNwyziUzulnPS9DcHgSR/SM3+DBgz+zLZ07NdeGDzDG2mX4MSBhNubJq+uIPs+g8cDg8WtM+jZtXE7KbYrVqum7SstGCWy98Fg8ckyAAY5OfPDRXg3EnukjvySr8nKYJnWMqwM7vnWQ+7C73/gpo998vLLLx863p/5t9537RG+4rWvqKyvHPq+I819H77ossldVnUNPWsBsRVLCg8Bhp17cFkNE4dAJpMo/UrbgERxjoApiQUzsY9cMLHFKPw5UwGiUEDEAvJv5SEKeDKYiJ/zEkJHnphkzOpl2UgaMUQOw63beKqN2MIck2AZs0YU0xKjaDaKDqmuEZry3yqyKFq5amLM/cfkEIrylsAsRpzS3Flb58YpR/bB86YzCr8vYNUoj82p9a1t5FTM+YigwtxxBXY2SXkFNjQnrjF5nrG+YgWPYI6VSV4PtsEJ7IptSSVTBCnqtyiZTFww2ykyqyfWM8JzNvtWOqRpj2epVjb5Jf5+vFYEjGRTS/CzZDRT1EOLaxKh3UoFF1/2bExt3Y5uHCN1jPhH7pV+5pPZh1mQ834SUZE5CJMpLb0ak+EsbWMKTWhFFIU4vHcfHt69GxXHBdOgozBFCF/MpnPJ0k5hMSoxK8ONR7B+GEd333HgU29587veft011w3jQM/y2W0IBs/yC/hkDv8lEy/cWg3tn9mSjvza9wYX+2OdMtyUIhKHOjqpJhRtYlmzmsqgfpboLdM3lTaz7KCtzOMd0/EgZDF/98UjxnRaPpJk5bvxEtPpSoy91lHcHe/95v04fMOH/m0IBp/MfTD8nVM3Ap/5zGecD/71e3c9eP/d737OlXP/0R1tO4m/gsjqwXKVyE9QQH6aa9OIOoHDtqmp7MiTJ9xbKjt1MSUiAYIUVuWkSmejVqtK5SmikXSSaF6tVPHIJTSG1sI5U8xEUMKUDLZh5bnO6N/nq5cfYY5w6xTMaJSdWchpB7T/6luR9nl7WvVSkYr5KkAaAahDZbArgKcwYCmKVce7KjS91sWlcg3NCPT/NrgkPd7vC1g2htmiNt40q2g1TsEtQbNW/nTuK/40oJztWaacsBJraDGiVJbxMwkspkIprdwB30PhQ2Y0tTY0RhENyagbQ29ddKs/YYaYi1/HRn1yBJd8z/fALlWQUvThMuVEK5Omcavm1pvOaeDa9AGxqQqaVj7vOhqBW0mCXnMde+6/Hwvzh1EPPASw0WpHiO0SIlYD7RQOW/+5By+rIW4GyZFHunctH0p+7eF/W/n7U/ckDff0dI3AEAw+XSN7Bm/3JRPP2doI6z81l438+hXBxcEorWWyCtyUnCWuHRUM0uhWWDhSzSsm4Kd2YicCBguwWVQsBtNPYi+VNvEe6yh2x3u/cb916Pc++K9//KlhZfCpXZfhbz/9I3DJVZfUSqXoR9x66/fnLqyM5dU1q4t1hFQA035EFKnklmXwbLaINeZNXgY0ELSRLyhVNrFw0ug4+sxNTExJ7i1fS0tLWFg8iqjX09ae5Bpre1XEA4PoidUqETDQ1JmegkAQmEqYGEfrIeifyjMUOpzJFz7RkdPKo75bAJmxw5HlniC840G6jeg0+b1NhvTFrFS0th8bEppCan8RW3QuFOduuBjovwtQqDZZYvJttDPyc9OSZ9tVKoBS5SOQK0QwPB1bzMWJxqULbbh9okZOyQfdEPnoqKqFl4BcoTzSJ5ItYg8zO+dw0bOfg15KN0W2bDkQ4qczAAY3w9tiDu2fG6u0MvkVk4rNAAAgAElEQVSqubc2mdX3NYsiLB06hIfvuRdJpws3t+Db5KRmCDMXmcNWPDmoGZzUR5CPoLVgrd39tYN/+/KrrnnDH73j00dO9B4Yvu/MHYEhGDxzr83TdmQvm7xsrh7XXjMbj/y3K4KLFAzmVQWDYkxagEFjbmuUh4XX32Md2GOtTB/vRB4v3KTfmCni6JhF6qZYL4fYYxMM7vv6femh99/6uW982rraGloaPG13zHDDJ2MErr/+KvfOPdm5t+3+wp8990XnXWY3mm4adBFlPfUDNB56rk3Ax0oVzX1N7i1FGpytaT1i28LJIzdMvO2yDOVKBdMzs6jX62JKLGBwYQFh1BXAon5xRtSVAYFfxshIA57roN1aQ6u93lenUv0rgg3TllVbF61eSQu4eGgtisyKPiQBRgEaTe/YAEdpcxcCFgO2FNSZRCLz9mPnAgWcJqPZbFwqqEYNXMAf9dB7/NpgAQYLkDR4Pfs5vSKSMcIKA7W0MqozkXoSmi9ps2sVT66d2GSRM2hJLGDC2YgtZttno1fGM2EKSE7gzd+jD+BgjrMByWxXM7LOKyEWaxkX5158IaZ3bEeYpvKVs01sHBoGa5w6Bhvj0LfkGojjU+AprpWy0PCsHFG7jT0PPICDe/YhYEufK4yYZ+ugS2U0+ZqOJeIYH1V48QiO7u08cvdXD31odTfeezKejeE2Tv8IDMHg6b8Gp/wI/t3k87ZU4tJPbk3Gf+OK4MLSaLMEL1OfQZpOi41CsfIX7pFpDZs2xAbjz0z+j9GeOJET+3bBIH0GmwYM3h3v++ru7MD73/W5G/7fq6++eggGT2TAh+85rSPw7B+cqa6urL3h3GdNXlebQcOuRhY8evz1kOYUFrAymMOhCIFiClv5gQUGEW9Oo6All43PIhWtTLAoBWV5VKlYDeNIjIxZzpNWsPAMKTLRNBAqWmuVClzXRrvTQrfbMdxELVMNQitd5BVtWpOCYtqfOpgmks4Q+LSCqMBEnWjM1jZjKfk1aZmaT6Fin6YA2W+Fq/XNBgaVrUsVrZ/8NsCde+LLe2xkpvyGHNtGhnHxvY0z3+BUqmcjwZ+OqQJM5TgyIU79CDXBhMIfxwmkSsj3RkmILA8BK+nnUKuJto4wxTCBX4HnVhGxZV+r4sJnXgpIlGAZ7SiUpBJWGtVBpwDC2qbeHCKvY6EwXc9NOtC8J8TTktW+BGtLC3jwnnvQa7ZFxsT7p9cMpY0fsSrK2Lwkg5t5CPJRdBat5qFH1v6hlGy5/rbP3b37iUd8+I6zYQSGYPBsuEon+RgJBqtx7dVz6chvPT+4MBhZD+DlFVETF2BQLCZElaeB9YOM68cCg8d+//iH/egV/LHfkQnYrP5lkiwqgwBiN9c2sb1Aa5mv7sbB977x47/+mWuuucZoJk/yYA03NxyBkzgCr3zlK51l96FL9y3cc+MFz5l7rluPg9RlwkQocWqsGBEA0nOOgFC7gcrVY9FeFMG2g1qtJnFmnXYXvTCUuh05ZPT21HawKkolnUPUxyYNSGz3tMwo4hExiCf/jfu0EVFJK21lYztjfPkKkog8q6YYyJSOR+eWb1QKFQhqTa0AjUUBrw9wzdQiH0SCVwz8KriJhRLWtHOLSyGt5aJ9Lb/8BH2J/rFsvpha7dPft9mXLYCdOU8F3qa9bcqLOjbGMN9kEUv1k1ZYno8opWIY8IMSxsYnxRfS9T20WutYWjqK1fUFZFko+xWY1uclFsppT1TYNPvees5OnHP+BWhHPfiVioDBwTSVjRhAAwZ5rEry1D/lfwUQ1LayJhOncPMMcbeNg/v2Yt/DD8Ol6pn3BSuCnZ5WNKliZ651asPPS3B6dSzujfY/cOfhj//8f3rN715//Y2dk/h4DDd1GkdgCAZP4+Cfrl1fNXXF7ERUevXWdPy/X1G6MGis+QhQh52ospCtKfUbY1tD0jmVJ9SXpj2FI++3lXQbx23uFKpIkzzS5ywJGKS1TCxg8J5k3+33ZAff++XON/7cEtfa4Ws4Amf8CFivec1VwT98699+66LnbX9NY8abzLyulTk9wIpEP0pAyKqgpMiRdmbMgilI4IRNZetIY1Q+1lutNuIwFoCgZs2qxC+cANR9hBUj+vgpd1AealNEkuCSvr+zcglp58TWsyqWN7cei9HV1BQ1aD7ua+CTpWhfck4pqowKBjMk4n2nINfEmfQnBqURPnr/inVMlFqBH5/gsg9WAx/rrQqENiqVQt8z46BCHlXoqminUBJLI9tgWAJyB2luw5M2/DjGxydRqdXk53HcQ6e7jv37H0acdEVJLPOtMQIXs2vLE2OhMMtQHWngoksvwcjkJHp0U+ANYWsberDiWgDCAqWr6fRAJdUAQi7qpTUvVcEMdpaiubKIvQ89hJWFBeGM8r+wJxpmpLTXocaayVRUuidldBed3vL+5PMr8+F7Hrxj4WarCJQ+4x+74QE+0QgMweATjdB34M9fOv2CmbEo+PGt6fhvXxFcGNTXWP6vw6ZtQE6DVE0iSET9ppVB3ihPlEByQkN1AmBQPxf4QWMUjwOIkQkk6+UYe50F3BPv/8pd2b73vPwt//n/G4ajn9DoD990hozAxS/d+kKn1n7ntvMnrwjqWSlxWsgtVmNigHYz5J8xzcMrvAEzWZwJqBHOXyDqYQJBSYQgUCCjgwBDcohNGB1BoFSJChdQ4gmTkCHAcUO3wU3T1oWt475qWBTFWink/vh9AYqSlPLESKz/6G4gvr6SV02PDZCSNxYdiKIqqcBVz2XzslGV1UUD2mzn8a7tY3zSbf62qS6ab5I7V4hJtCioHE3N5y3AlgGDnCGlne0gy2z4QQ0jIxOo10algsuYQMlTzmMcXdiPKGwjTSgHodrb1u4LfQ1pKEROoO9ibGYauy64ALZPgAipOHqBLyBND2BQNKJG3VowLcCgAtiiOqg1P6YMEgzmSMMOjh46gAP79iLudk2r3UGn0xOuo3hf0wgdPlfhsMMy1g6k+w/v63z84guee8Nnb7x58Qx5nIaHcRJGYAgGT8Ignm2b+MGZK6fr3eDHtudjv3NFcEFQW/PgpRXxGfRtGz4/DGx6gCWS/LFhb6Fn+qhVtmnpaLfmiW6pzSv941UGi4wSnfBpf2BmPsYiuZkRkCzinmT+tm9le959e+euvxyuUM+2u/C7+3hf/cYfrP7zFz7/Gxc8a+4nx2dL00wjSa2OpGBkiKUaSCGHRLm5Uj6S/FmCMrGBYRvRpn8fkCVqK8N/0/akb09iRA2yjOv78vE31MCalUb1PTYKU5vtTQocChsV/ZO5xz6ziR1HwGIUxZLAYZIi++X9Y9OEBhvEUuAz1T+tvykKZc7whi6jYOhRhFuYSKs/n7Y+Wa0s7pvNJoLCnXusToMphprZa+DG0wpb/1X4JhbfKNrQxb+NZcxmbuPAfGZaxeQzOk4Z5VIDpaCm/pD0E7RpRp2h3VlD2GsijZkprRxPOXbG19Hfz7HhN2qY3bED07OzUs5lTJ5UBEU8YpQ1BaweRNwDLWIB0dK/VrCp/0HSRtw8RXt1BQf27cHS0aMCEOmrmMQ5ehGBqwpgXARIQwslq4FwGd3F+c7/XjucfOC3f/mjnx9Sc76z5rAn+uT+zjrb4dnICBAMjoTlH92RTbzzCvf8oNH0YcWerBvpik9T1aJNzMmfq3fhmtAoVuKydP5/vMm3P38e816lsXB7aj593JeEzfM9XMcWAha2uWxEbBMHIfbZi7gnm7/1q9Ej7/padNdfDS/tcATOthHY8cKRl45Ou/99x/njz7OrkZ/YbaROBFr9UnHKVnHgE1jk8FwXcRLC8QgKCQBzAX9SrTMVLLaPKRCRBqrBVRQa9F0AyAmj1QmFDXzGimed7OBMbKj7SoYNvp/hFsq+VLwi6R0UojCtpBA+WK4el1SteOzaklTTl8EFYMFh04rVhnWOtqhFxWxoIlqNVNWD1gYVOD5q0XmM3YzOKsVHm1YPuV3J1jWzV+Ffqsc4wLcbTFwxa1ulMpoqpGx8wGfG3HSmFqeZwaJA9mGzopa5Et8mkXRs+9vkZEbI8whxHMKTHGfN+1Umn43YcdCYmcG2c89FuVxRH0aHkXC8rqxMFqjXGIkf58ZnJZhKb3pYJjEVyoHQCCg58gmckxCLBw/g8Px+hJ2e5CU7jod2N0JIKTTBeM6aYAXoMoe4gaN7WvsX5ps37pi79MZ/+fRtQzuZs23CeYLjHYLB77ALeiKn86LZF01t6ZV/dGc2+e7nW+f5o50AOS0ECoAnXoNmHa0RmWorIb61G5TwYk469s/+dgYA4+b3qGXNYEyU2VsfOqoB7WC+qHp6sTLY8kPMO0u4J9v/5du7973rq+k9f30i5z18z3AEzqQR+LFf+rHGF2//y7ef/8zZaytT2JqVQju2uojQE9Bn2Ql8J0fJZ7We7UGCRKZzaPuSwEABmvENNIkjWrHTJ1gzbAtDYmMNU3DxCg4hK4cZ7Z+VU1hQg4tWLIFU0R0o0jO07cx5whLRAduJzPAQ0Yr8TG1UmK/MiWMgj8OAQDU3EYBnKoYCBgmKjOm8gF0aZNOSRaqCauUiZ2M+uZRSaJBv8b0iaoXjosoOOQICq0qpLOfS63URhaGCZ7Fs1DGQkSsqgkbEVqTGFT/biL0zM10x/gLAeM7cp4MsBpIIyBMdfy6yBdh7ORzfQpKEsJj3a9tIpCfrIOGSvFrH1PadmNm61XhCMvKO1UXmJ3NBvlGbNIXA/m1dfKBnNn1iM5m8ObezxkcKgUcWoJWi11zB0fl5tJZXpSLZbStPsNUJEecZvJKDPHHhxRX4SQPto3lvYb518+rR+AM/9bu//E/XX3390L3hTJpMTsKxDMHgSRjEs20TBRjckU+/54XY5dFnkBYI0oaRKgMncCVK0+rCk0BTCD+J338iv8GTMR7HJpzo4txC4mRoBwSDywSDX/pK99533ZHu/puTsc/hNoYjcKpH4Jwrat8/sa38psnt9e8PxvJa5LSROF3A4WdtLLWiatmDZztiw5IhNNU2BYK6YNowc1ZLuaISZ5ZbplUoVidSdddpP5PqHivuCsD4u0UbWoRjhpdHFbO4ChTKYiP6ECc6l6DBFl+9ctDAyMioCFzanXV0u02kmWYsb5aKUajGRFx2uwuRii40FV6pUINgkFVB5pKrolcrnnreep46FxXVxkIYXPQcNKlZDFtsF2NjExgdGZVzWVtdxfrqqlTn6A1IEJzEBET60nPdzF0sflYcp3mn+TYroeRmsqWtqU1ZbElVjmBQfRU1g9kLyAXV6qosuyn4YeQer4/tojE1i9mdu1BtNCR6UIyvqfSOYjjC5yyOcfOw6qiYRQCBqZ0jzjIEXhlJGMMj+49gP+pg8dB+LB85goz2Q6mFdouVSraIU1iuC8uj4sWFG9bghnUcfmhtT3slunF29sI//fyffvnAqX5Ohvt7+kdgCAaf/jE+4/bwotnLpuZ6U6/amU+/9wU4zxttB8IhEoq5zPzKNaFXFvlCtJzgjRJz4ii8BjfIO0/L+R3PC6wAg50gwry7hHvT/V+8rXvfO29P7/7s03IQw40OR+BpHoFXv/HV1Ztv+cxrz71k68/Wp62LUO46CCJEWVuUxVyMOTbbxR5KAVW+oUmRGKyOFV53rDJB+HxaENP3KHYqhAT8hxpHS4SkEHLZulRQKHQ0Df/tK383tXlNKYrgRWll3CGBkIfRkUlJQWFLu91ew/LyAjrdpmTtblQGue0io1hFF8X2tebXh2N9oCugtQ/QjPK4EEkc09btAzazIQWDFly3hFq1LubcnN+6nS563TZiAYCmCc34vv6YbYBmSW0p/AQFfD/aBaGoVkprtshgzxzkKe1ayNkzchdWDh1WI3Pk5GhqpqBcqzSz4ZYqmNl+Dqa27RDlUJxSWa4q4iiK4BJ8H2/u7YtJVCzEV+bYwvH0HB9pGCGwHQSOjfbqMg7s3SMKYltU5Q6iMEMUpXIMjhsgIT0o8eHHowhX3N7hR9b/vr3cu+Hj7/iVL149rAo+zbPC6dn8EAyennE/rXu9au55kzPdyVedm02/7wqpDAbIOXHJSlsD7gsXVVESGnK25CMNvJ7OCuETgcH9rlQGv3hbdO87bw+HYPC03lDDnT+lEdj14m3Paoznb5jcVvrh6mQ+mrjrIH+QQhJWgugR6Ds2alUu2silLSptahmjSMnkCIvQQD0DbZYS2aRN1RWggHgiIMlYYaKoQflybOsq4FIwqJzBwgRQK42Fi4gqbBlMYSGKWdKy4ftlVKsUTFTEF5Qt0Ha3iTBs9yPQNk8ehpZCXGhaxQoFVVhCxXKaKCfRZWbaQHtYj81Q9wzdhO3wTXOT+UdmqpuWiGYMd1CST5SPyDFIs0Q4hVz49rc7WAUd4F0KyH4MqrN4DxqQKnF0tIqhLZe4MShRhl6SORKkeQbHs4QHqHCcnRgfjbEpzG7fierYhFT1EkbAiWhEbW4IBoXHfZxX3+xbKreWJpWwmppmIhBhFgpVxEcPHpCvTrMlgiE2gtKUbWsetSftfra3nawCLx7P5+9buS9spu+c3XrxX9/8iZtXn9LNPvzlM3YEhmDwjL00T9+BsU28rVd71c584n1X4DyXYJCcHwV3xl/MmL+qm5fGJnFCfTwweCJeXidyVtoO2rg1C9BZVAa7QYT97gruzfbfcmt07zu/Et71tyey3eF7hiNwJo7ADTfcELzjE2+79pxLJn9xYqv7nCxYd6xSiMQKkaYx/FKAJO6hXq8icAkwFLzleYzcYjVrQxUr7VXHk7g519XUC0bShWFvAxBaBIO0QNHKIL9EUWwsZIQj2LdS2WjJKiBUsMhZwXFYrRJ5AzyvLDw5Vq+oaCYYZUELNoFLISLZyDfme4uKm0KXjdYsrxGPQXzuqMxly3KTkrgwpS+cDTba5MX1LZKNdOYSxCnHmjDGzwJ8qrQFdxq5iWWJ6bJWTLW6J0I3I5rRlnQBQDenofT3aUyk5d8U2lGwI0reopXPN6hamzYxDPZQyxgFg+VyA7Nz2zE2PQuL1TlDCOAxCDuTx0ghEdvmWmrc9BrMcJf0YcYQyiVIlCuY5+isNcVKprW+LgA1jhN0u5GoiLOEEsIASH3YeQklawxLB9LWgYeW/6K53P69o19vf/NMfH6Gx3RyRmAIBk/OOJ5VWyEY3Nqr/ug5+dT7np/vcgQMWp4xWDWpIySCm9oAK4PKTXr0aQ5WB08WGHy8wSRnkGDwgAGDX4nufeeXh2DwrLr/hgf76BF44StfuPXo0p2vn9lR/ektu+pbQnsVid1FmIbwAwdRGqNS8lEvVyWuLkcsbWT+WRhKa1GKNjABfL8E32clMTdgsCMVJaWCEKh45j1sPcfo9TrSXibAE/BBf9HCy0+2q4CuWKMREBaOT47ji3CEnDPy2vih4nueKKIF7oiIxIAuc4x9l0IDRIsgkA0Vs46RwESz00LJPMiZ69vbHDOkgzGXUnVjhjPTVeixJ0CVvn78N4+PHVkbjlkQaxVVjfd1Tis4mBt/22i/b4orNqbeWrDlPiXXWMBg4fJNexhWVDMwtpj5v704g+V4GJuYxpatO1Cqj0gCieQPS5RgrpVEh+IcJsaokvtxwaCEBtiwswwV+tckIew4wZH5A1g4dARpnMBxPYRxgla7K9xGAnRm1FtpGSWrirRdzr9x656v+ln9+qtf+h9uunGYNvIdPXUNweB39OU9/skRDM71Kteem0+/9/n5uc5IK+DaXsFgMelL6ohp3Bj3Z12/PzYgHILB78KbaXjKJ2sErIlnuy859+KZX509p/oyq9LxE7eF2IqQWgy8zaXaVi9X4IsdCQEBxSQbYFAeU4K0jOISV3zj9Jnkc63vk1algEEX5VIFQeAjSWN0Oi1EUSJgUBJMJHHDWNcYOxlp1QpAMhy7nCCKi0bOHfQoJLhSMKm2MEU6x6C9TDGHKOWEfMhCCDK42Cx4jgRTG94GRSKIDrkeixGdHAPaBEjKj9RBf1D0sRExpwBN92vBlzxhYxJTGHz3t1OIU8zlLqxm5J8qquORUiMt9jemza7VQR6LgkABc3kqrfxU6JseoiRHUK5jem4bJiZn4HgBYlZnpaip51e0wYsK4cZNtwFUN76nfRzhSyYx6r6NPOqhubiEI/vm0W2HkpscRgk6YSy8RdIGnNyHn9fgpVVYYRn7H1xejJql96Lnf/Kbn79/KBo5WU/6GbqdIRg8Qy/M03lYBIPbe5Vrd2bT770Cu5yRVkm4LZs5gFTEFQYwurJnE2FwxT14jMe2dp+O45c2sZ2i67MyuEzT6VtuD+//3S+ld/3d07G/4TaHI3AqR+CqH3nu6ENLD75qeq7yqzsuHL8wdtcQOS3ATdFLevBLLgLbRcl34Pu0G2EjMdLKYGHjlLEdSgzAFq4WtTyfObk5XBfGUJrm1OSIqYmzgir9uRgPU4BCIGgTUBb+f9oxkFxesWLhslEpJaw0KvCkatckgwjPLqGT8qY2cVER7I+rsYsp/n08Tp5oLMQjcaDd2sdkA0IP+d5mcCTVtVxb555HPhzHJ5R2NkEylcSyz4wG2AOcaOOFWqScCBdQe9mqgu5PhEUOi/FfzeglU7SeVYYj+JCcTgJt+gWSw2kx4Ym8PgJpF/XRccxtPwfV2ojhEBpvxaIUayqCrBDyPFRBvqEaP/Y+VSGMhywNUUYiJtN777sfqwuLcK1AFgzrzR46XAAInYC9axdBSjBYQ7Lu4pu37f1c4DZ+/SXPeMWdN954I2uHw9d38AgMweB38MV9rFO7svbs6Z32lmt32bPv+Z70HGe8XRaop2tcs+SWeYaAsIhbUlPUR03m3+b4PQb3+jG3UoRoqem1hdTN0PVDHNQ28Re+2Ln3d29L7/z7b/Mwhm8fjsAZNwLXX3+9/fF/+MBFY1PeT49tCV7TmHUmu/YqnEqKbtJVsJZlKJUclMtUfaoYoW8ybTzyCM66nRy9jmKjUgkIyhR5EKypSEztYga4uUagoRU0bSOLkAQ2XKaP0AsvSRBLP5GRd/y//r2ovumAKiBUDGM6Dcw4l0rjxqsAdpLxK9xFtbURcYoYRGtXglUr4SmKZoIAZ4MfqPs5lr6yofylG4LtuALIgqDcB4O9sCc+gxSOcDxkG9zPcSenQq3C3VPMwzfZqNTqGB0Zk+3TpqbZ6iDPEriWAuBBLmJxXnFMQYgEe4ig23I98RV0vQq27dyF0YkpMQQn4OP5mylYIa7JiC54i5vsZQqbIAHrWg3mzyUxJo5Qc3KsHD2IA4/sBeIMjuWh003QbEeIqWBmmx8+ko6FIKmjhDHsvuOhu7ys8esVe/tNt33utvUz7mEZHtBJH4EhGDzpQ3rmb5Bg8Fx3y7Xn23Pvfk60wx3vKPmbq9X+2tgY1Yo1rDGh1tCqp/56om0I7GS8FtVwwnHaSFFI3RRdL8IhbwX3ZQe+8IXO7iEYfOqXZLiFM2QEXvjKbeXDB5ovGp0p/+r2i8Z/IA3W3MRtwwosRCnzY1OpCpZKNryA/LdU2rF9cCAQykUcsm1rwZWKGEt5BG2J8Pc0yePRnDNFHZwBHKn2cU4olariHVgqlUSEsra2Jn/mVow0D414hQBQK4PaIlYPRProUQCjqEaf4cITsSh4iVqaz7cRSOgEswFSC46fAEbh/tE6pzCgLlrEbGcTXRkAyvmKbVsBi6pa9lzfpK9QqZyYrGAzFoWARXc9gFjNwljRmMl81vEpV2sCBj2vhFarhbX1JqKwAzsnZ1LTXPpVV0NsZCRdzIQW2gX5vvw9sz0RjYxPzsAtVQUpEqxvZEsraKeYZfClQ6rjpOBPLcH6/2Z0nW0hcC10VxZxZP8+dNebsJJclMLtdoIwJtBlVdAFElci50r5aL7/voXVo/Nr75+sTn/0Pzz/NUeHue9nyOTwNB/GEAw+zQN8Jm7+RbUXTe1069ee78y8/znhDmusQ1d+nUwF7pnqgEzswoVRwwRNDHjyr6Kz8rjbkJxj8qNc9deSVW/Wt1NI2DIzYPDefP8tt7Z3v/OWdKgmfvJXZfibZ9gIWM986fR0guyHy+PuG3ZcVL8w8VrI/QxR1oXtxLDsSFIsSmUbQYkgRVu4Ag74X+5KJc1xApT8sogaqECl3QsriaJEVvnHpldh7ULXAFrFsDro+SVUyjVRsRIENpvrUlUTDqLNDOViO/pRorYzWpkqTJZNs1S8DI8VihjGoIJFoygu4i6L6hpBHf/uSNsawk2UmqUBWeQ/sqUtAExa1yoMERBF2xQBpWqMze+5HlvnBLCsXWryimsA1eAHoh4Pz6pofasy2bJd2I4nY0LgzfkpjrmPCFYewbbo86jzmJ6Utrn5d81jsWH7Pnq9GOXGGM49/0K4Ppu5tlYypRJK4D54lQyXsShfmtY2j04AoJk3FQyKg7Wcn2flmH/oQawuLjAfBkmYoEMg2KNa24Fjl1k3RdZjCnED0ZoV3n3Hnlu3TW57Q9ML7tz957s3nLjPsAdleDgndwSGYPDkjudZsbUfqr1oasqvX3ueteX3nhNuh4BBqQjIDGPOQb2xtDGs35M28VO4YwoQaPjaxx0r+QAQb0NTGaSSjipIU/rIpE1cVAb3f/FL7bveecvQdPqsuO+GB3liI/DKz7zS+eoNN53nBvFr5s6rvXZ0S2kitHqw/ASZ3UGKLmw7lepgqeIIJ1CtV7TiRzsTVvZc1xeLGT6ySRJJRUy5fol4F24ugxW+gnzuuc2yeM4R2LESx6qWVuy0DUtbG8vhc5n0K1RqxpwJEGWLme1RrueOJywrvkc/Qc3AU5GE+JqKgIVpSJm0pzdAoS4O2cLgQpHcOd2OHrP6pNIzsACEGZIolfZ2r0dVtYLVUhkoV1zhCyowJtDU6tpxW8VmHzoFaZpJnABhSIBNWx1+BWJVgzyUa6Ma5I1qqFZNaffC2ZS1QxpNu5jdvgOT01uQ29wyiDcAACAASURBVA5o2chWtC7IzZx7zHxbVAgLxbcckZAeFeiqLyxxZAY7T7G+uozD+/YjDkPYuYVeO0LYTZEmRMK0kCnDzsqw4jLyXhA/eOfBB+MW3nH5s57z15/50M3tTTqZE7t9h+86S0fgKXy0n6VnPDxs/GDtyukt/uiP7bK3vO+5vR0Y65SUQKwGMpvSB7RNbFa5G03kb3sUB4Unj1sZHFAICgCV4PqNhIUCDB72VnFftv+WWwQMDiuD3/YFGf7CGT0C51x1TsnF8nO9cv6Wc58x++/8ulOO3Q5Sp4kEHcCKQT1EqewgKDvCJ1RAqEBE9Q6qGjYISjnA/397XwIm11lded5ee1V3q7XakmzLu7GxDTFeQmwI8BkCYULk5GNJIIvJZJmJJw5kmZmvZ5IQCE4Am82QhAlkAWliIOwM4AUwMTYQb9iWLcnWLvVa1VX19vfmu/f+r7paNljGttxS/+Wv6UZd/ZZTr/467957zmHuRARIyOBiuyhO0GXCQy1mIj3E1QI/5MqX41oolzwWQlD71xj2EFTvW5VrsnBPqZwIZN5PzfwVR8Tk0eS8XSaDWSZERrWY6eBsZZxMxLDIJzFpws31BjOAbE6tfG7YI1BZ4HBCckxVuxhhSN9Fl+y4BrwSVeFodZNIOJ5Z/JFu0kICFaL8c5xkCMOEVbiuS8TUY3N+FvQMZTEXbXFeWTlpRDTHNOnZIisZShqhUqVlIzdNUfYSkVOjio9fK5U4hbgcE385Mp5lpA40q7gNGGmCqD+P/Xv3wO/2uf0f9AP43QgZx+M5QOoxEbTTGtKek7YPhvt3PHDoHy+97LJ3b/2br8w+zUbQkn5/6YN7PAKaDC7Dq+Kl1YtWrfVG33iqsfa688KCDMpiVyx58pN8qoiIRNrET+fxo5TIw9tcmIFZuKuW9rXsO7FS9hk84LbxUL7nW9+ev/ed39Rq4qfzsui/XaIIjFyIZt2pvWJkTe3tJ52x6vzU6xqR1UFm9blNa5gZE5tyhWb7aKyimAsUyxSDZtKUcINn+qgaxZU4ySEuDOYXOFDRC6BqIBELIpJSGZTZPao2ShM3I/EFcTiu5Bc3a9JWXZzdWxQglaiE7WmkCkfjcxlsGESE2N6ESJAQVomgk7k/+jcmiqr6ZRkWPK/EoyRJmjBRzWhjzIBVe9SiVi5lA6dsrCxG2qoVTQ0ObnlIW5n+o4eqOy4iyMVso6xAIq7hcZlBUJNUCuWYCXdpBHOFlrcqPokEk2THkAjFgluuYN2Gk1Cu1aUiSDFzqgrK7f4nmccp2tCcmaJmMZnKczs6QxL4aB/aj7mZGZ79DIIU3U4fSZRxRB6ZS1spfVVgRtV89kA0u3vb1DdGRtf+2ff/7aF7luhbQh/Ws4jA0/t0fxYPTG/62UOAyOAJ3ugbNxlr331uuN4YVZVB0ckVdgiy8BVR79L0eHozg8UZ/ThSKO4Naj+HS+aIDJqJkEGvTZXBb37bv++dt4VaTfzsXS16y88VAnmeGy+44vSxR+d2/9pp54xfs+rk2srQnjUTmyqDoiQ2zYyrXNT2LHkyP5jR3JpFLU8RX4k62ObqUEbtXva8W7AmWWwpJVYsPIOn3qjcimVCk6r2sggVZKyEvqkW9WCiuBB2FDeUBcmU58r2xJ0gSum9LuyMWsKOTXNsYqycxDFXIOnf6UFtTp75M214nsdEkbwRqQ0sFThpZRNpZdNrpYCOQiLORDJlzEVIIZlKKxNuIrNUYeNzHMqbU5+OxYfk44mhtLAXlik6r6Jdr5xolNUOezJQ+578W20PI2PjGF+7DmGawrBtZHTORAIpRpDW2SdInBPM1ewgi0UURVVVQSaGBhAHAXrtWbQP7AcS8jS0MNvuMyGkHGJy/CFPQScrw4zK8GeM3r7t83fuf2z+/dMPhJ82FgZBn6tLX+/3OUBAk8HnAPTnepfUJl7rtt54CqmJgxNNIoOmTa1iHtxReVPFpcGNHFUZfDrykcMnlH48CsNzRgt5nwZIQEIzg0QGt+V7b/tW/5533hre+6XnGlO9f43As4HA5s2brV3pQ2se3X3//zznopNe546GrdQLTMMkApSwvYtp0/yggWrVZkFJDlL5Ug1q4f1KM8E8S7gwzfY4Tz46/gVrmQWVLxsn80wdzQgqEkJzfaRYJXJT5BsP1KxM3ZSYpEjikOpewoSNSKvMBsaZzSSJ2r7VagWVcpnJXxxHnJ3b681LLY7an2weTdVDEyXPg2XZiIgwEhlk1wEhutRadhybyR21iIOQ8Cja1MqypYj0o6rgoAmy2Jy6SHYpMn95FWQj/kIsI5VXvommNjML3hbcDwZdDk5vov1aMG0PlXoLK1auhl2pIExSmI7DzWrChlrXpIwmMjjYj/KQLCqffBjKckd8DFWLmNrrSYpOew5zk4eQdedhZkCnl6LfT5CSSDCzYZApeWrDSSuIO2Z06LHe/Xu2dT/6rj/444+95S0TwbNxHettLn0ENBlc+q/RM36ERAZPcMdef7Kx6rrnx+utVteD41XloyOlNgJNgA/d8ao7TrnzfnqPp0InByazxRwjtYvsHIEbF23iW2/17//Lb4bf/8rTOyr91xqBpYvA5s2w7p1a8/x+Ov0Xm85fc0mpiZrhpAYlkyRGgMwIYDkJqlUL9YYL2yTZbMzjHdy+5AQR1UVVptFM/IT9KReB4vyLqrwycx6QH+X4SdtS7VaqYbEVPVf5pG8qVTLVCuZNKtUvCVzTjGPYuFNtk9rZgGmXYZguKhXx7auWqywOIVPo+XYb7fYMi184f5nnh0kEQybaLhzLlgpiGis7FuF1lm3BEQdtNS8YMrGS3oYqaKoKnti2qG6EmpsWZKTlvDAco1rE6lf8a2pJ099y/1r+iv6/KKqFOEo3hcggRcs5cEoVjK9ewybTYZLBcGyuCPJrpEgvt/OVyk6OW1UZh3vHxXwlnQ/NU6rD9X0f05NT6MxMw8uBsB9idi6kSUmYRglZZMExPFiJh6RnJzP7/J27tk1//LJzr/jg1r/7yszSfRfoI3u2EdBk8NlGeAlu/9X1y1esskd+6SSseO8L8vV2bd5DSu0DHvKWQWqKFaU1rphzkaZOsRI+8Ukd2cX04561mCoWUzcLGaFAauaI3RQH3Q4exN6bb+ve+45bkju/tgRh1oekEXhGETjh7OrrRzd4/3XdKWPPc5tWOXEipE6AxOohRh+WnWFsxEWZ1K1MVIgkUNqFiqHjru5i8jfwwhsQIkXoVIs4V4Rm8YkIweFKo3R8xc6EuaW0Xocr+6x25Zi8nNNN6MFxdbaLPHdhO2WUK3WU3AqQUTqKsmLJMgRRD2HY45Y4WbfQTB51XkkJbIvahOcXWSnNxFNVAGnAhSyplCp5oRVO5K8QxCmyx0uShYz89vhBFcYFs32hYtQ+F3ENnbe6cxaM6ZgGXo9FtjNJU6QFnpPXoWnDcj1Uak2sXLOGhSQpC0rYwnsRvIs71XKO3CBW/WhOqCODa0vcuIkk06xg6PuYOjSJ9lyHW+phkMDvBujOJ2QWBBslGLEHz6gDgZcd3N3Zf2jX7NbxxqoP3vH5HQ8/oxer3tgxh8CRfX4fc6elD/jHIfCKxsWjJxqrfvFka/yGC7MNbr1LWZgLptMWzeXwEDNNDCobBDaCFmXxj3oc2cX0dMkgEDkJDpV6eMQ88PVbez/4i68Hd9ysX3GNwPGOwJYtf1O++m3X/tbZL1z/GytPGj01cvqOb8wB5RC57SPNA5RcA62ajUalAs8lVXAk/nc2SU1zbkUWAoXD38oLM3GFv57UxeSmrKiMEZkiVimtT891uT0axyHSWEQlYg0jpI+bqkwYlWiELWrkOVQpy1ISgRiwTA+uU4FllVihS6SROxTI4HoGKlWHFdSd+TkEQY/3Y5EamM+H2GNhwFx4+gnBEpsZqVwKUWTKumCArbwEpQKnyCCliNBz1EjkgAxmNmzTg2eXeDtRFCCJfRhGopTE8kyb1MEUnZkSITSREFm2HIysGMf46rVyg80QqmM83KVBhgGVQpiqhmKeUzyIDDqUHhf6fMSeYyMJI8xMTqM9O4c4IpWzgU7bx3wnQpnshVIHwVyCVmU1EFSw79HZ6ak9nc/Gvveh3d+duut4f+/o83tyBI7s8/vJt6OfcQwh8KrmZSNrrBW/cLK9+gMXJCd4jY6QQVqceMSZKoPs+C9hU4latIppm+JUn0zx9sSQLL7kjoQaDqoMhonEyhHYMabKXeywDv6/r85/789vC+687RiCXx+qRuAnRuDtb7+6+eHP/f3bNp299ldXbWysM6oBYnsOcH1kCFjgUfEMNGtl1KplrqRlaYTMjFkwQUNkIuc4PNN34ZDY2oWJ2KBhOiCD8iwhg2mas1KXSCWZONOcnhAtqapxtrlSBxdilOGYNvLWI8NjigkOfFL90s2mAzK9pn3YFgljXIyONVCpUoJIinZ7Cr1uRyx0uGpJgplUJXQUN6oiFnkif8NCZLLQCl4gvoNj5BnIhYe0eS04VgX1ShO1apPnFrvdNjrcxg7ZHca0ciZi5GlIxUDHc3hOkM6z3mxhdOVqeJUq29KQ32ARAUphL4seQ4SVSbeK4ixMtimSkNNG8hS2QUkzMdozs2hPz7KfICmoe90Q8x3yEwRqXgNRP0fdGQdCD9N7+8GhPZ1be3Ph9b9x5du+OjExQexXP5Y5ApoMLsML4LWty1trSit/fj1GbzgvXl+vz7lyV0xD5nQHnWdMCOm+lVodibpKChnJ0yGDrOhbvNL+WMOaRcpjRQZ9O8JkeR47rUNf/kb37j+/2f/3by/Dl1Gf8jJEgBTGl77ugvUP7njwmlPOWnnVmpOqaxKnjQhzcMopciUscWwDtWoJ9UYZpp0jTnykiBZMoDNq80oFSnz5RKnLJswqym0xGRy868VeJScj6xz9fsozgLUaWOFLJI2IJL3N2SbmsPLjImFYRjYrDnLDgU9Zue0IISteRQ1cqpRRqbgol2l9irkyKP1magvTz2Qjw3Mtyou0mK4rjK4X1prCpJlayhLjJpVF8WsuWtzFrOBASK04o1QNLbOEklMbGHkHoY8o6LLimdXbRo4kS9H3pfJIZND2qDXc4KpgqVpDGMUw2CX8R5FBeQ2kJktiEnketX2LB3su5ilcm7KHQ8xNU0VwlquDWZyiz61hal2biAMTnllH7JuomGPoTCbJ7m3T3/Xns/dfcdGlX/inG76kc4eX4TryRKesyeAyvBDesOnKRrNff9WqtPn+C5KTRqkySG0EmoURMphSyBKTNCKDKc3lqNzin6waOHSXrTYwSFUq7CsGijle4od0kMq9Qk1+x1aGPlvLzGGncejz3/Lv/t9f79955zJ8GfUpL1MEKKHk7g/ddU4/mPq9E08Zee3K9eWxzJlHTvODhg9YlBucwC0baI3UUK4KmcryGCZ5DHJhSZkXswCiED5Ibi/Zz1Bm8PBd2uL3vSKD7O0nVTiyuCmIFVv4DVe3Cp3KkKG8WLJQK9WEbVeQZSb6lI4RkCcgtY0tZSxtIQhpblBasdUaUOKKmyibbduSWDk1q1gctKhsDRG7qAxfVdOUq4aPZbgCqEQw6hNxUXSmymumSLs4BOJI5iqpfV3yyN+R9k/t+ASGacG0PMRpysKQar2BkdFxlCpV5BQ1R8bSVO1jP8DDboyVYIXb3tzWFm/IjJ7PhVp1vFnORDCJQ/Q6bXQpL7pPxDRE0Avg9zIQV7YMMpauIA89NEurMLmnn2x/YOqeuG++/5T1Gz5/25bvTxmLQVim7yh92oveGxqO5YPAr53+mrrTrbyi5Xvvf5GxadVYtwojcWBmNBxNUy4phztJWJNqE6tBcb5oVHzx4d+PDMGhBVilJBQTSYNVesjPcPBsNdAU2yl6pQh77JnkMePQTT/Id/7ZF2Zvue/I9q2fpRE4PhC48sorve3+3S+Mk/7VK0+o/dyaDdWRzO0j90LERo9VxoaTolS1UWt4YkpN/EMllEgnVCpkbL/HREQywCnLd5Bxq5gTi0SGoFvQ2Raq42IOjyp7kjAn+t2Fx+P+nop8rHKlSpnFhJBm3TjOLiWbFYurd73+PJIkZtVyqURReZY6XlUZ5Ii8wphP9S8U2SQiyMbbOc3y2fxVzDSKCnlh1lCEI6pKSOiwakMpgdXxUeXS96kqaaBctlApUyIL7Z/a8DnPPxoWkW8Dtuui2RpDvTmihHgUNkIjOQqVYTKoiKAQPklR4bYwtePZkFuSRSQkVH5PhtK9TgdplCDyyVuwj6AfI6dWTmrBSMpwzDqspIrudI4dD03dF/bM61fVV33+1Rf/0sGJiYmnbw9xfLyd9FkMFWM0GMsIgWtffm21/cCel5ZnccNPl85cP96rw4odWLSAKDIoCZoSlE6VQRoaLzLpeY1UF8/w9yODcOHjQZbtwte/+KhY3IxmV7Jist3IETkpOqUQu6xD/d3G9KceWznzl//8wOe1Eu7IwNfPOo4QePmbzq0++MCBS7xy8pbxdbVXrlxfb6ZuF6nXQ2z1kFo+aTQ4sq5a91ByiXjRO470q0OxbQPlLJmbKLHFIpyo3VvYmyzculF1a3hmUEhWgpyInCKZ/A4f8nEe3iwRHBhkD0MklVq2lDVscboHEThOH6HouyTmlciiYx4irsJOC0VwwWsKMihrS5E8wqbSlsUehFSdo6piIS6hZ4rhtNoGb0Ki66SCJx6BRFjpWCmRRYQi5JdILWpqYVM11UaUGIhTA65XQnNklGcFiQBSEZW+CoNtVZdVK2BxG6za1CzxFqLOljWcOUzVV5OVw9Qi97tdzM91EPR8xEGCoBvC74YcNWflNszEg5XV+as/l+Hh+ye3xX3r/Y1a6zNnNi/Yt3Xr1iewtT6O3hz6VJ4yArpN/JQhO/b/4JrN15T7dx24zJxK3vfi0tlnjvdqcGMPdmrBJP8qjlEXOwpansgCgR+Kxx0pGXwiwijto6FqAW9zIXVUdjN0d158mvBqDoR2grmKj0fNQzN7zemPx5us697znY/vPfZfFX0GGoGnjsBFV25qtNv9F5lu8iuN8dKVY+sro1Y9RGjPIbHmkZkJrIIQ0gxe2YNFmcKZtIzp3Ubefalqs1oWJXhQhU4RE3VINMcnilb54vpV0UtVpEyqi0WUWkHSFp/TcKiQTCUTgWQ6tvAzVxalglcIPtjaSolG5K5Uti+VvQVPwEVtYjXbKPY5JHihyqesN0W03mBWcpB9LCriYrFbUFMTCxVrGSKYUlGVKD7Cj3soZBcDIrRkLN1AszUCt1QeEEHJwFN2M0OwyOo6jJvaP5NoIZ4WVQUNEuzECIM+OjNznLsc9iJ02z6iXoosloqgmblwUYcZ1TA/k+Y7H5p5OOziwytGV93U/KlVe2+ZuEULRp76W+24/wtNBo/7l/jxJzixecJ97Lv3vSCbDN/3suYFL2jNuKhmVXipLUpiXoBkboV+ylT0lORgLuKFj9v4cFtIlt3Dq4jFh4yynGC/siLmbuFy5PtyFdYu6zfnRcF3REn8cL5v75586saVl6+/YeIz751bhi+jPmWNACPwmtdcWt92cOfFsRO8ZWRN9ZWrT6o18uo8UqeLzA6QGiQcyeB5DhqNCiolin4j8iJKXKo00YwhkUCef6NuadEGGCKDxRxeYYQsvqTSP6DvRN6IZNFAHUXEUeVNJdkNCCRTSVXpp/ZnQSyLbfK+iaxR3i9X9jiKQ7k4L27pyk2jIoNDN5FFx2GhsS3klkgcC3FZnSum10IGpfpGhEt6IcMP6oqoZBYigyToUAbTQkKpcMj9E676ZYaHcrWBeqMFr1zhfnnCKSVU+eSy5gKJVnVYmgxkU+3CrFrtXtJWZB8k6iOvxX6vh87cHGI/5LnAXjtEby4CYlq7S8hjB0bmwc0b6E5mya5HpnZOTyYfPOfkM//v+C+v37/1Kl0R1MvGEyOgyeAyvDImJibMu993+1leH3/1kpHzrxybK6GR1FFKHbgcMEV34bT4kGFtYYpK/85DRwPLmacK3XC9b1ALJAuIAcF8PBkUU1ZlFGsCPSfCgco8Hop3P7Aj3PPen/mVqz721o+8lYZ49EMjsGwRuOjKixrtuV0X943+W1asq79i1UmVll0LERptZJYPw0ph2TJz12x4qFRo7o5EDhyEJg7zfAMoHoCFqrgAlJXH6sZNVMjKaIqJEYkdiAjSNqWaVVjTDO4euUon5G8hpk0qe5nKFB78TlUfmRwNDZLwsQxIqrqpHIhADr8NLW5Fi7k/Io1iNzNoHSvxC4lV+CwyKpgttoAWMVtRDVU/U8uWWs62wy3nOInZZzE3TdheFdVGE9VaA5bt8Lwfc14eolTJItx6lnY8N6DpuPjkCsNvOXbeK89C0gZi+EEP3bkO/H4fCRlKzyfwOwlS34CZlmHnNZhZCUlgI2wj2vPI3PbZSf/vLr340k+ct/qSKT0juGyXhyM6cU0Gjwim4+9JV5YvP6Flla+9wDnptzem407FL6OcOPBgUaNDHPWJhvGCLAazdAdbLLEyUbPwKMjd4Ug97gJTQfHF82QgulgK1bOp28H+YRRIkLPojj600jxDz42xvzaP7dh367beznff1P/mF46/V0efkUbgqSPw6ldfWNk+M3nBlD/91rUnj7xy5YmVUaPsw3AD5HYA0ybSF6FcMdGou/DKhqiGrYyrW3EccF2MxCZULRykdhTjIZxvrNIwqGrHxXqawRNzZ64GKvGIbatK2BDB4UoeszshZYZF5tLRQt6xcMzBKLsYVR9uE1N0FoZbw0+G1eIxFGoXy3aFwFIVkkgmETqq0FFxk6mZ8vgbtMY525lm92w4Xgnlcg2W7aLb7aHX6yE3DTRGR1GqVeC4Hj+XFMW8LzbZJtKpyKlya6DIQE5oGXZT4FMjWxnCNeHs5TjuY77Tht/rsc6lM91Dby6FmdCsdwmIKrCyGhB72eyk3z+0p7394GPhP13zW7/50Ynff297SJP3ZGDp3y9TBDQZXKYv/KvWv2pkdej+pw3R6DtPxurxSs9DJfZQIjJoWJI2wou3mhPiBWox5TuSi6eYMpL73oUVb2A+O0wGxQ2CySc1qCktgeLnKAUqyWLx8Con2FWZTR+1Jv91R7L33f82dYt2z1+m17A+7ccjQCrjA9muM7btePi/nHbOqtes29gaNSqhmVPL2OwhNQMYVgyvBM4xbrQqMG0DURrAIHsYJ+dcYGorH24tw7dtA88VmfFjkYcp83hREnPVTebxhPjITJ/MytGDRRAGCTFSxCnN2knaB7WnF1mQFoIVXjRkX4sfPLU4UP8+2bUgEcxCQgfZwWqmsKgUkv0fz+ipYWepJCpSyO1lImg2TMsFDAeWSekrHsIwRpJmcEoe6qN12B6RSzohIcyqmS3VwcGDui/Fqij94SGU+NTIT5Da+IHvozvfQRKGiALKbO7DJ0PpwELZqMJKKkBURRaU0tnJoL1/99R9ndnw03/6q2//P9dcM6FHaJ7s4tC/X3QzouFYZghcfeHVFa/fvaR8IL/+VPPEMxv9MiqRCy+zyexBqQ7pzp9+VjXBw9beYs76cFL4RCSRFjqZxlED2sMto2IgXdk5kEVDRsPSWYqEEhSIDOY015ShX0mxzdk/v8+ZuzE40bz+Y3d+cvcye+n06WoEfiwCmzdvtnzMrrv1+zf/yclnrH51Y6UzPra2ZKd2zyBCCKoUglIzDDRHSqg1KsgtqhqmMF1Sq4bI80S1ZKUsKC1L+Um+C6kbPIYUw4tNnJX1jJoLti0HlmOzCtn3fW5ds/ehdFEXtUppn0KffpQn35E7o5DfIM81FsRUeRCmCVUESVlscOucyJe0qyU/uSCPVPmkeUPTIoGIA7+foNuLgNwR5XBjBI2RFpyqzbF/NGctZJJ8AqlVLE3hQSILj+JIi71gp+yfTTjKuDayNOWKY7/nI4szRP0IndkOevMJzMRGyagBUQmZ71HEXDo76U899siB72axvfX3f/dPP/P2X3/7vH6raASOFIEjKe4c6bb0844hBG6emLA/fdP2M2Z/uP+GF40972ca/apRCV14sQWLlYN8389tFNskekirFBlSL87J5JtoJREsGr5PdFEVnoS8qKpFXgbJVdi8MnMgEkhfos9LEPP/pkgNSlcAepUE96aP7tzjzLz33Ne9+B/+6CN/1D6GYNeHqhE4KghQUsl73vO/Rv76b999bX2V9/MnnDq+sT7ulTOnb8TGHHKrD5gxLDtDrVlGa6wO00kQZwEsR8QKOWf0yh3gwo1fQQalzUr6DkksIQEJBROL0TNV/oo5QiJa4tpiwGDPGfESlLlEeh7tQ/YjZtQCkdjgKPEGVySHK2vFnWkxrnL4qnPYGItqPxdVQclMlm2mtCaxToUMrMmLUM0+0rAKmXCz3LkQq9hsg9PrRuh0aM7QQL1ewcrxdRgZH0Nm0Zw1YWdKa5jb6TI3yPZcvE8hsWQTI9hKeomIojO25qGc59AP0ev6CP0EUT9j1XAwH7NYpGS1YMYessBB2nXSg7vbBw7snv5G2Rn5x3f8wXtvueqqq6KjcqHpnRw3CGgyeNy8lE/9RF6Oc1eWrNqf//SKC359JKyZNd+Fm1iw2HxaSJ9tOLBpgaT5GqUEHMy4FLMuvE6ytnDQWRo29y+WcE4speB4XuTVSi+xBfIBQqa3lJWQp4jIrsGij6QEEfl42Sa3i2edbr4t2/vFH8Z73/2l4Ju3PvWz1n+hEVg+CGzZ8oHa29/9v17bTaevXrdp1flrN45W7UpgZFYHsCJEKYlLYrRGy2iMVeA4GauPYVGOMemyiCUVIyPF9Fwx80GCCDUTx0Kv4bxjacdKRS2HaZFVDFUEybQ54nWiUvXYq09axeJxuGAspfY14E5qhoQJ4XCLQvV0H/eSPhEZVMRSyTMkOYUqd3QeNkyU4bolzlgmN4Uw8hFFfaRZxNVLjr4jRFIxl85S7RbNMAAAG0RJREFUmiF04Lk1NFrjqNXryEzKHZYbXrUsqrMi3klkUxTSTKCVEppGcthCh922MyRRiJD8A/0YUZRjvh1i5uA8stCCZzaRRw6spAQzrsCfS7IdD03unjsYfvLMkzb9/be+ePe25XN16zN9JhHQZPCZRPMY29a1576pGvTTV9YPGh8+wVw1Ug/LhhcRGZQoe3WvDAsWaKl0Cgd8nvshoqgGwdV5c4WwSCoYWosXpT7RYihOqjJDSB8YtMDSfCBZUiBDRAQQEd9ZJ1aOKA1hehZSM8O+eKozU/HfM7cBH/3w3dpf8Bi75PThPhcIbIZ1xsyGn9p7aP81qzY0Xnbipmar0oqRGj3kRozcjGDaMbyagdEVFTTHKoiSPjKEigzyAJvc6A19YsgawTU8rvCR4EJKXnJbSO9fIlwsPlO+gVGcIggDHj3hLGO6/aPqG/cCFoyw1WYWBo05raOoDgrVkr0VTenDPsoWqY4LuxyqXhakUroSTGZ5cyW49goAHlcpc46XC5BlAWciS9yepLOQQpiqhxYljWQ2PK+OSm0EBtnh2A4LSVh+p0ZhRDMjxv18xCoij+UonNRChDlFEkVIogB+t4M0DGFkFmanfcxNxTBTG2ZaRRaSbUwdeeBhel/X37196sE8dv/2Bedf8K//9rdfPzQwSHwurjO9z2MaAU0Gj+mX7+kd/I1X3+hM7Xzk7G233POJM6ubzhiJKnY1duGkNgyKhirauYoaSuuYPgLYZIYXdLlblhkb8ukqXPOLxAJewkl4wnmckBqAugtmtbJolvmjgFvDBn88IMxDOIaN3MnhZwHMig3fTPBIf+/OXjn+i7PfcPmnfueDv9N9egjov9YILA8Eztp8luv67oadex55c6kWbj7h5PrGtRtGHdvNEabzMN0IKc0T2ilGV7qotUrcNga3imWIjUjLwt3egmmMELeifaxEE0ppTK3jNKM835SrgrRwuC7l+drSTeAFIkNO1TJKQjeEICmet0hNTArbggIuyDJoBSlkaoXCuHhNi5nCovWsZgCpbV1Y5aiM4DwrIY4qoLi5IPRhGAk8D/BKlJ1MySeUOyxJKLQCUqUz4TQSE63WOFojKxHFORtM07yg8GJpiXOsHK19XCXN2M9RRmvER5Baw3EcsVAk6vvIohhxL0Jnpo9eJ0dOoztZHXZORtIVJD0H2+7bdagz43+t5jY/ccZJp9/xwtN+tq2tY5bHe/nZOktNBp8tZI+B7ZKU45rnv6W5fdu2d51XO+1NY2G93IrrsELyraJ6IAlHZKaF5geHGy+yKMrvSTnHA+BDg+YyW0gBTvKdF3IDVO9jMmiDMpCLyDuqBuaITCCmu2relgEzSmE5BgIrQNeOMOWFwUGj89mu5b/nlP98/p168TsGLjJ9iEsGgcsnLrenbp9a027v+9ncCDY3Rr0XrV2/YqSxwkHu9JBYXYRow6nQHKGNxmiJ7WeynOxfiAypPA4iMKbBs7zF/K/UB9WMH91IsvOARLnFScZqWzahtsB2NuTTR0IxHjlhQqRa0SoTXVEpFQUncWxGZiCmhCSTEkRsJqY0m0i8qmjhigG0egy1JGg/lD7Cu4PNs378d6QONmxkqYM0LaPT6WN+vs1t4VrdRq3uwqbWeRZx9ZLHIimhJSdFtAnLrqBRH0e50uBsZZo/pMogVwK5YlqIR8Qcm4UpRAPTGA4bdGfwe334/R6SOEIWZQjbMbrTEaKe+Ac6eQVIalwZnNw1Hzz84KEdZbv8CQBfqPWw4+67D/QNiX/RD43AT4yAJoM/MXTHxx9efeHVjml1XxI/2L5+o3PCyaNhzW6ReWlsIk9kkZaJbqKOqq0y5NIvs38y/0eL+yDDtCCD7E8o5I6W6Zj+n5HDzlNK+hzMCkUGEFpFDrIJ17RhJSmCtA+yz+rWU9w7/9hjUdO+buT0E7a+7+vvO3h8vAL6LDQCRw8BMpz/5Bc/OhKb8RlJEr/ScLPXrdvY3LByXa1kVEMkdgeJ2QWcEOWaiVrTRbXhwvGIFMZI2RcwoUhh5PRVJGcQiVOjfHTjV2QMcxNg0NAlxiipJGTmR+RyOPauuJksjO2ZEBbjJIUJM69BxaiJtF/pIaKTIQ/CAZtU2PJcsnJHIF9BGkBWVjHEULOUyKKFiKpyscwIuq4Bx6Gtkq1VzG1fIYN0DKQ8tuC4ddTqY3CdMs8eclzdwEZLFMW8NlL/g3Kb6UaYzj1LkSUxgn6A0A9YQRyHETrTPvzpBGYoJtJpaMNIPPjtPN3x0NQBI7G+5vftT4/U6t9zTmse/N5HvqcN94/e2+e43pMmg8f1y/vkJ0eqww/8yV+O3vqhr1+3zlj5mhMwNjKa1A0nMGElMvvDfJCGnEnpyz5cEmcvlQAlBBlaiodvzA9XGFPcfJHOSUPavEhSC4WMpjnVwGDFskOCFRNcFZzx+jjkdtu70d6Kpvuhn37JK+7VqSNP/trqZ2gEfhQC5Ef46MxD6+fTuRe7TvpKr+lctO7kxlq3FhtOPUOQt7l1bJcyVOommqNlVCo2MsQ8Z2g6BsI04vcud3U5Mk35kjInI4GFkD3DonGSIVLE6UYktFAm00qqfDgZHPx/KaBx+5gFHxkJOKT1S1VGqkBKvnFRHFPVwaFiGT2HFb4sFqHnUkSdwS3sLJH2sucRiZU2sFQrZaSF7GZ4xaNYORWLSYriHBa8UhXVWhOOXVbZJS6TRDkS+itpfXNVlSqhtN6lKfqdLqIwhkEE1I/hz0fodyOE3QzwS3DiGoy4BL+bJNMHujPTB9OH08D4ZNqPbtt05gt33Lzl5p6uBur39zOJgCaDzySax+i28jw3f+P817/G3zH3P05x1p49Hte8im+hlFAWCdXviLDRHAwNVgsZpK+iLbRwEakA+4IYFtYQxdw5W9ZI9BM9kz4Q2FR6MA5uwM7pi9rLBmIzQq8cY6rm4yF/9384q6vvGj919Vfe+YUPzR6jUOvD1ggsGQS2bNliXfcv17V2b3/gLNOzL/Oq+S9UWtkpq9c3m17DMNmP0A5gOAG8ClBruag3HDglGuVgwyfR/7O4hObfhNxxNZBDgKVVXOQWs60KtU85ri5hMQZsNWes6JMY3Q+ZyCh+V+SeSFlRxeFxQknhg0j/Xjy5qBAObkulQmdaXIFjz8GhFjbZuJBApFSh41eT0mr8UDQgUuGjljSfF1nj8DGY8LwKytUaPJfIIFULPSGD7GtI5JU2RBglyNKEq4FxECGPcyShgbCXojsbcbRcGhpAXIJFc4FdO21PhfPTh3rb4iD4+vS0+e0zT9105+2fvmdSi0SWzFvouDoQTQaPq5fzJz+Z6/7guhV3/Ms33jbW815/IkbXrEirphfayBOq3xns/Sc8LoNJd/sU7K78CIcvIhmLlq8nWJJZlVzcw7OfoEm+glRVMGBnJpwccFWloeeGmPL62FfuzBww525srh//2C9f+Zs7r5i4gqba9UMjoBF4BhCgWcLwrtlV92/b9tMjq4xLbde5cmxNeWV9zKmWFSlMrT6cUoJ6y0G96cGtGjBcqu5R2zhFRlVC9suTdzc5A9CcH+XuSv+AvPtU25RuBTmzN2VSmRuSvysjJrKaLBT1aFp5IZuDaZxJSl7y+6PWLvkAxky4Cv8+gWR4hE7+nkQfVFUkQkfbIAEcKYOpUifG12L5Ig8yqFadkUJ1rCqa4h0ot7SO46FUrsLzSjBMqgo6yqpGKoFsmUNRmkmMJI6RRinSMAMSi1NEOtMhwnkTSDzkkUupImlvJut1p6PHeu3ou9NTwc0tN//3N173x49NXDGh171n4HrXm3hiBDQZ1FfGAIFrrvy9n9lz2z1vW2+PX3aCMVKvhK6RR+TDRYMyQF4MkKdEBIXAFUKRYvktyKDEyi0syXw/nwM2M0r594TJoETQcWs4M+AQyaQKpGNg1g3y/W57/jFz5oulE+t/XV299t4bvnQD+V3oh0ZAI/DMImBcf/3vuZ/62q0b79m2/VUjY+b51RH3hdWmva4+aldKTZhWKYLlxnArQKluoNoyuI1sO0TsIqQkNGFfQpViOTCDkQQRElhwugbl7lqkKKbWbcBt52KlkMhLtXgoSRrNH3JBjqqMZN9C21KWMExAzZi/FpNB2aJsSzkeUGWQSSiRVkkjETcsUjArz0SlFhbiqmakSQSSFe1e2S6TSjpV02ZvQkohsW3JI5Ysd4mTSxOaDSQymIFCXbLYQL9D7eAcfjtD3LNgJFXEfTvvzkb9/nyyqzcXf2/2YO92C7jjspe+9oGt79nqP7Mvtd6aRuDxCGgyqK+KAQJ3bbmr+c7fvfaXW3H5zavQOG8kqZWtmCaobVgkA6Q7aDUozqPS5EdYBNerK0mNCy1CdWBRk7HH/4AkkjlrURkkckntYW4fWxkCJ84nPb+735q9o9NI3uUH7u2f2/e5vn65NAIagWcXgRtvvLFy/Sf++tSDc7tfZpTTF7VWlM9pjZfX1EbssleFY3kkIPFRGUlRbZqo1hxYXorcCtmoOqcKG88Xy3FS7jCV/5PYQBxS2ocB1ymxxYxhhsq+ZqGSt1AVVFVCmKxGJhWwST5+aQ4/iJClGc8Mui51gAeyjYICitKZRR18FANyJx6n8t/gUfS4KWtZxWPSMbMZtHSKF/U6yBeV9k/VSU4tcVzYNkXVURtaJa5QyyO1kCUm4iBH5GeI+0B3NkTi20j7NvLQi/sd9NtTwVR7tn9feya4Dbl7y8UveumDn/uIXu+e3Stdb30YAU0G9fWwCIGPT3xo5Tf+7rNvrAbumxpJ+axyXnXd3AOt8w6N+HCLWBbY4jv9zEbSrCqWuUH+vVo/6TsNl1MlsTCq5btrcurn+DmJY6LSYWblCO0kn8R8t9vK/mNfPvPRTWPrbrrunk/09EulEdAIHD0EJm6cqNx006fO2LN31xVWKX5hc6x8enO0smF0vFwt1+Gm1ixK9RyVmgG3mvPPTjWD6ZChtfLk4/arCMPSBEgjSuBQyUYOETQq9CfDeuNhX2vl00c2Lsrfz7a4ABhFCSeBcAweGRQMGKSqArLiWCI15UHVSSKm4vsnySipEnaYPP1IaUekUqH/hNBJhZLz2dn8UFrMRRWzMI/m+UCejZRMd/LGMlhq7SJPPMS+tIR7cxQrR/5aJQTzWdKfTXtBN965b3f7/umDwd2jtZXfOvfck+7/0j/d0Tl6r7Lek0Zg6PNag6ERGEbgA2+eWP3NL9z6a3Wj9oam1dzk+LZbCS3UUgtOag51Y0jmQZa0co8tQ9VDrWGVRiI+gxJXZ8PhXbF4hAariRCaKVIaSLepIphmbSucnzH9e6ed3j+84b//1ic3//ZmrZzTl6hG4DlCYOJjE6Wvfvmr6x66/75L4qz3kpFR75zWitLG8TW1mun6jlPOrVIDqI0aqI6Y8GoZDDdCbpHamIym1ULAd4l8a8iVQp4byWOYPO+nHtLbVYaFYhnDYt+hG0zyKJQWLxHLBcXu4CNtkFYiLWmmgtTZoBtZav9SS1gln/BaxPFxNL9Y5AeLQpm2T/tnqxwlbBk0n5XBPh8DeR0ycTRhZRZsowwLJSZ+7dkYnekUftdAHjhZGrhxZyrsdeb8vXt3tO/L0/RL6zeecssvXnLi/omJW/RM4HN0jevdLgoX0nBoBBYQ+Kvfnlj975/99hu8wPnVlc7oaU3fcep9w/RSS1nLUMuX1MYGEh6sLuypF1JGRTwog9g0P0Prqc1Tg3QnniJhi4ocmZ2gbwTw7STtl9PZ/Wn7u3HT++f/9o4/uemSqy7R8zL6wtQILA0EjNe++bXNxx578Lwdux95he3kl4ys9NatXNNa3RovuW49ta1qaFZGgMaYA68GGA61lBPAIqEIiT0iZORTyHYrNFdH3n0kNpHIOCXWZXNqepD1i5A5mRlkwQeTQ6rEifG0zCkWhHKhMih3naqLYZLYJEXQz5AkOSeLlMvyO64Q2gZSg8yl1f6omsltYsk3sYpYFDpeqgAWZJENtoncEhH0gLCEsGfA72TothP02nke9u007FpRZzqY2797buf8dHr36pVrvnjRORfccfraC2e0ef7SuLiX+1HoNvFyvwJ+zPmTwvj2T956JWb7b1pnj16wIq2OuJFpeo7DFjBREPHMoG1QsDu1ViSKSTJJxaOL7CPou4RGGSjD40piaqXI3RxR7iOxojwtI541evse8ye/1Hreuo++5R2/e+8VV2jVsL48NQJLEYGJiQn70UP3r7jn3h+e98D2+3/Oq+On1m5srG+t9kaqLdMpNw2jOmajPuoY1aYNr0qMiuYD6YvEJiHCJIRtU5WO1SFqLo8IoKwXZO5s0u+TlFM9pBIoHoZiVyMWLkIGleN1ITpRJJBG/sTmhRckJDHN+eVwHIvzhdnnlAQlRBZpDlANOsrEy4KymRNQlCrOIMPp1AISG5bpwTIoyg4I5oFg1kR7MsrnJv086OeZ3zO6k/uDPZP7gntKtvPV0846/7ZrN1+766qrrhoqhy7FV1gf03JDQJPB5faKP7XzNbZMbKne/uVbT5t68LHXlELzl5pu4yQXhmeEGdzMRAkOHJ6Rkbt8XjAHo9aSO0xzPbTwmraLJEwQmxlCi6qBIVI3zvt5f2Yu7d6Fmr3l1PM2fR5fXT01gYmhXKmndtD62RoBjcBRQcDYvBnm1h0wX3/eq078/iP3PX/Xnn0vsSrJ88ZWeuvG1lZWNsbcWnPcM1pjHquPy9UctkexbjESsqWxciQ5zRemMG2KmaNZvxRJGvN3Nn/m9CMhcaIqFjLIFi88qyyefrzuqEre8Dyz/GYhO5l/ViHq4pEozggkCCERiEWKl1yi7uhmll0TWIBCxlgOzLwEIyvxPGASOOh2Ekwf6qB9KEDnUBJ0JuN90wejyV4v3+m53u3rTtz47ZM3nb7jM3s/M4+tCwElR+UV0jvRCBwhApoMHiFQy/VplFDy1he81S6H2WgShRe2p+Z+Pu6HL13VGD3BTUzXiXLDy20YUQLHsGFz1JO6E6ec4ZwW+wRpkoj3mOsgtFL0jTQNnXi6n/bvyZz0y9VW4xvRqviR9S+7oKfbJsv1atPnfawisHnzZus7e77j7tm/xztj48aW5WTr5oPZs4IoeL7p5mfVRsz1Y6vs0ZWrK62R8QrGVlRRHy0jNkKeGSayR+sEWdTATGFYRAQTlnVwKghV/siTVLmYEuljSYcSrVHPWXKAuRQoLgfcpVBVRLa2EREKzwMqexh6rvyLyR0OixNKiAjSK2HCtlzYpkuOgkDqIA4N+PMpeu0MnZkYk/s72Z5dnanOTL47i/K7S5b7g7rXvA9Ztnum7bdjfz5YX74wvOuuuxKdGHKsXt3L47g1GVwer/PTPkvKNO3etL28b7K3wq6YZ4X9/ouTrn95Fe6auumNlAyn6hq2hZT8t4rWi/IaFCuHNDXzvp/FvfkkmM098wdeo3qzU7K+H8PavcFFe+KHW6OnfaB6AxoBjcBzigCtFXfc8Y/Od/ZPlU0vrDVb9THPyk7M0t7GJEtOgmGfWG4YG2ots752w9iKWqsy0mhV7WrNg+0BJs8YkpE0CVCopRwIQSSDahJ65BHP+YlpISUjkV+htJF5cnlIWcw/cjiJVP64xmfaIihhGiiKNyKPjuHAzMiLkG5oHRh5CUlsceWvMxuEc7P+1NxUf3J+Jpidn8sOhVE+ZRvGDsMsbU9Td/fMzNxkLXC7Wa0eXHzCxdHWrVt1K/g5vRL1zp8KApoMPhW09HO5YfOHL//DysP33TNaKbkbyqmxykiwPg3D09M425jn+SiyvJxLjH1q5OgapjFrW/Ye23F2mK6zN7OzyW4Y7XJalQOXvni8c/VHbqQU5OHIAI20RkAjcHwgYFw+cbnlbp/x7nl0RyWY6lYSC5VVK+sjXtVotlZ4q2FaKy3bHnNdjDlePu6UsaJUMlulqtUqV6xmuepUTJs8BXNYtkS8UdavRVU/Nq6mDoSkm3B+MbeAKVM4B92c8vyhIZnGVDg0SPRBM85pjiRJeY4wS7I88qMwCdK2308mu914Nond/WniTCZRPhsF2VQUZgf9fjLVnvXn2gf63V6EsOnVemOj6/tXXX5VMDGhE0KOj0t2eZ6FJoPL83V/Rs76xhtvdPb/y93enqk91dn9nZEojltVx63ajlWiW+8ky9PUj/w4j7ue48xnZbuzbsX63vpTzw07Z3dC3Q5+Rl4GvRGNwDGHwMTE5fYtj8Le8cgPyn2/XYpjlMpNlMdXlJv1RnXUq1jNkmc3LRct5BjLkVJKpW3bpPvNXf6yTMc0TNNwyByQB/2IC/JnmmHmWZanmUneNjnZVOcJTCNCZsR5bsRGbsZZjjjN0jhP89SEkWRZMp8nWSeI8tnu/PzszFQwHfTQCwIEmQm/ma0I0kYrOr92fqKrfsfcJacP+EkQ0GRQXyLPJALGls1bzNmRWXNk7X5jdt+afP/a/akmfc8kxHpbGoHjF4HNWzZb+M4et3soc+aivXZ7ctadnumVMxN2ZsFyKIQEsC0DtuU5Vm7BKHm2abm2SVoPW6xPkeZJZmZxZmQGCX+zMIpTM2KfahoHTBIfaZwhDROkZHNatSpZuWlFdXs8HltTSzaWnegjH/ke+f7pjsXxe7npMxtCQJNBfTloBDQCGgGNwPGAwPDnmSZxx8Mrqs/hqCGgyeBRg1rvSCOgEdAIaAQ0AhoBjcDSQ0CTwaX3mugj0ghoBDQCGgGNgEZAI3DUENBk8KhBrXekEdAIaAQ0AhoBjYBGYOkhoMng0ntN9BFpBDQCGgGNgEZAI6AROGoIaDJ41KDWO9IIaAQ0AhoBjYBGQCOw9BDQZHDpvSb6iDQCGgGNgEZAI6AR0AgcNQQ0GTxqUOsdaQQ0AhoBjYBGQCOgEVh6CGgyuPReE31EGgGNgEZAI6AR0AhoBI4aApoMHjWo9Y40AhoBjYBGQCOgEdAILD0ENBlceq+JPiKNgEZAI6AR0AhoBDQCRw0BTQaPGtR6RxoBjYBGQCOgEdAIaASWHgKaDC6910QfkUZAI6AR0AhoBDQCGoGjhoAmg0cNar0jjYBGQCOgEdAIaAQ0AksPAU0Gl95roo9II6AR0AhoBDQCGgGNwFFDQJPBowa13pFGQCOgEdAIaAQ0AhqBpYeAJoNL7zXRR6QR0AhoBDQCGgGNgEbgqCGgyeBRg1rvSCOgEdAIaAQ0AhoBjcDSQ0CTwaX3mugj0ghoBDQCGgGNgEZAI3DUENBk8KhBrXekEdAIaAQ0AhoBjYBGYOkhoMng0ntN9BFpBDQCGgGNgEZAI6AROGoIaDJ41KDWO9IIaAQ0AhoBjYBGQCOw9BD4/0axM5ZarAc4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data:image/png;base64,iVBORw0KGgoAAAANSUhEUgAAAoMAAAHHCAYAAADET1JpAAAAAXNSR0IArs4c6QAAIABJREFUeF7snQdgFGXax5/Zmk0jdJJQDaEXBU/xpIh0C2A9Cahno6l3yH2W8wSDiKiAYL/zmmdDUbGdgrQEEEREFJAiLUAgAdKz2exm23z3f3efOMRQ1ARSnr1vv93szr7zzn+G1988VSN5iAKigCggCogCooAoIArUWwW0envkcuCigCggCogCooAoIAqIAiQwKBeBKCAKiAKigCggCogC9VgBgcF6fPLl0EUBUUAUEAVEAVFAFBAYlGtAFBAFRAFRQBQQBUSBeqyAwGA9Pvly6KKAKCAKiAKigCggCggMyjUgCogCooAoIAqIAqJAPVZAYLAen3w5dFFAFBAFRAFRQBQQBQQG5RoQBUQBUUAUEAVEAVGgHisgMFiPT74cuiggCogCooAoIAqIAgKDcg2IAqKAKCAKiAKigChQjxUQGKzHJ18OXRQQBUQBUUAUEAVEAYFBuQZEAVFAFBAFRAFRQBSoxwoIDNbjky+HLgqIAqKAKCAKiAKigMCgXAOigCggCogCooAoIArUYwUEBuvxyZdDFwVEAVFAFBAFRAFRQGBQrgFRQBQQBUQBUUAUEAXqsQICg/X45MuhiwKigCggCogCooAoIDAo14AoIAqIAqKAKCAKiAL1WAGBwXp88uXQRQFRQBQQBUQBUUAUEBiUa0AUEAVEAVFAFBAFRIF6rIDAYD0++XLoooAoIAqIAqKAKCAKCAzKNXBGCui6jmvFhOeSJUtMx44dU9dOVFSUdtDjMQWzs01ut1tr1KgRlZaWapGRkbrb7dajo6P10tJSPTY2Vne5XHrDhg11Z/Pmeos2JTptJ2ratGnwsssuC2qaFjyjichGooAoIAqIAqKAKFClCggMVqmctX8wXddN6enppm3btpn37NljP3z4cERRUZHVYrHYGjZsGOVwOBwmk8nu9XotmqaZygIBq9lstlmIrGQ2mykQMAMcg8GgHgwG/QEKBDRN8+M9BShQpgX8WkDzWywU0Eya3+cjb7HT6fYUF3u0SM0XY4nxJSQkeNu2bevt0qWLX2Cx9l9TcgSigCggCogCNVsBgcGafX7OyuwAgLfddpvt2LFjtnbt2jWw2+2xuq7HlZSUtMvPz+/odDoTPR5PI7fH3aDM540OBAIOTdNsJtKsOpGCQpPJZMYrQDAQCJgCgQBgUNd1nTQinUyarpEW9OELPegnnXxBIq/FZHZH2GyuiIiIQkdkZF5UlONog5gGmdFx0RmOSEduhDnCU1xcXHzkyBFnYmJi2ZgxY7yXXXYZAFM/K+LITkQBUUAUEAVEgTqugMBgHT/Bpzg87YYbbjCVlJRYhgwZ0iQzM7PXnj17Bhw6dKiLz+dLjImJaRgXFxcbHR0dFRERYbHarKSZTFRWVkY+n48CgQB5vV7yeDzqM/zt9/spGPzR2wsQNP6taRpZbTYiTSO8t1gsZLNayWqxqGlie7Ciz+cLuFwul9fnK9SIii0m87GGDRvuat++/abzzjvvO4/HczA9Pb0E7uXU1FRxL9ffa1iOXBQQBUQBUaAKFBAYrAIRa9sQuq6bZ8yY0XTbtm19fvjhh6v9fn/n5OTkNi1btoyLjY21eTweU15enlZUVERFRUVacXExlbhKyOf3k8PhIJvNRna7HfGCFBkZqT6LiIgo/85kMimPMR6AQQZFvDqdTgWQpaWl5HK51CugEt8BBvFbjBcVFaU3bBBHDRo00G02GyyMwby8PPeRI0ey3G73rvj4+HWXXHLJmssuu+yHIUOGFNW2cyDzFQVEAVFAFBAFaooCAoM15UychXmsX7/e8frrryd//fXXl3u93n59+vTp0b179/j8/HxrZmam5eDBg9qRI0c0WPhiY2OpYcOGhISQ5s2bU3xCPMUnJFBMTAxFR0crCMQrwyEAESAHix9AUL0nTQGeP+BXsAcwZCsirIuAwpKSEiosLKT8/Hz1imdWVhblHD9OuTm5gFG1HcCzbdu2elJSUqBRo0a+nJyckq1bt2bl5ORs7tmz52djxoxZedVVVxWcBRllF6KAKCAKiAKiQJ1SQGCwTp3Okx/MrFmzmn/wwQcDNU0beuWVV3bt1atXl8OHDzvWrFlj3rdvH1mtVmT2UmJiIrVs2ZJatGhBjRs3VlAIELNH2MlkNisLINy7AD78BtCHB//N3zEMBvWQZRAgiCfgECAIayBe/T4/qSwSn4984c/wXbGzmJzFTiooKKAjh4/QoUMH6Wj2USooLKSGjRpSz5499Y4dO/pdLpdz/fr1GTt27Fg+atSof82cOXOvxBPWk4taDlMUEAVEAVGgShQQGKwSGWv2IA888EDnDRs2jGrXrt0VV111VcekpKTob775JvLdd99VoNaxY0dq3749NWvWTFkCYfWDGxiwB7jDK2BPM5vUe1j/OOYPnzMI8nt+xTbsJjZaBhkM1WsgSAG/X8EhrIawSvIDv8FnpSUuZUE8duwYHTlyhHbv2UO5ebnUpUsXGjZsmB4ZGelduXJl9ieffLJ8wIABLz/33HPfCRDW7GtSZicKiAKigChQcxQQGKw556JaZrJ48eLGc+fOvbVTp07jrr766o6//e1vHQcOHNDmz59PiAW8/PLL4X5FbF65pQ/Ax1Y/dvtarCFrIOBQ00xkMiEBxEpmk0lZDK1Wi/rbYgEcWsgCeAzDINzEgLxAIKisgSEIRNGZ8BMFaPx+5U6GpbDM61UWRAonoOhhqyLA0FlSokBw0zffUEZGBvXr149uvfVWOnr0aODjjz8+vnjx4o/Gjh07y+12Z0lySbVcUjKoKCAKiAKiQB1TQGCwjp3Qiodzww03DPd4PPdeffXV/UeOHBmNOMA1a9bQY489Rr169aJRo0Yp8MLT6OLFezzh7uXPGQY5QcQIjEYL4o/QGLIMAgQ5A5kzjvnzgC8UT8gJJGwN5NhCBYUGF7M/GFRQ+sPu3fTZks+UNRPHEhcXRzt37gwsWLDgyJ49e56Mjo5+bdmyZa46fnrl8EQBUUAUEAVEgV+tgMDgr5aw5g6AotHXX3/9/YMHD77tpptuanP++eejFiBt27aNFixYoDJ7r7jiCoqPjy9PBGEXMAMdJ4Oc4C4OJ4kwDDIwGqFRuZW1cAIJrH7KMhhQUAhLH6yEgbDFENZABkIFiYgfDFsQFTyGM40Bhl6/X8URbv52swLCPn360MSJE1Uso9vtBuh6H3nkkc969er1h3/9619HpLNJzb0+ZWaigCggCogCNUMBgcGacR6qZRZLly6N/7//+7/H7rnnnuuuueaahrAKAtyQsbt69Wp67733FLDBTdymTRuVMAILG2IGkR1cEfY4drAyy6DxO/7eGDPIcYKwBBrjCLnsDKDP7/eRP+wyLncNo5ah2x1yD+fkUPaxY5SZmalcxR07daLrrrtOxQ7ymCUlJYGbbrppS9euXe9s3Ljx9tTUVG+1iCuDigKigCggCogCdUQBgcE6ciIrO4y///3vPd54440ZU6ZMGTJ8+PAozvzFtqjv991339Gnn36qYu9g1WvSpIkqI4NXJJIAHvFEORmVUWy3KxctWw1D8YOhZBJ8ply6aF4cLjHDlkHOIjbGAarPgiH3NFsMOYmk2OmkoqJCKszLp/zCQsrLyaGso0cpLy9X1SaMiW1AvS/sreIdkfjCj/A4wXvuuWevzWYbn5iY+FVqaqqnDp9iOTRRQBQQBUQBUeBXKyAw+KslrLkDzJs377dLliyZPnny5P4jRoxwwHrHwMYQByvh5s2b6YsvvqCDBw/S8ePH1QEBBlFeBi5kvKLsDKyGGANWQ7YcskWQ3cIMnBifHxyTyB1JQlbAH+MIAYFw8eKJpJbs7Gw6dvRHC6Cn1E0mi5natmlDPXr0pIv7XExJSUkKTgGV2Jch5jA4ZcqUA4FAYLLVal37yiuvlNbcMyQzEwVEAVFAFBAFzr0CAoPn/hxU2wyeeuqpCxcvXjxt4sSJg6699toouH8BT7DocbcPJGog3g4wdfToUdqzZ496wlqIMi55eXmq6DN3BgEEYhxkH+OJOoRceLqiGxkHxgBoLC0DqyTiFVEuBu+Nf2M+mB8skrBQtm7dmrp160bJyckqWQRWSrY4YnyGQAbDgoKC4G233bbD4XDcExUV9dWrr74qlsFqu8JkYFFAFBAFRIG6oIDAYF04iyc5hjfffLPN/9ykD40bN+66m266qSniAvEA2PGTgQ2WOs4exmf4G5CGZA1YD3Nzc+nQoUOqI0hOTo76G0AHax5n/vKrcTpsgWRLIWCSW9fhFWBptEIC+GCNZPc0tmf4M2YcYx/c8o5fYVXcunVr4E9/+tO6du3a3YN+xq+88oqvDp9iOTRRQBQQBUQBUeBXKyAw+KslrLkDbN++3TZs2LBJAwcOvPPqq6/u1K9fPwtgC1DFcIb3xtg/tuQxbHESCCyKAEh8z4DH0AjLIUCQM4DZCsjbVixKDQjEk13KRte1EU4BpFz4mkGQYxM5O5ndxJjTgQMHaMmSJb758+e/e9FFF/1fjx49jkmtwZp7fcrMRAFRQBQQBWqGAgKDNeM8VNssRowY0cXpdN5xySWX3HD55Ze36tGjh7K8GZM7AFiAK3zGwMdxfkYLIk+SE0IYKBkgeVuGO97euJ0RLtlVzftkiDTWKWTgZBg1zhHb4wEY3bVrF2If/Z988snegoKCR3Rd/+zLL790V5uwMrAoIAqIAqKAKFBHFBAYrCMn8mSHMX78eOuqVasu79Sp023nn3/+5T169GiK5ItWrVqppBBVu8/rVRY4I8QxDGLcihY8fMaAZ0wYMUKiEQCNYzHMGefL3/NvGPwYEvlvBkNsD2CEJTIrK4t2796NZ/D777/PWbZs2aIWLVo88tVXXzkRsljHT68cniggCogCooAo8KsVEBj81RLW/AF69+7dQNf1SxITE2/q1KnTkKSkpATE5CE5A5nCcB0DBhn8jJnARusew6IxO5i3NbqO8Rt2ERvBkceqCIfGbfg7WP24jA1gkB/4HLGB6FMMEDx8+DCyoIO7du3K37lz51K73T5z48aNewQEa/51KTMUBUQBUUAUqBkKCAzWjPNQrbPQdV1LTk6OiY6O7hsXF3db8+bNh7Zv3z42ISFBZeciKxhWQiRyIIMXn3EcoRHg2C17MgCsaO2r7KCMFkOGRuN2bDk0xigi6xjJKvn5+ar0DV6R2MJJLQcOHCjIz89fZrVa5w0dOvTb1NRUf7UKKoOLAqKAKCAKiAJ1SAGBwTp0Mk93KBdddFHjoqKiUZqm/aFJkyY9ETuIItMMgagjiFIx0dHR6hWQiGLTSPZA6RZj6RgjEFZm6atsLkZrYUUrIReehusXySjIZEbmMuIBYQkE/OFvZDaj3A3K4OCZm5vrKi0t/aJNmzZz77jjjjU33nijdBw53YUg34sCooAoIAqIAgYFBAbr0eWQmppqWr58eedjx45Ncjqdt8XGxkbCXQzwYwshwJC7jwAKOfMXJWDwBBTiyb2KAYjcmcQYR8huY04u4XZ0kJuBD7GK3I4OAMhlagCAeA8ABBQCAFHOBjAICyHgEEBYWFioW63WPS1btvzbtGnT/jZs2DBXPTqdcqiigCggCogCokCVKCAwWCUy1p5BXnjhhcYLFy68Yd++fY8lJCQ07dSpk4rNA5gBwricixECYR1kGOQagYBAfqIWYMXWdNySrmIfYkAiYBD7YxjkDiQAP0AgWs7hFfDHJWugMIpbAzwBmLAK7t+/H1bA9HHjxj0+c+bMtbXnLMhMRQFRQBQQBUSBmqOAwGDNORdnZSbbt2+Pvu+++646cuTI0/379281aNAg1ZUEcXmIx0NiBixyADJAGsfw4ZVLvrC7GADISR6AP35vTCYxJoRwH2IGRG5Lx63pjLUDOUsZAAirZePGjVVJHFgtAYSZmZm0cuVK1+7duz+ePXv2o9dffz2SRuQhCogCooAoIAqIAj9TAYHBnylYbd88MzPTcccddwwrLS2dl5KScl7Hjh3LS8ewKxcWQiRpwBWLV7hpOX6PwY3j/9gCyDUDuX5hxULS7ELG7/nB+8MY3JkEVkjEKiJ+EUktgEB8ZrQ8YizA6qpVq5zp6envP//884/269fvUG0/NzJ/UUAUEAVEAVHgXCggMHguVD+H+2QY9Pl8c26//fb2SCABaCF2jzuTcPFoWPrwHgAHQKzozoUrl5/4jjuQcL1BIzAyNHLcISx+7PaFpc/4txH8GBi5WDWkw3vsd+3atUVpaWnvPfPMMzMGDBiQeQ5llV2LAqKAKCAKiAK1VgGBwVp76n7ZxDdt2hQ5Y8aMoU6nc85NN93UvkuXLipJg92y/MpwiL0wHLLLGG5iWPK4JzBbAY0QaCxgbSw0bfwNJ48Y94X9GTuaGOsNAkqxD+wfMLhy5criVatWvT9nzpzUIUOGiGXwl10S8itRQBQQBUSBeq6AwGA9uwAAg6mpqcOcTufTFWEQ7lhY6QBcsPKxpY8lAoyxtQ/WO44ZrCxGsKKsxlI0DHwMgzwuW/14H7AiAkTZUsiJJfgMiSVpaWnFaWlpi2fPnj1jxIgRB+rZqZTDFQVEAVFAFBAFqkQBgcEqkbH2DJKVlRU5fvz4YSUlJXNuueWWpA4dOqhyLYBAdCNBORljXCDX/+PkDgY3rjuII2dwNNYbNCpiBEGAJkMk/xb74LhBWP3wPR6cOcwuYiS2INEF+wnDoHPVqlWLX3rppdRLLrlEYLD2XIYyU1FAFBAFRIEapIDAYA06GWdjKogZnDx58jCXyzUnJSWlfXJSewVWgDDEDwLAGL6Uxc+kqQ6/OukU1EOtfvE5F6Rml67xlbepzDrIGcf4DmCJxBS4fHEhmkxm9RrUg+VdhdlKiNfjOTlU6nIRNnJ7PJSeng4Y/OCZZ555dODAgQKDZ+MCkn2IAqKAKCAK1DkFBAbr3Ck99QEBBmEZ9Hg8c8aOHfsTGEQsIKx0sOCd4P4NQxrH/3Gx6op7q6zLCG+D3wIAeVxYFJGpDPcvgNOknXg5sqWRM5RR+gbxjQyDaWlpJWlpaYDB6QKD9exClsMVBUQBUUAUqDIFBAarTMraMRBgcMKECUMBgykpKclGyyDcxIDBEyyDmqbcsspkF4Y1wCLq/aH+H4MaH/2pYBDbGBNLAINc05B0nTS1k5Dlkbc1jgcYVOAYtgympaW50tPTP5g3b940gcHacf3JLEUBUUAUEAVqngICgzXvnFTrjACDEydOHOJ2uwGDHRgGAYFGN7GxTmA5wMFlHIY1tgxWFifIMFfZgXA9QrzCSlgZDBp/Bwsl4FO5iSuHwQ9nz549bdiwYRnVKpwMLgqIAqKAKCAK1FEFBAbr6Ik92WEZYPDplJSUjhUtgxwzWBkM6uGrBXBmdBMbrX2835MBoRHuToTBH93ExvFOiBkMwyDmgbqHsAympaV9tGDBgkcGDBggMFjPrmU5XFFAFBAFRIGqUUBgsGp0rDWjrF+/3jFz5szBZWVlsAyWwyAyeGEZRO/hijGDyvqn/hdy4Rph0OgmNsb4nUoQBsUT3cRnDoPsJl61alVpenr6h3PmzJk2ePDg/bXmJMhERQFRQBQQBUSBGqSAwGANOhlnYyoZGRkRkydPHlIRBpHli5jBk8IggFD7KQxizpVZBk91LOz2NcKgch+HYwaNv63MMmiIGSxdvXr1R0899dQjAoNn4+qRfYgCooAoIArURQUEBuviWT3FMZ0MBrm0jBEGMUx5r2HYBQ0JJBXdxAxtp4oXZHCszDKoB/WfZBPzYfAcjh07Vp5A4ikrQ29iBYNwE/fr108sg/XsWpbDFQVEAVFAFKgaBQQGq0bHWjPKqWCQLYOVZQjDGheqMkiqDR1gENnEFa14pxOCE0iwHfoZV1ZapmK8orG0DIpOYy4Cg6dTWr4XBUQBUUAUEAXOTAGBwTPTqc5sxTCo6gwiZrB9soIyuG4TEhLKi04bS7qUZwBrpOoPIr4QpWXQvs7oxj1TkSq6iVXtQBSdpnAZm/BA5VZJlJ3RNMrJyVHdUhC9CBgMl5aBm1hiBs9UfNlOFBAFRAFRQBSooIDAYD27JE4Gg7D2nQoGFZjBOqjryjIIGETvYDwqWhJPJanRMsgxg4BB1Bg0XozGEjQMnCgtA8sgOqF4ykLZxEggeeaZZ6ZJNnE9u5DlcEUBUUAUEAWqTAGBwSqTsnYMdDIYhLUvPj6+UstgmPhCGcVhGISbGJbBXwqDGIc7kKAdnbEDCbuJ2YLI3VDYMmiEQXQgmT179nSpM1g7rj+ZpSggCogCokDNU0BgsOadk2qd0S+FQbYMAsw4ZpDdxAxtZzLxymIGuTex0TZotAyeAgbRjg5FpwUGz0R82UYUEAVEAVFAFKhEAYHBenZZ/FI3sQK+cMzgr4FByF0xZtBoGTSWqeF6h0Y3cYWYQdWbeN68edKbuJ5dx3K4ooAoIAqIAlWngMBg1WlZK0b6xTBoNqlsYqNlkGMGf45lsCIMcjYxrIKmcB9kjkE8HQymp6c7AYNz5859VHoT14rLTyYpCogCooAoUAMVEBisgSelOqd0KhhMTEwk9CiuDO409CXWNAWD3IHkl8AgxxwaYwZDCSSoGHPi5WjMJoYmFRNIAIMrV65cDBgcNGjQwerUTcYWBUQBUUAUEAXqqgICg3X1zJ7kuLgdXcXSMkggOWk2MemkmUxqRIbBuLi48gSSn2MZrCybOBQzGLIMGh8MgxwzCBiEmzioB8nt8dDq1audq1atev+pp556dMiQIYfq2amUwxUFRAFRQBQQBapEAYHBKpGx9gySmZnpGD9+/GCPx/P02JSUTh3CdQYBg7AM2m020g1QFupHzP/vRBiMjo5WB/5zSssYt0c2cVFREVWWQMLbBQIBtQ/EKaIDCbYPBIPk9XkVDC5fvvz9OXPmCAzWnktQZioKiAKigChQwxQQGKxhJ6S6pwMYnDR+/OBSdxgGk0NFp42WQQWAJpOq56droYLPoW50ITcxwMxoGfw5MMit6GAh9Pv9Cu5U0WmMX+HgsS1gEJZH7PPo0aOqYwnmF64zWAwYhJt42LBhmdWtnYwvCogCooAoIArURQUEBuviWT3FMQEGJ941cYjbU/qUsgyeAQwq06BOyo1bWQLJz4VBhsoTYVBXrmJj5xMcRjCok8ViVkeUnZ19QgeSL774oig9PX3RY489ljp06NCsenYq5XBFAVFAFBAFRIEqUUBgsEpkrD2DKBicOHGI23UGMKjKTMNKGII0tIurChiEWhUtgxUTSGANNLqI8R4w6HK5wlbLIH333Xf569atW3j33XfPHDx48LHacxZkpqKAKCAKiAKiQM1RQGCw5pyLszKTU8Ggyia228sBEG5i+G41zRSy2IUhrmI28c+xDPJBYjwAXsWYQa4zCLcwwyD2h/hCdCDxeDxktljIH/DTt99+m7thw4a37r333lmXXnrp8bMioOxEFBAFRAFRQBSoYwoIDNaxE3q6wwEMTpg8YajH6X7S6Ca2Wq0qm9gWEREaAqVkwvDHsMfu3eqGQS4/w/GCDI4FBQUqvhFUWlhURGvXri1Yt27dOw899NBjw4cPzz7dscv3ooAoIAqIAqKAKPBTBQQG69lVsWnTpsjpM6YPcZeEYbB9Mvm8XgIMnmgZRJFpOIlPzBY21hnkdnQ/xzLICSQYp6JlMLy7EIuG3cR4RWwhti8pKVHJJh5vmUokSU9PL16zZs17s2bNevSKK644XM9OpRyuKCAKiAKigChQJQoIDFaJjLVnEMDgjBkzhpaUlMAy2DE5XFrGZrVSy8REstpsqpYM1w40xgziKCtmE3PCh7GN3OnUYAvjiTD4Y8lp4/dwFytrIJEqQQMILPW4lbt43bp16EDy/uOPP47exJJNfDrh5XtRQBQQBUQBUaASBQQG69llcSoYTISbOBwzCBjEA9ZBlJlh2Pu1MMjwyJbB4uJiBXbGBBJ8hxhBwCI6ouA9oBDb5ebmqrIynrIyWAZVncG5c+cKDNaz61gOVxQQBUQBUaDqFBAYrDota8VIWVlZkePHjx/mcrmeTBmT0oFLywD+WrZsqbqKVLTyBQ3+W3YTN2rUqHxb7hDCLuBTCYH9qCLT4TI1sPTB8me32UlHMemwFRBjOhwO5b6GexiuYmQSKzdxWRmVuEoQM1i8evXqd2fPno12dEdqxQmQSYoCooAoIAqIAjVMAYHBGnZCqns6W7ZsiZo+ffrQ4uLiJ1NSUjpwBxK73U4tWrQgvHLLOFjjVFkZQyIJzy8mJobQm5gtfeWWRGQgn+IBCISFj93QgEHAoRmWSP3HDieAQBTCxnaAQFgJYUUELAaCASp1u2nTpk0FGzdufOePf/zjY/3795cEkuq+eGR8UUAUEAVEgTqpgMBgnTytJz8owOC0adOGOZ3O2YBBFTPo85IVvYnjExTg4WFM9FAlZsLpJIAzPBs0aKAsg5w8wtbE01kHsR2AjuERgAcYDAaCylWMzwGBGKesrEy5iWEVBAyiAwk+i3BEqJZ033zzTeHGjRsXjR8/PlVgsJ5dyHK4ooAoIAqIAlWmgMBglUlZOwb6CQwmJ6uYPJvFSvHx8SdY+wBubCVkCyHct3gABmEdxIO3M0LkydTgYtP8O1j9AHh+n1+5iWERxBPWQ3yHtncAQQDh4cOHFTjaIyKUxXLz5s3F69evX3THHXc8Kh1Iasf1J7MUBUQBUUAUqHkKCAzWvHNSrTMCDCKbuLCwEJbBjsnhdnQR9ghq3rw5RQC0whY6TIThDxnGxlIz3JvYWBj6TCfOySMAPMAdw17A51eJInjic1gQEZuoehcT0fHjx9XnvoBf/b1z586ir7766h2xDJ6p8rKdKCAKiAKigCjwUwUEBuvZVXEyGIRrFkWnoyKjYOordxOXJ5OE2hOXxwgyDALs2Hr4c6SENRKwB6ugsiwGdfL7fOX75WxiuKLhSkYsI7qVOJ1OKnG5VAeSPXv2FGzevPloF7OdAAAgAElEQVSdu+++e8ZFF1109OfsX7YVBUQBUUAUEAVEgZACAoP17EoADKampg4rKip6wmgZRIxeq1atKCY6WoEZQyBi+PCdyv4NZxXju+jo6PKYwZ8jIcMjXtkyqDKUMX4gqKyC7EqGxZBLysBiiWSTvLw8cntQWsZDW7ZsKdy8efOiqVOnzujbt2/Wz5mHbCsKiAKigCggCogCAoP18ho4GQwCulRpmcgoFbvHiSCw0MFNCwAzmUOJIyj5AoudcimHC1SfqZjcTYQ7jMDSBwshSk5bzGYVL8jt57AtLJZ4ABiPHTtG+fn5FNSDKpt4/fr1iBl8b8aMGY8OHDhQOpCc6UmQ7UQBUUAUEAVEAYMCYhmsZ5eDAQZnjR07tlNSUpKy0AEGYRlE7KDZbCKv10fZWVlwxdKBgwcIfYHRnaRt27bUuXNn6t69u0ogMZaWOV0mMaSGW5i3g+UPSSKIA4TR0Wq1kM1qK48hBAACDgGOANLs7GxVcxBFsGEZRDu69PT0xQsWLHi0X79+h+rZqZTDFQVEAVFAFBAFqkQBgcEqkbH2DGKoM/jEuHHjymEQwAXQ41Iu27dvpyVLltDGjRuVexYAB2BE6RnA4JgxY+iSSy4pLzyN77h24KnUAMwh/g8giCeyhgGDeAVYwtoYYbOrDGdAKh6wDuJvWAYBj2QK1SpMS0srTktLWzxnzpzUQYMGHaw9Z0FmKgqIAqKAKCAK1BwFBAZrzrk4KzMBDD766KNDiouLnxg7dmxntgzCAtesWTMFd5s2baK33noL2brUunVruvDCCxUo4rFv3z6UdFEWu0mTJtGll16q4gfPtM4gwA/QCOgE2B04cIAyMjLoyJEjyvrXrGkzOq9dO2rcuLGyPGJbgCYe2AZgikQWWAbDMPj+nDlzZggMnpXLR3YiCogCooAoUAcVEBisgyf1VIeEdnQTJkwY6nK5fgKDAD8kaMyePVtB2rXXXks33nijAkFO7ICbF/2BP/74Y9qxYwdNmDCBOnXqVP796VzFAD5YBgGFq1evpvfee4++/vprBXmAvzat21CL5s2pSZMmav9wRwMa4TLGfhFjyB1IAIOrVq167+mnn54xZMgQcRPXs2tZDlcUEAVEAVGgahQQGKwaHWvNKGEYHBKGwS5sGYRlD+9ffPFF+v777+nWW2+lkSNHKgsgx/lxeziAGSx7S5cuVa7eiy++mJo2bao0qNjXuKIwcPfC2vfZZ5/RO++8o6ATv0W8IpeR+X7rNtq1axf16tWLnnrqKVVrEEkrmZmZIcugRuVuYsDgggULUgcMGJBZa06CTFQUEAVEAVFAFKhBCggM1qCTcTamcjIYRKweoO+vf/0rDRw4kEaMGFHeYQTzwneAQFj1YCUEDALqEMcXGxursozZeniq4wAsfvTRR3DxqtjD3/zmN5SYmKhczfg9ElU2rP+SFi1aRGvWrKHBgwcrSyX2l5WVpb5H8WtPWRnGKFqxYoWyDA4bNkxg8GxcQLIPUUAUEAVEgTqngMBgnTulpz4gAwzONsYMwiq3ZcsW5SYeOnSoKjPDJV7wyoklADYkdgD+AJB4cJ9hvD+dmxjWvX/9618KAs8//3wVG4gxUV4GsKmSRbw+2rVzJ7322mu0cuVKmjFjhopNRG9iJKDAMgh3c1paWuHKlSvfmz9//gwpLVPPLmQ5XFFAFBAFRIEqU0BgsMqkrB0DnQwG4YYFDLZv3165i5E1zD2Hueg0HyGgDTF9ADdAHGCQ6wGeToXdu3erTiLnnXeegklAHbe0w/7sNhtZLVY1DLaFVbBjx450++23q3hB/BYJJG6Pm2Hw3Xnz5iGB5Mjp9i3fiwKigCggCogCosBPFRAYrGdXBWBw8uTJQytmE8Pyh3ItgDSAIICPy8lAIlgDuRsJ4v4Q58d/45XLypwuZhDJILAEIhYR46hewz7fCdnIJhSgDpeTQXLJf//7X5o4caKaA+ARnVAMlsFF8+bNe0xgsJ5dyHK4ooAoIAqIAlWmgMBglUlZOwaqWGcQ8KfawZlM1KJFC5XEAVDDgz/nbiH4DN8B4JDUwfUCjdtzRxJAIX6PJx4MltxiDt8zDMK6yNuo7YO6shYCCAGAb7/9NvXt21fNUWUWk87ZyAUrVqxYNHfu3JkCg7Xj+pNZigKnU0DXdXN2dra9rKzMVlBQYC0pKbEUFRWZcnNz8T6ioKQgylfqi3a5XDFur9vh8/kswaBmCgaDJqIA6bpJ0zRNt1pNQSJzwGoyeR0xDnekLbLUHh3tjrbbPZGRkZ6YmBhvs2bNfFFRUf7IyEivuYXZRznk7dq1a2hBkocoUI8UEBisRycbh3oqGERpGQAexwAywAHQYDXEg13CDRs2LN/O2L+Y5eR4Q4ZBWAPxZMDEK4APYAnAY1cx9umwRyhQBAzib9Q7RIwikljgKkbMIN6np6cXLFu27J0XX3xxpvQmrmcXshxunVBgz5499gNFByIO7z/s2LNjT5MjGUcScvLzm5eWOht5y/wxQT3osJhMEf5g0Krpul0zmx12qzXKarNGW8wWB2manYjMpGkmPRjUgjr6qodvQHXSNZMpQDr5A3qgTA8Ey4JBvSwQDLr9fj+eZbqul2ma5tF13UVasNRisZfExkQVNm3cNL9JQpOsVs1b5Xfo0KG0RYsWZU6n0ztw4MBQJXx5iAJ1TAGBwTp2Qk93OKeDQVgG2aoHyAMEImM4JydHvcdncXFxqrYggBDuZWzPQGi0CLLLmAtHA+zY/YxXgODhw4fVUyWGhDuQtGjWXLmhEcdoBFHMAaVlSNNU0enVq1fnL1u2bNHzzz//WP/+/bNPd+zyvSggCpw7BXRd1/bu3Wvbtm1b9BdffNF49+7dbY8fPx5vslga22y2hhGREfEWs7l1MKA38/m8MT6/LyIYCNqCwaAFz0AgYA4Gg6hAb9E0Dea/Ew6GY5z51XhjiveGzwNEFNA0Tb2aTCaf2Wz2mi1mr9Vi9dht9hKz1VLg8/syPaWlxwOBQKFm0godNkdekyZNjnXq1Cn74osvzouPjy+98MILS8+dorJnUaDqFBAYrDota8VIHDNYVFQ0G+3o2E0Mqx0sgwyDOBiA1969e1UiB4CtuLhYWeuQAYxi0L1791ZZx3ATc5IJWwTZ0scgaIw3xNiw7KHv8TfffEM//PCDymLGo2FcQ2rTurUav127dmo+IYgM0OHD4Q4k4TqDgMHly5e/8+STT84cPny4wGCtuAJlkvVNgbS0NMuXX37ZcOvWrW2ys7PbBYPBxLi4uPP8fn93Z6mrhd/niw34A5FkIofZZLZarVYTt7c0xiVX9hnHKxu9EwyJfGPKN6XsjcDaZHyPUBQOaeE2mPgsEAgEYD00mUyeCHtEicPhKLTZrFlBjfZZTKYM0sxZjRo0yLjssssyhw8fnte2bVtYGZHfJg9RoNYpIDBY607Zr5swdyApKSk5AQYBebDGcdkYLI7ILv7qq69o//79Ctaw4HLBaQBh//79VU3ChIQE5V42Lr54z/GDFa2GWHBRVHrFihWqtR3G5j7EyCRu3KgRdenSRRWz7tmzp6otCHiEJRFPuIKQTZyenp6/YsWKt+fPnz9z4MCBR3+dMvJrUUAUqCoFYAV89dVX7WlpaY2PHDlynsPh6Knrer/CwsJuRUVFzWJjY2MsFovNZrfDxgeznVo/VGiKxaI8DqgsgHUlJiaWIhwRFB0VTdHRURQZGUWRUZEq0S3CHqG2sVotZEIoiinUI53UkDoFA0HlNi7zelXlA4871Au9tNSlwlNKXC6VjAavB/72qLCVUior84T6p4fjnhU8qgQ2N7wSfqvFWuxwRBxv0rjJvsjIyC/dbvfWZs2a7b700kuzbr/9dpemaSFftTxEgVqigMBgLTlRVTXNiu3o2DII6x7cv4Az9CjGAon3AELAGOAPlkOAHCx5eEUJmmHDhtGgQYNUqRksmLygs6XQWJaGYRHu3g8++ICWL19Ox48fVxZAzAPAB/A8fChTJbNccMEF1KdPHwWOAE4Up8aCjnZ0KDoNGFy2bNnbzz77rMBgVV0gMo4o8CsVgCVw4cKFTXNycjoQUV+32z2opKSks81ma2q321WjcQAZW+xQcB7rB9Yd3JBirUGCGorZA/jwVHCooM+qvBN44j2efLPJcclYc9glbLT6VbQGYg0zPrHmYQ2CRyQ/P1+te7hRxRrFrTDxPSfBYT8ej0f3eDzu6OjoAy1atFhtNpuXx8bGfjN48OCjN954oySi/MprSX5+9hQQGDx7WteIPZ0MBrHYxsfHK0Bbu3atStTAE4spMnlvvvlmBX+AsXXr1tHTTz+t3Mb9+vWj6667TlnwUDfQmIFsjOkxxvOgVMzChQuVmxidTm655Rbq0KGDWpjhlv7XP/5JS5YsUYCIu3X8x+KBBx5Q42NOyCbGnXw4ZlBgsEZcWTIJUYDob3/7m3XXrl2tMjIyrnE6ndc2b968a2JiYmx+fr6WkZGh1ozmzUMxwfg336ZNm3Low79vhjujexjgx+WojK5ivDdCIcMgJ8Bh7cKagjUJr5W5h41uYaxt3EUp7CZWUKksih6PgkQUvj948CDhWACMgFocD26kNU3zZmdn74mOjn6rWbNmH3Xv3n3vH/7whzK5LkSB2qCAwGBtOEtVOMeTwWAwqFO7dm1px44dCsQ2bNig7opHjx5NU6dOVVY5wB0WVJNJoy++WKcADRa8K6+8UlkIYb2rzCLI08fCipZy//jHP1RLukGDLqc777qLktu3V65fs3JD63RgfwY9+OCDtHbtF9S2bRs1PtzRXJswqAfJVVqqYHD58uULFyxY8Li4iavwIpGhRIFfoICu66Zp06Ylr1ixYkKbNm1GjRw5slWjRo2s+LeOeqEoaI/QD1gAY2JilLUPoMZQx6DHgIe/uaKBEfz4PVsIjb9ncOTYZYY65fINBNTNLX/G743b4LDxNwBQeSEMv8F32Bc+w00p4BCVDnBs2BbrJKyYixcvzjx8+PAbTZo0WTh48OBdEyZM8P0COeUnosBZVUBg8KzKfe53VjkMhuoAolfw+++/R5988jFlZOyn7t270YQJ42ngwMvIH/CT3R5avNVdO5nowQcfohUr0mj48BF07bXXqQxjhwOxg6E4HSMY4sh1XVOQ+dxzz1JW1hG6//4/0eWDB5AjwoYEYQoEghQMmMjnDdC6LzbQ3Xffqxbf5OQk+vOf/6yyi+G6AQzCTbx69eq8zz//fOH8+fMfHzx48LFzr67MQBSovwp8/PHHre+99977R40adcOtt97aHHG/77zzDr366quq9SS8B4A1gCBXFgAQMgQy1OEzbMfWQS53VRkEcqkrBkP+HcMgWwSNkGd0HVcEQnYbsxWRXcucYAILIRfJh1sZD3z25ptvUqtWrejxxx9XHowXX3xx7+rVqxfHxsa+8dlnn22rv1eFHHltUUBgsLacqSqaZ1bWpsgJE6YPcTpLZ998882dk5KSye8Lqrt0uGwKCvPpn/98hdZ+sZpGjrySbrv9VoqPb0Z+fxkdz8kmr7eMmjZtTrExjWjz5q005Q//R5079aQxY1Lowgt7U4MGMaSZUGzaR0HdHwJC/E+zUlmZlz788EOaM/dpGjToMrrzrlspPjGOso8eoGM5RykmJo7atelMFi2Wsg/n08MPT1d33jffPIZGj7qa3KVuKigsUjDoDrmJ85YuXboQRaeHDRt2vIokkmFEAVHgZyoAq2DHjh3vG37FiAm/v/X353Xr1s2M+Lp3332X3ln0jkoIQz9yr6dM3dRxSSqAHlv/8Bms/2wR5M8BV5W5iTl+kN3DDITsJmarntE9XBH2jJZChjx2L1dmTWSXM46NH7AKot86wmimT5+uvCi5ubmBt99+e/P777//0tChQxenpqYW/0xJZXNR4KwqIDB4VuU+9ztjGCwpcT8xbtzNXZLOSya/P0Bms0W5iY8dz6ZFixbSjp3b6IYbr6XrrhtNmYcz6PNln9C2bd+Q1++lVi1b04jho6h1y2SakTqb8vNKKWXMLTRkyOXUuHEcBQmlG7yEKgsmDa5fWP0QbF1G//jHK/TWwjdo8t13Ue8Lu9GGr1fSVxvTqMRVTNExcdSty8V09fAUatwwkV5+6V8qtvC234+j4SOGUlmph4qKneHexB5avUbB4Ftz5859XGDw3F9bMoP6q8DLL7+c+Pqbb77wl788PKhv374xHD+M2LpFixapygFt27ali39zkXKlIrwE8AXgYwjkGGNAHT5jCyFXJTBCH0CQvz8VDLJlkGMHK3MVMywyBBrjCwF/RjhklzLONOIfEVYDNzHmCBDs1auXinHGY/PmzbnLli17a9GiRS9t3br1h/p7dciR1wYFBAZrw1mqwjnCTTxx4sTBTqcTMNg16bwOarHD4tq6dRs6eHA/vfHmf6jUXUIpKTdQm3YtaenSj+nrb9aSzR6ggO6jgI8owh5D9959P3380XL6Yu03NOamW2j0qFHUtGljCgRRt8tHZouZggGdCgtLSCOrqhX4xOwZtO37zTT57vGUeXgPfbtlHQV0F1msGrndZWQ2RVPvngPoqiuuox3b99Gf/nQ/3XLzOBo58mrSAzoVFzvDpWUEBqvwspChRIFfpUBKSsqoyKjIWVOm3NcxuUOyBTeBKO8Cq1lmZqZKSluzZo2qFIC1BhUEUJ0ArlV0F0I9UbYYVkwKYQug0aVsrC9orDHI73EwXN2AC93zZxUtfuw2xuew+MHty+5h/M1PxAki5hnHg1c8MdcLL7yQRo4cSd26dVPHwSW4iouLAytWrEh/+umnn7v77ruX3XbbbaE2TvIQBWqgAgKDNfCkVOeUToTBcV1DlsGgWtTatm1N+/fvoxdfeo6aNmtEo6+5io4eO0xLP/+YNLOHomJIuYD9Pp3y85z0m979yGFvTEs+TaerrryOrrvuRkpMiCddD6iMX9yxlzhdtH37D5TQojVZ/geH01Pvp+xjB2nYsMto1w9bqch5jKJjrKSZdWWhLC7ykEWLoeuuTaHmzVrRnbdPoNGjrqXrr7+ezGSmwiK4ifVQzGDYMoh2dP3798+pTt1kbFFAFKhcAdQU7Nu37+PX3XD9nddee23TFi1aaOzqhRnf5/epWN9Dhw7R7l0/qFJRKCFVVFSk1ghYEbl0FayHqGqA0jKILVS1BCMiyq2H7AJmwOO/jSWtKs6SvzPWQa1YmBrWQEAgsoPRDQlWP3ReOnDggMoeRjksHAOAEfMCwCIbukePHqrqAZLnjMX3sR32t3bt2t1vvvnmvyIjI//z0ksvSS1U+UdUYxUQGKyxp6Z6JvYTGETMoB9dmYiSk9vTvn27af6CeZSc3I5+c3Ev2rZ1Mx0+sp969upALvdx+va7r6lhXGMqK9PJV2airp0votVpG+nKK66l668bQy2RdWwKzV3XibKzjtKK5Wl02WVDyWIx0f89MJnMVh/FNXSQsySXOnRqRy3im9APu3epRTfSEU0ed4CS2nWigZcNpwfu/wsN7D+Efve7FDLpZioqLiIdpWV+hEGJGayeS0VGFQVOqwBAcMeOHVFjxoz5+4MPPXTVkCFDohs2alheQ5BLSqGYfCDgp8KCQgVVsKodOXJElWpBHT+UaYEFjmMDcXOKeELAIOALVkO2HjIcsivZmHBitBIay1lxfUCOGeRyMUgC4WL2gECUssIT27PFEONj/2i/iXhAPAGrsGqiPqKx4D4n2EE4AOe6desKPvroo/d37tw5f8mSJTtOK6hsIAqcIwUEBs+R8Odqt+Fs4iElJSVPjBs3rotKIPGHEj0Ag/v376H58+dSUnIbSkhsRnv37qI2bRNpyNC+9PU3X9ALL/6VEhMbUmJCW8o57qS2rTvTd9/+QKNH/o5uvCGFEhNbAQNVdrDX66PdP+yh/36ylO68cxIFgl665w93kNnsJY+viBISm9I1o66m6JhIWvjOItrw1Ubq0KEt2aw2KnWV0XXXjKMF81+ii3r3pVtuvoM0XVOWQZ3CCSQhy6DA4Lm6mGS/9V4BwODXX3/dfNy4cf9+dMaj/YcPGxEZ1zCO9GCoKxuSvQBl6AwCt3HQH1BeCFjOAGSwwAEEYXnDK/7mGqcANcAbl3jhmoDGnufG7kbGAvdGy5+aBwKXww9j72KON8QroA/jATYR98cWQAAfQBAAiFcAKmdAG9tu8rhc9BpjrV271vP+++8v3bp169OrV6/+st5fMCJAjVVAYLDGnprqmdhPYbC9gkEsbkggyc4+THPmPkUtWjSm6Bg7Hc/Jokv79qELf9NDxRK++dZ7FBdnpS5dupLPayKbJYYy9mXRrbeOpxuvT6GmTVtg6SV0hMKivnHj17RmzTr680PTye0poT9OmUhHsvaTTm7qcX4XuuqKK+jo0Wz6zxtv0p59+6h9UgI1b9aE8vOL6JpRY+g//36HLrn4cvr9LeMp6A9SfkEB6RRQ7ejCbmKBweq5VGRUUeC0CgAGv/322/hrr7323/c/+EC/0aNHO1BQ2lhwnsvIKCgMuw0AZ4BCowsXYAXg47i9UNu4UuW2hQsXr9wlBIDIVj5O6uDyLwx+FeMKORaRX9nyCLiD5Q8AiM/wCiskWxy5XI0RJkOeD708PhD7qgiDmNfy5cvdixcvXnbw4ME5aWlp604rqGwgCpwjBQQGz5Hw52q3IRicPNTpLHwiVFomyQCDbajYWUSzZz9ONruJ7HaNcvOO0nnt21JkpIM+/ey/lJ2VrUCvTZvWFBvbiAryXeQs8tLU+x6ka0bfoLoJoMagxaLR8ePHaNnyZbR37z6aPm0mud0ueuDBqfTll2vIEW2ili2bU4sW8Sou5/vt21SmcqNGMdS6dTx53F4a0H8offD+Ehp9VQrd9Lvfk8vpooLCwrBlsJRWr0kXy+C5upBkv6JACIi0bdu2xY0aNervY28eN+yGG26IRnFpxM/hwdY67hNsgssg/GCA4m2MMMcZxPzK1kCjxY/LwmA4TtrgMXhMo+UQ79miZ7Qi8nzYoseJJwyqfByVWRYBigyGeOUba/wW1s5PPvnE+emnn35UVlY29/PPP98iF40oUFMVEBisqWemmua1ZcuWqOnTpw8tKioCDHYCDOIOO5Th10ZlAgMGi4rySCcv5eRmkz/gCwdQF5EVLp6gTwV5x0THUdaR49Qgtik99OA0Gj78CnWHDcug2Ux0KPMAffDhYnIWu+jhP09TPYVnzkylhW+/TrENIoi0IOXlIVbIqxZzXQtSbKydEhKakN/np27delPayg10372P0PChoyj3eC4VO4tJ13SV7SwwWE0XiQwrCvwMBXRdt15wwQVPnN/rgluvvvrqJr1799bQZQSWNTzYUmcxW+ApDncxMpW/GnfFxaLZ6laeiBIGS04CMYLmmUy1IugZs46NoMmlZLgzinH/FedptAbyfGHdxL6QHIMe7p9++umxtWvXvt6uXbsFr7322pEzmatsIwqcCwUEBs+F6udwn4DB1NTUYYWFyjLYEZlwcLlERNhUQHRUdCTNm/c07dy5jdxlTnK5islVWkLHj+WowtEmzUw+v0eVkHE4oikr6xh1aN+Vpj3yGF16aV/l+gEMalqA9u3fSwvffpPs9giaOuV+Vcvwtdf/TU88MZMs6r8TQSp1uVULugDqeQV8FBNrp0aNowgWhHZtO9Gmr7fRs/P+Sb0v+C0dyTxChUUFCiJLPS6BwXN4HcmuRQGjAkOGDLnGFmF/9MILL+x8/vnn27p3604t4lsoIETReeUiRnu5MBwa3chGyxy/ZwsfQ1ZlJWMqdjgyWuiMc6uYOcwZyBXPIJeT4blivhUf7Ao2FrZm6yWDJOIeUSx/x44d+oYNG3Zv2rTppTvvvPPvU6dOdctVIwrUVAUEBmvqmammeZ0Ig+MUDPp8iBkMtaOLiY1WHUiWLP0vFRblqc4jLpeT3KWI0QmS1+snm91MkZER5IiIovz8AhrQfzD96U8PUdcuPVTfYk1DsHaQ9u7bQ6+/9h+Ki2tIf/rTAyqYfN26L2jKlHuozFui3MmlpR5VjNqEAG47WlAFKDY2ghyOCGrUsAUdzS6gV/+5iFolJtGhjEw6nnucyBSgMi9iBkNu4r/+9a8zL730UulAUk3XjAwrCpxOgfvvv7/Ff5d+9uTgywddlZCQ0KhVq1Ya1hN0NYqJjiGT2UQ6+hAjkaRCvF1lVj4jmBlBsDKIrOz3PF+2+jFUcvyiMfGDP8NNMd5zJ5OKY/C8ja5vdiVjvoh1RDma77//XpXROXz4sHfPnj2rv//++/m7d+9ecjoN5XtR4FwqIDB4LtU/B/v+EQbzZ48bN64Du4lNJgu1bt2KGjZqQBs2rKf/vPZvysjYSyazTk5nEblcHvKU+pSVz2RGFcGAqrWVczyPJk2aQrfdehclxLdS5WRMZo1MJp327NlNb7zxBlmtNnrooYfJbDaplnaTJ0+gbd9/q+oOut0eVdoGCyzqkSFWMTYG7arQ49hMPbr3ovlz/ko+r07Zh49RcUmxykp2uZ2Uvjotf/ny5QvnzZs3U3oTn4OLSXYpChgUaJeUdEvnzp3vueCC87tHR0dHhGqXtlWt6FCHz26zU0S4/RzAixNIjCVgGLTYPQvIwrYMXdyf2GjtY+BjKDSeFP6O6xJWTGzBttyVhC2BFcfmWENjFrPRXY04QUAgAPDbb79VyS5+v1///vvvD2dkZPyjadOm//j444+z5GIRBWqyAgKDNfnsVMPcjh49GjVx4sThRUX56EDSIWQZ9JHZHOoKEBXlUJZA1BpctuwzBXaANhSmdhaXkj/gp8hIq4JGxMXAOjjr8adVHcHoqBjylvlVuzibzaxcJa+99hpFRcXQtEf+Qk6nm2JirTTriZn09jtvqlgiuIhR1ws1yGx2G8XERJHNGupjDKvhk7Pn0uUDhpLdFkX792bQ8ZzjpJl0KvN5BAar4fqQIUWBX9r+7nwAACAASURBVKrAiy++GD1r1qyp3Xp0v61Hjx5tmjRpov77ggxdtJ/DjWdyUntVsgUAxTGFRkBjMOQkDvwe8czcNcRo4TPO82QWQ96G4/uMUIixuPUcfq9c2uilHn4a52BMSMHvMH+sW6iXuHv3bkLbPayHPMbGjRtLDhw48LGmaS98++23UlLml15U8ruzpoDA4FmTumbsCDA4adL4YfmFhbNvHpfS4bx27dWdNyyDgEFkA9sjbPTRR4vplb+/TIcPH1T1tXy+gHIV22xWIs1HpAWouLiIbrzxdzR50hRq17YDURD1w5QzRUHkgQP76dVXX6Xi4hJ6Zt4CZS30B920c+d2ejQ1lXbt3KVA0+dHCyg3WW02io6KJm+ZT4Eg2ju98rd/ktVsU/2Nc47mUH4hugD4qdRTqmBw2bJlbz/77LMzBw4cKNX9a8YlJrOopwogs/iee+5p/cmnnzzUqlXr67t27doEBZpRt09Z4Px+5TI2tqFDGRrAIqyEnORhtOYxDDKAsXuX6wMakzgqk50hkcHOCHrcJYRLx3C9VS5JY/wtu4ERD5ibm1teNBu1EfE7HgMZxJs2bUIh7dUWi2XupZdeuvz5558vq6eXhBx2LVJAYLAWnayqmGrITTxtWH5h/uybx43r0K5tUjkMdurUSS3MDoedso9m0csvv0jvvvuOgjWrJYKCAbhyy8hq05SrGPGEv//9bXT35KnUKrEd+f0IFddIMyFgnCgrK5Peeust2rZtO/3j7/8mq9VEmtlPGzaso1mzZtN3331HXp+HIiKs6jdwF5tNVvJ7NZWc8sc//pEmT55EpS6nsiBm7MuggoIita2nDJbB9PwVK1a8PX/+fIHBqrg4ZAxR4FcqsGjRIvPrC18fsWP7zqmkU9+WLVta4X1A7GBcXBwFfH7V8SO0zjhUBw98zgWdcTOKGn/4nt22xhIvmJ6x9Av+NiaEVCxBYwS6ypJQjIfL++OC2KhpyEWxCwsLVVFsdE/B/GFRxAO/wT7RTQVt9g4fPgwQPNq0adO5I0aMeHPOnDlyk/orryn5+dlRQGDw7OhcY/YSgsGHlWVw3Nhx5ZZBmy2C0I0EcYBwEy9fvowWf/AuZWYepObNm1HLlm0prgFaL1nJbPGTx+tSBapJ12j48KvpsgGDqUmT5mQxWVUJmbz8XPruu8304Ycf0KGDmfTKK/+gxMR42vXDdlq06B0qLHRSQkI8NWgQTWaLRkE9QEXFTjqalUvZR/Lo0KEsiomOpj9OuYcuvqiX6mhy+NAROp6TpxZftKMTGKwxl5VMRBQoV+DFF19s9exzzz1U4ioZ27BhwwboOwz3KYCvZUKi8j7AVayshYFQRxK4gvHEdoBBhkJYFRkOAY/4m61wDHdcOxDjVawfyHAI6x2XreEi1ewm5nZ08JDgPXdBMRa45rhFzhjGvlAEOzMzU7XTg8sYbmIAo8PhWBsXFzfjyiuvXJ2amuqXS0MUqA0KCAzWhrNUhXMEDE6b9vCw4uKiJ8aORTYx6gz6VWJIu3ZJCga/+moDffXVl+SItFOHDsnUokUzio6OI5slkiw2E/l8pcpN7C1zU1FxMdltkdS2bRLFxTWm4iInffnll7Rq1XI6eChDBVZjUb3h+hvpzrvupJISp6pZGBkZTQ1iY8lqM6lkFLiWAwGd3KV+Kikuo6NHc9SdNjKax427kWJjoulo1jHKLyhULmO3J2QZFDdxFV4cMpQoUAUKbN++3Tb21pv/r3HDRndfcMEFCR06dFCQtG/fPsrLyVUQBYsg1hoAIjqAAAQ5q9dYHBrvjaCI95zti1d2F3N5l4r1A43JKQA6bm3H2crc4o6tgRybyC5kdl0DIJEYwhZCwB8+Q7eSjh07Euoq4rsPP/zQFxER8UKzZs1eevfdd/dWgZwyhChwVhQQGDwrMtecnXDR6eLiotkpKSkdEdSNHsJwy7Rt204tzHB1oFtIkyaNqVnzpioLMNTaEzUEA8pVbLdZlTsZCSVeb0AtyhazjXbs2Elr164hp7OYWrRorj7nu+0rr7ySWrZMJIcjkjRVr9BLfr+PdD2gys5omolsVgcF/JoqOu0sKabt27+nzp2SKSoqkg4dOERFRcUqQSUEg6tVNvH8+fMfl5jBmnONyUxEgUGDBv2hVZs2U/r17duuV68LyOUqpZyc43Q0+ygdPHgwXMS+QP27xxphRz/gqCiKiopW7mNYCJFIxm5YKMqt7JTbGN1E0ApJ08hsMZe7lLEdu5GNcYKARM4aNloQjbDInxvdxABXPLGGoXQMxgHEAv6aN2+uiu8jLhLWS3z/3PPPufWgPq1nz55v/OUvfzkmV4IoUFsUEBisLWeqiuYJGJwxY8ZQFJ0eM2ZMJ7SOwt0yFt/k5GTlhuEYHdQM5ADtQACwhrg+ZAGG3DmoBRgK6A5dRtgGbhMEWCMwHDCoSsb4fAow0eQdiygWeMQHos5g6G69jHQgnmpVpZFZC7V4wv5VUDfpapwD+5GxV0xBXVcwuGbtmrzPP/8cMYMCg1V0fcgwokBVKHDVVVfdk5iYOOW3v/1tUq9evRSg8VoAdyrWCLhXjx0/rroKoY85YAr/3tW2uPU0h9zHnGASGeEodxHz58oSiNqmeDW0umPLnzEjmMvBYM1idy/WJu5zjFcuZYPPsT32gxtkPOG6hssbaxieiHXEOsgdVrDt/9zjHp/uf6hTzw5vPfyHh3OqQksZQxQ4GwoIDJ4NlWvQPtCbePLkyUOLi4tnAwYBgKFsYhN1795dLX68aLLLhVsshQAttOhigQY48kKIhRzbsVuHa4jxnToAEO5ilGIAKGJx5f84wP0CEERhWtUaD22rNE3NC/vxe0Pt8g5kZFBefn55zODqNavz4CYWGKxBF5hMRRQgoquuuuruxMTE+xgGOWaPY/iwPmDtwE1diauk3P0KV2txURE5nSXkcbsVHGJNUFAX1CkYDKgkNawLeOIB7wQ6GBnLv7DL2RgfaLQCGkvMGPsVA+6wrmF9ggsYN7AAQLwCBvG5sUwNxyEq66bdTvOfXeANBPWHO/RIeuMvU8QyKP8Yao8CAoO151xVyUw3bdoUOWPGjCEulwtu4s4Mg1jMkE3MDeZ5geQ7dXbXYLHE4gxXDpeDwOKIzGC4UlA2AnfNxgw/fA5QRD2uTz/9lEaPHq3qjnHMj4rLUT4a/B/+F8rS4/idoD+gFmjAYG5eKIGkzFtGq9esyYOb+JlnnpklbuIquTxkEFGgShQYOXLkPfHx8coyeMEFF5Rn32JwrhWIf99mK7oOhW4w1U1oALHIoUQO3DziFYCIV1gPYVUs83jCqwSpOD4AJQrWcws7Y2kYtgJybCHWHKxhnM0M4MMTkIekFrYAwu2LtbBiDCLf/PIrzxuv2H7Bc8/6/xdQPa17167/ue+++7KrREwZRBQ4CwoIDJ4FkWvSLgyWwSeMMAjYQvkHLIyVxdHwnTZbB7EdFmu4f/F+0aJFtHfvXsLCf9FFF6k7aa4Nhuw8uI9XrVqlnnfccYcCxvPPP1+9qn7GGjKKQ+2qVNsqs1ktxKqGFz7TdTp44IAq7QArALuJBQZr0tUlcxEFQgowDPbp00fBINfw45tKtvyrG0DAoAoG0Qnv+N8+r0N80wmwAxR63IDBEFQyDHp9XnXzyCEuxrqF+BwAyNnKnJDCiSgMfXzujO7kyopcs3WT10IGQ4z33PPP+3UTPdoxKfnVBx98ULqOyD+IWqOAwGCtOVVVM1HA4IQJE2AZBAx2gWUQLl4siEgmQXA0u1CwR15guT0UPsOCjHgZ3Kmjwwi+27hxI23ZskW5VNB+Cq5gwBxcvbizBwyiXRP2A3cLthk/fjwhZlHF54Qtg9g3/oOABRf7QeYxElgaN2pEx7KzKSc3V8UMlnm9KmZQYLBqrgsZRRSoSgVGjRp1d/Pmze+75JJLymGQQQ2vACcFiGZTyIugk7IKqmUAISMmU3kpGGOtQMAf1ggFdlabunH0Ic5QD54AgrxesZuYawiy9ZAhD58zDDKw8v55vwylPDe8ciwizxOvAM75zy7w/y8RLrVtp06vPjJ16pGq1FTGEgWqUwGBwepUtwaODTfxY489NrikpGTW2JSx3QBjcLkyDMJVYgRAXgitNquK2cGCiQWU77QXL15Mn3/+uYI2uI4BlrDeYdEG5LH7BN1N+vTpo9y92AbWQzSyxzgARj/iDfk/DMFQm6ivvvqKXn75ZWrUsCHddeddKtuw2OlU80OdwTVr1+R+/vnnCxcsWPCEuIlr4MUmU6q3CgAGmzVrNqVPnz7te/furf7NGuEKa4gq3IwktXDiGCrVMzAau5FwfCHWHq73p2oNaiby+3yqrmko+exHkDTCJMDNWMCaTwqXsDF2MzmhBV0obqU8hhrWS7VGhcNa2ELIlkGsZc8+95z/fzNJTU5O/rdYBuvt5V8rD1xgsFaetl8+6czMTMekSZMGezweZBN3Q69QwBlADp0CTBazqg2IhRKlE6Kio5QVDnE8KOUAaOTFk98jKxALNayFsObBAoiK/CjJACsgaoq1atVKxQnyIs3JI9hGFZ61WpR1ENYBuIoBk2vWrKFHHnmE3K5SmjJlCl1y8cXk9fkUOGJOq9eszl22bJnA4C+/HOSXokC1KDBq1KjJCQkJ9wEGe/bsqSCOLW7YIcMgxxYzWDEMVrTCcewexsF6hbG4+LTRcoffGf82JqwYAZM/L69piH7EYY+EERaNGcoVxzVaOtUNcoSd5i+YDzfHo926dXtVYgar5dKSQatJAYHBahK2pg5rhMGUlJRu7c8LtaPDwopewEuWLqG//u1vhHIQiO1rd147BWAANFwsWDyxGCPAGnfCeA9rH1sBjbE6vNDznTkHcxv/o4C4Q/VbE2IG9ZCVQCfKzs6m6dOn0w8//EB/vPcPyp0cGbY8Yj6lbreyDAoM1tQrTeZVnxUYPXr0JLiJL7744mS2DBotabiRZGuh0RrImjF4MYwZi0OrUBJTyL3Mawp+Z0wcOcHCZ7AaGuGO16HyRDYVq3IiTPJ8+HecsWycH4fVWGxWevbZZ73/u6ed3rFXx/88cPcD0oquPv8jqGXHLjBYy07Yr53uySyDWJwRP/jqa/+hd999V1nxENN32cCBCtTwQFYvu2zwyoVWVQJI2EVjXMyNmXjGGBtezNnto8pOhOsMYpE9dOAg/fOf/1TJJqmpqTSgX3+10GcePEhFTqfaBWAwfXW6wOCvvSDk96JANSjAMHjJJZck48aS6/YZY+yMQGVMWjPG7OFzLgKNdQPJatxJpDILYMXkDoY3viHlv1WRfItFWRG5OgL6JleEP+N6ZgRC3jeOh9czwOCCBQsEBqvhepIhq18BgcHq17hG7YFhsLS0FAkk5W5ilFSAm7igqJC++eYbeu+995SL99Zbb6ULL/oNbpdVjA43aMd3eBhjcYwxQXyHzQdvrFloDO6GZRAwqOoJBgO0betWenvh27Rp0yZKSUlR+0fnAfwH4Qj6gObkKAtiuDcx6gzCTSylZWrUVSaTqe8KjBw5clJ8fDwSSBQMAuDwOB0MGm8qOauXLYcIZeFQE45r5pvMiq7iilDHgMnrEK9VSIJDqzyVnRwMmQaN1sOK57FiUonAYH2/0uvO8QsM1p1zeUZHwjCosonHpHRLDncgAQyitIw9wq5Ktyxbtow++OADioqJphtuuEElf0Q5ItVdMBZi3KHzXbZx4T3ZQspZfLwt7srZ9YPvCgoLaPO339J/P/kv7dq5k6655hr63e9+p2p/4Y4d4x4+dEhlE2PJNsDg2wsWLJAOJGd09mUjUeDsKHCmMIibzHCB0RMmxusMF7LHDSTWAtQxRXiKutkMu3RDf4RAzmgZPJmVkHeEsQGCKITPscoVIZL/5rFOBoMqUc5uK7cMduvW7TWJGTw715rspWoUEBisGh1rzSiAwfGTxg/2lHhmp4wZ0xWuYUAZ4AzZvQryTBoVFBbSsuXL6MOPPlJ386NGjaJ+l/ZVSSWw5AEe2c1SEQqNLh+2BvBCjW2RZII4Q7yHZRDJJl+s+4KWLF1KzmInjRg+HB0M1L4wFjqQ4D8GGfv3q6KzWPbDbmLVgURgsNZcfjLReqLAyJEjJ8bHx089nWVQC8fpIRtYhYqEgY5hEH8jhAVrBcJSWrZsWd55pGKh+orgZoRBfMfrFCeSYN0DDB49elRZBVUzTENLu4qnypjcUtFNrGDQZqMFzy7wapr2aFcpOl1PrvS6c5gCg3XnXJ7RkRhhcCzDIBJIrFbq2rWruuvWw63hcnJzaPXatbTs88+pqLCILunThwYOHKhiCxs1aqT2x0Vkjdl5FbP2jAkjeI9FGHfl6E+K2oTr16+nLVu3UITDQVdccQUNGni5qlPILmkK6mo/+/fupbyCArVfFJ1OX52ej97Ezz777EwpLXNGp182EgXOigJhGISbuMOp3MSAQaO1DfUCEQZSMdsXkwYMoioBoAt2wXKOVLbFn/6nzOg6xg1seeYw6hoSqfUFMIjqCSoJhAesJP65MjA0wieOgRNINE2bkZwsRafPyoUmO6kyBQQGq0zK2jHQ+sz1jscnPD7I7SpFO7puHcJuYtx9ozexRcFg6Fiw3BaXlNB3W7bQsqVLae/uPapjyIABA1T3kISEBFVOhjOIK9558904KwMARA1CxOns37+/vFD1jh07KDomhsaOG0s33nAjOSIiygvOYl5IXMHCnZ2VFXIT/xgzmL98+fJ35s+f/5jAYO24/mSW9UOBM4bB0EITWm/Qji4Mg3yjyW0pGQbbtm2rYBBrU7nrNjxGZVY93gYwyOuRMRMZ6xHcxKo1nhaCRH5UjIE2fEO6Hiz/ky2GBhh8LLlnz38/eO+90oGkflzudeIoBQbrxGk884PIyMiImDRp0uVed9nsMSljegAGUR4GCRzoCmJ3OFQID+IGsUabLWby+v3KRfvpx5/Q+++/r7qUwIrYoUMHVfIFd+vc1xPjGHuNYpGFKxhdSPBEy7oDBw7Qnj171B05FlwUrMZ4902dSqhJht6jxhZPgEGMczQMg5hbOGawYPny5W8LDJ75+ZctRYGzocDPgUG4aBnalDUPljnTj23pON44MiqSWrduQ3Y7YDAEj+oG9AxgEJsYXc+cyII1CWWsgoFguPj1ieqwl6MiJFbMZD7BMmg2P9alU6dXp0oHkrNxqck+qkgBgcEqErK2DAMYnDx58kCvp2z2mDFjeiYnJZXXCoT71xEZqXqFKhQMBdGov1Fwev/efZT66KO0ZctWat8+iUpcLtV+LrFlouoS0qhxY4qNiSGbza7cugF/CATzCwro6LGjlJ+fR3m5ueRxu9XdPeAT2+764Qfq0bMHTZo0ieIaNFAuH84WxBg2i0XN4eD+DMrJC7WjC7uJC5YtW/bOggULZohlsLZcgTLP+qDAGcOgHmp5ybX6ystRcc9irD9aaD2IiHSoJDdOICm34FXqJP4p1OETbk/HcIgYZBTNV0AKV/EpYgaNFsNTwSCZTDO7du78b4HB+nCl151jFBisO+fyjI4EMDhhwoSBgUDgiTE33XQ+OpCg7AMW4U6dOlFMuGSMyWwmf9CvFmmzav2kUUFePv3n36/Sp59+Srfd9nvas28f7d23h47mHFNuGxSmtpitZDVZVPwNFvBAUCd0HEUcotVmpvjGjahzp06U1D6JWrVpQ+vWf0nbd+ykYcOHqwxivy/U7g5JIxazmfRAkKwWM/m8Xjp8KJNy8/IoQDq5yzyUlp5eCMugwOAZnXrZSBQ4awqcCQwq639QL+/zCxAz9kBHuIoq+RK2AjoiHdS2XTuyW22hNnGhPOTQwxDvd7KDZCsfWxoRegI3MWBQQWC4tEx5a7tKBuL94Ya0fNd4r9Y3Ky147lmv2Wya2bmjwOBZu9hkR1WigMBglchYewZJS0uLePLJJy/z+/2zFQy2Ty6vAQYYRJC2WpDDHUH4jt2KxvJlXtUveNpfHqY777qLev+mN+UW5NGhrMN0LPc4HT+eQ26niwJlfgp6A6qRfExsHEU1aEANmjahhIRm1LpJI2oY10BZ+nbt3UOL3ltMTZu3oFt+/3vq2LEzeb0+MmFt1fVQDE8gSGaE8gR1OnhgP+Xl5ZFP18kVhsEVK1bAMpgqlsHacw3KTOu+AqNGjZqAOoMXX3xxRy46zTHFsKpxOzqEgHCCmbFIvdEKFwpYIVWBALVQjcBYsZ3dyZTFPo3b4m+Ex2A94XAV/NZYGYETSpSDxDCwapup3Nl6yIsCqCVSsdPPv/BCmWaiWclJqjfx4bp/puUI64oCAoN15Uye4XGcDAbhekH8H17V4mw2q6bsaoEMu4kRV3MsO5umPfxn2rThK7rjjttoxJUjqHl8Cyrze8nldofcu4Eg6b4g2rorN7A9IoJsEQ6KjLKTz+mkzMyDtPTz5fTBfz8mk9VG4yffTSOvuYbMFltowQ7DoMVkJvIjlkdXdcQOHsigvPw88gWDVOoJWQZXrFix6Pnnn0/t379/9hlKIJuJAqJANSswevTo8S1atJjKMGhM4OBuIOqzcDF7IwgaS8Ioax6sgLp+Agwae5yf6aGwZZBf4REBDKK0DBevBtBxRyWsY6q7SLhYttESGDDAIM8Xv3vu+efLzCbTrKSkJIHBMz0xsl2NUEBgsEachrM3iRNgcMyYcjcxqvsDBpG9qwKz0fvTbArdKZtMpFnMoEIKeL306XvvU+qfH6ZYewR1aNeO+vX9LV148YXUrnMHimoU92PcjWZS9/Q+p4sy9+ynPbt+oPXrv6RN320m0syUV1RIA4cOozsmT6Ru559PZd6ASgzBvhC/AxhU/+EwhYK/DxwMwSCg1F3qofT09KLly5cveuGFFx4VGDx715DsSRQ4nQKAQfQm7tOnTydjb2LuKqJCQfx+FQqCzkaVJWqwpe5klkFj3b/TzccIcmz9w/4Bg6rodDAEfgyD2AbrjIojRCJduBwNJ7iEEuxC66TA4JmqL9vVZAUEBmvy2amGuRlhMGXMmPPbh2MGYRGEmxjFpPHAYocyD7zg6mYTeeHeQZiP201T7rqTMr7fSc1iYsns9xFSTmLjYqlho4YU1TCWzHaLKi5dUlhE7qISKityUZHTRaaoKDI5HJSZnU1NExJo6oMP0qWXDyQdwGm1ki8QJA3JJ3pQuYNCfT/hlglSxoH9qi4Y7tjLAINpAoPVcInIkKLAr1bgmmuuuatZs2YoOq1gkHsTMwwCuuBFsJotJ9QZNO64vLRL2DKIG1a4iY3VCs4k4QNjVrQ2clIKF51mGCwvVwPviGZSsdKhbOUfW9XBRVwRBlU2scWCmEGPyWR+Ilksg7/6GpIBzq4CAoNnV+9zvjeGQZ/P9+TYlJSeiBlE7AwWMmT3ogMJHqEFL6Du3lWMj81KNrsjlBRS5qHVny+hJ/48jeLMFrK7PWT3BciB5u8aEby7lgirijv0lZWpp8kfJJ/FSgVmKxUE/BTUzHTX5Ek06qabKK5Z01AMjtlMPriZEYejh6BQxeOYQkHmGQczKD8vj7SATmVuBYPFK1euXPTcc89NF8vgOb+0ZAKiQLkCo0aNuhMdSPr06dOZYdAIXLj5DFn9TSoXuLJuIUbLIL7/NTBYGWRibUMCCWIGGVKN5WcQs6wKVas5/vg4HQyazaZZ7c9r/6rEDMo/iNqkgMBgbTpbVTBXwODs2bORTYx2dOUwyJZBLLjqbls9wxnBqvQDanpZyBFpJ5NZo9LiAvrbvAX00etvUFOy0HkNG1MDMpHm9lCZ20VuTykFKUiOKAdFRaN1nZWcmol2FhZTpstFV4weTTdPGE+t27ULWQABjviPg9WKnBEFg4hbZBiEpVC5ifPyiH6EQeeKFSvenTNnzrShQ4dKgdcquD5kCFGgKhQwwuAFF1ygLIOcaIHxGQZhfTP2FWZLn9HiZ3QTJyUlnWAZZGA83ZwrKyBthEH8Hje6yj0cdhlzdjFc2XjyozIYxHcIsVnw/HNus0l7QmDwdGdEvq9pCggM1rQzUs3z4aLTfr//yTE33dSdLYMoFt2xY0d1960y78IJJGphROxMQCcKouWSmXzkp+goBx3as5eenz2bvlueRi1tDmobFUcNNTPpHg85iwvJ7XNTZGwMOeJiqNTnoUMuF+10ltBvhg6j30+cSF16dCdrRIRyufhU5wEwKP7jELIUWMyoLwY3sUb+YKDcMggwdcMymJ4OGHxvzpw5jwgMVvOFI8OLAj9DgdGjR98RTiDpAhhEsgaDG4BLdRZSyRmhf+s/WgZRV7BCi7pwNjFbBjmb2OjSPdOpGS2Q3BGJLYPG79S650dRrFC8oLIOhmsQYruTJZA8+8LzbpNmmiVFp8/0jMh2NUUBgcGacibO0jwAg/fcc8+gsrIywGA3hkHcqcNNjJjBUJB0qHaWWsCRTaebiHxEfj1AHt1L0TGRZDERbftqI3386uu0PX0tWQpdFG+PpDirnYJ+H5X5yyho1ahMC1J+WQnlBgN0wRVX0zW330b/z953wEdRb9+fmW3Z9N4TQhIghRBKIIBIl94s8BCwI2J9Yn/q74kVseAz4LM8ffpsIE1RekkA6dKrBAgppPdNtk/5c7+zE1f+FlQ6u37WDcnuzOyd73znfM+599y0Dh2YiaxDFCGwTgIkDYOZv/LQgGMFJBwDipS3Q6+FZC1TXwtBVEync/PymtetW0fMoAcMXqDx49mNJwJnE4FRo0bdSTJxdnZ2OrWuJGZQtZBRwSCBsTPBoLu1iwoSiRmk35O1DDGDfwYMqjKwmgOt5iOTTEwdSNTfq1XF7N/0RV3OBurfWRXzb1nLvDPHwnH8ywkpKf971tOB5GyGiuc9l0gEPGDwEjkRF+owtmzZYnzppZcG2Gw2yhlMd2cGU1NTWwpImKmq2wqdwCAnKgydyIlUWAxRdMBptqCmuATb16zDD2vzUHuyCLzNQX9UClD0Gu/dOQAAIABJREFUPGS9BuGJcejStw+6DxuJ1u3bs2IRsowQmH2DmpzNs5sDR4CQnmQrQTcMV1XxyZMEButarGVy83Kbc3NzF86ZM+eZXr16eWTiCzWIPPvxROB3IjB69Og7wsPDH+3evXs6+QyqEqzKrqkFJHS9k1xL4Ez1AVS7D7FCEZ5TwJckMTaRuiSpErN7BfKvFZKov6d9nClBE8AzmUwoLS1lx0fHpB4Le6UFqquaWHJ1SVE8WBVAyLCiK5WGfqbjypkz2wJwL7Xt0OF/nt7EnsvkcoqABwxeTmfrHBxrSUmJ8Z577iEwOHPihAlp7mBQNZ2m3ZwJBjlm9uWaHFn6jIzGhnocPLAPmRntIdkdOH7gII7u3Y+KwmJYGk3sPf4hgQiLiUZy5w5I75iJgPBIlFRWISA4CAYjScQkERHu5JjRNFkKathqHMzfSxaoA4qSO1hwQgWDostnkDGDi+bMmfO0Bwyeg8Hh2YQnAucoAiNGjLgjKiqKgUHVWsbddNodDDL1wU2CZbOLrBSNMYBIgNDNZ1BlGNVD/b2KYvo7MZOqfyB9jmRr6ol+5MgR9iTwFxQUhOjoaERFRbX4nbLJiZQSSWKAUT1Wsplm+yVzfnfTaWIGZbzYpk2bT5988knPAvUcjSfPZs5/BDxg8PzH+JLaA4HBKVOmDCSZ+LfBoKT0JW7p1an48NPcSCBNTwUhTSZ8+PGHSG2fiuzu3eHv6wdTbR3qK6pgMzUxmcXX3w+BYcEIjIlik+aePXtRXVuHzE4dERAUBIFNsJwy+RIwpBU6+Y65WiPTilyr0TKZuKDgBGMGKY/QYrUib32eed26dQvffPPNZwYMGFB6SQXaczCeCFzFESAwGB0d3QIG3U2nKSwqGKQ5QqfV/UxG/nkO4U/sG3VHot7EKouoSre/BwZVcMlkaZ5nwG///v3Izc3Fvn37mExMcxPJ0AkJCcjOzkaHDh3YHMfYSVeqjFpYQnMRzVvEEGp1WnaWVeA659/vmE931XuxfVr7T6dNm+Yxwr+Kr4HL7at7wODldsb+4vESGLz33nsHWiyWn4FBtZrY3VrGXSZWZBFe6Rtsd8Db4MXYw3f/8x6OFRZg0IhhyMrKgr+vP3QEGFnuH4OPcIoCbIKA/GPH8O3XS9CzZw90y+4Gbx8f1meYyUK0ddKeXUnlxCoqEpLIJlySp4kZJF8wSRJhs9qQl8fA4KI333zzaQ8Y/IsDw/NxTwTOYQQIDMbExJC1THuSid3BIIE4knyZdEwLQVcFLwEvehKLRw+aa2pqalBaXsY8S+lvrVu3Zs+IiAgmy6rS8u8dOu2Ttkv7PHToEFasWMEYQSqcCwgIYH8jUHjq1CmEhIRg5MiRyOrchRXUtXgNunZC38XhstzitZqWFnZ0vLPfmWM+/YHnM1LTP/eAwd87K56/X0oR8IDBS+lsXIBjUcGg1WqdOeHmm1PdC0hIJm4Bg66sGHXVTbKILNEEzUOwO+Hj7c3yedbl5eGdDz9AcHgohg8fgY6ZHREaGAgvjY5V4wmCE7W1Ndi9bz+WLPkGQQGBeOjBB5CQ0ErJGaRVtiC05BSpDCEDg5yyitcQGBRFnCgoYB1IiEFUfAbzzLm5uYveeOMNDxi8AGPHswtPBM42AiNHjrzdBQYz1N7EKpNH22gBg6xOTVEgVNaOABtd90VFRdi8ZQv27N3DwBr9PSwsDJmZmejTpw8yMjIYkPulnsbqcaoVwipzV1hYiKVLlzJ/QTqu9PR0to3m5maWO7h582YGFGmbk++8ixnxk60MYwddx0nMoMMFLFXbGwKCBCxz5sxuPs1lPt+uY7vPn7j/iYqzjZfnfZ4IXOwIeMDgxT4DF3j/ZwsGGRPoKiBRJ1RmqSCI0Ou94GU0wG53oLKqCu/95wOsXLUKYaFh6Nu7LzpnZiI4MAhOhwMV5RVsMs9dvx4Ohw3PPvssBgwcAB9vI4ObdqdD8RR0NXynAUkVxWxgspZQIngXGDzeAgYlOKx25OXmWvLy8hbNmjXr6X79+nmawl/gseTZnScCvxaB0aNH3+rKGezwm2DQxQyqQFFl8A4fPowFCxZg3/598PXzY0xgaGgoA3FNTU2Ij4/H2LFj0atXL8bkERhTH+6ysTp30fxC7OKmTZtgNpvRvn17JgnT38l0n5lLazTs523btuGNN95AQqtWuHn8zYiMiGA5gy0AE1T4JioG/GSJ5cptJKZy9jtzmk+nPj+f2q7d50884QGDnivk8omABwxePufqnBzp2YBBVqXnspZpqdijwg5Xn2JBoqbxBjaRWixWLF+2DDt27MDOH3YyqcVo9GYSsFNwwGa1w2q1IDoqBsOHD8Wtt97KJm9Aglang0NwwCkIjCmgfYlOQVmFE2NAAPFnYPAEampr2cRMzCCBwdzc3MVvv/3203369Ck5JwHybMQTAU8E/nIE3MEg+QyqnYxUoHYmM0g7pPmE2LVjx47h888/x86dO9G9Rw8MHzGcsYEEBgkIksy7evVqBtwIEF577bUt84e7NY07O0i/p4IRAoLBwcFM/qXP05Mqit3zCWl+WrNmDRbOX4BRo0YhMyOjpfhEmRuVAjsGNMkD1aVsEJj893vvNp+eu6anpKR84QGDf3kYeTZwASPgAYMXMNiXwq5+CwyStQzJxMyF391ahmY/VukrK6tnQQCv4VlfUUoE37PjB+zeuQsVVVUoqyxHYWkp6pubCD0iKDAIqW3bINg/GImtEzBs2HBQIjjJzYT6BFFglX00sZIsrBaQUKzI2oEmaY1WC6ck4viJE0wmpt/ZyGcwN9eyfv36xW+99ZYHDF4Kg8tzDJ4IuCIwatSo21zMIJOJfw0MMl9RV19f+iiBNZJpCYz17dsX90y9BzExMayAjP7m7+fP5p6GhgYsXLiQ/Y4kY/JIVYHgLwFC+l3LPMNz0GgUG5nqqmqUV5S3SM2q/2BgYCA+/OA/oNdrevZEaEhIS39ltQMJ249GcVhQrWveefffTaftqZ/3gEHPpXC5RcADBi+3M/YXj5dMp++//36qJn7tzJxBdzD4M2bQVQxCk7aSw6cDJU5reQ1j6cyNJmxcvwFHjx0j9xlAr4NNcrLiEB2vgd1iZQUnI4YNR1JyG+YrSCDS6XSw/sc6nZZ1OSFWUE/+g5RYTotuXgGD7L2igGMEBmtr2Y3BZveAwb84FDwf90TgvEVAZQazs7OZTKyCQWba7FZAQnMI6wdMPoJ6HQoKCrB06XcwennhoQceYrnJxAZSz3JiDSln0MfPl23DYbMjPz8fXkYvtE5MbAF07qBQlYkJCOp0SrGH4CpQ4TkN6hsaUFpWxphFykukV1po0mtFWTnKysqQEJ+AiIhwyC5JWLW9YV1IOKWSmEAhzVM5OTlNpzHi8yltPczgeRtcng2flwh4wOB5Ceulu1EVDP6azyAxg4rLPoODPz1cTvysKwnPsYmPJX3T5OpwstxBkoqpyMMhONkkyeQUQWBG1pkZHdgKnvJqWiZTakLs2ov6O1ZdyPIGf8ojZInlzFqmgFUXqmCQqonz8vK+njlz5jPXXXdd8aUbdc+ReSJwdUXgTGbQvQMJgSc2f4CD5BShNxjglATwei2279iG/KM/ontWFjqkZsButjA1wma3w+80WxcbFweZk6HV65g5vcLI8dBodSzALX6F5Eygzi4ctZYjY2sOsuR0FYPwEBwCamobUFlVC15LDJ/IitVIOtZpDRAFAfV19fDz9lUK5iAxQEhzFi1iKdeZeqpTEYnMaRiAnJOT0yTLkgcMXl3D/Yr4th4weEWcxrP/En8aDJ6xCxUMqonbFrMFVVVVKC4pZlWAxODR5BgeHo7Y2FjmDxYZGfmTkaybsazacUAFlyQdMTCo0Sgysev1JzAospuDCgapHd2AAQOKzj4Knnd6IuCJwPmMwFmBQVpMQsOWgyInsWKyI0cOQRScyGyfAT2vhWJ2z8GLLF60esTGx0Cr08DmsENPaSq0OGUMndIVxB0MssUoS0CWwDFWTwBPkoMssSUnJ2vQ0NCM8opqlrIicwLsdhu8vIywWuzQ6wzKPCTTolf5nLJ4JTAoKHmD1DLTDQzOJjAoyc9lZmR8+fDDD1eezxh7tu2JwLmMgAcMnstoXgbb+itg0L1LgOrmr3qDsco6Vy4fJWRTLg/9zc/PD/7+/j9jBNXKPZUNdJeQ2D4kpfuAmr+jVhqfOHHCxQx6wOBlMNQ8h3gVR+BswSCFiFh/yiGm+aOhtp7lCoeGhYEK1Qi22SmFRFDAYnJyMkJC/BkA5CVAR/l/zILgp17qDK65wKHAE3STIMoOdjZo2/Re2p7N6kRdjQlVlbWgYmRvbw0Ehw1anZ7lFDodCuuoc32GsYItzOCvgcG3TZIsP9emfYe5z3jA4FV8BVx+X90DBi+/c/aXjph6E7/44osDHQ7Hz3wGKR9H9Rn8RZnYba8E4kjuZYUmLtCmdg1Qq4/duwioHmIq+HO3kaDNqu2c1F2Q2bRq1+D++mtg8M033/y/fv36Ff6lwHg+7ImAJwLnLALkMxgdHU2m0y0+g+o80CITk3uAJDCyjTxLmYOAIEPDaVjvcovgRE2jCYUlp9DY2AjJqbSMS0pKQEpqKkIDA6DlieNT2Dp2MyMmkT14xceUI9aQwKAIgZhBnmOWWCcLipB/5DhqqxrgsAnwNuoRERGIuNgoaLXK3EavJBVThxQyw5dEpb8xgUuSlClnkHaqMIQalu/8ds7bJkmUn2vTwQMGz9lg8mzogkTAAwYvSJgvnZ38WjXxHwWD9P4Wb0BXyzqa5FWgpxrBuoNC9W9qW6czQSD7+xkdCdw/80tgcP369d/861//+ue1115bcOlE2XMknghc3RE4OzAIaAlMEcgiqZjy/2QOBp2eAcHCilIcPVGAY/nHUF5SBqHZAm9vH7RLT0GX7G7I6pqFsIgwaLQ861bEIKDMK7KuzEF2ATcCilTYRsDTYrFg/4ED2LF9J47nn0BleRUEh4jQ0BAkJMYhISEeaWnprFiFOSfYFA9CApEcJytgkJhF1jWJ9U1SPAh5nhXA/IvAoIcZvLoH/2X67T1g8DI9cX/2sN3a0b02ccKEFLUDyS+BQVYs4srtUydB5gUoiqyPpyrj0nvcGUH3f6s/q9tRj7ulz6coKtV4ahcC6kvsYgtp+yoYpH1SziB5hVHytpozuHHjxiWvvfbac/369Tv+Z2Pi+ZwnAp4InNsInC0Y5IldY44BGjQ3NeFUcTEDXgZfb+w+uB+79+1FeWkZokMjEOYTgKrKKtQ1m5CY2hZDRo5At57dERIa4oKCBAJ5aAgQSjSPUCIg9VhXep4Lgh0HDh/GqtWrsWP7DjQ3kVWNH3S8Fo1NTYCWZxY1PXr0YCbXNNcEBgUiiBhI5oOqeCHSQ8lzZl3VFWWD46DX66gDiUmUxOeS2ifNfebhZzw5g+d2WHm2dh4j4AGD5zG4l+Km/4hMfCYYVHMGKcePZGLVONYd8Kk/q2BPlYbo9+6gT51QaVtq31K1AT3JRe7ysypHEzN4JhjcsGHDt6+88spzgwYNOnYpxttzTJ4IXI0ROBswCGo3SabyHA89VQybzdizcyeO5h+BU3KitLIcFVWVyOyQgUEDBiI6LAIlRSVYunw5Tp4qRnqnjrj+ppvQpVNHGL0MSsskV2EIZE1Lb3QqIJEFAaVlp/Dt0qVYs24ts5Gh7XbM7AAvvQ6HDv+IvPWbGbhLSW3HFrvUpq5btyyEh4cxsMfmNhfsFEWXCuICg+SqQPNhzjtzTIIkPJfaLvXLxx9/vOpqPPee73x5RsADBi/P8/anj5oKSO65556Boij+zGfwbJhB2ikBNppI6ZUAIa2Q6aH6h7kfmAoe3dlA98bytMpW3ftVyZhuDBqXF5l7AQnt55fA4MaNG7974403/tmnTx8PGPzTo8LzQU8Ezm0EzqaAhOxYyOiF4zXQEsvmFLBv714sW/4dDh85CJ1Bi6yuXfD3vz+IpORkJa+Q02Dn9u1459/vory6BsOHD8cNo0ciITYWskw2L5QrqGGvhNuoSR3HKT3S12/cgM/nfonCoiIMGjQI48ePQ1xsBOnTqKmux3dLVuM/H35MujXzPr1u4AAMGTII/gF+CmjlNSBvQoXMVMCgmt9M3ZkIDP5rzmyTJEn/TElJmesBg+d2THm2dn4j4AGD5ze+l9zWjx07ZrjvvvsGiKL4+sQJE9PaJCczk1VaCZPpNHUHUQpIXAtt1zdQ5REVoNErVRSrOYEqyFPf5155rDKC7u9RP/eT56AiF9ODmVm7up2oTKMKBsm+hvy9VJmYmME333zzOQ8YvOSGmueAruII/BIYVBeTPxWQ8HDKolKxCw1EuxN79u/H2vV5OHBgP0KCAvDMM0+jT7/esDis0HoZWBGIXuKwYN5XmLdgEbOtun3iBGR36QqO10IiIEiFbbzSUlPLEWCTUVddha8WLMT8xd8gpX173HHnncjokA4JTvCyBA00qK02YcaM17B4wXykprTFNT26o3//vggNC1E6MikZzb8ABmVoad5ScwYBDxi8isf+5frVr3gwmJeXp21ubtY3NjZq/fz85LCwMKFHjx4OjpaLV+GDwOA999zTX5blNyZNmpTWNrlNi+N+RkYGM4hmQE7tT/wL+YAE6ggIqmygmtf3R8KpgkFVTlZBJKFQtSk8HYd73iD1LK2srGRg0O5wMJ/B9evXf0vM4NWeMyjLrPcLt2DBAowbN+6qHNt/ZPx53nt+I+AOBrt06cJawalgUO1AwuyaRTsrItFIVKShx5HCIsxd8g327NmHQX3749lnn4XBx4CKhjqYrBbweh5RfgGw1Dfg9dffQGV5OSaN+xuGDRoCg48fqBRFJnNpuhqoqwknMLn46IFD+OSTz7H3yDHcNGEiBo8YDocsodlqhV6nQaCfL4waHjt37MZDD9wPvRa447Zbkd01Cz4+Rpc1PrvEQEtWsqahdERiBun7aCEzw+q3Z+eYJA8YPL+Dy7P18xKBKxIMyrLMffLJJ4bc3Fx/f3//sICAgGhvb+9gjUYjORyOmsbGxtK6urqqjz/+uJnjOOG8RPYS3SiBwSn33TcAgvDmpEmTUpITk1psXAgMUgN3Bgb5/39oqIBN9Qk8l2CQwtXCKrpyBul36j7omNRqYmIF7Q47Nm3aZNm4ceO3L7/88nMDBw7Mv0RDft4OixY6GzZs8C4sLPR2OBzevr6+eofDIRYWFjZlZ2dbx44da+nSpYvAURmk5+GJwAWMwNmBQWLuJMhOB3hqeclrUFJXi2/WrsWPR0/ihtE3YcxNY1FQUYuFK1dj+9GDCA8NxpCsLPTtkolFX36KrRvycF3vfhg/7maEhEdA5BUjaDKb5iURejIjdDiwfct2zH73P+B9QzD+jtvgGxmLtdv24GjBcQSH+KNn50z065gGnQjcP/UeWJoaMHH8WKSltIVeR32MaX3FgdfoyAYVgiCzbiSUK0i/0FBXFK0HDF7AIebZ1TmOwBUJBletWuVz5MiRXps2bbqxqKiok8ViCQ0MDPSiVmsWi8XsdDoL27ZtmztixIhvfH19TwwdOpSYwqvihkk5g1OmTBkkiuJbkyZNSmyTlMyavpMx9O8xg+4VxWoHEnd/wT8yNt2ZQXf7GSYLu8CgCg5Vr0GqJq6rq2O5QGaLBWvXrrVt2rRpxauvvvp//fv3P/RH9n+5vzcnJ8dgNBoT8/PzBx47dqx/ZWVlnMPh0PM8bzMajRVdu3bdFBsbu9rb2zv/nnvusbb0/bvcv7jn+C+LCLj3Jv41ZpB4NadTJG4NPjqOsYQny4uxaOVKlFU3Ycq9j8M3shXe/GQFDlZUIzazPWoryuAsPopHJo4B33gKud/OR0pSW9x+y10Ii4yBTXAiIMgIjvL5RCe0vAg4bMjL+x6vzfkP2nUfgLTeg7D58HFsOXwY+iB/CKINenMjHhg+GDf16YpXX5mJ3Tu3YdK4m9A+tR28jV4utwQOEuUltoBBWjPTZKWCQQ3enj3bJMryc0ken8HLYpx6DvKnCFxxYJBYwUceeeTeb7/9dvy1117bftSoUf4pKSk85cKR5Eg5Zzt27BAPHDjQcOjQoR8mTpz4RnJy8pa+ffvarwZAmJOTE7tqzZpba6qqHn/wwQcDY6KiWVzo0b59eyYTs9w+l0zsLgG7g0H6jLudzJnFIr92kbXIwS4mUM0ZdH8/6/xERq6up9J/lGPWMtTmjnKBrDYbli9fLm/dunXLo48++sKkSZNWXy0X9qFDh/Rz5swZsn379tskSeqenZ0d2rlzZx21+6POLzU1NfJ3331XV1BQcCQrK2t29+7d10ybNq3haomP53te/AicLRhUSjBE6GQnRIcFBaeKsHjlajTaNZg0+XHsKazD/A27EZycjgZehrdOhr7uFEKd9egc648j2zciPjwSt996Fwzevqiqq0Hnzu2h4wmxOaERLKQXY9GSZXj7v3Nx7fWTUCka8cOJEuhDwyEbDRAcFnjbTAgyVePFR+7D1o15+Pi9d3Dr+HHo1jkTvkYv1rmEuppIMg9R5iCQTOwqIIEsuphBDxi8+CPPcwR/NgJXFBh0ycOZL7744syHHnqox9ChQ33Dw8M5Ko6gh8owEbiora2VvvjiC9ucOXMOPvjgg4/4+vrufOihh+x/NpCXw+dycnLCFi1adH3+8fwHoiKi0qdMmcK3a9OWVQRTZfAfYQb/LBhU43RmAQljBFX7BhcYVN9L1cv0/uPHj7N2dNSz2Ga3Yc2aNVi6dGmVj4/PN88888zr48aNu+K9BmVZ1vXr1+8Gh8MxqXfv3tljxowJadu2La+agKttAe12u7Rq1Srbf//73908z78wfPjwTY888ggxhJ6HJwLnPQJnAwYJBHKgfsES4JJhC4rKsGTlOlhgRJ8R47A4bytMOh9wAYEor6/HmOGDYa8swqGNa9Em2A8VRw+hTUw0br9lEpyihCPHT2DEiKHw89ZAFp3gnGZwGg6fLfwan3y9EmHtuqIBvmhw8PAJCGUL4djIYPjyAg58vwqDenVFQlQY3njlBdxx8zj0zOoEo14HSRAZGASv/VUwqNFpkJMz23S6vd70zMxMT2/i8z7KPDs4lxG4osDg9OnT+e3btz8UFxd3/7Rp0xJat26tJTlTtS9RK2CJ+aKE5pKSEvnDDz+0L1u2bF1WVta0jz/+uOBKLSx5/d13w7+d9+Vok6npNg2v6aDTav0euP8BtIqPh9VqZbmCfwQMqj2J3Zm+PzowVVbwzG2ogr27ryEBeSogIWaX2kxRJ4G8vDysW7dO5DiulOO4Ra+88sqbI0eOLP2jx3E5vX/q1KmDCwoK7hoyZEifESNGhMTFxWnI0kItxKGfVTa3vr5e/uKLLyo3bdr0WVFR0Yc7duy46vIqL6dzeyUd69mBQQGCkwo4qDCDB8/pceJECZYsXY1GkUeH3gOwKHc9/GLiUVxRhbKTBZj19lsI9Tdi6bwv0VB0ErWFBejeIRWTb5sIm82BLTt2YtiwYWgVG0kOgIBoZsUkHy9YhHnLcmH2CoEuOB4CZ0RVYQl4sxnjxo9Gn2vSsHjxSpScPIqRg/vh32++hskT/4bsjh3gSx6GsszkYZmqnmXyR5RYhTEduQyRVSxrdRrM9oDBK2kYX1Xf5YoCg2PHjtUcP378pTvuuGPK2LFjg0JDQznVsJgAoWpXor7a7XaUlZXhwQcfrIuKino7PDz8g9dff73iShsBs2bNivls3rwbdBp+fFpqaoZWq/X58fAR/vbbb4daQEIgQpWJf62aWJWFKT4qM6jGyv1vvxU/d8sZ97xB98+oMrFqWE1slzsYdAhOBvDXr1+P7du3IzExUaisrCwuKyv76vHHH3/v1ltvLbkSJf+1a9dGPPHEE08NHjz4xrFjx0anpaVpzqzqVu17KHbEqO7du9fx3nvvLdu8efMrR48e3XmljW3P97k0I3A2YJCSgwlQcVoeIhWQQIOK4nKsWLYaRTW1aNWpI9bu3An/yEjs2rUX9vJq3H73ZHS7JhvbN3+PggMHUVdciMF9snHf5FthMduwLm8Tsjpl4ZrsbopPNOdgvYm//HYp3vlyAaoFHQJjktDYaEbJkaPwk5wYM7Q/Jt0yHuu27sLqtasx8rp+mPfxf/DAnbeic3o7+FIfdqZWUGGKBgLJxC4wyPYhk3G2xLqozM6ZYzpdkTg9MyPDwwxemkPTc1S/EoErCgwSM7hq1ar7hg4d+sjkyZPjwsLCtCqQUEGIapJM0jEBDAIV77//vrRkyZItkZGR0+bOnbv3SqowfuONN1p98dVXN2m1ur917tQpvXevXsa6uhpu4YKFuGXiJLRp04bFgMCgygzSLKo0ZFdqatyBnso6MWaQZBN1BCmzIvvEL5XiqP3j2WfIk8GVM6gwWj+v3WHt6OgmIf9UTazKxMQMOpxOmC1m5ObmorS0lBnPFhYW2tetW3eipqbmuyeeeGJOQEBA+ZVmsXLHHXfcVFZW9tC9996b1b9/fyPld7qfDzWm7rmcR44cEXNycr5ZtWrVjOLi4l2emdATgQsRgTFjxtwSERHxaPfu3TN/rYCEOpELlBdMvqYagoI8GqtqsWrZSuw6fBjh7ZKx51g+oDfgx0M/QmtxIDQsHPHJrRnAa6ysgr2xHuOvH4r7774NjXUNWLkyD7HR8Rh7/fWQJQKaEmROxtL1G/D827NRYrIiOKoVGhpMqDx5Enq7GQlhQejWoyecXn44fDQfA3plY9WSxXh22kPo0C4ZGklgHUzIwlrmSCYGBEkBsqzjHQODInRUTTxnjkkW5edTUlK+fOKJJ644YuFCjB3PPi5OBK4oMEg4ZOzYsZ1FUfzH//3f/13Xpk0bfwI5KhBUpTQ1d5Dy5OjnH3/8Ec8//3xhZGTkw3369Fk3bty45otzOs7tXl999dX4xYu/Ga/RG8ZldsxMG3TdIGNUw+TJAAAgAElEQVRGehq2btmM/3zwASbfeQeSkpJgtlpg9PJCRocObj6DJIAoD7JaZfCNySSKNMLc+GkmpMnQ7UlyCluQu+E7+jtZPTBGUXXqYlV5ShI2w4Kunp8/iwC1/KRiFrYtGfn5x1BFvYlFERaLmaqJWQ7h1KlTiamUly1bZtu4cWNZXV3dvNGjR/938ODBxf369bsirIPIEuiGG26YMWbMmHGTJk2KSkpK4s/0dySATsCe2EKKEf170aJF5UuXLv1g7969/9u/f//JczvCPFvzROCXI3A2YJAmD2IE2QJSQwUaHASHgFUr12BlXi6C42JxtLAQNkFAeWkFNE6JzRMarRaRUeFwmC3Q88A9d0zE3bdPREVZOVauXAujwRt33zWZgUGZF9m2dxw4iCeffwE/FpXCNygUzWYLaquqALsN3hogMCQUYXGJcApOdEhtix/37cELTz2JpPgYiFYLA4O0kGW9iGXAKUkQGZClmYkmKol1LcnJmWM6nVz4Qkrbtl94wKDn6ricInClgUFi+bw/+uijMXfdddekwYMH9wwKCgogSZNAoSqhEQCknEHVL49unG+99Vat3W6fZTAY/vfss89e9nlnL7/8ctR33303HtBM7NilS/qgIUO8unXtCh+jF5Z/9x3e/fc7mHznnUhOToTVboPeYECHzEx4+3gTAnP14HShPGb+4EJ3xNYRqKP3MPaQgJ4MiSZFTmHzWIdQeiXw6NqEwgXS5wgsyowcpG0qYFBFjj8NR8Yzsv7vBEUVY9ejR/NRXV0DSRZhs1lZAQkxhY899hgDtQcOHJCXL18u5OXllTmdzv9lZGR83qNHj8J77rnHeTldlL90rHPnzo178cUXZ//zn/8cMGjQIF8/Pz8G/GgMqzmD9LNaQEJjvLCwEG+//fbWkpKSV3x8fNYvWLDgiljkXO7n8mo4/rMDg+TeLLL2k8S2ybwGem9vrF2/AXMXLASvN6CkooIBxtraOkjUE12rgyyICAsNgbmpCXFRkfj7/ffgputHoaS4EMuXrYDVasOTTzzJFpCCRGBQg1OVlXjymWex9Yfd4A1esNqdMDWbFWGD/AJ1ekRFx8LbaECAjxFB3kY8+vcHEernC8luAydJ0LC5jRaxMpySyMAg+bGKZJ7NKz6Dc2bPMfHgXmib7AGDV8M4v5K+4xUHBunkDBo0KDwoKOj6u++++974+Pg0g8GgowIJspehGyc91KIS+jeBxYULFzo2bNiw0mq1UuXl3stZYpw+fXrosmXLxvI8f2d29+7tBw4a4tWla1eEhoagrroaixcswLwvvsBdd92FxNatIYoCNHodMlxgkFXNkezLtF21NTuBOPqdxECe1vUeAnQE9NhbXWQi8/hyV35dzCBtQfHwV4hAljPoAoRqs6cWNlImACgxMEgCEq3yj+YfRTUxg7KggMG1a0kmlqdNm4auXbtyjY2NOHr0KJYtWybl5uYWi6L439jY2K+GDBly8nIHhFOnTh1x6tSpZ//xj390zMrKMtCYVS13aAyr6Q+0yKE4EBj89NNPK3Jzcz9qbGz87/DhwwunT5+uYvIraQ7zfJdLMAJnAwaZeiDSgoYcorWsttjb3x879+3HJ59/gZKycphtNmbjYmpqguBwMClWAw7+Pj5obmpCr5498NB99+DaHtk4efIElixZgubmZjz33HMKaBOcJGPAfpoxf+mVV/HNd0vhECUQydhstkIiNl2U2GI4JCQUXjqqQnZg9LBhuGnMKBhoshIEaCSJGWO7g0G2iOWpHppWrVRAosXs2XNMnIwX23Vs9/kT93tk4ktwaHoO6VcicEWCQfqukyZNymzXrt39Xbt2HRkRERGh0+k4yrEiQEjysJpXpSbg7969G6+//no+z/NPPvvss6uzsrLIoOqyepC1zquvvhpI9jGiKN57zTXXtB85apRXp6ws+Af4Mw+6/Xv2YN7nX+LA3r24d+q9SGjVijVhJzDYoWMmjD4+ioUCY/2U4aH8n+roCAuKDAzSap4xdi7OkIE51sZOYf7OzBtUcgZpu4rsq4DBn9hB+sm9uERt88TAIAOGxAweRU1NNSRIsNgsWLV6NY4cOSLccsst4uDBgw10bgkEHTp0iMC9vH379gKHw/FRdHT0ossZEFKruf79+7+YnZ09cfLkyTGtWrXSuhtyExAkEEgFI01NTWrhSPP777+/TK/Xv9ajR4+D06dPV/qBeR6eCFyACJw1GJRFRfrV6eEQRHj5+KKipg5zFyzAqjXroDN6wWF3wmq3wmaxscWkl8EAo0HPwOH4ceNw9x23IikhHvn5R7F48WL27f7xj38oLLlEOYMAr9Fi7lfz8d5/PkR5VTU4rQ6mZiuspBBptPDx9YW3txGSwwGDXoPnnnkaae3agCewyoCgCGpgqqoUZGMj0UTGAyLrS6cwgzkEBoEXE9MSv3hm2jPlFyDUnl14InBOInDFgsHly5cbXn/99SFDhgyZmpmZeU1QUJCf6qdHEhsxK3QDpdfQ0FDWn/fhhx+u1el0L1933XVz77jjjssq+ZeKZxobGwN37NgxtL6+/vEBAwakjhgxQt+xcyf4EhC0mHFw/wGsJNZsba6kAae9/977kNQ6EXang62MFWbQV4F/Lgm4pUDEBQ0ZW0dyCSsgaUnnY2BRAXOuopNfHJ60XTJhUB7MqoE9lZV1y6dp+0oViUsmVt6Xf/RHJhMTAG0yN2H1mjXUks6WlZVlHTNmjG+PHj105LdH5/ngwYOMJdi+ffsJu93+YURExIKOHTsWTZ8+/bLLIdy0aZPf5MmTP37yyScHDh482F+r1XIqK0ivKhCkMUyWO1RJ/fLLL+8XBOFljuNWrVixwnROZgvPRjwROMsInC0Y5Eii1SjVxIIE6LyMLHcwb+P3eOfd92C2WGH09mbtJ5ubLJAkAT5GI7QaHpEREbhv6j0YM2IYfLyNOHzoEObP/wo+3t544sknWvJmmXIBDsdOnMDrs97C95s3QwIPhyiz3EFep4O3tw+0Gg2sZjMy0tvhpenPQasB9DwHLX2ejO9pmmI5gzJEkdJbWHNiBgapgRUxgwQGT0PPF9unpX0xbdo0Dxg8y/HiedvFj8AVCwYptI899lj44cOHx48YMeLO9PT09pSyRswRMYT0IDmBgEPr1q0RGxuLF154wVFaWvqFl5fXWx988MGBi396zu4ICAgWFBQElZWVDTidJzZ96NChba+//npNZmYmfP18GYu2Z+9erFi+3L5pw8ba8tIye1xMXMLdd03m2iS2YdW5jBnM7AAfo29Lnp4K7FiKNMsLVPJl6KF2KVFybgi0EZ775Y5+PxtkxAy6ZGXFZ9DFLbZQiZRHqILBn4yo6b0MDBIzKEqwO5xUTSwvWbKkycvLq7Znz54+N910U0i3bt00qoR64MABrFixAlu3bj1qMpk+TExMXJSenl5yOQFCOretWrVKf/3119995513urRr186r8nT+E3lDqj6Nav9mGttUSLN27drmBQsW/Dc6OvqVVatWVV+JNjtnd2V43nWxIjBmzJhJERERj/1WNTEdG+UeE6jiOA1LNyFQqNUbUFhUjI8/+R/Wb1gPP39/Nt9wPKWLiAx01dXUYMDAAbiHrGY6d4aXXo/9+/Zh3twvERERjmmPPMxYQWWy4kA/NjWbMefd97Ho66/R2NQEjU4HQZTBa3XgOQ2sFgtEwYknHnsYQwcPgtXcxGRjNmOJLMmZqRuUsiK6OpBQrmALGCRmcI4HDF6sMefZ71+LwBUNBik0nTp16t2jR4+pPXv2HJycnBysFo2Qx6DqxUaycWpqKoEL8csvv9xbWFj47OOPP77mcsgbVIFgRUVFv1OnTj0zcODAjjfddBM6duzI5HCr1Yz9+/Zj8deLnFu3bjnu5eWzLiQ4xFFZXvHg3ZMn61JT28NkbobeoGcysY/RGxqWp6c0YFclYpJaRJq4GTBUwKB7xxCWC0g5gC5Qx+ZNRTVuKSphQ9XVZYQBQtqWq+Uc+xf7rEt6ps+6mEEFbxIYzEdNdTUDkE4n8xl05Obm/ng6P3RfaWlpXOfOndMJEPbu3ZunHFF6EEO4cOFCbNy4saC5ufnjTp06fT5s2LCSy+Hc0vH37dtXm5SUdHtjY+OTM2bMSPDx8dGeOnVKZQCVnEpiaXmeSeSlpaXW6dOnbxk9evRULy8vyhO87JjQvzaleT59KUTABQbJWqbjr/cmBktpIHlVS4UhrOevCKcgMhbv68VfY9fu3cxOJigoAD6+/vDz9WHzRl1dLZsT+vbtjVEjRiA+Ng6bNm7Ep//7BFldszBh4s3MSJ+eSqGVBlu3b8e8BQuwZ98BnO4Sojgn8BpYbXaYGpvgsNshOp14+OEH0a1rF/j6eEFw2Kl1FTQ8B57TgpNdYFCUXNXKtKCVwLlkYrKW8TCDl8II9BzDH43AFQ8GP/roI7/169ePyc7OfqBr165djUYjR1Ia5VbRREETEf07ISGBTS4vvvhicUVFxZsTJkyYd+utt1b90YBe4Pdz9957b+ChQ4euq66ufqZv374dbrvtNgLALeCAbGQWzp8vbdu25aiXwfDl0/98fvFbb7yRbnc4P5h46y2BiW2S4RQFaL30rJrY18eH5eiRmEsSjkbmWMK2UiRCq3gyXlWsIBi2I7DnJucqIE+xknG3mGHVxWwrTP91hYklDTKAyf5jH6D8QMXnkE2yLs9D+jk/n6qJiRkUYbVY8f3335Ntyv9OV06/v2DBgrStW7dO6datW+/bbrstsEePHhxJxurnli5ditWrVxdVVFT8729/+9uHOp2u9HIoqBg5cqR3SUnJwltuuaXf2LFjvag4xGQysRscMaDudjImk0n45JNPipubm1+Pjo7+6IMPPrjsq6gv8PXk2d05isDZgkFasFKag6IG8NBp9Th06DAVgbEjGTBgANq2bYf4+DglhYXkWD0xek6WQ0xuAgnx8fD39cPixYvw3r//zUBedveu6N+/P4YNH86uE8qX3vHDTjQ1NyM2Lh5RMTEwGLyYwtBgMrFq5cITBdi7Zzf27duD4cOHoneva+Dv7wOe45iCJIkKM0iLZCpqoYPmSTFh8xTlPbqsZXj+xTSPTHyORpJnMxcqAlc8GKRAUjFJQkLCvWlpaWNbt24dTKwggUB3nzYyoSYD5o8++qhx8+bNeRaL5V8rVqzYcKFOxJ/Zz4wZM4JWrFgxrL6+/onevXtnTJgwgevQoQMrkqEJljp0LPn6G+ze9cN+Dce/P/H22xf37NnT9tILL4yuq6ubdfvdk4Oj42JhF5zQeZG1TAbLt2HFfZTUTfnRLEdasZABSTkMvP0EBhl7yGRixQKGFRy7ACGBO2YcrYJGNuG73uAqKW7pUaxWJLuBQUV+dnGTLQUkNaz6mXwGt27dWrhixYqPZ8yYMWfVqlXWU6dOZWzfvv3/unXr1veWW27x6dOnD0f5oQT2Dx9mNxg5Nze3pKGh4aspU6a8/9BDD534M3G/UJ/JyckxyLLcb86cOe989tlnraj1HHXMoe/jXhVPNztiWA4dOmR5+eWXv585c+YdkyZNqvDIwxfqTHn2c2YERo0aNTEqKopk4t9kBlUzeo4WnRotY/xrqmpZhXG7du3Y4tRmtbEFK4Gu4JAgeBkNcIpOxfeP41jKxMYN3yN33TqEhgTD398fJaeKWC9zUklGjR7NVBLFX1aj+BqyhS1gam5m1fd6vQH+Pn5wOmw4fjwfJ04eR1JSInx8vNniky28OC2Tm1WZ+NfAoMR7qok9V8TlF4GrAgzOmjUreOHChbd36NDhoTFjxrQKCAhQVnpKjlWL1BYYGEg3VZnYlT179nzYtWvXT2fOnFl8KZ7Whx9+OOr777+/XpKkKQMGDEi/4YYbtCTH0IO+1+bNmzF37lzs3bN3N8dzb2dnZy8LCwurHzt2rPdTTz01sqnRNOvW22+LbJ3cmhWQ6PR6pLdPg7+/H1sJ08CgxGkCchJLlpZdxrCK/x8tkmnCpkmV5RTSROsqPGHwkQpFZOouorB7WpeMCSpdYYBQrUNWWEDFykYBksylhgMEpwydVvk95egczz+ByupKxVrGYcWWrVuKv/322/++8sorOSNGjGiYNm2aV3l5efrmzZuf7t27d58xY8YE9uzZkw8LC2sxF//222/FlStXltfW1i6777775vz9738/eCmeX1mWNY888kirJUuWvH/zzTf3fvDBB/XEilKeKwF9ihmNXQLTxA5WVFRIn332WYnD4Zi9dOnStziO0t09D08ELk4ECAxGR0c/mp2d3alz586MyVYX3zR2CZyxingXoFOrdAngkVOBTKiL8ge1WjgdDibr6nU6tGrdCjzl8ZEy4WLlnA4nmkzKdUFzO33ebrfSNcGAYnr79qw4hNdoWiYY0dVOrtlsRumpUraQJT1Ep+VBioKp2cSkX7b0pWuNJy8FOi5FsaD5iI6PzY+y+DNm0AMGL86Y8+z1r0XgqgCD8+fP17zyyisj27Zt+1i/fv26du7cWU8TBz3YZON0sgucWCSqLD5y5Ih9wYIFB/bs2fPBU089NX/cuHGNfy3M5+bTZDHy73//O/y7777rdurUqSFBQUF9evfunTxmzBh9WloaiN0kCXHbtm348ssvSUbZynFcTmJi4tp27drVkSxaUlJifOCBB4ZYzOY3br75b4lUPGN3OODr643U9DT4+vqy/BjGBLomZJYfSMCDmbgKzFSQJlcFCCrVdIoArPgQEljUcMqEzQpEWto2UQGKkuOmGlar5tMtJcasS4kCRkUnreSV/EXWju7YcVZAQhKR2WbGps3fly5fvvx/s2bNmjVw4MBaOoTp06cbduzYkXL06NGnunXr1m/kyJEhvXr10oSEhLDzXFBQQHKxuG7dutpTp07tzMjIoPZ1C7t06VJ7qTBpZBE0YMCAaJvN9kRcXNykl19+OYjneY4KR1Q/QZUxpfgT0713717zRx99tOmWW2559Kmnnjp0bkacZyueCPy5CIwePXoCMYO/BwapcITAlkjVuq4FIV375CdIYItAIc3NWp2OzVG+/n7w8fNhRSc0v5D/oN1mh7fRh6X90ENZKHEQnE52vRAQJYBHv6d/s79rdSw/sdHUiIb6Bsb2EQOo02pgajLB6G0kIQSC4FTmOVIsJMVOSwWDDNyy3Grl2DU6DVUTN5523nqxracDyZ8bOJ5PXbQIXBVgkKI7duzYdhaLZXJqauptN9xwQ5i7T5v6MwFDAoR+/n7ypk2b67779ttNhSUlH2/bvHk5x3EXJf9q+fLl/rt27YrYsGFDpxMnTrQxGAyt2rZtm96mTZvkdu3aBXXq1EmXkpLCZEPKg9xDPoLz5sm7d+/eodPpZiUnJ+eqQJDicPLkSa+77757gOhwvDZhwvi0tNQ0OBx26HQapLfPYJMt2caoQE8Fc5yGMv6YRsJ6iFIVIE3WzMeLtSQhGYVW3oqOrEC4n9g+JdVGqUh2uirxaOJV/R7JzZ8GI63qVXmYpGoGSilZ2yUT19XWMvBpsVpYzuDy5cs/f/fdd9+45pprWvI758+fr3/vvfeyampq7k9PT+87ZMiQ8H79+mmjoqIYU3DixAkqKJF++OEHy8mTJ0srKyt3ent7H+nZs+fObt26HcvOzq46dOiQ9WIVmfzjH/8IKSkpGVVeXv7UU089lZySksITy0HWMSoIVCuI6d/V1dXymjVrqjdt2vTlK6+88tSwYcPsF21G8ezYEwEALjBIzGDn32IGSaqluYapAbzCCpJbAIFAZUlKeXk8nIIAX18fREZHw2DUs1xBAmjbd2xH4ckiZLTPQFZWFgOEtOijRaRBb4DFaib7KcYqUk40pdDQfqhgxekQUFtbg5qa2hYHLaaKEAlIXtOik8kULKVIIQIVaxmR/qYcI7PXogUyqR86DZlON4qS9IKnN7HnMrjcInDVgMGZM2f6UVeOxMTEp8ePH59EcgJb4bnyQdS8KwIdIaEhBD6ElatWlXz33dKFmRkZ/8nJyTl2vk9uXl6etri4OGD//v0Rhw4dSjlx4kSc0WgMDwwMjI2NjU2LiYkJj46O9mnVqpVPQkKCITIykqPvQZJLfX09fvjhBzJdFfbt27dJFMV3EhIS8jIzM+vdCyWox+2UKVP6ypIw89ZbbslMT0lBc3MTDNSbmHwGff0U9o4maOoXypQSmpCVXBlW4yFxiqk0rdw56s/JgaMna0LsipJIOq8reZD0ZsKJbMYniVkxGKSJl/2SXpTkRIURFClXULGrIQlG8TAEfjxCPoPVjIOkllMbN35fuWrVqrk5OTmv9e7d+2eeXh9//LHXhx9+mGW32+9MSUkZMGDAgKiePXvq4uLi2Dmn3Dtq13bq1Cnx5MmT5uLi4oaKiorjNTU1J2RZLvHz8ytOSko6lpWVVZKdnV17oUzI8/LyvHJycrJPF4M8e+ONN147evRoAwFByhM8w0KGBZoxpsePO04bje/z9/ef8cUXX3x9vsepZ/ueCPxeBMaMGXNzZGQkMYO/CQaJGXRvRkmMIM09jMGj5ScDXLSAFNg8FxMbC6O3F/Yf2I8dO3/Ali1bcPzYCcTFxrGCEVI6CBCqLRqPHj2Cr7/+GulpabjuuusYQxgTE4OYGJoHJDQ2NKCuro4BSFXG1uk1jG0nQKnRauBwOqDhtdBoqNOPpIBB14JWKSBRmEECgzlzCAzKz2dmZHz58MMPV/5enDx/90TgUonAVQMGSWLNzs4elpyc/PzQoUM7nX7laMJRJUv6WS1mIEkiNCwUJSUl5m+++Xr/lm3bPn//nXe/yMrKOqdyMYG/wsJC3x07dkQcPnw4vq6uLkGj0cSEhITERUVFtQ0JCYmMiIjwDgoK8gkPD/eNjo7WREREgHIb1UpokrsJLOzbt09esWJF0+7duzfZbLb30tLSNs6fP990pvR56NAh/f0P3d9by/OvTZw4oRP19CWWTa/3QvsOHeDrF8gQG9nLKBKIUgSiJZBHfJNZhGiysibxliYzGpqb0GAxM3sGlkcjSNAIMjROGbygNCfmTjv6y3otpQvC6GuA1qBlUg91RfEL8IfOxwuclxbQ0zIckFgTUIUVEEUnRE5kjUuOMp/BGkKOsFnt2LBhY/Xq1avnzZo1a+aAAQP+v37SZDw+Y8aM7lar9ea0tLQBffr0ievRo4chPj6erfYpdsS2kfxKMSwuLraVl5ebGxsbmysqKmpramqKTCZTodlsLtZqtQVpaWmFQ4YMKUtISDD37NnTej4u4htvvLGN0+mcGhERccejjz4aROOSpH+F7VAsZNzHLd20du3aZZ43b97a+++///E77rjjvC9azsf39mzzyooAgcGoqKhHu3Xr1uW3mEECg6REEHNHcm45W6SdZIvLNsltEBQUqCxC6T16PSIjI5mEW1p6CitXrWQpMcTsUeEJzd9USUwFJCQhk+MAMX+VlRWIjIhEYmIis9wa0H8Ac4+g/VEOLlUSu6df0JxDIJA8BzVkiC0qhSfMC5HkZMqZdoFBlrcou8CgVoPZc+Y0SLL0fFL7DnOf8YDBK2tQX+Hf5qoBg3Qehw4dek1YWNg/MjMzB/bq1cug+E8p/mwEDNQ2dbQK9fH1oRw8afPmzY1z583bFh0ROTclJeUgx3HNvXr1qq+urq7/ozKiLMvaTz/9NOCHH34I279/f3RdXV2Y0WiMDAsLSwwMDGzj5+cXHxAQEBASEuIbGRnpExUVpaNVLLF/JG/QqpZWvKqdCE1kpaWl2L17t7Bp06aKffv2raurq/vfqFGjts2aNcv2SzlwO3fu1D366N97ab0MM//2t3FdExITFUlY5pDRviMC/AOZDMwLgGSV0VxvRUNVLRrLa2Eqq4NQY4ZQbYJotsJusbGG7w4tD62XEU67AFtDE+QmGwx2CXpZyf4TOQ6CQQtRz0Fv4EFlynqjHsYAH3j5e0Pn5wVDkA/8IgLhFxEA/3B/+IUEwBDgA0knQuQVefrY8aOorqthk7HNZkde3vqa1atXfzVjxoxXhw0bduqXrtX58+cbX3vttc46nW5s27ZtB2dnZyd07drVKzk5meVHquCKbiRUVVhbW8ueZWVlYmlpqb2qqorAYUNzc3O5yWQ6XlpaerKxsbEyMDCwOj09vapTp07FkZGRtWPHjv3FeJ/N/EGLAp1OZywrKwv6/PPPB2q12kfGjRuXmp2dzRODqZpL07ZUxkMtHKHUgO3bt9d//fXXi2fPnj2tV69eTWezT897PBE4nxG4/vrrxxMz+HtgkBae6iKHUjjWrl2NNWvWMPbuxhtvRNu2bZn/HxW40aNVq1ZsnqZFUHFxMZv/yDSfFkzUu5yuF/obzemUQ02pIUFBQbCYLcwpgcAg5VdTOhC9hz5HagMpQwzkiQQqqbhQUSSo0wlVOdP8SJZXzCDLZS3D0ot4N2aQwODsOQ2CLE9PT0mZ+/jjj1/q1mTncwh4tn2ZReCqAoNTp05tL0nSA5GRkZNGjhzpQ2BQrXKj80aTDP2b8uBoZUgArKqqSvjuu+/qN27YcKJNm7ZHATSWlp8qDAoO231dv34Hpk2b1vBLlZtUBLBr1y7tgQMHfPbv3x+8a9eu2Nra2vDg4OC44ODgBL1e38bb2zvcz88vIDQ0NDAiIsIvMjKSpF9Q9StNVnTjpwmNJipismj1SkwWsUQ04RGjtW/fvuYNGzYcOnLkyIb6+voFR48e3flbY5CAx1PPPtXd19fn5b9NGN+7dUICeFkDb5030tqkw5vTo6miATUnq9BQ3IDGsgbUlVajqdoE2SxBaDCDb7CCtwsMMGq9vOAbHorQqGgIdgGmylqItc3wskrwho5NojZJhE0HiDoOnCSwlbRDdsDGCZAMAO+rhzbQAPhqwfnr4BcdiOBW4fCNCUFo6zCExoTD6GtE8akilFWXwyE5YXXYqDtBzapVq4gZfPWXmEE1DpRD+Oqrr1Yk3oYAACAASURBVHbWarU3tGrVakD37t2T+vTpE0A3FhVgq1ZDFGM1vgS0Ghoa2M2itLSUwKGlsrKyyWQyNTocjkabzVZqMpkONjc3n9Tr9aVxcXGnunTpUtOlS5fmvn372n+vIOXTTz/1WbRoUWJ5eXm8VqsN1+v1rQD07NChw7VTp071opsjPRVLDGXRQsdJr+rPJHFt3769csuWLZ+uXbv2yd/b52U2P3kO9zKNwKhRo8bHxMT8LhhkucWuPGG63jZu3IA1a9ewuW/48OHo178/Ky6hSmAqWouLj1cqkd08SCmzmK7ZhsZGlkvYZGqCIImMIYyJjoFOr4PdaodBr2et7RQ7U8XFoLFRub7pQWCQrrPikiJs27oZyUlJSEtLZcUpxA6qeS4MDLqUpJ+BQSVnsEGUxefS2qXN84DBy3TwXqWHfdWAQQJn06ZNy7RarX8PCwsbP2rUKC8CfjSJENhSbTqYHEeVspQk56o23rlzJ95//32pU6dOzqSkJOnEiRPV1VXV+yRZXtgmI2lt75m9K8dirLRgwQJdaWmp994je0OK8ovCmpubgwMCAqICAgISNRpNJ0mSYnx9fYPDwsL8IiIifOLi4lhRA61cCfwRMKGJTmUBaf9q71l6JWBAK1lisE57C1rKyspK9+3bt2fNmjXLHQ7H98eOHSv4vXFMcnlG54zOkdFRz0+4ecKwxFatIVtF+MheCNT4w3qqEbX55Sg/WIzGwhpwJid0Tg18DP6IDIuDxiFD1+yE3GyD6BDB6/TQ+fvC4OtHZcVMQuZNdhhtMvQSVeBxOL1Shk3HQYAMA03EPAc7nLDzAng/HXRBXrDqBJRbalBlr4cUoAEfqIdF60R46wjEtmuF8KRYiDoJZtkKQSvALJixftOGilWrV3359ttvv3FmzuCZcSBA+Pzzz6dyHHddWlpa3969e3do3759VGRkpJakJbr5kPRO8VdYAiWflJ7EGpNpLTGx9KSbx8mTJynf0FldXW2yWCy1oiiekmX5gM1my6+uri7XaDR1iYmJdT179qyOj483jRw50uJ+TM8880zMxo0bs4KCgvoGBwd34Dgu7NixYyFarTbsrrvu0pFNEOWBunth0jHRQy26oWMmefu02XbZ0aNH//vNN9/83++df8/fPRG4EBEgMBgdHU05g78pE7PcZLJ00ZH5v5kBuoKTBSwX0GKzYsyYMcz/lcY8gbuw0DAG6n6yp2LGVq7rQil8Y4b19FtqNcfzEESBWcPILjsZFQgSoDTT9VxTBYfdAU6jZXPwV/Pn4ovPPsOA/v0xYcLNCA0OheAUlAI5UjqoAxIDg0pvYsoZpKRqrYsZlATxubQ0Dxi8EOPMs49zF4GLCgbJ8qWoqMjLbDb7EDFnNBqlkJAQm5eXlxAWFiaGhIQ4srKy1DKEP/WtCfx89tlnxsWLF0fW19cPDwkJmdKxY8e06667juUMqnKbajvAZEOJcgmVSlcCByUlxVi0eDG6dO6MuyZPplxCLJg/n6TZwwYvwwdBAUG7amtrRbvd7u/r6xttMBrTBcGRITiESC8vr6CwsLCA2NjYYMpTIfBH8iQBPgIfxPypbZNoX/Sg4yLmTwWAtGImENLQ0CA1NzebSKIuKirKP3z48Npdu3atadOmzfHVq1ebzzZA8cnJaSkpKU+PGztuYpu4JDQV18N6shaNx6ognDLDaNHAy6qFUdDCR9bDyOlh4A3QcV7gnRzkZifszVaWu6czeEHkeTY5UucSvSjD4JRhoAI7V8smDa+H6OprrGceNBwssgDZqIHWRw/em4dTJ8CqdUIK0EET7I0mWFFYXoQ6az2sGjt84oIRkByO4DYR8I32h0PrwMYdm4qXrlj+6Zx/58x2ryb+rTh06tQpWpblrlFRUb26des2sH379hG+vr4h/v7+erKfofNB54Ze1XxS9eZB54UAOZ0PKuig80OvNB6Ki4vlsrIyc1VVVUN9fT3lltb7+PgU8Dy/12w2H6uvry+JiooyDxs2rPnEiRN+Bw4cGGG1Wm/s3r17fN++fQM0Go1hyZIlmtraWu0DDzzQkrqg9ll2B4GqNyaxhCST5ebm1u3du3dJUlLSC1OmTKns0aPHn5asz4wdLaLWr19Pd0Ftfn4+8xLS6/XS7bff/rvM59mOR8/7rrwIjB49+m8ua5ksyhmkRbY6hum6ooWMMvcqjgOsLxH5Cuq00Gi1lPpCrggIDApicnF0TAwCAwMQFRHJFmusqI1yaMnyhQpNyNKKVFuNViHwKEGFuiWReb7Lt5Cxe672jWyeZTmDTahjOYcO5p1KQPTjT/7LgGO3rlkYOHAgAvz82TEScKVjJOcDqiZmUjIDg/TKMVsaYgYlUfpnamrqVx5m8Mob11fyN7poYJDkyk8//TRKluWU0NDQdgEBAeFardYuCEJZTU1Nc1NTEz2rnE5nQ3R0tMPHx8cZHBxsj4mJcYiiKEZERKhFaD87P5WVldRujvq3Gk6ePOldU1PjGx4e3rqpqWlITU3NsICAgIShQ4dqunXr1sIKqsbIKjBUrWbolVaKxMStXLmSsXJvvvlmy0T2zjvvkGddsSRJVGCgsdvtfkaj0S8qKiqgdevWvq1bt9aS5Es5f7QdAhiq9EuAUC0Cof2oLJQKAEmeVJmohoYGsampyVpaWlp18ODBHfv27dtqs9n2JCUl/bhixQpF4/gDj7jk9kkZGWnTRg4ZeX+4Phj5Gw8iqskbtvw6pAa0RhB84Wx2QCvz0PMa8JIMvSBDbnJAsAqwizLsDgkanQFGLx9mBSHYHURj0gwLjuRMVl1MlceA0WCEYKPtacCLIvRaIxolJwQDJYVroNfzEGQHRK0Efbg/BG8dmgUbeEmCABvqrHWo0ZjQECHDGsYzQBgQG4S9J/YfX7J66Ucvz3jxgyFDhtSdbQimT5/utW3btlZFRUWd4uPjO3bu3Llfu3btyIzcz9vb2xgQEMARIKRzRKyhytgS+FIreunmRsCQwCCdJ/o3nTsaK8TWFRUVUbWyo7S0tKGpqana29u73Gg0HouIiChoaGhoV1JS0u/OO++MGzJkiJ68Lbdu3YoFCxawsXLzzTczeZrGBI0X1SBd3Te90oNeKb9xzZo10po1a4pTU1MXent7rzCbzYUDBw6sDw0NdYaFhQl9+/ZVEqB+erLPL1iwgAsLC6MuLVxVVRXf3NxMFja6iooKY3l5ub60tFTb0NCgi46O9g4JCfGRJMkgSRItoqyCIJQ89thjFVlZWRfFculsz7XnfRcnAgQGSSbu2rVrFrXHVMGgmh+odgQh1wA2rl2pEATotBodWwyRbcyXc+ex3sTEEKanp6BVfCvotToFBNICVHWoJ9mXdRdRPEnVlpas0ZHLyJ56HpOHKsnSoqD4D1rNzaivrYXZYkFxaQnmfjWPpd88/PDDrELZy2BQ9GO3BwFCh0AdURQQ2GKsr9UiZ/bsBlnygMGLM+o8e/0rEbhoYPDVV1+NX7FixXiDwTCkc+fOiSkpKeEWi0U+efKkhawyKisrTacT6U0JCQkVMTExtQaDodJoNBYZDIZTDoej3mazOZxOJ90VmQk8Xdj0syRJOqvVGiRJUmJdXV2HkpKSBABRSUlJ0YmJiX7BwcHMWJqZLdvtLbkjLZXEWi37nZpLSKtQuunTSpVu2K+//jqb2Ajk0ftefvllrFixgvUDJusCqlRV5UYVVJK8QfslMEjAQs1PUwtX6Djo6WL/mCzpcDhk6jV78uRJ+8GDBwkE7quvr1/m7++f16lTp5K/0ne2dWpqq5T41Pu6ZmQ97m3Wcmk+rdEnohNOrNkPR7EJBrsWgQEhCA4Ph97oBafVAnt9Ixw1jRAcAiStDs12AaIgIyw4AgaZR21lJZxWK7RaHrIGcMrUvJ2Dr7cPwgJDIDRZ0FBZAy9ZB6csw6yVIRm08DboYGBN4MmvUIJVI8GsBXidDuH+wbR+R52lCiZvKyL7tUN9iIjtxXtQzzehwlrz46Z9W95/aeZLH1933XV/uNKbmOnt27cH7dmzp0N5eXnPVq1a9e3YsWP75ORkAvQ6X19frZeXF0fnk0AhPQkgqueQyVGSxAAh5XLSk+RkGi+u8ch+JuawoKBALCgoqPr+++95q9Xq/+yzz3rdcMMNnJoDSIuN77//no0j8ktTZWpVJlZf1RuPyrLQPqnV3s6dOwWr1dqYn59fGh0d/WNGRsZ6o9FI1hYEkk08z9utVquzoYHy20nfYp1qNHq9nr6nkeM4L41GQ3m0IXa7vX19fX1sTU1NgMlkonQKep/GYDDoOI4j0Gg2Go37hgwZ8lFcXNyJP1pI9VcmLM9nL48I/BIYpOtFZdtVMEjVunSNE2tHRvXMygocu8YoL++HXZSi8x8mEd9y60T06N6DsYOsHaOo+PvRHYA5khIl6OpvR/ZX1B+dLZzIzkqk9BSlxRGzrKLcYLsD5iYTY9eP5udj0ddfo6yiHPfffz8yMzNZjiJVMhPo/DkYlFxgkGTin4PB2XPm1Aui+Fy6hxm8PAaq5yhbInCxwCDXp0+fSaGhobfdeOONnYcPHx5EFz/dOFWGjJgRqgwjNo5ueCaTyV5bW1vX2NhY09DQ0FRVVSXX19fzFouFmApZo9HwsizrSG7jOM47NDQ0KC4uzjc+Pl5LlgJUmEE3VLpZ077oBq80SJeZFHxmezo1SV+94efn55OHH1566SX2OQJ2ZPZ88OBBzJgxg1W5ERgk0EfbI4aHnpQLqBam0L4IXNK+1Bw0lV0iQEHfw263yyUlJeLWrVubt23bdrK5uXlHq1at1nTs2HFv69atSx966KG/bCjcJa1LfIDWOKVVSPwTN/UZpRvavj/kww0o+v4o7KVmwMZB5nQQCOww832OSkGgFUTWhy4uMRF6H3+UHD0Bc60JRomHbHNAcDhZpxJBw8EqCxA5mRm/BvsFQifIMNXUQENKjVYDC9GGei18vAwwkKMMM64GbLIEm44np1doyasQEjiNgGq5Fm0GZcI3MxIFKMeKA7lYu2fDjyeri95/5c1XPho9evRfqqIl/8WcnJy0NWvW9JMkKbtdu3ZpPXr0iE1NTfUNCQnhdTo6KDBASDmeBAppDNC5bemoIiuJ7HQu1eIT+tn1kMxmc/P06dN909LS+Keffprd4IhBpPG4bt06KgbCgAED2IKCwKR681SBoHsHBXXxQr+jRQSNp/DwcGaoTX6TZJrd2NhoEQTBotFozAaDwabVam0AnJIkCTS+BUGga4ZcIA08z7Onr6+vPjIy0hgbG2uIiorSREVFOU4zPM3h4eFWGts8z2sPHjzomD17dkNVVdW24cOHv/Dkk0/+fxZGnjn26o7AmDFjxlHOYNeuXanj08+YQRqzNOaVMehgtjKMMSQWj9ypaJ4hKxmDgaXsHD2Wj3/l5LBraty4cRgxfChioqJhNBiUFnMEyMjvlAr/RE4xxOe0in8pJ0Ogv7GZRGLAjpQLss4imbikuIgVrCxdthymxmY88cRTSE9PZ/cF6omsdCXRKlKzglSVFA7GDHrA4NU9yq+sb39RwOD8+fN9X3jhhcemTp165+DBg2NFUeRIXiOWRJVOVWZEnTjoJmw0GmUCUk1NTTKBKNUWhMCim9TK0U2aPu90Ojm2ggRZkdjYDVaV+tSbLW2PJiYVhKodHtxfaVs//vgjli9fjn/+858MDNL+o6OjEXvaBHXmzJnYsWOHMlGNGMEAg7pfNTdG9bSj70lP9XhoPwQgysrK5H379pm3b99eUlRUdCAuLi6vR48euXv37i3y9fUVFixYQGzOL0rjf3RIdohJjo0KjLg7q23nZ/4+boomzBYAFFhxYsNBOCvt8JK9wWu8QPqfkuJHVcAiZElk54f+7bA5AacAW10zbE3/j70vga+qOrf/znDPHXJv5pCZAGEeAghhRqGKVkQQLby+OuFU+1dfrRPV2mrwdXhPax0QlLbWomhVrPqcQIsMihOCoAxCCBBCyEDGe5M7n+Hv2ufucEgDgjIkcA+/kOTm3HPO3Wefvdde3/rW10IJZCdJl0jHQIzB3eUg2WmnQChEAb+fbChEr+mUnpJCiUlu2t9YTxFNJTd0k4qNGczCcsZQbBRBxYGISnIUzg06kS1KYZdK3Ub3JLlfEqm9FFqx80Na/NaSneu2rXvq/1Y8/dTIkYcmaBxrm2D/kpIScfXq1eKQIUNSamtrB+zfv3+E0+kc3qtXr+F9+/bt3bdvXwd8HtHX0H/QzwD44fuIsDLXFvI+hj7FgSGSQWB++/TTT9MzzzzDmAdkPmKxg2OsXr2aLSwmT57M+hSYYmw8i5zR3rEJqa1qS8wnk7+OvsbDcdgf7DJAYoytNHifx34AsVwfiQWL2+1mzw2eBXwWnDccDgs4BvpujOlU7XZ7wOPx+Hbt2tV62WWX1d1yyy2/cjgc64/HIuW73LP4ezpnC7QHgzzSwhdOHAzqGsykbaxeEcCZWa5YYlo/AEFJsUFMTtU11XT77bfTrl1lNG7sGJp+0TQ6e+JEZkFjc5igECAQZlZtgghmWq+TKmhsYcrgpqGTpqtUV1NDG9Z/TsuWvcMWTwP6D6ZbbrqV0tIy2FzAnmEsgmUbuy6Utmtb1bUDgxwk4rl6/In5TZqm3jd86PCXfv7znx+zhKdz3s34VZ0JLXCqwGDGkiVL7p4zZ84VI0aM6AaNFdgNPEw8BBdjLhjw4jYaAFl4SAHEAKbwM2faeDYwz7jkySFcbM9ZOS7Ix+DEJ0/ODOKGW7M3ub4FE/rWrVvpq6++oltvvZWBOR7qRaYbso2ffPJJgg7x+uuvZ2FoDvLAcPLQIX7G8fl5oU3ZunWrf+PGjVVVVVVldrt9Y25u7geKouyoqqqqu/7660MnIgQ3NC0vNzUp+7rhfYbcO/eqW5X0UCJJ1USlKzaS0KCRU3eSgQi8IZEM10Em0jZIE2C5I5KhRsnnbSYhqpGC8kwhlYywRhLLFYaAWyZHgoccHje1hoPU0NxIKGcniwalJSZRYoKbaurrKMLsHzykOG3MaiasR8hgvl42susSJRkKCbDTEULkd0YobWxPsg9MI196kN7e/B69vPK1HV/u3bZw4eKnFh3PEmwAhVu3bpVh0D1hwoTM1tbWsyorK89WVXVY//79C0aMGJEP/zNIBbg9EfoVQBXYM1bfGeX5UF4rxgRXV5vhJ/Tv+fPns/chPIW+BaYRfQgLDoSIIWHgXpJWL0yuFUQ/5Yw179d8McTrs/La23g/ngmcl0/E6H/W54I/MziudZHE67hyRhL72Wy2iNvt9iYnJ6u33HJLoG/fvn9PSEh4oqSkpPlMGDDjn/HoWoCDwVGjRhVD+tARGGR9FwscVm4S1i2xMpawUeLFi+w2impRCkcj9MorS+nVV/9p9mXBoJysbCoeUUzFI0ZSrx49KSU1jTzJSSTbkW2MxZNgLiah8YtGqfZADe2r2k/bd26nT9d9Shs3fcHKcE67cBpN/eHF5LC5SJHtbEGF+YXVR/6m0DAvkckXZO2ZQT5nYE7gYLDP0D4v/ernv4qDwaPrLvG9OkELnBIw+Oqrr6Y99dRT986cOfOKcePGsTrBHOBh4uGifasHICY3/A3sBTauy7JOkDwB5HDtiofYqr3CoILjcg83Dig5K8iPh3NhogZgPf/885nlB2cTMXFj0vyf//kfNunOmTOHBgwYwBIAeOUIHu7DuWBL8vXXX0e3bNlSW1NTg2oR6xwOx2der3dnY2PjgTFjxrSed9554RMBAnm7DM0bmitHwtcl2Ty//tml19qmDZ9CjiaFdn+4lewtMtkjCumtGsscVlCcXQUQNCgqGxQVNYpEA+TzekkLB5kYB1WbXaKLZE0hiook6DKJko1IlClKOoX0KMmoQGKoJOkaySSSikKfNoncqUmkJDpIcttIdisUUaMU9YfIETHI4ddI16JkJAhUL7VS1jn9Serjoa2+7fSPVUtp9eYPt/lt6vwFS5766+TJk5lo9HhvJSUl8hdffOFsbm5OTkxMLJAk6Sy/3z/O4XAM6t69e49Ro0Yl5OXlCWAH0V+4eTl+53ZBmCSwmLjmmmvojjvuQN1Wqq+vZ30EG8DZ7t27aefOnUzOAFNcbO37K2cArf2csxLWjGdeYpHrETlgtC52OLtotavhz4EVaLbfTxRFQxTFiMfj8d95552+IUOG/O2bbOz5cTB4vHte1z4ewCCyiQEGYZPEx3LeTzF+MnAVYwSx4GRZwiwD2GT0wA6i7rlqaJSSlkqff76OHnzwf2nihPGsnnpFeTkdqK4lm2SjzIwsyszOpsy8HEpJTyOXO4EkgVilpFBrK9VUVzMmfs++veT1t5DNYSN/0E+9+xTS3Dt+SYnuJFLDGkFo2ObrqpohYrCC3JuQLboQdbKEiQ8Bg/PnN+uadt+wYcNejDODXbsPn2lXf0rAIBiXO++88+6cnJxrJ06cmDd06FAJgwRYEoTH8DByaw/OkEAvgo2HkbEfVnCYSHlVBryPM4bYlzMb7QEjnxQ5a8MnXh7StWpDeM1iMDs4N8KEmPAx0eL8sCNBqOKxxx5jzCGMUsEQ8jA2JltkfGKyLysra6isrNwfjUY3RaPRj1tbW78mon35+fkNffr0CZSUlJwQQNO+Uw/P75dDJF9nj9rm9XDnCBcM/wGN6zWKopUBStbcpARl0poiZPiipESI7CSTLgsUlDWSk53kSHNRdUMNbS/dRtFQgNyCkxwRmRJUJzlUBymGnWRDoShKNuGfoJMoCaTqEVIkmzm4SjLp0AxmJJM93U329ARyprtJ0yLkq60jw+snV4RVKqawQyWfRyXH4EwqDVXSqi1raGP5JqoJ1W1uEcKPbm/Y9cyJNluGxcq8efPsX375ZWJ5eXl69+7dgdjOi0ajA5KTk3v07t07q3///gr6AvouX1Cgn6BfIQyMPvLSSy8xeyGwgpwNRx9D30cfw4YSgejfeC8/Du+zvG9adYpWNpvfa74ffm8P7jjAaw8O+X7WxRB/P2fJ0c6qqkb27NnT8OCDD9Zcdtlld3bv3v2Ta665BnrE+BZvAdYCRwsGWT1z9FEugIGFi2gaUWukm+bOosFMpJGcdu89v6LBgweyEHEoEKAd27fT7t17qa6hiVoDAQqGQmZ4GWFjJI9A3gL9LRElejxMktF/QH/GPG79egsV9OxBN9xwI4XDEUIZdF09WKLU9EBEZBmsJeqjm9d6ODCI5/yxxx9nYDBuLRN/ELpaC5wSMGgYhnvhwoWXrlmz5jpN00YOGDDAhSQPhNg42OP6Qa7PwneeScnDVmhs5kYPsW8oxCZhK5vCJz2rAJ9PklZGhYNBzgzy3/kECNCH4/JwMlvBxjb8jOQRJJesXLmSRo8eTZMmTWKsz4EDB7SysjL/zp07awOBwK5vwMPa+vr6reFweE9BQUHVxIkTfY2NjdGSkpJDvQtOcC8a2ndorhjUr5VC9ECS5qJUMZGG5QyidDGVshOyKUNJpVTRQ86IREqIyAbzaEmkqEMiwyORkGKnhlAjNQaaKQ2JMo4kklsN8u9qpEBFM0l+IptmQ0ox8+ZiISDUFxYwoIqmTxeGWZdCnrw05ivopQC1aC0kywIlKgrJEY1cJJFKKtVGGmlftI7KjXra2VxBlS1V5NW81CoEN/vl0KObD+w84WDQeksQRk5NTXW/++67uVVVVRk5OTmDbTbbBEVRBqSnpyNrPbmwsJD5FqLPYPHwz3/+kxnpop/gd7AUvN4wn2TwOhYweAbwnb/XCvzaAzj0Y84UWvs0f16wv7W/Wj8Hf68VcFp1iRbdrAoAGCvdJZeVlYU2bNhQJUnSv6ZMmfLfjY2NDSe7D5/gRyR++O/ZAkcLBjE0MENo1B9mxjDmlGQuIsESIoFMYMbRKSlJ9OIL/6A1q96n8ePH04Sx4yg1NYV8gSDV1jVQ7YFaxrhDloNni1kzgViwKZSRmkaZ3bpRVkYmhYMhen/VSjrQ0EBTZ1xMZxUXU0vAH9MbmqiUGc8jixhhYshkYs8Zm3sOwwzGweD37DTxt5/SFjjpYBAMCxHlNzY2/uizzz770caNG/s0NDTYJUlSbBBwEMlg1fBg8bq8XKjPhfl8cmSrNE1jWcdgWsaMGdOm5ePhCCuI5AyhFRBaWRD+sxV08nNxqxDrPlx3BcH/mjVr6M0334T+K9KvX7/W8vJyX0NDQ1U4HN68f//+jV6vd9vw4cP39OnTB1YfoVM5eRblFuXZNPUGKUT3pQoeElo0SpVTKNmWQkn2VEpzplJeUhZluzMoxeYml6iY7aqI5I20kNcIUNgWIVdqAmVmZZLH6SE5KFJrWT35dtaRVhtk4FBRRbKJEmkQcZNKkgwbBmQKShSGnifRRe68NJJTXeTT/dQS8ZJkM8gug+GFf5+f6lsbqdJfR9Uh88ur+UiVNYpKUWqVwluCSvjxjTU7nu6oJODJeLJgT1NWVpb63nvvFYTD4T5JSUnD3W73sOTk5IKMjAxktCekpqbKy5cvt8EDE8kjKCGHxQKvfsMBGGNIYnY1fELiLDQHgYf7TNZ+yY/TnkUEAMWiiXtf4tnhx+WTHX4HK8ltciCJwKKmpqYGtjSRUCgUMAyjRpblDUVFRc/MmjVrfe/evSMnmpk9Gfcyfo7j1wJWzWB702n0VYSJzf4JWylYygAImmFjsHAIEcdwIav/i19cToWam5rpgfvvo7oDB2jYkCE0bOhQ6lVYSN2ys8jlcbPckWgkzEyhzWMapMgOcpBIjQfqqWJ3OX3y8af05ZYtNGzUKPrJtXNITnBSFDY1hmZmNDMzbPHfwCBvnTgYPH79JH6kztMCJx0MlpWVdWttbZ3g8XhmCoIw0u/3ezDZoIKHz+cTfT6fZ+/evZg4PRz8obm4jQcPneFhBWDExAUgCNE+kjesonfrRIef24PBI02sVq1Ue4aRHwuTOa4HzOBHH31EL7zwgtbY2FiZHtqf+AAAIABJREFUlZW1rqqqakNjY+POQYMGlZ177rn7brrppqbOcttH5xblUVi7QYnQfSmUQLaQSA7BRSLYPN1GDslFKY4kSktIplRnEiU7PZTogkm2g1RBZUAsYouSKuukw9kB5aRUGyWqLlKaiYyaANm8Gjk1mekDNUOjqIBCxthXZ+Xpghh1PS5yZiaTmGinoB6gQMRHoaiffL5m8gb9VNfqo7pgMzVHWykohEiXIqSLKrsGlLJrlSJb/PbI4xtrvv6bIAiHmoGdgsZ+9913E9555528devW9QgEAj2ysrL6Z2RkDLHb7fm7du3KyczMdMO0HOFg9FurBhCXi0UIZ6P5zxywWdm7jj4aX/xwZty6D09kQbYyvpAtnJ+fb9bhjlXhwfvAqOC68D0UCqmRSEQPh8Mi9lMURYNxtmEYnxDRB1OnTt01ceLEHT6fL+pwOHyZmZnBUwXIT8Gtjp/yW1ogBgbvGjVqVFsFEg6yDgGDcB9o4wNN3NcWMjaXKswShr3HJlFmZhY9vWgRPf/sYhIMg3IzMykvK4t6ds+nnLwcSkpLJZfbRc4ENysPB1/UpsZmaqlrot07dtLusj20vbSMkrt1o59cdx2d/cPzqd7bzLSJAqticnAY4deB8/CNR6Ws1jI88hRnBuOPRVdugZMGBtevX2+77777zsrJyRmZm5s7wW63D7bb7SjVpqWkpAR1XceXLoqix+v1SrW1tUmhUCjZ5/NJPBGD283wag94MDFxgRkcMmQIc40Hq9hRWPhYbhKfWPEeq/8gPy4f1PB3TJQAgzAMfvXVV2t37979VmZm5gvjxo3bMm3atKbOWKFhbN7QXDGgX6eEaV4auUgOC2QTnUSaSLogk4AcYl0iSRfJLsrkVlzkcSaQy+kku8tOtgQbaZJKraqfgpEwE3wrho0ynBnk1pwkeTVSAkR2XSYZgnANnoM6CTCa1kIU1lXyC0Sa3UZGgkJRSadgpIVCIS9FwrBCaaUIzJzhOUgAkjoZkkaSoJEhqBSRNApIUfJJ4S2ttuhjjyxd+PcTlUByLP3Guu+iRYtcGzZs6F5WVjagvr5+qCzLF/Xu3XvIgw8+aEd/RR/mSUicibb2W55FzHWt3wYGcW7rosV6LVwQD+N02COBlYSXIV8scfY7xkoGDcNoFQShBeHq5ORk2OnAexAJMXXhcHjtxo0bP96/f380EokkRSIRMRKJeHNzc/cVFhZuKygoaDiRyU/f9X7E33dyW4CbTh8dGLSSgGblooMbWMKY159AlFfQg/bs2E6PPPRH2rxxI1EkTAlRlZIlidwJTpKcdkpOT6PElGS2uAqHItTU2EQtPj/5WvxQrlBUEOmcH/6QLv/pDZSWm0NVNbXMoBoylpgfOzt9HAye3D4TP9upbYGTAgahsdI0bcj27dtvyszMHJeZmZkdDoddqDjicDgCNpst4PV6w36/Hz5mNmQTJyQk2D0eTxZMcSORiMCBICZJHsZCCA1hrD179jDPv7vuuusQzeB3bVrOyjDdSCwDmZcaw7kxMWLDdSIJAL+vWLFC3bBhw0eqqj787LPPvtWZw2bj84fnSAH9WiVo/He64SJbCL6tNhIEGxlI7EB8RoMtg8B0NBJz9jc9B7GChjm0aCMSFIFEWWLlo2TRRjZdISkqsS9Fk0gyRJKgBQJaxFFFCMIDFDKiFESmnyBShHSK6CoZephECpNkGCQzjQ6cB8EjimaJKWgOjSipFKGwzSC/opJXDG1ptUcef3jpk890NjDI+55hGNK8efPyS0tLr21oaLj+iSeeyGpsbBR49Rv0MV59BswCjKh5n+M6VW73ciz92apx4mAQXphvvfUWy3LHAgav81J70CfGjLRb7HZ7nSzLXlEUdVmWbdg0TRObmpr0urq6Vp/P1xSJRELBYBBdQoHEQxCEA7Isv52UlLRywYIFtZ25/x9LO8b3/W4t0BEY5AuWQ5hBVk/uIPDCmNOWVNJ2amiOieyyTLn5+YSic2+//jot/tszVLmjlLppOuXJNmZs1RxoZQ728Af0h4PMs1CyO0i3ydSq6dQYCVNh0RD6yQ030NlTplAgAsuZOuZugIpJTKsYYwLN9BFcm4lO2yeQIFEFHjZxZvC79ZH4uzpXC5xwMAiN4IMPPujesmXLPQMHDpwxatSo3gUFBQoeIEyCqLrR2toaqaysbK2oqAh5vV7UQ3X6fL5Ebh+Dh5CHz3iSBw9vQduETGNMamAGMZlaMymtD3H7pJHD3YqOsikxIVdWVrIwG7I9+/Xr12Z6jcSXF1980bt9+/Znx4wZs/DOO+/c3rlu86FXYzKDdJ0jZMzL1AEGBZJEJOKIwICmjNsQSRYkUsAUorIGdH/MehD3AroalWXtMQsIdniRvUcyEBq2kQ11iJEZSDB75d1MI1lSKaSFKQxtnGBjJtXAmsgdBNiDLxizoGWTAjwLzTq87DxClCL4Jxnkt6nkk0Pb/Ir2xKLf//2vI2/svDVyV61a5Vi5cmXxu++++8RTTz01OBAIiLwf4xlApjkWFdCeIlvdKmdAn+VWMd+1T3GmGxnNK1asYIdBmJh7ZYIBxPMDlh3ni0RQ6THairKPfr+/rrm5uT4UCjW7XK5Aenp6OD8/H7pYrVevXiGHw+FubW3tvXLlyh5ff/31HkmSnpwzZ86a2bNnB7/r9cbf1/Vb4EhgEP2bawbNZGLDrGPOgNdBMBhDYAwphsMhSktJocyMbliLUjDgp5de+Ae9+Y8XyaisokKni9LtDmZ15W1spGgwQqJio8RuaRSQiLyiQRW+ZjIS3fSTG39K0340i5yJydTq81NjfROFomESoYtmkkUT/LWBQXaJZjZx+zAx3x+vx8PEXb/fnsmf4ISDwVWrVsmfffbZoOXLl8//61//Oio1NdUOk2mwHrziQSy8pdtsNjARAuqfovoBGAyrmB3gkGeJcTCIgQXs4IYNG+jss89mjAffjhb8te8A/IHH6zwTE+cBe7J582b6+9//Trfccgszl4b+qrW11ViyZMnuHTt2PDJ//vznhw8f3qkNeE3NoHCDKyjc101zkj0skENyMhsHADuYPmOFLuqQ+bEhmqKiQVGbQKqBkk86yay0nsxW01HBMDOEdZ0N5jZdIhsqNUGIzfRAAJnIKlbJEALmgC86SJBspBk4pkq6gL8hew+VTjA5oJqASKKBCjJmnVHoDqMAhKJGITlKLXJoe8ihLyhZ/L9/OZ6m08d7QECSyapVqwo+/fTTp37zm99M7tatm4z+hD68adMm5mEJmQMMp3lJRq4nbG93dKRr4wwFXwBZda84F5KcUP4OgJMbn/MEK67JBTB0Op3+hISEZrfbXZmYmFialJS0LTExsczhcDTEzu/SNC1JlmW3ruvJHo9nfHNz81kPP/xwoKqqavHw4cNfKCkpKT/e7Rg/XtdpgenTp//4mzKGd44ePXpE+wQSKxg04w3m1gYG2zKK8VeUmTPMDHtVpe4F+ShUxCqOHKiqobdeeolWL32ZIpX7qXtCImXZ3aT5/BRo8lG37GwKOyU6QCHaG/GT1y7TjDlX0LRZsygrtztpUYNamlvI2+hjlU+iAsY/iz4w9qM5AsauEdnEmtZWjq4jMKgZ6v0D+w188a677jrQde5Y/ErP9BY44WBwzpw5DqfT+cPa2tr/nT9/fi8wf2DYAKzwgHPbFs6G8NAVnyzZCi1WhgsTFxe9c1E8r1AChhCvcVPq9oCQT5DmIu/IVd3wdysDyZlCsI5gAX/9618zEHjppZeyz7BixYrw1q1b3w8EAn968803V3V2IX1xzuB8MWr7qSMo/DpLdZI9BLiGkCwGZpkkQWZZwC6bQoooU0SNUIsaoKhAzITVAZiGsLFqsCoiEcEgHS+ANcQKGXYRqh5jBqHMliiK+qGGRg5GK6IkFMChxKxmYN+lsXzjMOlMH4ibBDAqkQgDa4SMYXotRClMSGDRGRj0yaHSoMt48qEXH3tq8uTJndrn7vLLL08Mh8N3JSUl3XzttdcmY8WD7N5XXnmFBg8ezOpao9/BbxD9jWeqo1/z0l3HMli1173iOYPfJforr9PNJ2U8QzgfACLYQlmWfaIoNmqa1hiNRn2qqgaj0WhEZ6ngZBMEwdHQ0KBgk2XZ8Y00wtO/f//cN954o/Xzzz9/1+v1LnjppZc+PZbrje97erXAJZdc8p85OTl3jBo16qjAYBvYYlEJhGtjVeWYlg+MHBbjNkpNSyWHXSE55gEYaGqiNW+9SW8teZ7qdpRRCimUhApGiHIYOjXpYaoJt5AtN5MumnMFTblkBmXk55Eo20lXBWrxtpC3vpllEwsSxsCDCSSHDRPHweDp1Vnjn6ZtMXZCm6KkpERpaWkZVVlZ+eivfvWrIkwm3AeKn5hnBuN3XkYLkxI2DhZ5ZrE1I80KJDl45JOg1ZutPUN4NGCQg0cu7sf5AWBRceSNN96gBQsW0Lx58yDGBytY1tra+j/XXHPNq9dcc02nZgXxuQbmjOjuimo3JgTFX2WrCQwMOiQH079oJFBEi5IsipSWlEzJnkR2T5qbGyiCDFisymODNbSF0PRpAHqseIDJ7ImsYLxpFQFuUAd7CD2OIbCEErtsZyFgQRdIIYlpgHQjQqpoAj2/hrQRtgwgyZBI0aFfxLHADGoUkjRqYWHicFnQqT511xP3LezsYUlUMklOTi58+OGHn5g7d+74sWPHOlGrGEzdlVdeyZhBLJK4lpB7DHZknH64B7Z94pRV7sCPw0vR8SQsXvuYL644426YD0nUMNMrUXVEEwQhqut6RNO0qCzLhqIokGklIuwN6cfatWubPvjgg+V79ux54v3330fWcXw7Q1tgxowZP8nOzr5jzJgxZ4EZtFYgsTKDKCt3MEzMObhDwaBuYExSyeNJYKw2zKQV2cYS0wRDIz0Sod3bvqb3336HPlmzhur2V5PqD7AxIzEtmcZMnEA/nDmDCkcMp9qGRnIlJlFyejdSNYSbg1RXW8csrySmSDlYpYqFrgFE25EHVmaQMPYhImIJE38TISkZ1L//P+LM4Bna+bvoxz7hzCCSR8LhcMpbb7310PPPPz9b07QEgMH2tho8e5LrmDqaBNsbSvMwGA/rQjsIZpC5z8dqw3Im8FhCxtZsYWvdVrCBKBUGc+m5c+fS5MmTUeR8n9vt/vPgwYOXPProo3tjC9pO3R1G5IzoLka1nzmD4j05MTBo2juYySAYnqEHtMkSORU7GygjYKig39Nh9YA9zEwSAEKVrachpsagaJjh4ZjGBgM5dIgqE4qLBEUhAB6AYaLDQ7npmZToclJrSzNVNeyn5mgL6TaJogCIrC6VQAqsCdmZDMYgBmNgsNkW3hV00qLfPffQwgsuuMDfqRv9m4sDICwvLz9/48aN91999dVD161bZ4cx9dVXX80SoAAG0e/ZZBOJsL6M54GXTPy2z9dRv7XqDwEE+fHxfOC4YArRxxGeBgBtz5xbGUaTVGdbRJZlVdd1Rdd1GyQdkGe89dZbezdv3vxsKBR67oUXXkCpxfh2hrbA9OnTL8/Nzb1j9OjRw61gkC/S0bdNH0AzTMw1gxiHTHdAc4PxNIEFlDGmC5Sflx/LmtepurKSamtrGEDsnp9vLlob66mqcj+1NDWxsatHfh4lZ2SQ7HTRtq8201dbt9KgYcNoSNFQUnWiZm8rY8yRRYzRzGotc1DrfDCJBNd0RDA4/3Gvqun3x8HgGdrxu/DHPuFgEG2DSXDTpk0Tvsn4/PXIkSPH2u12aI7aVlRtE5RNZq+xwSGWpcV81phGRDSF9TFDUNmG7FczkwuhNVi7+Ftb6aJp09gqFBuc7QFkQGAwbVskykKSgD1Wmxick4flrKCRg09mQKrrLESM5BEwOrfeeitsN7b169fv7wMHDnxj5MiRe2bPnh3pCn3BBIPq/3MGpbuzNSdLIGEgTVBM1o8N0iw+w8AdWgx1PgH/YLh6kFkVWYURhHARksGIzhbXPPuOHQP4EQDSDP3aZDurJmAjG3VLzaCeufmUnOghb0sz7dlXTtVNdaSjHinCxSxkZLCMZrY61zWKUpSCcpT8ikZeObwnYDf+/Pslf5zfFcAgmuDZZ59NeOONN67esWPHlY2NjUVTpkxxQX+K5JGKioo2/0FeavFIySNWhpv3Z/Rj9H/OVuCcCDPv27ePqqqrWOJIQY8ebbW92XMSWzgx9kZn+ZTsWWt7JnSzTiw2yABwN8BgAjxKkiRgYm9ubg4tXrx4bVlZ2aPTp09ffdddd3V6cN4VntWueo0Ag6hNPGbMmGEd1SbmYBD96SDyQ8+L6fNiyRrQ5KE0XSgcYqXkIHFgbLaqUTAQYAlRTc1NrCJJ3z59mOF0bNihaDhKLpcTa1TytbTQn/70MOXmd6epF02j3Lw8ikRV8vp85G32kqpibji8fIizhBwMcrkSn4PwumyT6bH5873f1FIu6TO46B/3/uIXtV31/sWv+8xrgZMCBtGsP/3pT11+v/8Cp9M5q6CgAPYyOampqTawbbBoUewKAxrW8K7VgBcPH/RTmBzBYmA1V1dXx8oPISGltLSU+vfvTzfffDPbB/tamZI2hgNgUhDb6r7yiZOfi2dvWhkRTIpgULp168au7+c//7lRX1//ea9evRakpaWtHjFiRM2sWbOiXcVO4yAYFO7O0hJICaEbIFwrsyxgJG5AowM4piG5g3SS0GaCWYbPtF8wtZftmCO+no99B5iMaX9Qzkk3tT9YhdsEiZISElkoGhMD7ld9cwMrIg8mEQCTwUFmBmvaPSAkBHOZkBShVnuUmqVIedBu/OWZJc8/NvSCoV0CfCC7/vrrr08RRfGcjRs3Xp+enj7+lltuSRo3bhzzy0QyFN+4JQzXw/LXrYki1iGLg0MANUycvG9j8kQW/Ir3V5ArIYGKi4tZTW0sbgAUOejjiyIcxwo0rR6HgIKyJBmRSASm1EYwGJSrq6ubVq1atam6unqJKIrvLl++vKarPAtn3pB/cj7xJZdccgXCxKNGjTosGGSLi9jC3FxDHmruzEkBNg7pOqstjDGY16LH39Gvl76ylALBIM2cOZOGFhWxPo5ScrCXEUWB9pbvpaeffpq+/PJLumbONUyfazLiBrNZggm8JGOgOfJ0yJlCzC9conQIGPxG0/j44497v/l7SVFR0T9+EQeDJ6ezxc9yXFrgpIFBXO2IESOS8vLyimRZPk/X9aG6rmeJopjsdDpdDpfLbrczTbpNlmUJ4SdN0yQOAmNVEdrCXLx2K8AkHkielHLvvfe2+UFh0OArOc6AMIsAnq0WAzNcN8X1UlyvyKs/4DjJyclsgn333Xe1hx9+uOyiiy56oHfv3u9ff/319Z2h+sWx9Ia2MHGI7slSTTAI/k0RbaTosJIxjyagBjMjY3UzZMvsH0x7BbYL/y+2ikfbHqLHZCzSwe0ggAT0FEkRJVKQuQzgCfsaTWWegyb8NFgyCTQ5ZmUAgEGdgcGgFCG/EqFmOVIedgp/ffq95x4dOrRrgEHeGosWLUrasWPHyLVr1958/vnnn/sf//EfiSgTB3YQcgckK2HRA4DGM4qtYJBPlNb7zvfFawCEXHKBBQw8Bt9Z9g5jQgACsXGPQZyLf3k8Hsb44W84L2fFcTxcTygUMlq8PtXn87V6vd4Gv9+P8opbWlpa3pAkaV04HK5bvXq1Sc3HtzO2BS655JIrAQZHjx499HCaQdaHLWTc4RYgzHpKFBmAwyKG16DHa3hW3nzrLXrln6+w/llUVMSy8jPS0ykcClNZWRl98sknDPANGjSIrr32WhpaNJQM1BeORllUCQuwqKqy6NGRNjaaxayerGCQv0eOgUFV1+cNHTLkhTgYPGO7f5f84CcVDKKFwBBu3749s6mpKdVut6empaVlezyebqIsp8uymC6QkGSQkSoIYjfZJqc5HM5Eu6I4RVE0YE6NslgCkTMcidixqsNggFqvKEmHn++55x7mAYiJDKAFYJKb9nIGhA9AfPCxZi7zVSdnQzDBAgRisvzoo4/UxYsX73G73X+ZMWPG4iuvvBJA8KA3QhfpAgCDUlS70RGiX3EwKEnI0JNJ0ZDYAQ0gwr5gCM00EDNMCFYvxgZyUNhBZvZhB/VYiN+0kDC9xUwXQQYxzZAyqrowDSLAIM4VQ50IQwMwMjAYplYljDBxedgpdUkwiE/15ZdfJvz+97+/2Ov13nDuueeOmTFjhgtADAwh2h0TDjYO6tqDwfbdjTN76M/QT3EQieO8+uqr9OHateRKcFGPHj3Y4gZ/55IKTIqYTGPenwChqqahYCvyg0RdlERVluWQLEktkijV67q+yzCMjRUVFUie2puVlbV3woQJLaey5nYXefzOiMucPn361bm5ubePHj26qCMw2Ob6wAzpD7+Z6SWmbAELFDCDPMTMx5kvv/qK3njzDWYvhuo6WKQmuFzsPSAR8L7s7GyaNGkSnXfeeazmPQN1qsb8PRFlYkRALHP5cFfDh6L2zGA7MOhDAkkcDJ4R3fy0+pAnHQxaWw8l6jZv3pwQCoUSamtrE5r9flfE73eJopjk8niyMtLT+yQmusdHItHC1pZWV7O3OeTz+tRAKODWVM0jCIKMiRJhZmwIF0OIf/HFF7NVJIMZMV8oPnAgfAAtIWcNuS7QCgx5BRIMIhh4MFFu2rQp8u677+5saGh4/qc//elLO3fuLO+qE19xTnG+EI3e6AjSvdkaahMj9GdnSMxh2JjRtBkiPqjfRFuyFA5oBtt0PSY7CE0Pt+Jpq43bEUiMDeqMnY2ZzJo+hCYgNOuUmN5i8BVkYeI26kBnejZTM3h6gEF86sWLF+e+9tprM2VZ/s/i4uKhkyZNSgBzhwkKwMwaEuPPjjVL2Po84XWuuUV/5olUO3fuZJVHmr1eSkpOagP0AJ686gmqjyQkJCDU3gpiURSlgCgJAVEQVUPXI/5AsKqhqWF72B+sUhSlPhwOVwwYMKAqLy+vcdasWaF4WPi0mhe+94cBGIS1zJgxY4Z8LzDI9MYmYMSYjvGdJzrxpMPqmmr65NNPaePGjVRbU0Ner5dlCcc8MxmAhCfsOeecwxIAEU3i+nOAx9qaWqb347rYI3543TSBb6/LZYs2kxn0aZo2r3///i/MnTu35ns3ZPwA8RY4SS1wSsEgPiMMeRsaGtIafA09Gusb0/fu3etuampy2RW7Jzk1Nb1bWnofWZaTI1FVDPj9oXA4rDoTXN0y0tP7pqWlZYLhwFdMxM50hLB/SUlJYZMeZ1XaSnxpME8xQ52cKcR1cJ0UZ1cABLFVV1drX3zxhW/Tpk1bq6urX5k1a9brd9xxR2VXCw1b+5PpMyj91B4Ufg1rGSUMn0Eb0wU6SMFPseLwAHlmqD2qRmOJIAdX8qgKghAv2gqAHNo2ABjeloeEjNsugBW7i3GBOO9BMMjK3cW+mNlsW4qheU7cGxMMhsivhKlJCpeHHNJfn1nR9cLEvDlQru6RRx7puXr16vOI6JIhQ4aMHjt2LOQUAtg9Ho6y6gStGj7LcdoWP+jzWMBwPeDXX3/NmPPEpERS7HYWFgOLHgqFdL/fD//AkM1miyiK0ipJUkhRFD3R49FS09IiaampWmJyciDR7dmZmJz8cbLHs9Vutx9ITU3FM3BkWuckDWLx03S+FrjkkkvmZGVl3f6tYJA98IfvRuwv8CHVNAbiwOrxhCe+8IFeEAueDRvW04Fa0+cZ4xAvGICxCXPCmDFjGCjk4z6O6W1uZrWL2fhiMZzuqEWPlhk0DOOBvn37Ph8Hg52vX8av6PAtcErB4M9+9rPczZs3D7TZbAPz8vIGKHYl0xAERY1EQq2BQLU/4G/yt7Q0iJJYn5uV6y8qKhIGDB6cmJ2VNdImyxcIotCbU/Y8kQGT5kcffUR9+/Zl4d2OEhy0qMomWbAiWGXyMLJVY9jc3Kzt3bs3uHXr1qrt27evI6LlN95443uzZ8+u6+odChVI9KhwgzMg3Md9BpEH7JQd5CA7GYgOCkRJHgDtVKYZbGxuYhl5sHpgSSFYscOOAebULhd53B5q9be2lTTrCAiar8F+BuFhBIjbF6U/6C9mMoQxzSALFMGrWqMIRSkUYwabpJAJBpc892hXSSDpqO98M3mICxcu7Pb+++9PaGlpubRHjx4TzzrrrIx+/frZMQHyutzt27Q9KOR/5x6FAIXwMcTkhwWTM8F1yEQYDodD9fX1u3eW7dy0dcu2qtraat1ut2d5PIndHU5npigIkGcIiqJEZUluVFV1T0urb5dDcewtLCz8/O67794sCEJcH9jVB4QTcP0xMAhmcHBHFUh45AZWVYd5JsyX2crRZLzxLCDcy5MMefIG+r3X56Wvv95OWzZvZqFibl2GMR0Z9EOHDmWsIhZI/H0Y9xEmbm5qZtnE7RNI2j9fHAxy6ZHVdgyXypnBOBg8AR0qfsgT3gKnDAwuWLDA/fbbb19ss9l+nJOT0z8rK8vudDnV1PT0Ko/b80lySsrn6SkptS6Xq9bn8zWghrHL5UpXVXVgVI1OVXX9QjKMPIBBngkMJgUMyJIlS+j888+nYcOGMbB3iIYNIEPTGQC0WmpwHUpTU5NeWVkZLi0trd2+fftWr9e7dtCgQatKSko25+TkBE74HTkJJxiaNzTXHhFucATofvgMsmxiUSK7oJCTFBJ0gxRZoaysbMrKzmaDZHVtDe3bb/rgcZaKtSuqkthsjJlF+0fCkTZm8N8/SsxgFm6wLDPFtJsxx/yDXZEzhNAMsr/FLIR0QzXBoM0MEzeJAINCl8omPtLthYZw0aJFQ7/66quLHQ7HeEykPXv2TMrPzxcRxuVhYGu2L1/sWCc4Xk0E7MiLL75IvXv3ZuL5BI+bnZ4nRtkd9labTdlEBi1TZPlrVVUNVVd7hkKhAQ31Db1rDxxIqTtwwNHs9doDgYA9GAjIkUhEj4QjCH+tvfDCCx+pqKjosnImd5MxAAAgAElEQVSJk/ConbGn6AgMot/ysboNDFoS+qyN1dbHY9Yy+BuAHDwFMaZzKY81ogO2e8+ePSyZkGfgw4oGGll8R7/nWnIeKQIYRCWgNi10u4zif2PhY2Hiw2UTP/bYYy2GYDzQb1i/JXNvjoeJz9gHoAt+8FMGBn/5y18O+eKLL248++yzp0+fPr1bUlKSoBl6QNf13dGo+raqqvu0aDSgktqkhTWUxLLpgpBJhjFQIBoriMJwURTTAOow6UEvCC811HrF18SJE2natGlsEOBCfJYZqZlhSj4w8VAcrDIqKyuju3btavzyyy93NjU1rSssLHz/xz/+8bqZM2d2+qoix9L3AAYdEfE6R8CYlx1xkT0CDaUdmRtkNySykUxOxUFJycnkSTbZVay86xoaWMYvdJfmKtpMLME/VoGYvWb6FJpc3sHNBHumU7+pDIxVG4iBwYPVPw/ajgEMMn0iB4OkUcSIMDCIMHEjmEG78Jc/LHn4sa7iM/ht9wmyiVAolPbxxx+PX79+/czk5OTRxcXFWf369XOlp6dLiYmJEMoeAritGkJMcrxaDybFhQsXsuSnsWPHUq/ehUw+AeAee09U07Q6TdMqHHbHAd0wAnbFJtqdDpdDsSdIkoQvF4mCW42qMItPaGxodGzdsiXw8ssv7xs4cOCf6uvrn126dGmX8Nf8traP//34tcCRwCAWKzyBpCOhgXXxzkaAmFsBgByYQV6ekWe680US7/sAgmAHcR6EhTnQswJI/h7sB30uX3QeMma1t5qJhbQ7spZhkiRTM8jAYK+BvZ6/97Z7q49fi8aPFG+BE9sCpwwMXnbZZVO7det2y7nnnnv2oEGDEuob6vHYAyUERVH0qpp6gEgoF8jYJQhSgyyLTl0zsokoQyc939CNHqFQKKW2tlbYtm0bbd26la3wELKEXgoAELWDMQlaBw/oUxDa5KahBw4cUPfu3RvZsmVLzebNm8ttNtsXw4YNWz5t2rQv3W538zdG2addGGx4/vAcJUzXOYLGA92CdnJrdjIMkeyiwhJIJANm0gJJso0Jq5lht6pSMGLRA5pug//G6rUHgYd2X3g8AiyahtLYDh7hYFfkhtfM0oZpB02NJ2obhylCYYSJ7WFqFsN7Wm3aX/7692cfG3nxyNOCteXtZRiGvHz58rx//etfF7399tuTMjIyBgwbNiynqKgoIScnR3a73SK3QLK85xCzdpijw4wdExWYxe4FBdR/QH9mnJ6Vna3bFSWs67rfMIygKIhRUZJI01SHYRgO5PpAzyhKIqyebJK5MVG+TZL1V155penNN998LS0t7dY333zztGr7EzvknhlHt2oGYTqNRTdfgPN+xEDft2QTo7XaJ5DwxZDV468jHW1HTKNVTgRQBzYRXrWHRI9ii8/2wBAJbJg/ACqtnwe/M1snu8LA4Demrf89aNCgJbfddlscDJ4Z3f20+JSnDAxOmzbt3Nzc3DvHjRv3g0GDBimhcJiBDv5QA9C53e56wzD2h0PhRrtDETVNkwOBkOYPtDr2V+7P27x5c+aWLVuYEzJ0IWA9wA4imwyrSPi2nXvuucxqhocnZEmmgN9vIDGkvLw8vHbt2qrS0tI9BQUFa4qLi5dNmzatbPz48f6uaBlztD1yRMGIbFtIu9Ye0H/bLehkYBDOfzZBIYcux+xe2FrZNInmDGCst3ScGHKUZ2dOPCaXyMAgV4i3YxFZlZjYNIDMYqY2BBgUTDDot0cQJt7TajMWPfnmXx4fN25c8CivoEvtBpPqPXv2dPvzn//8g9WrV5/f3Nw8aMiQId2RZFJYWGjzeDyioigCLy/HE6PgKwi5BBZFCJPBn+1AXR3VHqg1UlJSjCFFRaGhQ4sOdMvI1F0JLrskiXYyyCGKYoKu6wIPo/Faxpj8wMCD0UFd2M2bN/sXLFjwUmFh4a1Lly5FBnJ8i7dAWwtYs4m7Ihg0x6Z2JtjMOP/wYFBx2E1m0DDiYDD+LHS5FjhlYPCOO+4oqKiouG38+PFXjBkzhoV7mcGwIDBmDwyfgUKRglDndDrrG+rq5Krqave2bdsS1q1b56qurlZ69OghoJoCmL+vvvqKsYPQRsFaplevXowphL4EYbKYJtDYu3ev9tGHa1s+/PDDyubm5i0/+MEPXrnwwgs3FRQU7Bs5cqRp7HaabwCDcig6xxGg33MwqBkC2QU7OQyZlX9jg2Gb3Qu3kzFdAfn2bavxf29GhHxMuxoTDKIyaYxLxJ9iYy/OYrr9oxaxQboIdtAshRcyIhS2hSlggsHdfslY9KtFf5k/e/bpCQatbVhXV+d56aWX+rz++uvT9+7de05WVlbPc845J33MmDHOrKwsARvXMqFMFwTzeJZWr17NdFSFvXtTz149W5qamtSt27YmNNQ3qIWFhfqECRNCw4YNCzocDo/L5Ur0+/0iZ1C4hQbXIdoVhQL+gPbhhx/Wvv766/PT09MfWbZsWfg0f2TiH+8YW+B4gkE8+wBm3Fqmve+maYZvbm2qkw6u16oLxM9gBpEUx6JSMbsrvK0j6yb22hHAIN4fYwZbkUASZwaPscPEdz/lLXDKwCA8BmfMmPHj888//+dTp04d3rNXTwlYAJMZHjyAtwMHDkTLy8v9n332mbB7926lprZG6ZbRTRw7dqwwYMAAVkoIYTDYCuB3aARhIcAfdLQuQCXA4O7du7W33367+dNPP90pkrDq3HPPfaV37977li1b1vjyyy/rZ5JNRnGP4iwxGJnjCBh/yAg5yaPaSTdQEcTOmEETDJom0LzISBtoi3XZYweCscHa0EkAuIudA4M38/eKgUGc2cwzNjdUIWGsoECkGjoLE5uawQg1i6Fdfll/6pF/Lnhi8uTJoVP+NJ34CxBKSkqEhoYGW0FBQdaGDRsmlpWVXSAIQtGoUaPyLr744tQ+ffowE3ZutsvqDRsGK9v1/sqVtL9qv9G9e/eWoqFDqx12u75169bCTz/9FKxfeNSoUY5hw4ZJPXv2FKG1xbNj1WPxcFhDXX3wgQce+Oi8886bu2vXrq+WLl2qnfiPHj9DV2qBGTNmXAWfQZhOf19msD0Y5J6mbWPQcQSD1nGtI2YQgxFAJJhybkPWxqKbYeI4GOxKHTV+rQfJnVPZFldccUX2119/Pat79+5XjRkzpl96tww39BuowACAV1VVZUiSZMA0dNiwYcLQoUNBfhA0gkgSQTgYIBBmogiFYeIDiMTrWEUiTFxeXk4AfJ9//vl2QRDfG9Cv39uRSGTvmDFjmhEq7qrG0d/nvgEMSoHoVfag/r8AgwgTi4JMMimk6BIxVG7x/OPef9aMX6te51iuBUFnFiiOuf2zn2OI86ARdSwhhTGHGhmiQJqgx8CgaToNMOgVQztbZP2pR/+5YOEZAgbbmhqJJitWrLDLspwWDoeLampqLmhpaRkzevTojMsuu6wHWEGwgbwSCe5XMBSkPeXlKE2n79i+XUvPyAiPLC5uyM3J3t7Y2JT/ySef9Nm9ezckFUZSUpIMUAh9IUT7EOKDZa/cVxlc+f772zZt2vTKvffe+6fZs2fHk0eO5QE4Q/ZFObqsrCxYyww9Ehg8GqdKthC1MINHAoO8eTtiCNszg6p+qGaQjT+WpJF/B4PmYMU1gwCFuJY4GDxDOvVp/jFPGTOIdsWE9uKLL2aHQqGJBtGUiBrpjVrFqampSWmpaUkDBgxI7NmzpwBmD5YBYDAA7gD4AALhHQWrgTY9oCwzXRPE8niQP/3008CaNWv2NjU0/p8nJWW5TFQ2a9asulmzZkXPJCawfR8e3XN0pugPX6kE9QczQk7BBIM2kg2ZFEMi0eDVQNpqjbQZdTOQ2M4k9shJI4ee3VQgmt3O1AJaE0dMVhBgFGMyVw0aokGoQWgyg1EKSGY2McBgq6wtXLrkjSf7TO1zRoYq4VH4xz/+0blx48b0UCjUJxqNwrz6h1OmTOk9fvx4lyRJAkLFzIJJEknVNBY6Rvb9xo0b9c2bN0dQYm5kcbE0bNiwiMPhkA/U1YExVFEn2dvcLGCR5XQ4VckmtwT8rXucdud7aWlprz/33HMVp/n4GP9437EFLrnkkititYmHfV8wyJlBjPtY5JxsMNiegeTMYBwMfsfOEX9bp2yBUwoGOSB8/fXXE0tLS7u5k5NTxo0d2/2cs8++oFfPnlfKNtm2fPly+vjjj1nWF8p0IQyGL7B+ELdzewHuGwhjUiSR/Otf/6qsqNj3WSgcWKZIytpJkyZV3HbbbeHTOTHkaHsYwKDkj1xhC2oPcTBIokKyITFmUGbLahMQmqjMDBnjBQb8+PejPWFsP7MWMZhBKxg8aCwL+0GEqJERFNsjVppOZ8AxyrKJoxQAM2gDMxgubZVVgMGnzlQwyG9BSUkJcLTjs88+y1YUZXgkErm8oKCg38yZM3ulp6fbIb+IRCMkyTKznsFEBgsOgMKtW7fqO3bsMJqbm6OFhYXB4uLi4IABA2w+n/edjz/57NP9FRXRqKZROBhsbm5urpZlefecOXPqZs+eHQ8PH+MzcKbsPn369Mtzc3MRJh5+PMEgWGprNjEPYRxuIrMyhKYvqqlLxzjWPpv4cMyglS3EPlYwyM2t45rBM6Vnn76f85SDQWvTwsqipaUl2W63T1R17blnn32W3nnnHVdOTo44ZMgQKigoYJUUkDCChw8sIEvpt9nYAIGf161b17p+/eelNTU1L0VCkQ979epVdtVVVzWdjhYx37Vbjiss6qa3CFfYA8ZDGWGH6NYcJIoOkhgYFInlE5uYzxRksy+eShwLlYDTM00AzctoU3B3cFUxIMl2YR6E5sZtZWA3g6xlMJIAgzJ+j9VG1kgj+A1GESYm1cIMxsFgR/cf2cfz58/3PP300zByn5yVlTUVNY8HDRqU6EpwCbAI4hueGbAswWCQmbUjrLxz585oTU1NeOzYsfXFxSMfGXnWyDfLyspaKioqINmIoGzd1KlTz0gW9rs+b2fi+2bMmPETgMFRo0addbzBIC8z15FmsH1bdwgGRdML9dvAoDlcoT66JXpxBDCIbOLHHnusVTO0BwoHFS6J+wyeiT2/637mTgUGYw+f1BAMZvnr6+78yU8u/8mE8ePTx08YzwTtkiRTNBph2kCWcxALV+JZra6u0b/4YsOB3XvKP6moqHgjPzd3ZUpKSvWf//znMyJD+Fi64LjMom66ZlzuDIkPpUUcUkJUIZvoYJpBmyGTYDauie8wcPJBUTQzStjqmBnRxbR/MWAXw3xt2JAHmdn32L6mRtA8NjKGzS+RHJKdkhyJlOxJIodiBwtFjS3N1BzyUpQ00mRi1UcCepCCUohlE4MZbIkzgx3eeoDCq666qkdpaenonj17zuzVq9fwoqKi3JzcXJckiaSpGkvcwcJKsdlYpjYmverqavryy036+vXra3JzcufPmTPn+eLi4ngd4mN5wOL70vTp038M67DRo0ePOGICyVG2FcYM9FUeJmbrz/am0N9yLCsziPFNs2gGeVH09hMiX7haX9c0+AyGTemFKJqlOVG1yWEmkHwTx5jXr0+/JfHaxEd5c+O7dYoW6HRgEK2yc+dO+65du8bddNNNzzz00EN5vXr1krjuieETUWzTjTQ0NOjbt2/3l5aWlm/fvv01m822Ztq0aZtuu+225nhIuOM+xsBg1LjcGREfSlcdkiuskF1wMp9BmWymESyyfmOeDQjRmoUAYmAwZgTLAF6MFLR+50Rh+7+xjOAYHyiRyLSBYCFhdp3mSqPuGbnULa0bK4UXiUbpQFMd7aktp/pAM0UEjSJilFp1P4XEAAXtUfJKkVKfHI2HiY8wlCxatCjpueeeG+5wOM7p1avXD/r16zekT58+Senp6TCVNhlasLWGwRJEkHiF8DHKagmCsPgHP/jBk9dee+22TjFaxS+iy7TAJZdcMjsnJ+euUaNGjbSCQYwhYKTRz47FrxRRH64Z/Lcw8VG2SkfWMihHh6RFth2FATZ2a68Z5CU6FbudHp//eOs3Pp3z+vWLg8GjvC3x3TpJC3RKMIhw8WuvvVZ4zz33/O3uu+8uHjBggMJtLbjeyev16vv37w+VlZUd2LZt26Z9+/atmDp16quKotSeiRnCx9KfOgKDDjGBJZBIhAQSfCGHDxVA9FioWGBhXL51NJAfKVLMQEcMDAJTsionBpGNJEp2JFN+Wg7ldcsjj8tDuqqTKEvUGg7Qrv27aU/dPmpR/RQVVQrinxSggBIhnxTZ4ZWjT8Y1g0e++3ie5syZ02Pbtm0TETbu16/fqAEDBnTr0aOHk5cFwwILjDu+w1Lmqaeeqvf5fH8tLi5++vbbby87lv4V3zfeAjNnzpyVk5NzZ3Fx8ajTCQyaLKDeJlHimnW2mIqZTmuGMa9/377Px5nB+HPQlVqgU4JBkE3PPPOM/ZFHHrlj0qRJV5999tkFmZmZChrW7/drtbW14V27djVs3bq1tLS09GNUD7n11lvXT5kyxduVGv9UXWuHzCA5yUYKC9kKhqnbs0kSCxNHtChbDUuCxH1g/q32sMkGmt3pcNnFzC+QyRENkgyBhY4VslG6O43yMnIpxZ3CdIum7aDBEkbqW+ppb/1+ago1sTBxSIxQQAQYDMeZwWPsQGAJX3jhhbN8Pt/5hYWFE84666wBPXr08GRkZCgej4dNcvg6cOBA5OWXX/6qqanpoZtuumnZjBkzUGIrvsVb4KhbYMaMGT+KJZCMPuuss4TDlqM7yiMCbGHh0mECyTEco305umNlBq1gsH02cRsY1LSS/v37vxAHg0d5Y+K7dYoW6KxgkGGL3/72tznPP//8jVOmTJk6aNCgTFEUpYqKipbNmzfv3bdv35dOp3PNpZde+vHtt9/e2Clas4tcBMCgEDUut0fEh9KiDskVUchBLnJIDhJ0gelf7JJMbqeTJEUmfyhIwaAfgV3zE7azlunoY7cHhNyr0GB40gD/aIJOQ6RkZxJlJGWQS3GRoAlmmFhTSRd18kf8VN18gFoiLcxw2m8EKSDFw8Tfp6tdf/31ebt3757c0NDwg759+w4tLi7u3r17d8XpdMrhcDiycuXKit27d78RCASeXbt2ben3OVf8vWdmC1x88cWX5efnI5t4zOkEBnE3AQKRvGgFg3g9lkDS8s3rJYVFRc/f+4tf1J6Zdz/+qbtiC3RmMMjac+7cuTlvvvnm2YZh9NV13SEIQk12dvZXkyZN2nL//fc3nMl+gd+1w43uNjhT0oXLHUHxQWgGnTEwaBftJOoQRBPZJYlcDgdJNomC4TAFQwFiWb+WxB3r+Tsq4cRwY1vuMArOc29BIlmUSNTNrD6HbKdkZwq57QkMDLK3iCIJkki+kI8aWhspKkRIlXRq0VrJH9cMftdb3/a+d955x75hw4buq1evHrdr164x2dnZWb1793aXl5fXt7S0fNazZ8937r333j1nSonG792g8QMc0gLTp0+/NC8vj4NBkZdJ5HrvY9EM8io4p5oZ5GOcFQxarWU4GFR1/f7eQ4a8EAeD8YeiK7VApweDvDFffvllJSMjQ1yzZo1aUlJy0B+jK7V2J7lWBgZVusIZlv43LZZA4mBhYij4TN0g8/oDLoPhM/OZ0dtqB/OP0d52oe3jtfMhtAJCQxRZKBIhZbP+MJEkyOSQnKSICitdbKixd0gCRfQIBYwA6YJGYBWRTdwq+qnVHjG8UmSnz9QMnrGm09+3S8G0etmyZe6PPvooZe/evba0tLSWlJSUhvgz9n1b9sx+/6WXXjozKysL2cRgBv8NDMZqzx9VEokVDHZoOn2UTf1tCSRHUw0F19IeDLarQMKYwaKioud/EWcGj/LOxHfrDC3QZcBgZ2is0+UaAAZlXbzSGRD+J01zSM6wQgmim4FBWbCZ2kBdJ0NH7i9zimYbG0y518JRNAYHgQe/E0miRCqOTTrTJwIIigJ0ggLphk6SIJJLcDLbB5UVo4PPIBwGVYoaUQoJEfJLwUPA4PMfvrJw0KBB8bJoR3FP4rvEW+BktMDMmTMvzcnJub24uHjsiBEjDgsGj/ZarNnE/1aB5CgPcqLAIM8mtsVqE6uqev+wYcPiYPAo70t8t87RAnEw2Dnuw0m9ivZgMCGsEFSDDmYvI7MwsWDoyB1haSHIKNYMjen8OtqOJkRsBYQIrYAXNAdnBgnZeVjyCvsSyKk4GThsCbcQYKEoCwwQ+rUAtR4Eg2WtcvTJ5z58ZUEcDJ7ULhQ/WbwFjtgCSCDJyclBbeJR7ZnB72otg9AyEkhOJRjEh+bZxNxnEN/xmqzYaP78+a2qqt7Xt2/fF+699964ZjD+nHSZFoiDwS5zq47fhQIMKrp4lSMo/CEl6pA8UTvZyUWKgTAxaoAAlsEY2kz7QJgY/xhMixm9tgeAR+sZJjAgCIAZ87hjHwtaRBMI2m0OyuyWxQb9SDhMO3fvIK/fS/ChYRVIjDC1SAHy2UJGsxTZ6bepAINxZvD4dY/4keIt8L1b4MILL/yPgoICaAZHAAxyL0t8t4LBg4UDvn0qQqUpFB+AH2ZbpOIojafbs4J4P0Ccz+ej5uZm9nP7cnSHW/jCgglenPwa8B2aSBvA4BNPwGfwN4MGDXrhrrvuOvC9GzJ+gHgLnKQW+PYn8CRdSPw0J68FijMGZjkM5UpH0OgQDJoMHcCfCdmYZpCBQ7O7tHf+P1ogaL7XZBdNeAnvwdgxGQAVyWF3UnZmDqWnp7Nauvsq95KvxctCxFEtTAE9RH45SD4lTM1SeKffZix87sOX42Dw5HWf+JniLfCtLXDxxRejHN3to0fDWeYsgemEBTgVmOVDwfIxABarFcwPaB1L2gNFgEAOBo9lzLECR1aXOOaG0BEY5NdhHeOs12HVDHIrJrwGMAjT6YVPLmzVNO2+XkN6vXDvL+LM4Ld2lPgOnaYF4mCw09yKk3chxRnFWQ49epU9bPw+NXIoMyhDw8dYOiR5WMHgQR9BKyA81kHZWsQYJtQHwSB4QYkkUSanw0UJCQls0G7x+ygcDkExSKoeoaARZmFinxKKg8GT12XiZ4q3wDG1wIwZM67KysoCGCwCGASbhvAuABTKyiEzmIPBwx3YOrYAcAEMIoEEYJIzjcd0UbGFLGcJcU1tzKCqti12jzS+cUALZpCDQeyPYzmcTpr/xHy/Zmi/6T2kdxwMHuvNie9/SlsgDgZPafOfmpMX9yjOsvsjV9uD9Pv0iEN0x8LEdlJiFUhMZpCDQV0wy5VxZvC7X7WlggkLDhusKgkAoZldHKtUjAQWxhiY9UM1XSVdMJNJQgwMBuJg8LvfhPg74y1wwlvg4osvvi47O/v2MWPGDBw2bBhjzhAe5okgAIP42bodLuKAsQc6Y4BIMIPtweDR1Ci2MoIc7FnBIAOrsahFR41jBaYAsVYw2Jbt7HKijKP/m89VMmDAgHht4hPey+InOJ4tEAeDx7M1u8ixRhSMyHYE1KsdQfpdWtTJwKDTohk0mUFLmBhgEOCQlaM7cpc58sAc8xBs8x8EGDS1gzxxhPmQCTJFEUJiYWSdVGQ1iyZwZNYyUoBa4sxgF+lt8cs801oAdkU//OEPbyosLLx1/PjxvQcOHEioQIJnG0AKIWJ8dbS1B22cAcTrAJAnAgw2NTUxYHo4MNg++gHgGAwG28AsZzwdLictWLAgGI5GH8rLyXl63rx5FWfavY9/3q7bAnEw2HXv3Xe+chMMRuc4AvTbNNV1EAzCZ5DVJe4IDCLDuONsYn4hR7NCp7ZjAF6i7vFBPSIDhILArGbACOJ3qLqjepQESWCl7Fg2seiPg8HvfPe79hsNw3C88847mX6/P9HpdEaTkpIaJk6c2CQIQtx7tJPc2qqqKtePfvSj20aOHPn/pkyZkpufn8+YQTzbLJzqcLAv9qyL5phypIQ0HtZtrxk8rM9pB+3QETOIa/J6veyLsY9HWOhaASHeBzDIz88ZT7vTQUuWLIlWVVU9axjGI4sXL97aSW7JGX8ZO3futK9bty538+bNPRoaGtwulyuYk5NTMXHixIpx48YFz/gG+laaJ95Cp2ULDM8fnuMKaXPsQfptetQlgBlEOTrUCZZJZpVB2oeJTfYOfoAdGw0eFRDEMQyZtSmAIGqSgPkzS47EMopjdjasCAnLaSbSDJVIFliouFXzU6toZQa1hfFs4tOymx7yocA2zZ8/v+c777xzVnJycpHdbs/WNC3s8/nKJUn6euzYsV/fdddde+Og8NT3hQ8++CD7l7/85dyJEydeNW3atNSkpCTGCGLswHeAOnzxaiTWesH86q2MoDXxxJpNzEHk0eqW24NHDgahG8TWERi0HpubS3NmkI95YAbxuQAGP/jgA2Ptxx+vqKmqKnn//fc/iVfIOrX9saSkROzXr1/Wk08+OSYnJ2dEQkLCUIfDkUpEvsbGxi8DgcC/Jk2atP62225rPrVXeurPHmcGT/09OOlXMD5/eI4RUq91BMUH0qNOwR01PQZhLYN/CAcLTCMIsHYw85cxdTHzaR4uNrGbqSZsX4/44Ac72M1EQ45lEgPm6cRKjsQ2dl7wgTChBgxE9qEB2KiTIRmkGhr59QD5WZgY2cShnX5bHAye9A50Ck64fPny1Geeeean0Wj0sqysrEK32+3+JmtTb2lp8fr9/jIiWpGYmPjGLbfcsjnuOXkKbpDllL/5zW+Kv/jii7lnn3321HPPPdcFsHRw3CCmHcRrAFP8u3UxaWUJ+c+8DjDAILSD7bOQj+YTW8EgfkboGqxgS0uLWWqzA2aQg0EOZPGd+wy2jVsxxtPucFDFvgr6x4svbtlfWfmbSy+9dNnPf/7z8NFcW3yf498CJSUlst/vL9ixY8cMu93+nwUFBQXZ2dlJqamptmg0Gi0tLW3cs2fPKk3Tnv71r3/9wZleejMOBo9/H+z0RxybNzRXDNF1jiCVpIEZ1BzkNJykCDaSDZkEvQ32sTAtQrkmZAD4/uQAACAASURBVDM1f4w3ZPpBszgJG0TZn5B9zJlDS9diYWe+IfRrVjNhzCC0iCxUHLOYASBkdfDMc3ILGvhSI4EkYITMBBJbIAYG49Yynb7Dfc8LNAxDeOCBB85btmzZ76666qqiKVOm2AEKwNBUVFTQ2rVr1U8++aTK6/W+179//wUPPvjgV4JgWWV8z/PH3370LbB161bl1ltvvbpHjx43TZ48ecjgwYMl3CcO6sAGAgzy8LC5ljTDxVaA1z7SwI+RkZFBKGXHQSR//9FcoRUMAtAhCQSsYCAQaBtz2jTRlggIZykZMxg7UTQSIQ2/o0ynAC2kSrLNxvrkkueX1JXvKZ/v8XgWP/fcc3Hd4NHcnOO8z8svvyytX78+u7S09JpgMHjdddddlzt27Fg5MzOT9TXcp/Lycn3p0qX733jjjeevv/76x2+88cbq43wZXepwcTDYpW7X8blYgEEhZFyfEBTvTw47hCRKIIfhIJsBWxmJJAMBWjPbl0E8MRbUZWRdLJwbA3hWFSFj8NqBQdNX0HwPtoNm07EwMQOD3GswlkiC0nTM2gYg04SY7LugU8AIkk/0k1cJklcO7fQrxsLn1sR9Bo9Pz+icR1m1apX86KOPPlhYWHj1rbfempKXlydwhgZ9BwzPZ599pi1evLi2srLytZtvvvn+Sy+9tKFzfprT+6rmzp07YM2aNXfNmDFj+jnnnJMGi6j2FjJg9vDF2TkOBjkgbO/rh79zzaHb7abExESmOeSAkoO89rpD/jtAHPa1HhfHAyOIL/xsPRa/Q3x/Hh7GPvw46HPceBrZzVwPic+1YcOG6HvvvfdxaWnpowUFBe8uXbo0rkk7yd3+7rvvTqmtrZ1eUVHxq3vuuafvhAkTDmGhcf+wrVixwvfcc8+9V1hY+Ogf/vCHj07yZXaq08XBYKe6HSfnYkbnFuVJYfH6hKBwX3LYLiTrLnKICSTrsgkE28CgCe6YtYyZ2hsDdqhSYmr6eAcyGbxD/5mcIecOof+DSFtkTCMbaFmWssn/tYWbWYgaMBRgkANIjVUgwdX4GRhsJR/AoC20M6AYTy5e83K8HN3J6Ton/SxgBT/55BPHf/3Xfz170003TZ0xY4YLYACbdYLHSn/9+vXqnXfeWTpx4sRf//GPf3ztpF/sGXxC3KcLLrjA5fV6bx88ePBVF154Yc/evXtL3GwaTcMtYgDkwA7invF7yAGXNXTM34PvPNSMv4MZRB/ggJKDvSOBQd5fOCvk9/sZEOSJIO0TWXBMrnPkjKUVDAJAhsNhtg9nKTnoxed87bXXGr/88sv/c7vdf+nXr9/nJSUl8QSnk/R8QCe4cuXKQXa7/dFrrrlmwqxZsxTcL/QXaz/D/fzwww+jr7zyynpVVR996qmnXj5Jl9gpTxMHg53ytpzYiwIYlMPCDQkh6b6kkEIAgy7RzcAgyyQ2OIQzwSD7F0vsMFk+s0oxB2tmuknMM5BxegifxJJCYhnCyCLmsJAdlR0vphtsYxPxmgkGzQQWMIRgEw+CwQAFyQswaIuDwRPbS7796AAA8+bNE+6//37jRAnlcY6PPvrIfeONNz7/u9/97rzJkyc7MajzCZgDAfxeW1tL//znP/1/+9vf3lu/fv1/CIIQ/fZPEd/j+7YA7tGf//xn59KlS69VFOX6H/3oR/3POussO0AUB0vcoBksGmf18Df8jr8BGHLfQQ66eAYwxhKAR3zHfkg+SU5OJo/H0wYS2cgRq3DCGb32bB8/HsLCCA8DCLavgsLBKc7DwSD6Fg9t82Pj72CXADKszCTYQiTMNDY20ssvv3zgiy++eGnQoEF/aWpq2rZ06VKeLfd9mzz+/iO0wGuvvZa8cuXKCysqKv6wcOHCAhiVW++nVZLw0UcfRV999dVNPp9v/t///vfnTkTD4vmYPXu2WFdXx2a9SZMm6SUlJYeabJ6IEx/jMeNg8Bgb7HTY/XBgUGkDgyZwg0qvDQ6yiC0HiWAEAQg5c2fCOsb4mVAwxvZBB2TuBwVXrAAdOzKeBGgFubVMG3MQYxOZFgeQkCWRmD6DOG47MFjmV4QnX3z21QV9pvaJC7VPYueEJic/Pz9/w4YNmQkJCQFJknZfeeWVgRMBChctWmR7+umnl958881Tzj//fFdaWlobGOTCfnx0DPiff/559Pbbb//68ccfv3TcuHF74trBE9spwMJkZ2fnzZ8//2c9evS4ePbs2b0HDBjgAGC3hodxb7DBXxB/45uVzcP+VjYOIMwK+jlYxGsAlAgZIwzNWUM+hlhBJT8PAABeBwAEIwhAyIEqG48soWRrsggPYVvPwffn7CD/bPy6WltbGWCtr683li9fXvvxxx9/lJ+f/9pVV131/kUXXVRzYu9I/Ohz587NCwaDcxITE29/4IEHUgDaeX/EveV9Cn1gzZo1oWXLlq0TBGH+/PnzXzkRrfcNyCz86quvzqusrCzyeDxNY8eOXTVt2rRPs7Ky/CfifN/1mHEw+F1brgu/ryMwmCB5yKbBY1A6hBmM8XymCbXAWUOAQP5lAruDYNCiGhTMesOiiQ1jXJ8JMBkDGAODbe8wI8dMkA0wyFSLqCWK6siiQZqhx8HgKe53WOXeeeedaVVVVbM3bNhwbkFBQXogEAiHw+EdhYWFz1599dVfTZ069bgCcwCOZcuWvXrttddOmTRpkqugoIAxSpjMraE7hO1KS0v122+/vfKaa66ZuWvXrq/i4bkT02EA0D/++OPun3/++UUOh+PcKVOmjBs7dmxSz549ZfQRbjKNiZeDK9wznvxhBV/WZBHcUx7Kw5Xj/XgfB1xWaQBeBxgEwORWNfzvVpCJ4+F60D8ABvHFQ9TtdYf8/Di3laFs34qcpQQgxLGZabUktWkPuQ7R7/frGzZs8K9YsWLfrl27PsvPz39zzpw5qy+//PKmE3Nn4ke97rrreiuK8ov8/Pw5d999dwLuD/oHXyxwfSfMxj/44IPQBx988JnNZpv/pz/96Z/Hs/XWr19v+9Of/jR13759s9L/P3tvAh9VdfaPn3tnn8lkmcm+kBBCkH1XoFYFBREXXApaXy3wquhLW3Ch9q22gv8ur7b9acWCiBbFFY2IbFYQZJU1CsiaBZIQCNkzWWZf7r/fc+cJx2mAgAGRZvKZT5KZe88995znPud7vs8WHz+4Z8+eyQ6Hw7979+7i7t27r3322Wdf6Nq16yWT0qYTDHbk7P9A2uJg0K+ZanFJv1PNxBZmli1MZQbxVpMsqMbfEA/c4GBQUXNx8XyD/Hst9+xTgSBAYZj5DksVZxIVHE2tYYCC4XPDkcL/FvSppnjgphcOBtUoYhUMKsyluLjPIA8g0XmL3Xpl/p/zXp47cuRIzw9k+H/Q3Zw8eXKyz+f7qdvtnjB58uQ+WPxDoVBo+fLl5Rs2bMg3Go1vzZgxY+uNN97YkbteediwYcsmTZp0/ZVXXmlKT0/nZkKY7kQmCQNbVFQUmj59+onJkyff3gkGO17UZs6cadm3b1/vioqKMUlJSYNHjBgxsH///vaEhASL0WiUsNCSSZVAHfkKUk1i9IrAWGQPRdMwATMxDQ0xfOSLiO8oIAXXFdPWEGDDtcACAaDhb4oOjoxYJlM29VcEd6KvGfpMJmm0ibcohwQw6Ry3263U1dUFKioqGnfs2HEkPz//66ioqI2jRo3aUFRUVJuXlxfs+Jn6z23xl7/8ZTeNRjMjISHhwSeffNKEOSdmkBje6upq5nA42O7duwEG8wEG58yZ02E+g4qi6H7yr8zrjY2N94waNWrITTfdlBAfH691OBzKjh07PG+//XbJDTfc8I8777zzkvF37wSD/4HPzNDUPhkGv26q2S39VgSDOh5AooJB1b8PgE1l8lQfPjVLP0Cg+gIYJFYwDAbVLDPqG0CQtyUzLYeEEvOzQKu5WDQp0zRQlWJclUNSWWKBsJk4Egw6dN4jHr00/895L/29EwxeeEE+cOBA1IIFC64rLi5+6r777us3ePBgC5QsGJqmpibPp59+enLt2rXbnU7n2w888MCmn/3sZx0FCOWrrrpqxaRJk0b269fPBCCIFBH4TeCBAgMOHToUmDRp0pE//OEPt7vd7qKJEyd2LrQdIBoPPPCAraioaIDP5/txTk7O0H79+vXPzc2NiYuLs5hMJhnsHEX8kplWnBsx0TS6Ix4jMjYUrEFsoggIAfSoTbol0T9Q9O2jNsn0HBkMQt+Lv3EMXuRTJrKGYiSyeG3ydwTgoPQ3IitJf6Ntn8+nNDY2eisrK5sLCgpKv/jii6+dTufnmZmZX06ePLmmU1Y7QFD/1cTs2bPT6+vrH2CMPfniiy+aI2UFDHFZWRmPBi8oKPBt3rx5tyRJc+fOndshPoP5+fnmX/7ylz+JiYmZOG7cuMHXXnttfFxcHHIechnB5mDFihWuzZs373z55Zcn9enTp5ox5rsQLjbnMqKdYPBcRusyOXZo6tAMvT/4iMXNnvoWGAzqmAa+gIqMtH4c0HG2L1wlROUAT1URARhsDQEJ5xnkyhQYrpUVVIGgXtIzjaxh7qBbZfpavQspIY3KBBIYpNQyShgMgpYkMIgAEjCDnWDwwgskTH6MMR1jzApGaOnSpfdu27btv5555pkoAEEoN4BB+G/5/X7v1q1by1evXv1lVVVV3sMPP7z5vvvuU8s7fIfXhAkTNIWFhSsffvjh6+CPBn8xm83GASHMhLRowxds586d3scee2zXokWL7hg8eHDd961gv8NtXxKnTp48OXb37t0D4+LiftS3b99hubm5fVNTU+2JiYkWBHBQih90lsy5ZAKmG8DnkBXME5n2qWoHgb9IcCZ+TmweATUxR6G40LcVTSyygJFMIJ0rRg4Tu0jM3+lAq9hfHEP+g3QNsS8iYMXnXq8XoBBl65pKSkoO5+fn76iqqtpus9m+GjFixInZs2ereU86X+c1AosWLbLv3Lnzjurq6ufmz59vj4uLa20H/py1tbX8DVk8evRocPv27Yfdbvfc119//ZXzuqBwEkox3nffffeaTKa7brnlloHDhw+3m81mLQKWAD6J5d6xY0fozTffrFu2bNnU+Pj4fJPJVC1J0vc6751g8LvO/g/w/IEpAzMtAfY/Fo/861i3jkUHLcyisTBdSK/WJuZMXmuMMDcTAxaquaCRgV9NKSNJevV/AEANuMQQrykMDlAnAQLKzKQzsISYeGaPtjGtTstafC5WVV/FGpubWCDoZ0EFHCB25KdEEVwiT0aNaGKYiZUgAzoNKSHmZG7m4GDQxRq13mKnXpn/17wVc0eO7NppJu4gWVQURbt48eJ0h8ORbbfbo/r16ydlZ2dnNTQ0XL1kyZJ+eXl5uY8//jhDIIcYJRofHw9w6NyxY0f5unXrtldUVCwbP378F9OnT/8ugFBav3694Re/+MWyRx999Jru3bsbyTQIZhDXBBAFQIDpZ8mSJS2LFy9e9dJLL93/n15R4LuIw7Rp06K2bt3aPzY2dmjfvn2v69q1a7+MjIzElJSUb4FAMqlCDihdDEXXUgAIwCDeeFFQiej7h89Fxq+tvIEkZ3SsGBFKwCwymlhsU6yCQu3TecQ+knk70sxL1xTHkwCe2Aaxg3S8aCYncEt9xIYGvmzV1dW+8vLy+tLS0sKioqKvy8rKtoVCoV3PP/98+ciRIzvT0ZyHEK9fv974xhtvXF1TU/Pq7Nmzs4cOHUqMHKupqeGR3uTTWlJSgg1kaUVFxat5eXnPncfl+CnYNO/YscP65JNPwj/wnltuuQWWE5ter9dikwogSFHx+H/VqlWsuLg4sGTJko1arXbfrl27vvzggw/k8vJy2Wq1VvXq1evIrbfeWnkxqyl1gsHznf0f8HnDkgdkaQPKL8wezRM2t55FhyzMoo3iYFAOgRXEjxoiouYZDIeRSCEeRKKEJIb4DllSFTyVjgNYDIYC/DyDpGdGrYHFx8SxjJQMlhBtY5JGw3zMz8pOHmMnTlawZlcz8wd9rQmmVeUtDuyp1DKKRr1OiwIw2MzzDDq0Hg4Gfz1vwbyJEzuLjXeESMIUPGPGjB+ZzebhMTExfTQaTXRsbGzghhtuSBg4cGDu4cOH9S+88IK2Z8+e2ttuu43vdMVca7GxsSFJklr27NlTuW7duvzDhw9/Mnjw4E0vvfRS1fn0D8Ejo0aNsk+bNu2jJ5544qrs7GwDFm28ADCQbw47f7BU5eXlyp///OeTgUDgxUWLFv31fK73H36O9Je//MW8dOnSfiaTqV+PHj1uyMjI6JudnZ2ekZFhAQsbCcraAkgEfDBPmCPyvWsr9YsIqs429mKUr9hmpAk3EqidjhEkVpPYPwKsZ+qH2LbYLjGQlHuQ/m+rLYpoJVCK69fU1PiKiooajx07dujo0aNbjh49ui0xMXH/r3/96+OdoPBskvHt7wHM7rnnnt6hUOjla6655rqf//znrK6ujiFgBG+wuLR5qaioQAWjk7t3735j48aNT5/bldSjkVmhoaEhccGCBeO7d+9+z0033dQTQBCbapiGSb4w35CPAwcOsE8++YTdddddbMqUKcrmzZsr8/LyDiuKYjKZTBqXy3Wsvr5+lyRJG2fOnLl3xIiLs7Z1gsHzmf0f+DlXJvXrqgvK0y0e+dE4t4HFhMwsSmtlupCOyaFvm4nVABLVuw/mXa1Wx03AgYAaXczrCCNSWAnyKGAedKKEmFbSsBiTlWUkprBEWyJPZs0ZRIOGNXqa2InKk6y6rpr5/CD0wlVGOAAN1zENh5m05hnUghlUk043dILBCyKBUKK33XHbWI2kndyjR48hyUlJtuaWFm15+TGfRqMNjRx5naF///76VatWBT755BPdHXfcqR8yZAhnjPU6PfP6vGDoFFucTZFl2b1v3766tWvX7isqKlqSmJi4fvHixaXn2nEoWsZYjz/96U/vPPnkk30yMjJ0ABnEugAUAAyCpTx48KDvN7/5zZ4pU6ZMe+ihh74612v9px4fzhdp2rp1a7bD4Ricm5s7tkuXLgP79OmDcq7cLE/mLcrXBh9AMeqXgA1YNWLYRMDWFiCL9P870/gTk0gsHs4V2UEREIpALDJaOMzi/Buobcv0jGMj+y1eR/RvpGuSD6EYlUz3SeNF/q1igArGDEChsrLSW1hYWHf48OFDx44d23Ty5MlNY8eO3fvcc891Rh+fwwP61FNPpTidzmn19fWPz5071wwwCMsB+bVifjDm4Yji2tWrV7/7+uuv/+pcrQmof1xXV5d8qPDQ7bZY+9S77rozdcCAAbEet0fDfQSDAabRqLW4EcVeWFjANm7cxKzWKPbkr56EmVpZtGiR02w2a4YMGaKD60tTU5Nz7969ZUePHv1nfHz8uwsWLNh3Drd+3od2gsHzHrof7olDk/pm6wLyjCiPZnqcx8jBoFWLpNMAg2oAieozqCacViuQqIBNgkOgAnYQfoHheqJCiXeVTQzxFDEcDCalMqvZyrwuL48MVnQSk3QSq22oZ1W1lczr9/CzATRhBtby4BTVO1H9HK0FGdMi3yDAoIs5pGbWaOhkBjtYAqX33nvP/tKcl/585113jRo9enRKakqqHpHCBYUF3n/+85+uipMVgVtuvkWXm5srvf766/LBgwctU6ZM0WZnZ7cyhOiTLEnMYrYgF1ywuLjY8emnnx4oLS1d1tLSsuLZZ58tORemY/bs2Xqr1frjJUuWvDpz5kwUmtdicaVkv7gegCBYq9WrVzfOnz9/1apVqx5KTU11dfD4XJbNIUXM+vXrk48ePTokKytrjNlsHjVkyJD0cKAOL/snBkZQkAWZhAkwURoWCuIg8EjgiwbvdCzd2dg4MvO2ZS6ma4jmX4o2FlPNiEwgmbfFoJNIcBvZd+qjCDYj2UExaTUl0hbNxcQKQn4p8pl8IilABibF8vJyb35+fk1hYeHupqamj6urq3c98MADxdOnT+/QtE2XpVAzxmAq/vTTT6/avn37wr/97W/ZAFkIGsFL9FtFlPnWrVsdS5cuXfqHP/zh1+PGjatp75hMeGyCKXQslN3Y3DgqOSXlkXvuvqdrv379jLW1tRLaxYvkEHNcVFSEVDZcdz3yyCPM6/YACIYsFos8ZcoUqVu3bq1R6YcPH3Z+9tlnu7dt2/b6H/7wh3fPRWe2t/+Rx3WCwfMduR/weYMT+3QzBjUzzB75lzaPicWELCxaZ2XaoJZJocjaxIzXJlYTSissGAxx9k6r0fEEg2ABsfhz8zEQIjfzquXl4C9oj45jRr2BBbwBJsNMLAWYzqBjzU4nq2+qZ/6Al5/LDdFKKGygJrEkn8EAkzQwGcNM/G0w2Kxnr/xm3quvdJqJv5tAwhwbCoVGHzp8ePbMmTMHmC1mI3aycPy32+2BysrK6rfefruurLQ0duLEicYePXrIs2bNknQ6Xdzdd98tpaSkfKvGNOQA58J8W1dX5/zwww8PHTly5ItQKPTumDFjih577DFPe4I7JkyYYLJYLCg2/8z999+fEBcXxzOd04KMxTy8m1YWLFhwvKmp6ZV33333/77baFz+Z4NxXblyZWxNTU13RVFGyrJ8z/Dhw7uNGDHCkpiY2FoRRARh5POE0SGGBeCHfAOJ6SLGTgRPIrASgyzaayYWWbjI2RFZQ7p2JDAUZYbYS5iFCYAR00j9EdPMkJmPAk1EQCr2hRhA6isdT6lnRHMh/ibATBHPYl5D/A2m8ODBg941a9aUORyOzX6//+2UlJT92dnZDZdiBYtL6akJV/3IcDqdr44dO3bM/fffLxcXF3O5prRGmCeM/Z49e1yffPLJuvHjx8+aPn367rPdB56dTz75JLq+vr53VHTU+Ghr9Pif3ntv9+7du7OTJ0/y08XnA3N99OhRtmHDBl75ZsKECSzaGh16df78UEJCgjxt2jQZAXEIbkG6G8w93F927dpV8sorr7w+c+bMuRMnTmw8W7++6/edYPC7juAP8PwwGHzU7JF/0QoGtVamCemYhoPBU6llgOo4EAQg5MEjIaaREF4CdlDhgqtBdn8OBNXvAQYRPKKRtcyg03MTohSSmAagTw7x9jw+H3P5XMwf8p2qcwx7I9faKicJbhABJCEKIOkEgxdM2hCxK8vyjO653R8dc+ONqRqNRkPshclk8sXExBQ2OBxH8z7My967d0/8ff/1X6xrdrbzqaef6tolo4s8duxYlpaWxvuHWUTkOLEgCPQIhUL+d95559iePXvyo6Oj/24ymQ7dcsstjjOl0wgr9LjKyspXx4wZc/OwYcNMlDyWypjhd0JCAlJE+J9//vmvJk2a9OSUKVM2X7CBugwaBttaWVmZWl1dfb3b7f5pYmLi4DvuuCMWzARYKfLJFAEU3bZonid/QDHwIjIQhMuDhATzau5Qep8J3EUOsci+teWnh+NFgEagVASakBvyYcQmhf4X+yXet8jmEYgTcwqKKWvob+oD2hTL1+F7AiF0LD1blCuTgCCxsLgnHAsTfX19fWjLli3NmzdvPmwymV6rrKzckJube+KNN97wtmdDdRmI7HndwqOPPhrLGPt5ZWXl0y+//LKxvLycM3bk5wz5gAwfOXIksGbNmm9CodBf3n777cVnuhienZrmmpSKsoqrWUi6q0/fPkPuvPPODLQD/0PaXND8Yw6PHDkCppLBbHzjjTfCrSX03nvv+exxNvb0008bcT0EtlAeTPyPkoYFBQXH8/Ly3rr66qvnPProo+flc30uA9cJBs9ltC6TYwEGDUHNDItH80sbNxNbVDNxUM+0isgMqis7B4PIHyiB8UOssYb5Az7+ly3GRmlFWIuzmbV4nGpEsRTOVKgwptXoec5BBUXdZYn5Q/5wemqYgNW8g3xx4MmmVfOwiipUMzH8EXkAiaSwlpCLNbSaib1FzXplficz+N0FE2BQr9c/FGe3PTlx4sQuer1eA0UWVlBBi8XiSEpMOuHxej3vv/9eFliladOmheBT9re//Y2zc+PGjWOoA8o3B0G13ixFjyLiNy4uTlm3bp0nLy9vV0JCwuJgMLjGZDKddlFbv369duPGjbl5eXnvPPPMM/3S0tK4QymZ+NA+zMN4b9++3TV37tx1CxYseGTQoEEV331ELr8WwuDaaLVac0tKSiYaDIaJ1113XZfrr79ejzEEEwyQBECI5xGLJm0ACdQRCyimYDkTsKO5EkEXmc7aazKmwBPqAwElAmyieRd/A1hhcSbgCfAHpoVyHeK7SFDZntmmc9AugTrIIFUhEQEfAUiRJaVzEMlK5ndcl1Lu4HvqmwicaQNUVlamfPDBB+VlZWUb4+LiXk9OTt6bmpra3MkStj17MBXv3r37GugPpJtxuVwyInnFuYc8g43Lz88/uWLFirdmzpz5zMSJE/8txQvYwLy8PFNKSkqP4xXHb9cbDLeOGjkq+9prr7XieQGYg44jWaS8luXl5eyzzz7jQHD06NF4ppQlS5b4e+Tm+p781ZOWUCgkIc0NWGByFyDZRZTzRx99tPDBBx98ecqUKRe8UkknGGyPFrjMjhmR2KebFNQ9avFofhGHCiRKFIvSWCLAoJpahnsAEhgE48OhoIYDOrPWxDIyMllCgp0rx/IT5ayytor5gn4O5HhkMKqZSDLPEQi7shpGguTVsgoYZTV1DPwBpXDVEVyBIpQjwaAzDAYd3GewEwx2lGgCKLz55pt9/rFw4QsPTX1oRE5OjhmK0u+HXuTAQFEUJWC1WgN2u93w/vvvywsXLmRIMQOfwfnz5/OujBkzhvW8oifTasKBQIrCwQWUJFgO7HjhtP3aa68dLywszP9XXdvXc3NztxqNxsZZs2YpItOB9CayLN948uTJv06fPr2LwWCQRb8vyBzlEFu/fn1TXl7e8ry8vIc7/QXblArpnXfesX788cfjKyoqfta7d++hd9xxR0xWVlZrBQ3MEYAHmS+xQOElpoXBdxRQEpmUWQyu6Ci5pHZEs0NDHgAAIABJREFURpGCNEQQSCCVytZRuUIs/JA5pCA6HeNJ4ID8IU/HRIr3RACYNie0+EPWMW54k3mYQCwBYnwOgNrY2Mgro2A80V98Lr5ofEUzMuZn2bJlzuXLlx8wmUxze/Xq9dn8+fPh5/atPAwdPf4/xPawmdy9e3fPN998c9lbb73VRavVagAGMTcYbwrkwb2VlpY633333c233nrrb37+85/vpXl99tlnpQ0bNsi33HJL2vr16+/xeDzjhw0fdsXYm26KI12GdmgTBTlE+5jfgwcPso8//phvVgEEq6qq2Oeffx4cO3as/8EHHzR4XO7gkSNHtDiW2GzazMC/cdOmTQc3bNjw8r59+169GAxwJxj8IUr5d+zziMTB3aRgiDODMR4jsylmZpUtTBvSMq2CaGFANfWlegqqzB1iR7iZOBzxq5d13HkffmE+v485GhtYs6uF+YMBbt7lu15JrVISCIaYXqNjUjDAtLKGm5WDSoAXI+ZBKtz3UAWaXPFTnkG1MnGYGQwxZ9DFGuQmFgaDhS364Pz/nTdr/sSJE93fcVj+40//9NNPDb///e//X+4VPW4dP358qt1u58EaUHZkAsOCivqyWFx37NjBwApeffXVbODAgTx3FqL2rr3mWnbVlVfyRY6ctYklxO45XB4qlJ+fH1q1atWRioqKr1JTU/+J4u3Dhw9Hbq0WHtl8221ZLpfrpbvvvvvm/v37ywROMFFk6gEYBNOyZs2axjVr1nz8xRdfTJUkqTM/W4Q0L1myJP2Pf/zjg1ar9Sdjxozpds011xiioqJ4+Ti8MCdk4iJARYCHWELysRNz9tGiKf4WgRI+J9BGskSgiBjCsz141Ec6jxhrYp1xPjGVBMDwP9UHhg8k5ITkmPwJI83Xp4sojvRrFANIRKBH94H7oiTUBA6J9cE1MY6QZdrYgJEllwoaLzEQBeNNbBHOM5lMyr59+0Iff/zxkRMnTqxMTEx8b8aMGXsvRpDB2ebqUvoetYF37tzZc86cOUs/+OCDTAKDNBckx+hzY2Ojsn79+vqDBw9+/Nvf/vZ3AHDl5eVR27dvz/lX7eKbnE7n0AEDBuRef/31cd1ycuRgKCiRTsP5kEVKrI7/N27cyBnB3Nxcrhv37NmDvIJs4sSJDC412BA7m1u4HsOckmsBQCXYxOXLl9fv37//ozvuuOOlp5566uDFGNdOMHgxRvkSu8bgxMHdDMHQDJNH/mWc18TBoE22Mn1Qq0YTc/4OAFBmZpOZmUxGDvBanE08+lev0XOGMBRSmE5LJheF5xjkO+TW4nXqjasVi2Ve2xhhIGqZOxVqqq9T4O8UHxlOOk31SjTgKUM8z2CD1MQcepfi0HmK3Kbg/Cdf7gSDHSFiAGB/+utfey/96MNnc7vnXn3rrbfaMjMzteTHRAAM10L5MbxPnDjB3nrrLb74DRgwgB0/fpw7S/fq2ZONHDWKJcQnqCa1UJD/ppQk3KcwFGLNzc2B4uJi765du6oPHTp0xO12l8TGxlaj7WAwmJWRkTHmwQcfTBDBhhgwAH9E9G/dunVNy5YtW/b2229P7dq1MwG5KA/PPfdc37cWvTVtyODBN40ePTq1e26uVm/QtwLBSCBH/1NwCEW9ihHC4jnfRfYiTcUi8CLQRmZUXIdkkPL5ESNIPndkwqVoc4AoLOxw0IfskexQn0UASOZo8bqiebs99ykGrhCww2YFoBCgj0zE4nFkam4FjGFHGWyQufMMz+AQBtVM4T7Y/kAA5s3A2s8/r9q4aeOOFqfzraeeempN56b41CwdOHBAv3Xn1kF/nzP3/TfeeCMDri+O+oZW/1UCg7SpOHbsWGjp0qWN+fn5e4xGY4vRaIxNTk5O6N69e9KAAQMs6enp2qioKBnnYa68Ph/3k9cbDHxNAxhEAMmmzZvZ/v37Wb/+/fjGGXkFsTGGG03fvn25HEB+sWmAXOCY8AaZ+xeuXr3aWVNdszUrO3vBhDvvXHmxSq12gsH2POGX2TFDuwzN1rlDj5rcAINGZguZWJxiYUZF9RkEcIMh12g0Meyq4aAfCPnZsfIyVt9QxxdxAEbaWYdCank5KianxhKHHcbJ2IwchApaVb89ZdM49de/CyMCSJBYJsRQlk6NJgYYbGQNeqfSqPMUuk3BVzvBYMcJKBRo3scfj9uyZfN0u9121Q3X32Du3bt3q48UFk9iXMDyQZGBDVy+fDkHgTA74gUzB8wo11xzDcvJyeE+MwAV+Ax/IyMlRXWivcbGxqDD4fDV1NR4S0pKfEePHg1ZrVbT/fffHxUVFYXgFi5vIhsEZQrQiN87duxofvfdd1ctXLjwITCLHTciP9yWFEWRpz7wwE927tz105vGjRt25ZVXxmdkZGh1BjVHYCQzJjJmYlAImbBEn7n2+vud7+hF+vTRvFPABS2mBAZFNpJ893A/AIAUMAJZgby25ZcngsPIa0cCvPbeE7VDZm0CfQQKySxMYJe+DwYCXEES+Ka5wv/4G2NBgMThcAQPHjjQ8MUXX+zZt+/Ae9N+OW3pY489dsH9y9o7Bt/ncbB0lJSXDH170TuLFyxYkBIMBmVni5Nnv6ANLuSJmF6MK/L+rVq1ytutW7dgr169NDExMVqLxaLR6XQSbThoI4T5hRzC/Iv2ECmMiGFsPrpkZSJnJM9tCP0JPcjX0UCAbwjIVQC/yWR9+PBh9tnq1S6X07knq0vmGwMGDFg2ZcqU2othIsY9dYLB71Nav6drD00amq0LhaabPPL0OK9RsgVNzC5ZORjUhJAiBkZimRmMJm5eiY6JZsGgn9XV1rKmpkb+8Ki7aMA0NYqYP1QhiiYGi6eKlsoSnhK1s4FBFUaqwI/K0QVYAOGp3FzsDLlZvdzIGnQtAINFbn1w/l/y/v7Kxdo9fU9TdtEuqyiKubKysuvGTZueXbNm9ZgGh8M6YsQINmzYsFa/GNG/CYoPsgBFuHv3bvbVV1/x/6H4oCjho4PFGHIEczI+5wt7mOngkhGONsXfWCgRlVdbW6vYbDapV69e/DPyAROjL3E8mTZ3797d/MYbb3y6YsWKhxISEpov2oBdghcK+3/GLFq0aFLIH7x77E1je40YPtxqs9tlDqjx3Iaf4UjmixY8zBnNi5iuhRZCmrcLcfuiWZjaJzBIwImYQWIvRQBHgImiRWmxBTAEQxMZTSzek3g/kaCwPfdK4ykCBhFEo2/EFIIVEtPOECvq9/mZH6xTxCtyrijAp6WlJVRcVOzatHnTgS+3bc275ppr8hYsWHCsPf29nI8BGCwuLb7yzYWLPnj77beT3G637Ha5wmnQ1Mh2AtzE2OJ/bGohJ3CFoaAjMgnjewKQkEnMIfIHwiSMuezatSsPJCkpLWUGo4FbSwAGsQmODBrCNcMWEGX79u3wEXRaoiz7umVlv5PTt+/Kn02YcEKSJNRqvSivTjB4UYb50rrIv4HBkJnZWRQzwl8whLBdmUkysqZrVdOKBtGhAaYgcg6RcFSmTkGaGDW6U4INWP0inDRaBIP4MFzPuBUmRpqK1Z0J3jgSYJCzixJj/jAYhLkZeQbBDNZ3gsEOFypFUYzHjh3L1huNP9HrdD/dt39ft5UrV+pQvxO+LwCEiBqmBY2AGDoCUAjgB8UIx2nsivEiQPijH/2I/fjHP+bnYjEOBVQdR2Y6Yj8ovxoUKxSl6EtFAIT8EPE/lDYU9datW5s/+uijFUuWLJmanJzs7PDB+YE0GI7A7rJi2bL/Sk1Nu/uG62/oNmDgAENsbCxPIM2BCYK7eJS++qZxJaaWFjwRpLdlLr1Y7CCZb6k/mH8spMTuiCZiAmEim0bMJoFayC1kELJDATMi4KVAEjESONJv8HTicLpxEkEiziW/R9F8TM9DCPfnVdkj6guZv9EOmTdxjxQUgw1TWVmZZ9v27YXbtm5bkZaR9slHH3301cVilS7Fx4ObibduHTT3lXkfL1y4MMnv98sBn781GwEF/ZAOIr9ZcjGg54Bkir4X9R7mD4FAa9asQUYDrifxvS3ezk3CAIeQNZpbuia5XiCSeMOGDYFDhw41Jycn7R8+/Edrrh4xYlNLS0tjaWmpWZIkd69evY7n5ubWS5KkelxdoFcnGLxAA3spN4sKJNqQbroZFUi8RskeMrPYkImZmYnXJuYhvoj05YwNoBkQX4jpZZmZDAYmyxrm8riY1w9gqGBFVwvK8cVFBYP0IoaQPo0UODWfoPoiMEjH4FyAQlQnYVowg4whmhjMYCcY7DgJA4BoamrKeu2118Yyjdy7V8+e11599dXZV1xxhQGOznCG/vrrr7mJ7aqrrmJXXHFFK2sEBUl+gKQ0YTaByaOgoICDQuQfRB1OBBthMcNCrqYeUsGg6NhPn5FzPf6nnTil68B3pMDRJyyEW7ZscaxYsWLp/PnzH7mYxd07bha+e0sffvih/p///GfO4f0H70vvknH3qFGjugwePFgbZh9OMbA8dyex+CozS0EKtEidrjcXAgBGAqXIa4uRxOTzR/VlSV4iGTmuT4SSda06JsxC0z0T84PflDexVXeFwbIIis91ltpiF0WmkMyGYgQy0jLBFQfAgUzHJPvifUV+huMrKip8W7duPbZt+7Z1kiy/t27dum2SJH07TPlcb+IHejz02r59+3LnzX9lzcKFC1N0Op0c8PtZwB9ofRYInIkR8zQ/FNlLv8VNAsmdGP37yiuvcMsH2MArevVkycnJrf6JOJ4HX4aZRSSYLi0t5Wbl5ubmpq5ds9eNGzd2r16v93y+bp2pqKDIyljI5Pf6vXq9vuCBBx7YcOONNx6+kFPRCQYv5Oheom0DDGpC2hkWjxY+g2EwaGYWZubmO0nSMAlRwGFlyCuMKIzpZYnFWmI4t9fkbmIev5p6AuAQ7B3fPYPK+9ZL/Z+AXquiDf9xJjCIs06VozsFBus6wWCHSRbyZ5WUlCStW7dualJS0u2JyUldWlpaLMFgUJeWliYNGjSIm0sOHTrEvvzyS54KA2Cwf//+3ClfdMImkIYFGwAN0cb5+fnsyiuvZDfccENrGg0OBsO5CHEjom8UKVcKFCAWEG3Szlz04QIYDAPW+m3btuWtXr36f/4T2RCYxN54442elZWVP83qknn3mDFjMvr06cMRt8h6cZYNQBBJ4sOAiZIxk5/gmcyjFwIMnkmYyd+OgJ3Iiok+jqcDcOLCLoI6io7HZwACom8hJaSmDQmddzbQKvYhklXFd5HBMTT+xPrh2cLb6/FyMIiXGDlNbeA5IPN4ZDocXLempiawdt3a6l35+ev9fv+748eP39Deij8dplgugYYABvO/+eaKeXNeWjdv3rx4u90u+zxq4IbIsJILAj6jsaXNJnQVyYjIpIs+t/geDCEC6bp06cL9A81RltYMDKTfyEwMP0LoRQSsaDSaxr59+uzu1btP6f79+30lJSVp/oDPFm21ehPsCT6n02kuLS1t0ev1n7711lv/kCTJc6GGthMMXqiRvYTbRdJpnaIDGPyFDT6DITOzKVZmUgwcDOp1MJ8gLUiIeX1epgRDTCtJzKw1cDAYUBTm8ruYL+BlPr+fs4N+KdiaV5BunYQr8jdXahGxxCIrSAEmp2oTh5iiVSOcnYqb1UkOVqeaiQvd+uCrnT6D5y9sf/nLXyxVVVWjtm7d+n8PP/xwZmbXLIvH45H27t3L2T0oMpg+oOSwUAEUYkcLINijRw/+ho+MmKaBdsBgBWFiRlBJenp6a3ULKF+eXigU4m/RMZsUM7UHZUymMDIZi6whwCBSMSxbtqz54MGDXwwePPg3c+fOPfyfBAgBBOfNm9fb5XLdm5GRcc+YG0anDBgwAOUFWxN/k2kLnxF5TywFsYGRoDESwLQ+11Qp6PzFrvVMESC1BULpHkhG2sPSEUgkFlHcPEQCMvFYHA9gSCZkYgpFJu9cb/l04Fk0z1ObxBLCr83tcrfWqSWwSBUqiBGk+xMBrwroJVZbWxfcuGlj/aZNm3f4A/4Fw4YN2/Tcc881/ac8F6i5XXKyJGPXl1/dUVBw+PezZs0y9u3bV4L5HeQGybYo8wTWaDwxlpSIXdRvkTJLG9ZvvvmGu9Eg6FLWalqD3cjPFYF2sJYcPnxYaW5udsfZbAXXXXedrq62rqj82LHUmtoaqyRJjgH9+3v7DxwQTEpMlBz1jrhNmzaZli9fnv/EE0/Mvuuuu46eqwy29/hOMNjekbqMjkNqGb2iPGr2aH9u5wEkamoZYxBl4xgzGZFOJor5g0Hmdjn5LjVKb2bJsQnMHhvHmKxh3qCPNTQ2sJN1lczr9zIJkW7IzE+MQ3i8ONPYRqQSOT+gqgjfIQvHqWAwXI6Op6YJcjCIT+AzWCs5uJnYoYJBBJDM7wwgOT8Bvf/++xMZY0/Ex8c/8tBDD1m9Pq9kCCfBRZqYbdu28dQIUIwAhTD5Ip0MwCJe+L9nz578N0AhATdi8gAgwbSIpkj+WTglEQcnQjCDCEDwHc6lxVAMHoECxvcwgQKgfvDBB36Xy1UaHx//QXJy8it///vf/yOqkLzxxhvGJUuW9AIQzMrK+umNY25M7ZGb25qqAuMpshscgCOnZzh3XaRpVJSi9jJh5yd56lkiUKPrEQMTuejSIh0JsMQ2RPkhsESbE5HpIxBA8ifeA76D3EG2KNiEmKLzude2gJ8I4Lj+E4KoAFgACME2Ye6ojwQGiQ2kfJAUSCKOA54Vr9erLF++vHn7zh07g8HgKz179tw8Z86cugvte3Y+Y9SR5yiKopnxvzPSSgrLJmplzQP19fVXDBkyhLuqUOAa6RSMO22UROaPIr1JB5E+Qz9JFkS9hXZoI8stGHo1qTXmD5aLY8eOcX/q48eP+yVJaho6dKhbq9Vsa2pqziosKjQqIVY9YsQwZeiQoY3x8fEmt9vdxeVy23VaraGyslJatGjR/gEDBvzhd7/73ZqOHKtvPe8XquHOdi/dERicMbib0aM8ZgQYRNLpkIXZORjU8bJxOo2eaXV6nigayaQNWi1LsSezbmlZzGqO4kAtKDFW56hnRWXFrK65nlN9FFgCX8Ow8yCTw3WO/z2zYGusiRpz3BZo5I7uaoUSRQv/QcacAIPMwer0nWCwIyTsqquuSrdarX+966677oavC3gjgDUEhFCiXoA/mDWQOBUKDxG+KSkpPCfWvn37+MIJQAiwiJ0xlCuUKIAGBXiQsiRnfgSQiGwVmV1EgEA76kiTjKiM8feuXbvYzp07AyNHjmzctGlTUWVl5cL//d//feNyT8ILH8GPP/64d3V19c+6det2980335yCND5BfyBcI/yUPyAtbpwF1Go4GMTfqBSjgjD4EYYzgkrYeP17QYtTDh9hINeeohfUzGloh7Y2AsQYIzsBdpK8mk24XCXJPM+9pwqLqmoQFxNOWoVNKQdY4YOJDeWmZknmAXH8VM5Mq9fgbBHPkKD668FXGuMEMGhCoInB0JoC5FvPnThM4WC61j5GMKh0r+I9E8v3LcYTZvxgiHm8XuZyOpnb42ZBBFyF+8f9JYNBbrXB/WAsMFa8K9wFQGmtAITn9ZNly1q2bd+G3HnzevTose4vf/kL0pVc0GCEjtBN59vGiy++GLt3796xJ6sqfztjxoxutbW1xo8++og98sgjLC42jsFvkNwOcA3yGySgR+Ab80TJvuk4Ms8TwCefacoXiHOhL7mMSRLPjIDNKsAg2urevXtTckpK2Ynjx4179+71BoOBwnE3jau/5tpryuLi7KlOZ0uflpaWzJASipGZZNJqtLq6urrQihUriv/lUfP7+fPnv3u+43K28zqZwbON0GX4/aCE3jm6kO4xs0c7ze41s3jFwuKkKGYK6ZmWVwBRVSmobigWk97IuiSls0RrPHf8B0DkcSYaiVXWVbGT1WAHfTzQo1WphZU0+RuGiw4TRmytUEIg8d+CRxAkwMvVqbWMkWcQJe1amJpapl7fHKrXtqaW6WQGz1NOhw8fnhYTE/PHm2+++b7BgwdrJI26m8WLGBWYhFFlBvU3ETEHp2cARqRMQC1i7HhhUsbCCVAIhhCKD5F0mZmZ4TVb4WwVKVyd5lR+r8jFkxQtsTfEAormZPQNYAb+N/BlxLUff/zxwO7du+sfffTR3TNmzPjv8vLyysu1bivMYFu2bOlx5MiRB3v37n3PLbfckgQgiLQkHBAIflEiC0IAnYJyzlNs2n3a6dg9Fbeo0cwiECL2TmSMRRPd6YCW2CG6pvibZJlkiK7DNZ3AyonsGp1PPpXYIIEtPMVMkkOLenUJgXTh6kltDRBdRxyTtvpNfcJvPDPkS0gsIdoBIKR3JPPYOqbYoCsK35AtXrzYvWPH9q91BsOcPn36rPvTn/6E6NTLroRduP52T6PZ+KuePXtNmDlzpgWb1scee4zddtttrE+v3tylhZ4PYo+J1cN4cZ/mMHMustWRskIySu4FlH7miy++YOXHy1l9QwOrr6/ngXfdu3eH77Vy4sQJ9+HDh8ttdtux8bfddmDYlcNW6HQ6o6PRcZPH670qGAxCYcbJsqwDuoeEVVRUBJYuXXooKSnp6RdffHFFux++czywEwye44BdDocPShiUow8pj5u9mv+xe8zMrlhYoi6WGcNgMBAI5yELKzeLycJS7cm8FjELILOgwmS9jpeTq29qYPWNDczt87SCQVSX4IKF3aqC45GkWmIGrUEtxo2vWiXv1C6+1beQs4wqGEQ8SkAJtCaddjKPaibuBIMdIoo33nijLSoqalJ8fPzTkyZNikN6b4rUpEUPyg4LCkAeQCFeMB+vXLmSl1iCTyCAH4AZdsEwi1x77bVs/Pjx/HhKAYL2EDXJ2UEwNEKaDNE0SMyf6BslBpmIAILM2DfeeCO7/fbbAVh9v/vd7w7IsvxbWZY/X7BgwWUXSYmgn4MHD3Zfvnz5zwcOHDjh1ltvTerWrZta25bT82q0tWgmxZyRP5yYGoNAWYcI0xkaEUFWW+Zncf4jAZ9oFj6dD17kpUXAFQn8aJMh+gISOIgEg/gfx3MWNZySBqCQGCPOMIXrcINxwga6LTN2e8dX7DfNH8AJnhuwT5SbENdAnwkQigxj67XCeV+xUcJxS5Z+7N65c+duSZJeGjly5Opf//rXl50PoaIo2lGjRl0ba4t98dFHH+uL4DWkvJozZw5n6W695RaWlJjEh0h0EaA5wzjTs0ObkNNtWkiOxI0N9CTA5/974QWO5Pr06cNlBZVJ/H5/oHv37kfGjr3xk549em7/l44KVNZU2luaXel6ve5axlh/xphdp9NpOLDk76Cyf//+pn/84x9rn3nmmSc7fQbb+yR1HteuERieMChHCimPmzza/7H5zAypZRI1MUwb0HBmMKAEmYyIYiZzE61BZ2D2qDhm1BhYwBdgGkTfGfXM7fUwl8fJPD4v8/g93FxB5kBSrlopXNeWBdW6w+Eeng0McgNxGAyCcaQKJC5FBYM1+malgTODgc6k0+2a9bYPQsRdXl5e92XLls2bNm3aVQMHDzKaTCaJKjvQLpqy5kMBgh0BMIyOjubBJOvWrWPr16/nSg+LFczLN998Mxs6dChfxMjXD0qVMu4j31ekvw4p1UgGhc5H23hB4eJaML2sXbuWp3OYPHkyv3Zqamrw9ddfr/n888/f/hdZ8+yaNWsuu5yDH374YZfnnnvuyf79+/8EjCDM8xQFifFFcA4BagLiBATF6htnEpvTsVfnImoiKIpkCEU2i5hLVWeAqVOB7NmYtNO131YfRcYR35N8E6giECiCQREoR26MqBwj95GFmZ2CocLmwbb6IDJJ7RlH8f7BXOFZQkoSqmVM90SAMDKy2O/1cXcPAjjo86JFizxbt23NDynKi//4xz9Wde/eXU0JcRm8wAquXbs2+rXXXruVydJzv//979NQrhJJpPH7mWeeYYMGDmSDBw3mbF0kaAcDi89FYB0pt+IwiaZmsqZgvDEfr//jdfbNvn38cKSYQeL+4cOHO+NscYWKwg40NzUrXo+n2mgyNDHGejAmXa3RaFAlRUfXrK6qZps3bXLv2LHjQGpq6j8++uijVy8km9vJDF4GD8G53sLw9EE5Go/yuNGj/Z84mIlDVpagiWYav8IMEhJkSsxkNnO/BwC+oD/IDBod0zAd92XRwO9II/HAEW/Ax9k/BILw1NKy6o8TCKmpZvSSuqNGtRJ/0M9khnJ3p2cGYbhAC7w1AQxyhSsxBmawRmpgNbpmxaH1FHn0gfnPd1YgOVcR+Nbxc+bMMdTX1w9etWrVs3qj4cr+/ftbhw8fLsHES0CMFiZa0LCYAnwBXGCRQeJVVCBBJn74EwIMgi2k1BiQBapqgc+w6+U+YUI+ONEXkBSimFqGHPuheMFCAoBC+aLmJxhIfI+o5aVLl/qfe+65r+66666ZKSkp+dOnT79sFrzt27cnPfjgg08PGDDgrltvvTW5R48evKqIyHLABE9+d/hOZATbKygdBQZFFjASaFFfzgYG29vnMx1H/QA4Fk2ExDiLwI9kUuyfCBa5XtPr+YYIsk9MEn6HY7W/lcyb2jsfMEh9QP95PVyvl4NBlHQk0EKbLErEzcEumGG49Ph8rTXB8SwDTH605KOWb/bt26LVaueuWrXq08vBf7CystLy+eef91i74YtxBw8cuDM9Lb3/888/L0MvAAxig4rfq1auYl2zstjgwYP5HFJpTQLSZB4mNlAc/0ggSM8I5p3awTxBzy3+YDErKi5m1113HU+thbH3+XyKx+PxBoPBGovFUqGElFqDQQ/3ghxJkrICgYABerSwsJC74xwpLnZYo6xfDxky5KNhw4a9f8cdd1zQMoOdYLAjNM0PrI2r0gd013q0j5vcmkfADMYrUSxetjKtnzG9hGLuGr5DgsnD7fFwBYSFW2ZaboIKhn2PAdpUp/OQavaTZb4oR1mj1CgqR4PKDElIdyCzQDAQdvI+PRhEPkOKJkb9YzD97a+WAAAgAElEQVSIvDoxnKQlxlySl1Wz+k4w2LEyJ82ZM0dfUlKSa7JaHjq0/+DNVVVVGfZ4uw7BIsgrmJGRwRc/UpJ84QsXWieTGX6DJcQOe+DAgTzCGMdAFnglG1luZQoB+skXkBZLCi6JXAAJiNJxUJhgBaF0cQ0syHiBqQRLuGHDBmXmzJmNNpttazAYLMzOzl47fPjwb3Jzc6smTpz473W+OnYsL1hr5eXlpnvuued3SUlJ99xxxx0ZvXr10lI+RgIkCDSA+R3jTr5MYFJFk1ck2Ilc5CKB0Xe5IdEU29Z1W4NFhEoo4nyfqa/t6VdbJlvxmiKQo/sWWUsCkeJndJzoPoEx5sdyZvNU6hICkWI7kX1q6z7aui6uR4moUf4RmzHywyVASGX60KYOWR+8XhZltfJnEveNflbX1CgrV61s2Lt37xfJycnz33333XXtGctL7RhUGNmzZ0/6xo0bR+3fv3+E2+PuYrfHJzKJpcbGxtqff/55vhGCKwteWJuqK6s4kMb6hjf5zmIcoU/ILeB0puHIZwPHURv4jTnBGG/bsZ0DRKTeQik6zFs4qwIk3RUKBqu0Go3DHwiYqqqq0o8ePWr55ptvZJiYjSaTLycnpyK7a9Zn9jj7+5WVlXtmzZrVfCFZQf6cXWoT3NmfCz8CYTD4hNGleTjeb2bxzMriFDPTBwH3tBywabU6bv7wB7GTRu0PROIhETVjPsXH2TuDVs9/43ucg1qM8fF2TsnjoThZWclr1uI7+BGiJqoa8dc2GCQg2AkGL7wMtHWF/Px8XXFxcZdml2uIRpZ/XVpa0r+oqEhGySQoMuQahCM0gkag4DDP+Jwzfag3LEnM4XDwuQcwA0gDEKT0JZQqA0oYuStJ4ZK5C33CgtcacRw2vRF7Q9fAcVjk8IICJ1M2lD369v777yuvvfaa98knn2w8fvy4s6CgoHzfvn3lbrf7eHZ29r7hw4fvGT58+LGRI0e2fD8jfe5XVRRFvvnmmx/1eDwP3nvvvd369u2rBytKgJpYJ4yH1+3hY4K/aXxEEH+mq0eCt3Pv6akzIs24bZl1uQ9xOIgk0pePFt72gKez9ZPAMbHPJLNioA1dX2SF2gKzBNSoTSz+mAv8hv8guctEtiMCjLP1V/xeZKDo2mQyBsgjFwEcR/6F+EwXdtFRwulTcM/8WWEKT3i8du3ayt27d68YMmTIqy+88MLuc+nT93ns2rVrs1esWDHiyy+/HOj3+zO6du2alZWVZcvqmsXibLamr77+ihUWFA587rnnuD5Abj+6d+gdih7mZTHDfpcUGBS5QeUgSQD3IhikDTHJFFlLIAd19XU8Ap0sFrQpbmxsDLS0tLhKSkoMR48eDdbV1clNTU16q9UqwxKTm5urpKSmfGmxmPNMetOWfv36lcTGxjZcjPHuBIMXY5QvsWtclTCguxyUnzB7dBwMJgAMMgszMh2TkTNGCdcuDZtrOYDjlQvCO18Z3oTIDYhvQmpaGSXEdFoNF36zycyTUTc1NTKPx8eVIzfzQumHnQbJd1A1B6t5Bnmb4Tc/Fq1HMoPMy2qkelbdaSa+IFK1evXqq/YdOjBBq9FONJtM6RqNRsICA1APJ2iUmoPCBLBDGhn4wyDaGIlWARCRaBo7ZGLscCzAIJnnWnN6BU9VwCCmJtJ8x9lkASzQDZNyJgaJQCLK3cEc9Kc//QkmoeATTzyheL3ekNPpDNTX1/sQyVdcXFxZWlp6xOv1Hk5LS/tq+PDh+X379q0ZN27cJWtKnjBhgt5gMNxeXFz85H333ddr6NChRrPZLMFcSGYpAtR8gQoEWxMniznoiPW4IIJzDo1GbgLI9yqSETyHJs96qAg4aUGnhZ/AlshMR7KDJJsiQCWmDt+RH63egLRcao45ETicjmE8GzCnfkTOHf4HIATLhWeRAA76gs8RVS6Fy5+5PJ5WlpgfxxEOQ0L4wLp160q//vrrD6dOnTr/v//7v8vPOpDfwwHYpFZXVyetX7++z7Zt266uqanJzMnJyc7NzbWlpKQYk5KSLHa7XRsTE9OiMxpObt60Sfr8888HT58+XUZNdORJxYsDQlnTGm2Pz0S3F3HOzrQBEWWJ3FhonqCvAAZhIj5acpTLBeQKehOuLR6PJxQIBEKyLGthxYC+gsUFmwn0BRkbKioqKmpqa/bGxdp2/PhHP/riwQcf3H4xSgp2gsHvQbi/70sCDGqC8kyzRzM13h/FElk0i2VmZmYGpgQBwpAi4VSlAmgPLN3YYWo0Wi64SDEDsAdWUMdD9YM8YpgUKlhAXmMTgC6cboHnxAqbg7iiDA8E/A05CAybiJGbkNJOq2AQMa7q8aKZuEEHn8HQq8/nzZnXmXT6u0kVnK9feOGFfitXrfx5ZlbW9SazOd3v8+mh5KDcKHE07ZSxCOE7+CDxoAWtmioGf6N+MZK8Us1icWGlBZRqE4vsCf0tsjXiIkoMIQEfcceOawEMArj+6le/YoMGDVImT54skSkb/QVrWVtb66+urvZUV1c7Tpw4UVpWVra3sbHxaHZ2dtGYMWN2V1VVnbyU0tHAn/PEiRNDP//881njx48fPnr0aDMCfAg4RbJN3BSoVxlBMt/T+IvgJBJYfzfpaf/Z4hyLbB0txJEAiua/rStEAjbxPsXj8bkIiiO/E83GpL/aYuMi+4C+iWACz4AlKooZTWqAk9j3SDBIz1F7Rk7sizg+9LxBtvGmTRFnu3w+hgASyjvIUzGGN+QoDID7BHBBCbTVa9YcLioufPP//vh/C0ePHt3Ynj5d6GMQMd/Y2Bifn5/f5+DBg329Xm+XxMTEbhkZGb1SU1NjkpOTzYmJibLdbleio6ODRqPRrdVpK/V6fWl+/leaxR8sHt6tWzfb008/3ZofNYzO1fRLQhlM/E3uAtBfbaUyIgAY+dxQiUyMLQVrQReVnzjOkNsQABAWFDyP5LZBdZBpLkmG0AasJlarNaQoSnPFiYqS2pqaf95+++1vTp06tfBCj3knGLzQI3wJtg8wqAsqM00e7VS7z8qSpVgWq1iYSdHxdDAq3xeGamEFou4mJabX6ZnZYuHADWAQfoB6nU6tpRkOCOAKn28+w4xiuDWARZ5gOvyDa5CSwmcqcxhiiGPmGTI4EFT4G38DNLolL6thDaxG26TU69zFLkPo1T/nvTy3Ewyev6ABCObl5VlefvnlWX3797vnyiuvTNFqtRqwgUjLgDfMUcSkgJHCG8oPixA5qWNXC8V35513sqFDhvLjVUUrcUWIBL98k6GoDu54iU71rYtVuLoImYyhoMnZm3xvyERDihxKFKbp/fv3sz/+8Y/8jQg+vNA/9BcMCpnXampqlIqKCn9NTU1TVVVVfV1d3bGysrI9dXV1BT179iwZMmRIUXZ2duXF9jGcPXu2PGbMGENpaWn0iZKSpP2HCq8oLDp8e7/+A2756U9/GhUTG8MBLsaKADiBAAKIFrOFacMpTlTwJZq6VCa/I0yvZwOUItCnY0Wmi0CaCGwjj+uofoobB1rYRYCGz7CBVRPmq+NDAEFVWzSOXBFyPcYTVpOm4yupxHR6NaAK8kgbKBGkngncnu8TTAwhPZMEND0uNweF2IyLbDr8vEnv4vnd+81e94qVKw+Ulx9bGp+cdDQnu2tlcnzyySuuuMKZlZXVWFFR4Zo4caL6MF/AV1gPxX322Wc9ioqKegQCga4pKSm94+Licux2uzk1NdWUlpYWnZmZaYiKitLo9XrJYDAEzWZzk1arParRaPbpDLrSAwcOWd5+a9F1hw8XDFvw6qvM5XZxiwXXGUG1BCZe0AeYG0oVhDEiMBgpu22x1rQpjXRjwf8Y19dff53tP7CfM3/Qi0ajia+V8OHENZFMHYnN8bfFEsVlBhtau53XfA8ePnTYuXPnzj0tLS2vLVmy5J0LOPS86U4weKFH+BJs/6r0nt11Hu1Mk1s7Nd4TzZJlG4tTopghqGHw2+OsnAQQ1pr5Lwzt1B22Tot8mKp/Ch4sLaIXUSUkDCQjb5kTfae0PGcVea5BnoMwrHTxGRQuTBut0cQqKOXMIHfOVpibeVgda2DVmkalTu8pdhpDr/5q3oJ5EyeOcF+CQ/2D6BLSy1RUVPR54YUX3nh85hO9e/TooSOggTkGEAQwRP5AsGt4k68SlCf+hmJF5n2wiLfdehsbOGBAq18fsSTiDvh0O20MGDE1IjDAzhqLHVLZIGIYCpaUOo4DEESfFy1axCuSzJ8/n0c1Y0GmiijoK+4Hb/QX/QazCWBYUlICM3JzQ0NDrcPhKK6srNzrcrmKMjIyynv37l167bXXVnTkhgPMR2pqqrmqqiqqoKDAeuzYsYTykpLYmtpacygUitbpjYkKC3VVgkrP5OTkvg9NfSgGQTxY2PHcRC5O+J8iITFWZ3rxx7GD0g2r7lRtLyNtsZaRLHEk2Dsdu3cxHiSua8LlEQlQkR9he6+P/kPesbBjkadyiiLbLQLi9rZ7puPQHgFCChThDLw/0CrvdH0ORoXpwnGNjY3Khk0bvUuWLKkOBAIncrrnHPd5/aVNTU1NHperwe/3N0ZFRbnS0tKc2dnZ9Tk5OdXR0dF1EyZMcHZEUMNnn31mW7JkSbcDBw50YYxlJiQk9ImNje1ps9mSU1JSYjMyMvRdunQJ2u32AK8IYzJpDQaDjHHW6/U+SZKqJUna4/V6D7ndbndVVVXc6tWre3788cc3TZs2TT927Fh28ODB1ohf3DOef5TbhL5CnlRi9cRxjgTuoqyKsk2fkz7Ccwhd9c4773BmEK40cJ+CLOB60FX4H2412Djgf+gzcotBH3BvtbW1oa1bt5Z+9tlnbzz++OP/d6EBeScY7Iin8QfWBgeDPu1Mk1MzNcETw5JkG7MpVh5AogknfKZUMZzHU8I5v6AsUdc0HDnMo4PDJZ6QGFr1ITyzSKk+gapCUneoKA+l4b4cfL8N03IIfi2qzZibifE/mCQp1AoGazSNSq3WfaTFLM//1bxXOsHgd5DBTz/9FCkNbnjxxRfnznp2drrZbNaI9TqpAgOZxcgZGgsPmV/xG0ld4Rtz5ZChrF+/fq0LKy1+tIMWk1BHKl+OU8KVKThbE/Y5pB38J5980hrdTOwgpflAJN7cuXO5ifruu+/milasMQsFK5bAo0S+AIn4G4AXC0RBQYGnrKyssampqcHr9ZY2Nzfvbmpq2h8bG1s2fPjwE6NHj64eMmSI62xDDqZjw4YNGpvNZjhw4ICpsLAw+tixY0llZWUWl8sVZTKZ4iVJSjAYDAlarTZTCSpJihKyyLJscjqdloqKiujY2FjLlClTNMOGDVPBr3zKNCkCFTJBkTnqYoHB082fCORpTsXNQKQ5NrK/kQvv2cb6O3+vEoKtskc+eGiXchLSRkVk2SLN9XSv3GTMGR+wtKoLBV5tmcPPp++RQAX9hQzjmQQQQeomvkkPR/PztDNBtQIQZz+FwAj8XVVdhbJ1odWrV3sHDRrUlBAfX19dWxsM+v2y3+cPSZLk1Wq1MCFXuN3uow0NDeX19fU1sbGxAIlNaWlpdX369KkbMGCAx+v1+q+77rrg6YAi2O+cnJyoLVu2dPnqq6/S4+LisqOjo6/U6/W9rFarPS0tzdKtWzdTVlaWAc8OgLXBYFBMJpNXo9E0ajQaRQPqLBiU/H5/0O1213q93iNut7ve7XabQqGQsaSkRM7Ly+ulKErms88+q8UzjkA42jBBV6FqEoLikPmgrq6ulQ3GXInPlii3IpssbsjETQ4+xyYTqa8A+hBRTBsDqndN4By6EH0jllFk/ZuamoL5+flHly9f/tquXbtekCTpgrKznWDwfJ7EH/g5BAbNTjCDAINxzKZEM0NQZnJYaSkS+DiuvlSQx0s2qfkDAdygaFCWjvsB8hrCammpszMOqpm4lZjgNUB1vD1NuNg3MvnzlDXIXSgx1XyDaihymBlU6tkpMCi9+qt58+d2MoPnL5QobRYXF9dv9uzZrz0+84leOTk5BoAoelEQB/nSQFESUMNnBLBgTgYgi7FGc1ZONJ9AyREAoOhHEfiRYhWduEUFic/BCP7tb3/jEc3I7E/XhcJ1OBzK4sWLg7t27QpNnz5dSkpK0gEYkb8j/Y3/8cb/dI/kBE4MJxZVsKBgIQsKCvxHjx5tAWPIGEOOil3Nzc17dTpd+ZgxY2qHDh1aZ7fbefBJVVWV/sCBA1GlpaXWkpISS3V1tcnr9VpMJlOcwWCwGwyGDEmS+rjd7gRFUawajcYK4Gc2m01Y9Ow2mzYhPkHCfaHE3969exkc4GF2p8VbZHWIXcW44l4I7J5NEi5mETKSE2JNyPQqmm2/zQ6qeuaig0GeIOuUOZWijcUxjmQxSWbFe8HYk3sEZAxABgBA9BPrCFNxW6wVBXbhOQQgpOTjeN64iwTKiIZNpOL59DwfKz/G5r/6qhJliWr62aT7DxmMpvRmR6O1pqbGVF9fr21oaAjV1dV5GxsbPWDg/H5/i0ajcej1+pOSJBX6fL7ClpaWOqfT2azVat0ZGRmezMxMZ3p6utNkMvnr6up0R44ciSksLLTbbLaMqKioYYFA4Cq9Xp+Unp4e26NHD1Nubq4mJSVFhl8sngN6VsPzgOCLeq/X6/N6vbLH4zF4vV6Nx+Np8fl8dW63G/3Sulwupa6urgn11NetW9dz8uTJURMmTDDX19cDPPI5QVAJ6qqjHjueMWwCRZDfHoZanHcR7ONzjD9K0SG4DgwgBdBR5gPylxXBpahvoYOOHj3atGvXri2HDx9+ZcuWLSvP9lx/1+87weB3HcEf4PlhMPiE2aV9mJjBuJCVg0GRGQzHe4aZQXKnUZjRoDpIO11q4lNSmOT3d8YhiQwgkTScGYT/BHwK0R52tQQGuXIFMNSoZmIXzMRhMFij8xQ7TTATPzNv4sSJnWbi85RFMFgrV640/fWvf/1DVnbX8ddcc02S3W43GI1GMIQ8WIHKcZESIwBFO2jy5eP+a2BYQmowCfn98XkNBlv/F78TmUDxFijYBL8RuYwFDekikMQVSpx2+WAiNm3a5Fi8eHG1yWRyX3fddTExMTEJqampOovFgkhcrdFolAgIkk8X7dIp3xjdA/pDPoak1JGw9ptvvgkUFBQ0NzY24jrldrv9a5/Pt9vhcPA6rxaLJY4x1kVRlK4ejyfN6XTa/H6/VVEUi16vt0RFRUXZbDazzWbTIvoa90SLBRaMmOho7oKBhSovL4+zrg8++CCPOMQc8AossjoX+J98Bem+aKGJBC3/JhbhQK3zFJd2n0Zgnlg2zCP6Lm4mRHaFGo78rD0Lc7s7dZoDsZmFCZ7kWQSx4kLfltlYBBGi64JoMoYZkIJYzjo/53gzYnvkx+tyuri/IH3nD4RdJLDRDvucivMAfe5yu+E/yF5b8Fpg8n9P+fRn990/WJKkeJ/Xq/d4PBLkEUATbiLI9Qk27eTJkwqCspqampwOh6PR6XS2BINBl0ajcVssFofRaKzQarXHGWPw64vy+/3dm5qacvV6vS0zMzOuX79+MWABU1JSJJhLKUG6mLIKwxE2gys+n8/tcrkA+vA8WLxeL8Cf0+l0Vjc1NWHTpqAkZVlZWU1VVVVdbW2tJMty2qxZs/plZmbaFEXhVg8kdt66dSuvr46axWANwebR2LSuaeG61W2xgxhr2oihj1SFhNxisBkgxpbyQWI+cJzIJOK78IZbCQaDwebmZl99fb3nwIEDBVu3bn333nvvfe83v/nNBU8v0wkGz/HBuxwOBxjUe3SPmzyaRxI8sSxJsrM4xfItMIgVnaoGK0RHSCq7E22N5sxKU3OTmnjYqzriUmDImcaIRwyHmUQ1yhg0gBpaAidt/AbbyP2iwoEjajQxwKDE3MzNapV6Vq1xKLWdYLDDxBGAcPny5blP/fa3kxMS4wemp6dnpCSnRNvtdn1sXKzGYrbIskaWNLIGoIqXq8Nvt9sNJ27s4mX8hvVJlmRZCYXkQCAgo11ig4hZpOhj2hW3pWiJCcM5cKqGOQdmF/gCjh49mpuKTSaTEggE/Dt27Di2YsWKjX369NkSHR3duHPnzkGlpaXpMTExiYmJicnZ2dl4W5KTkwEOwRhq4HNE7CD57xCTQ4wmLd5kRsYChAUQSWx37typHDhwwAMGIhgMYiOCx0Wv0+ksVqsVgE+XlJQkgSHFOz4+vjU3I65H5cxoTDi4CwRYaUkp+/DDD7nf4/3334+8Y3xBwfE8oTDcNMKl2jBG4XngzyOxUmcDGx3FDJ7tOsSu0VzSxoCElhbetoT4+2QGIxkf0YeVZDmSwSYASyAikiEEGKRNhwgYz/cBFsGKCCzwN+QVG4fGBkerawH6RwwhmSVF0E2mURyzcOFCduDwoaJZv3vmRP9+/XoYjcZ4jUajlWUUu1ED/fCmlFO4FkAimDAAxTBIBNsWrK6u9rW0tPgVRQnExMRI2KD16tVL079/fykjI8NgsVgkSr8CWSaZIfM2AChAGph/pGTxeDwBr9fb4PP5vC0tLbqqqipNWVmZ69ixYydPnDhxwuVyVdlstuI+ffrs69evX2lsbKxzx44dA3bs2PGThx9+eFx2djbuRdfQ0CCtWLGCz8nUqVP58wkXF7iKiJsXmmeRURXnGp+HWT/uBo/iW4qiBNHXQCAQbGpqCvn9fu6BgAokaJtKe5KJGOlmcFxzc7O/sbGxoaGhoRIBbQaDYevQoUPXzps376Kk/OkEg+f7NP6Azxue3jtH69E8YfJoH0lww0ysgkFjUMtkXlFEjfKF014Ynqk7TElhQcXP9Brk0tKyZm8zM2lNKKbdmvj3TIqOUsdw3BeOFqZr8CuGwaBG0nwLDPIIVI0crkDiZnWhBlbFwaC72GVS5s+c97tXOpnBjhHILVu2WNevX59ceLQw+8TxExlNjS02t9Np9fr9Jq1Wa9DrdNqQomiDSlBnMhq1Siik1+sMhkAoYJSYZDCaTIa4mBhzXGxcdFxcnDUhIcEYGxurj42NlW02mxQVFcWBJPx92mJZ6DP8hp8NgBOYMSwGSBPh8XiUm266SUlJSQlVVFR4tmzZUrx79+5PfvzjH78/Z86cIhoFMAALFy5MOnjwYFphYeGwI0eO9AoEApnJyckZ2dnZSfBZyszM1NjtdtlsNstgQJFTEQsTrotFAgs4ldAjIEOLIBYpLH6ohFJWVsZ9tRAxCLYPCwv+BtNBAADPDy0sZEakBY8qSdTX1bHVn61mGzduZP3792f33XdfawAAAVMwgwQE2iozdzaAxp/qDgoeEZk8YdxbWQ8yjVHScfSNgBWNx8Vg/dr9ZITHVgRX6h5VBT8EEsjdIRIQ4ljyYyUATNcG0wVZpnxykd+3u4/hA09nZiSgAsDnaGhgXo+XBUKqfsYLsoa3CG4IuGKe8Dlk+dn/71lPfEL8kZtuvMmbmZmZZrVa46Kjo7V4fmHCpeeUWDC0QW2SuZqAHFhE9AfPBTZ2eK7IbE6yjHMgL+SHjHPJbSMYDAJYeaurq51lZWWBw4cPe0pKSk7U1NRUa7XamvT09KO5ublf5+bmHu7SpUvdrbfe+m/+vLNnz8556623pg0dOvS6q6++uityE27evFnau3evdP3110uTJk3ipesA1AA+yfdS3LCIcgCA5/V6FYfDAT0UqKqqctfU1DRWVlZW19bW1gcCgYZgMNhkMBhgIocbiT8UCgU1Gg1yDHKGPCwDIb1e742KimqJioqqj4qKKu3SpUtlTk6O47bbbnNdaD9BUe46weC5PoWXwfFtgUEbi+JgEIlKVTCoJodR34j+RVRvkGllLYuJjuGLHB5YLJbYFYK1aN+OV/WB5Twi9zdUU4yQ0uWAkO8+1X6oDvPBVjAIZrAmBGawUanVd4LBiyGOYPdAQh0/flxXVlYGkyt8ejRutxsRfXJjY6NGkiRdc3OzzuPxaGpqagwFBQWZFRUV/aqqqq5oamrK8Hg8yXq93pqVlWXOzs42p6en6xITE+Hb15qHCwsETJ7kY4UFBAsJHL3nzJnj2bt3r8dut7uTkpKcLperNhgM7k9NTf3nhAkTNk2aNKnuTGOBxLX19fUJ27Zt671v375BJSUlvTweTxer1ZrYpUsXmKysvXr1MqWnp5O5ioNWLOLh3F98ESP2gkznuCb6CdlH/wkMiKY4keXAgofFBiwETFOI5ETaixMnTkjHy4+zE8ePc9MVzMO4NvWBzEw8zVI4b56Y/1H0yTubTFwoMKiahSl9kNpPjBMFYJDZmFgoETidrc8X5fvTgEEREIo6TmQ6CeS2gnYhWISAm1ip5HRgMBKInu6+RQZSBNQia0U1jPEbL3K7gK6mTBCRrCLkDJuYL7/8kr344ovNPp+vNikpyR0dHW2Mjo6OTk9Pt2ZmZurh5oDNHdwcsPHBsyGCPNF0Lt4ryQCNKfqG9QPPBP6mSH+n06kgEvfIkSNwzUAlofKqqqqamJiY2pycnIJevXptHjBgQEFaWlrNkCFD1MSBZ3l9+eWXia+99tqor7/++nqfz5fLGIsLBoNmjUYTlZ6eHjN69Gjd1VdfLeM+CPjjPjBeeFbDAXI8JRXYyJqamhaPx1MXFRV1zGazHU5NTd3Vo0ePwn79+jVAT8XExPhQcWTw4MHoHwJqVM+rS/TVCQYv0Ym5kN06BQZ1jyS4ozkzSGBQhg+gytu1soJqbRCYd9U6jMR2wCSAhdvlcbFQoH1yriaLUdvmya2FG6UrwntQDV9RF5NTPoOMm4mrO8HghRSPM7UttcXkPPvss1yPzJo1i5+bl5cnrV27Vvb5fJqkpCRDRkZGrCRJcQ0NDdE1NTU9ysrKejc2NiYGAgH42EXrdDoTzLfR0dEa+Cli3fL5fJLD4fA7nc7GlpaW8sGDB3/dpUuXo06ns8blcjXIsuxwOp2OYDDY8uqrrwbak+ICUYxoe8OGDdro6GjdFVdcYTUYDGkVFRXdTpw40Qz/UnUAACAASURBVK++vj5dkqSM1NTU1O7du8d37doVOc20YCYpiTPkndffDgND3K8YiEI5DbFRIr8qmM3AIgL0oYoL3rW1te5m2IX8/mZZlv2SJNlcTmdczyt66u69914e4QiQSX6BrWa8MMtD/SHGR5y0s7GDFxYMqnnc8IauID9GAgSRJraz9fViCjrlVo00nxJwISaQ5oXAIAFA8ok93T3heGwYwJCJ1xDvsb1gUDTXisCL2Cv6DGZPvMm/DX2INBfj+jRnVC0Ix7333ntNq1evLk9JSdkbHR1dX1tbq3c4HDa3250oy3Ky3W5PMhqN0cnJyRLAIaoOoaoG2D/cI4AiBdCQDyCuhWcEzweBP7BwAIRg2YuLi71HjhypKy8vP+nz+U7GxcUdT09PP5iVlbXD5/OVr1y5smnQoEHBrKwshEaHziVBPDa1EydO1PXu3TsqMTEx1mg0xur1eiS3jisrKxteUFAwqLa2NjYUCpklSTLIMsqVcGYYpl+P0Wh0WiyW+oSEhLK0tLR9JpPpUGxsrENRlMYNGzY0xsXFBW644YbQwYMHlVmzZp2KkcTC+QN4dYLBH8AkdXQXCQwa3aqZOFWXwGKCJmZW9EwJ+dWkq+HE0xICPCQtz//HMw+GHWo5SAsHBEQChMjdpppNUK1PzJNTU6pW7jsYfoXT0vCsBzzlDCW9ViOKkWIGn3lkL6tR6lmV7FDq9O7iRr1//q/nz+40E3e0kHRQe+FEsnJ2dra8detW+fjx4/qioiK9y+XS9+jRI8pgMCCi1sgY08K0C7AWDAbhnAQBCADsFRUVnczJyXEOGjQIkb3BlJSUYFxcXGjChAlIeXHeihb1fpF24siRIyh3ZTh58qR26NChaYqidK+vr7+ypaUFiW/j7XZ7DIBhdnZ2TGZmpiVs7uZgB4wGIo+xmOI3MX51dXVwZA/CuR4O7sFgsFGn09VjMYmNja20Wq17oqKiTlgsFqRzq62oqPivgD/w02FXXZU4btw4nkONFnBarPlCL6n1mMEykampg6aq3c1wVopvDsO+veFUJaKPIDcNI+q89fluOx3hJWUmPssIEMAi4ETAi/wII4EummvLFYKSEBNTR+dFmm7bPSGnOZDYQ4BBbNyJUSaTN7FwtNEg0EvN1dbWBufNm1eg1+vnZ2dnr96yZUtDXV2dJiMjIyo5OTnVaDRmNTQ09GpqakpvaWmxeTweRMjH6PV6xEpZEhIS4KdrtNlsGnL5AEgE8wgwWFpaqhQWFrZUVlbWVFRU1EqSVBcbG3skNjZ2t1arPVhbW1vpcDha0tLSfOPHj/dMmDABm772sQ5nGLywpQOpZzRg4aurq+XVq1ebSktLsSk12+32WJPJZJQkCe4jeA4DPp/Phb7U19e7YNbNzs7+/9l7EwBLqup8/NT61t5n3wcY9k1EFDQ6oIArxp+K0agoJhJFo4iAGP1l0IioMSJhZAbUGKNEEdFoiP4V0ShBgyiIAwGGYZ2tp6f3t9f2+3/n3Fuv3uvumZ6ZnumZUA/b19OvXtWtW7duffc75/tO/dhjj23MnTs3XL16NeahfW7Xvl7vff1+Cgb3tQcPwe/HApKK/Vdz6120yJ5L3UGBcqFLUeRpHlAYOQP+f5YSiAAltj57k6tg7WwPU2m9ctXdw59FEdlq782cwaZQBRY2eHG944TxNPJyAy5HF1HNqqswseQMjrre+ivWrUnVxIfYONQT8kMPPWTdc889TD0jqRvvY2Nj/H7sscdimARvfOMbwZztNejbk6655ZZb3F/96lfwKevYvHlzvru7u2v+/PnwAVwSRdFiqCvz+Xw3RCKmaXaMjo52jY2NWaVSyfc8rwYlpWmalWw2O+667qDrulvCMNzqed7O7du378RnS5YsaSxevLh07LHH1ufNmxeYpjn3mmuuueKkE05888tf/vJuFKzXYSq+Z5R6mMGhY8e2OFoNyveMAmT7C1y138+6T/Vx0TbNYmoBzlTsV/J67K/27sk1n+627WBPC590/2tQqEFiso+S8ySuJ9dwz+cnlKybblums50+JnIEAQhZja7GCj7TLDaYzuTf4zk7DOknP/nJ2F133fWzp59++jMPPPDAfyvAaH7ta19z+/v7M48++mhh8+bNmR07dsB6xj7mmGP6crlcn2VZiz3PW1atVhcEQdBNRGDbXJV2gRy6chiGo7lc7gnTNDf09/dvGRwcHJ03b15pxYoV5WOOOaYyNDTk7QnzN50+2d02MIM/7rjjLABEmFHj5ft+dMQRR+ChhByn6EDNRbtr60x/noLBme7RQ2B/qgLJpfmKc9HcejcttudQd4icQZSj88nUK30WdXC6WLNkQdsCKDnJaa9BVhUrBlFNHgImUZYskGe61DrmKUihweZQ1LIV3h//OaTQFB+wulVXYeKRaMCpbhoTZjAFg4fAuDsUm4jqLLfffjtyIHPbt2/PVSqVzLx58wpz5szpCMOw0Gg0cirs1vB9HxYXJdM06729vf78+fPrRx99dGX58uVVsBurV69GtYQWBgGg+BWveMWfFYvF951z9tnPPe15p2WS91SSHQTYyKi6tzo8PN2w4kz3fZIV04pKDVw1SJ0OGJzpdu3v/SVBdzIHUrNwychJsi0t82QUcWqBrkChQaUOQ8/UORgICaMwQCTCEQBCAEAN1mP/wXqdWegkmMV3UCptcGgovPnmmx969NFHrznttNN+8NnPfnZ8V+3DYmpgYMB9+OGHc88880yhv78/OzY2hvJxzLpBpAUdy8DAQBlehEcddVT5xBNPHO3u7q69+93vnla6x0z1T7qf1h5IweCzcEQADGZq9qXZinPRvHo3LXLmMDOY8R1WEwsYjIjrgKD6CINBrsbJVUAmewAlJ0ntvo/8KrAFyAfBZAQTVArkWajBoNgOJoFgU7aiba9RIy/g8ngAgx4NhIPUbw5HA24KBp+Fw3e2T9m45ZZbzIceesgplUrW0NCQuWzZMlY3I2doT1nMz372swtuu+22K88555w3nrV69fze3j6EyWMvPh1KBGBgO5p8jizFFCYZqAPBDOqFnb4AOlyaFMskAeBUuXOzfQFn8vj6GrRfi8nCw/q4ev4EO4ifpL1Qe87fvrQVYBD+gph3MaYABhGe1WFhvGvbJIgkdBiZ1e6hMNKmZdKvf/Ob/l/84hff2bhx41fuueeeB/YiJMr3TLlcdsC2DQwMIMXjgLH9+9KHz6bvpmDw2XS11blqMJgDGGx0c5i4y89TJrDZdFoGBcCgqH5NBQYZnE2RGpGc+JHPpFVmWIlq/ybASql9LDmA8nBp5g1q7bIelAL/kHgDMChhYoDBHeHOFAw+C8ft/7ZTBiv44he/+M+XLl36/le96lUnHXP0MRksxHAvAWBpf0E8sLE+y+cL5GYzsUXNZMBhf4Rd21ktDQo1I4h/a/uYdj+2/dGe2RwHmgFsb4O+FklVdztLmOwLrT7XdjNaaDPV/vfqnDGOVPlQzJ61qvgBYmGeDHljfEHMwUbwykdQ24UhmjNeKtV//OMf/+H+++//5/nz53//q1/96ta9ak/6pYO6B1IweFBfnv3TuCYYdC+a3+imhQgTBwVyfZvY/YjNoIEKWXwpYVyIOBicTcyT1Q8L/a5rxYLJwASDFWm1ItZPlsoL1DmDAJtgB/VAFI2xdjpU3KAZSY3iycEgcgbXpj6D+2espHvdfz1w9dVX933ve9/7/Ote97rzXvSiF/X0dHVP8OjTKkxd49Z2nbhBSeCgAeSMggl1pHbWUQMf7ZeYFFDoxk2VY7j/enP299zOEibB4GRpM5rthTULREEzLSDhyu+qdKSswCMWPAEQJpXP+B1gED9xUQBt8UUR2Y5D991338gvf/nL/3z00UdvvOqqq35y5plnqkLHs9/vaQtmpgdSMDgz/XhI7aUdDEJN3B0WyPVscpiVQEkxgyzH4RCx7/li9cLsnDZgaJ4ytpX/SV1R/F+cDgjvsUC+A5BnhE0dAKuEYy/DZnhYSwU4UI2VKkLTCgzWbI92BAgTD9GAW31sTAQkKRg8pEZg2lgomc8555zXLliw4GPnnXfeCatWrXKYlWGfPrFUSgoUwLQzKDNbp+zJWLv91bvJUKjOl9PiFg1kdD6abvv/plBxe74g+rm9/zUInkpcImttmQN1PijUtQD7SVC9r4wql8OIQnZw4NKeqrITWMGS8oXV4wzvMKcGGEQVnGSIG6FmEANY0N9xxx2bf/Ob33x15cqVN65bt27L/hpn6X5npwdSMDg7/T6rR1Vg8MO5ivvu+Z6EiXvCIrmeFYNB07Ipm8sRrGUQXmh4DRaAJCez5Em0T/r8sADUUzmBXMAE/6mJiffD4FLkIjpEzBNsjBdDsZRJgMG67dOOYCdtN4dpp1veNJ711132pRQMzuqASg++xz2gWMFr3/a2t73mlFNO6YLdCNs3hcLmJL3rdPUKfc/oezDJyO8reNjVCeh9J8EggwsuiyfflG1QZUXu5JnLfdPm98n39tbO9GNMcqYnHCWh2NZ9siswrgGzBl0aKCfZW/yOEHuyXF17P+/x4FJfSC7bNUjl6iDVKpVLZY7acPsjolCVSdPVSWIRkCW+hGjjgw8+WAU7uGHDhuu/8IUv/GS6Zs972/70ewe2B2b6LjqwrU+Ptlc98PwlJ69ya+Fl+UrmLxd4XbTYAhgEM2iRxXkmAZm2TVkkqxs21ap1qjfqTe8/NfnHg0dNkskpVB4JSoiCvBW1MoWHID88EmBQmEUARWEH44cPWEgGg1AVS4C6YfmsJt7GzOD4prGsv+6KFAzu1ThIvzQ7PYBcwTe84Q2vME3zMxdeeOFRCxculNgv44+Ia3PjBUYHD+F8Ls/KTkW/7xJo7a/wbJLp4gWbQWQ7FpeiBHOk2STc3k2wM/XjBfe6Lnk+9VUQ83s1KyTeJwODKhqh9qv3n3xX09Gkh9NtQSQCFleYbwzF4DW/ICU5pXKmTFY6KsJ/w38hWF1k2Eh6DYtspFNkRoSjgmHGgB/gDNtoHz5tYD4j4F7lDLK/Kxbnau71Gx6HiwH89HGQzw3lMQygwRLqF/qFo0S2ReVSie78+c+f/tGPfvQvr3nNa9ZdccUVm2fnDkqPuj96IAWD+6NXD/J9nrb4pCMzDeOyfMX5iwW1blpqzaXesEiZwFL1h0PyGRBa5NgZssimIPDJC5pVfzCJaDGIPt3J2EEMMKxQ9UAzVWk7eezponfyqYSWhVXgh6ESq8QTNcCgHTAY3GLspH57bNNozl/3he+uvf7MM88UE630lfbAQdwDyoS78JnPfOYrb3vb21552mmnFXW92naWCUwSxFjIJ0saFM/k6eljTiX8SIY9tWrYskxOJ8aiMfni+zdqlpds8QiIkZ98jrkj5BCA9i6dyMRJUEGjOwAqk/8dG9KrgwO8yX+yOwYw6l2Ok9gNt2PiYw/pKgCC2NaMUAddRzWSZ5hs69S2l+3zoAbS+t02HWZ+dTUQzHc6z1pXd0rmH2rLmaQ4ZTpgEdtMVh1F5wgC+IEdTDK/+DcUx7HVjEpdwLGxrw0Pbqj87M477+rv77/uec973o8OtA/gTI79dF+tPZCCwWfhiAAYdBp0ebGSedfCWi8ts5AzmCM3sHg1HLCvX0ROxqVcrkCu5VKj3qCx0hj3VryabJsPJeTQrGo8WddiytaTuX5X07ie2hOTvQ4Ty0c4HMDgQDhMW2iQtttjm0byjRuu/e7atSkYfBYO5EPwlNesWWOPj4+/4N57773pyiuvPGLRokV2O+vGGMgwmBUEEARQ0DmEM33K7eIQvX8dJkyCklZBBFgv5PQ2JwFtGh+Xr9Q3bdzoyYAYWH9w/u2hWdnv5OyhRAqkUhL3FrN5u3yYJUDqxD4UIDgpvEPbhB7jmUuISqYGW0BnkumcbFGc7EdgaF2vOVmfGcAf4WJc85Z5FiyjKhmnx8Z0x4HeP8aYZm/xO1weAAbxoz/DPnVVErzz9VYsqAaswyMjdOfP79zy3e9+9+vXXHPNNa985SvloZC+DvkeSMHgIX8J9/wETl104lGuZ1xeLLsXLqr30XJ7HnV6Lrmh1AcBGPQpIMMyybbgPWiJCEQxAZOtSjUQnKo1eqpuX9VPtb22ppacweZWnhVQP8CgqcBgLgWDez4C0m/MVg+sXr26OD4+fu3LX/7yt5x33nk5MEG62kgSACRZQc3uJHPNZqr97fvUoEWDwaQQRAscmu1ssoB7054YfClg14IHmQGcLHNPjqTZP4GCk3F9bS3aJRiUbXXlo9ZvJiGiRDhaAtfMIjaZx131g+5bbRsE8Q0AP/6OMYDfwRJjTOhrrsGfZmgny1Wccs5ty3HUYF7nMkIwAmUxPAZxbHwOZlBbzTATyWFvidYwm2mZdN/995duu+22O+fPn/+pdevW3bM31z79zsHXAykYPPiuyX5vkQKDVxTL7jsBBlc486nYcCgTog4xJreIoB/GJIfScoidhJgM1KTQDgbjlfCEHJvmqewpGOQJX9nYJAHhBDBYaNxw7XdSZnC/D5r0APvcA+vXr3eeeOKJ43/4wx9+87rrrjsyn89bOgTcLhoAGwimSLOC0wkL7kkDk+BCgwR8XxtJtzOCOqypQ5Z8q6MskHpNHTRthlZ5UcfISYV8p9lg7UmanE2akIxbrRxRFVBUzgX4K0K+EvpVi8p2HYpiv0TKhmDx7krMtq1O+ZCJfthNiVrd1wBg2mtQA2/0Mey4AAZ17iDPg0pdPs3uijdrv8bJfWngNzo6ymFhrQrXCxP8DaAQwhLbQppQIIDQtmh4ZCS65557Hrvxxhu/+Nhjj63d03al2x+cPZCCwYPzuuzXViXB4OLGHAaD3X6WHF8c/qACZjBoGuRYNucMQukYhJIjFK9Op34CJB4SslEziNO6jhctcXNHSTZAM4LJ3EENBjcbOyVMnILB/TpW0p3PXA+86lWv6rFt+73z5s274j3veU/RFOltfD/p3wEKAAYADPCQbgeK+9qidouUdsZIM0f6OEnLk2YIFF5PkzODEjrW97T8LveyIDG+nyNkD4NRg9BiWtxe4rTbQsosMBMQx+KPSSQn8TcYjLY+9lgowm3GPpJgcLJ2TfK3ZJ6kCiHL2eqwsgqCQ5RiQHEtCt329ADNFIIdxLVvAm+xG4pFOrtYdLePDQ0k25lFDUAhJIFtTDJvEJ+BNUQIOfB8Hotor4BBm4UmGzZsGL7xxhv/7bzzzvubK664IjWh3teb8iD4fgoGD4KLcKCbwGCwHl1RrGTeudibG4NB17cIal/oAz32+IsYCGrRBxRnrTlCzZa3hy+mZjLkAaIfKhoMxpNRW2gork2sRipyBhEm3mwgTDy6aSTXuOHWb/zb9ateuaopgTvQHZoeL+2B3fTAvffe63zlK1855ve///0XP/jBD774yCOPNBGa0w/ZZF3aZK5g0jR4fymFddM1CEzey8nQcCtwVXl6k6iCJwOD/F0GXMlAq4BByTXc/aNIuw0IEyf7EnN85BZrALq7/UwV2hYgmAz5om3JcLT0U9MKqz1crD/VQLhlDlQerbqvk/WBwcDhpS2FAARRmQTjQOf87Q0YTAJBfe2S1xbjCQwlwGBSWYy2oU0AigCDyTQFXUp+69atwZ133vnI3Xff/Zlf//rXX08ngEO/B3Z35xz6Z5iewYQeABh06sblHRXnwiXeXFrpzqdCDTmDKDwnxrZSCxhhE0tCLRF+l0TqGMzx4h+rVnnf1QtAEq+WdTeHaHQeTpNNmMgOSgUSvBqcMzhEYAa32aOPKTC4NgWD6UA/mHtgzZo1nZs3b37FwMDA33/84x9fAhZI24powKUf+FpBrGvW7m2YcE/6I5nPpoGJZqKSIDQJcBgWMRhsv/cnzgUC2mLYqUKr+H47SyeQarJX868KUOpqRuxDqo85nUfaxG3YvooXu0nlsQSPkzyk/C6zWSsYVPMii1kma73KgWSLF8kP1ApxzRLqBXKyghN+T+Zt7smCQI8nDQT1e1Lggn2DAQQgxHhMpgwADHqNRjy1c24jhCiWyWDx/vvvH/rSl75029/93d9d/upXv3p4T8Zbuu3B1wPTuXMOvlanLdqnHhBm0Li8WHUvXNroo5XuQur0cmT7KlpiEAVYbfO0J2CQHwK8gJfaqclJSVseTDqBq5AMg0y47gNUJsI0PK0ymsRk2YSK7cnjMRi0A9oeDmowuHEk591w6ze+/6UUDO7TkEi/vJ97YPXq1Us6OjouO/nkky86//zzM1pEEMMjFfoDSAAz1J4r2K5Q3ZfmtrNDSSCoP9M5ZMnjtLL96g5lP77J8uwmPlome9gIbtJhZJl/ZLtdPZoEijUrFbUCUgFp2itQv7fvU+9fM4xNRfEEoNfS2ckwtEBFgZGq1cx0Tn11xBindQ5MhnB1mTjNDmJh0A7ipps/ymFdC/6Ukgs6GVOIz8AOjoyMxCbU2Ba5rFzHuFJt+S5bf6mF/5YtW2o33njj75csWXLZl770pbv3ZUym3539HkjB4OxfgwPeAm0tUyg571rqAQwuoi4/T46nrWEiCgxoioksDQbVpA3WMA4dwcMrCpu5L/EkiBldeX81SxSIr6D6N0pvcf6MoVbZvOr0FQMpXcJZPDo/RgFRhIm3RUP0DO1AzuDG8YJ3w7e/noLBAz6I0gNOuwcgHPnhD3/4HM/zrr344otPX758+YQ8Qe3hh4cwgIBWmbY/wKd9UJWLmPz+ZIKCJFDQ+46rT6h7VIOR5LENhXjEj0/d+LoMZTwPKGsSdTNzjqDUq2TAxJXOkXrYRICtqYbKPZArHynLqpY2qOPwG0d/W00GpW0op6bsYdpAHbeDgx3YRq1JJ+1gOVBrtRWxlxHPGeQCYrkr5QRbXxrdynzH/Z1wZdA5hLqPNWjDNUCouKurS+bCRJ5gex5g8vP2RUMyP1S3q51dBDMJFjBpM4NtAExhNI1ypJo1NC0pb4c2jI+Ph3fccceWH/3oR5//7W9/+8U9GZvptgdfD6Rg8OC7Jvu9RRwm9qLLO0qZC2Mw2MgS5wwqK2gwgzLVmWSqnB5eAWsQl/C+0syCTJjKk0uBQf0Zv2OP6nuAgBoQCjmoaxhj1dyc/AAGeXrlkWpQwwloezRET8dgMLjh21+/LWUG9/uoSQ+wtz1wySWX9Pb3959nWdbVl1566cLkfvSDXZv66hCxFo4k/eH096bDDLUDP33fatCJf7crh3VYGGxSe8iwJTysnhpSp1wZymNhp9k8hZOk/KTCaJF8DmDHcDCCbjci39T5folgrAr/xmyb9gBUgGhqllSzfBqQaXComEKdsSh1MOWlq4goLNl8a7J9EizWgFCJQmLjG9VuBXIRRm2GWnWOtQhA2l9ThXx5LgxDVpN3d3fHSt+p0gX2NY0A1xq+glAWI/yLhYhmKKuVCpcj1eNGx3BwLgCRDz/88PjnPve577/lLW+5+PLLLy8ZepWwtzdL+r1Z64EUDM5a18/egUVNHF1eTILBepYrkGBAsOn0FGAwDus059JYK4wVPiZwLqfF860qz0QG2Y7NFgV1r8F5J0IsqNJOamLlhwdPqglb6hgMylAFM7idBAxuY2YwBYOzN5LSI++uB1Bx5Nxzzz2qs7PzQ6eddtrbXv3qV2eRrK8ZITx09UsriHU+mV5IJfO4dnc8vquUFclkYCMJHJJgULen/VjtIWW9f35PYKpkSqCuNK6NoLVAhO9gtE2t7tjCykS+H/ogaRqtwsAqR1n6oQnTZMEpAdrWVOXdGE8nHQnjr+p9a4MYYfJ0PiDjRZXGIn9F6oxKl0m6IHAuIATWFrsw8DnLCctWCWazOc/JtWq/zvrfAOVQFgMUasFJu8JYmqJC1In0nekuGPB9jAMAO+QNQkWsj4H9evUGW8/oxYEszpvK5h07djSuv/76B7u6ut6/cuXK/16zZo0/nTGabnPw9UAKBg++a7LfW6TA4BXFcvadSxu9dFhmMXXVMlKBhEUe7WBQFHg8+avJIFk9RE/BouhrTuvYD+piZt0shzzgn7VjcCfnqAS6DFIidYeZQlXkXo43MYewCQYHWEAyVghuuOXrt6UCkv0+atID7E0P3HLLLe7atWtf0tXV9dmLLrro5JUrV/IDFw9aLSLBPYUHMMLD+sGvQZf+bCoWabI26e9MBQg085QsQTeZWKQdWMZhTuSf8cLNYokZwwN2Z1F1eVF7V8dUQwErEhyGWYGiDTGZsKtMQISfGDypeK1OvIuNkyU02foScMYL0ITX3+R90gRMSQCl9yn5ypyYMvEQiXKach46RCxfiUOxZFIIYRAvgtVuGLc2Q8TcC7pPEr6tk10rXBMsDFCVRIN17feYHB9JpnSysPBU4za5LY6ftJnRuYZAuACDsdoYzU/Y3NTr9ejf//3fR++44461ixcvvuY73/lOaW/uk/Q7s98DKRic/WtwwFvw3EUnHO16xkc6ypkLlnq9dJgLMAhmUJU9isGgTLIQkGDWk8Bx89U+NXMICKxgIscFDzyAQOS+YFLbsn0bTzpapWaZpohREgnO8cTYVvwYx6sjZzAcpKcQJnbGHhvLNdbdklrLHPAxlB5wej1w9dVX9913332v7+jouOriiy9egPsBLEwSDGJP+j5BzmAyxNsOBveE8ZmKWcTx4xww04z965LHTZ5dEszofYbw88O8YAnwawKiZu3gJqMme+P9JPP8WATSrOqRnFliMZny5YPhVStfp7eWHWohWsuclACPhokUmFZlsKLsVGKMhLz1AlRSY3SeoOQsMugU52xFEiqWk/NaRIkcmPBRFF5xAgMYCgtomfYEkUzyumr2FmAQ46KzszMGwskydnEPTMIuTmfxkNwGvwPwDQ8Px6FiTl0wTP47xCScsmBZCvw3Q9+PPPKI94lPfOLul73sZW+97rrrthrGbpy3p3frpFsd4B5IweAB7vCD4XACBukjneXsBcgZR2iTIwAAIABJREFUPNxdTJ31DLlsOq10vTHLp3MGJeFbT+q8nc4dUpMumMBEgp/kE4EBsWxWR+Kn7vs8uQSBzxM4wCADTZQ+SszkydUuygfoyZLBYDRIT0Y7aKs9sqmU929IweDBMKrSNkzWA+edd95RPT097z366KP/4rWvfW1es4IMYEyl0ifie0NXnkiGDvV2yQXW7no6WY9WM0r4TjIsrPerGcE92b8k2gFE2gx8hGnU2WQI+6qKIBB+mACN4MpAhzVZQoZeYUQmRyNYWiLzCc8BYhWj0g3Z7B77aF2MqvrAao7RTGQ7qNJ9ZRqWCjW3ijHieQYLT2S3cKqL9j7An6RtPO8xcWgyQLIMVGsSTpLPn8lNH4o7UQvLRNry0m2zDVvmO2WREId5VW42BCZYWGuhHsBgzNRpUK1A8lRh4+mAweQ1x36QLwgwiPkZjKSek7FQRwgZn8N0WphgmduxzdjYWHD11Vc/ffrpp59PRA+sWbOmsbsxmn5+8PVACgYPvmuy31uUBIPLvT46LLOEOmouZXxbMYB6MpbVrV4ly4StclxULkx7jpFufJzCrVat8d/VAxBzrw4fRVCnIQ8FymIVOmnphARDCDC4NdwZg8Hxor/uo19as/b888+v7veOSw+Q9sAe9ADyBU844YSXnHDCCVe97nWve/Hxxx/PD1ot0NAPVIx5AMHJqk60LL6mWZZMP6STQBBMoP7B8fGw1/vWYWP97yRITX6mP9fgxQ+VhITv5YgMCxhRQBX7/iEfkEIKooB/sKjje95UecmoatQQN4KGH5DnNaiBnwbe61zpwvN9qlQrvHj0Qp+3AbMpPx4Dxdg2RS1Kdb4fwpkaXzq2TYYpIA4l1XS1D9t2yEbNXdukXD7DaS227ZJrO+Q6Gf5xbJcs06GM+h212nXEhLlGxqXq3NiBIREmx2eKEeT+Q/60qarKqHTR5ndZYqOMtJtIEik2yB1Em7lEXCh9ppnDpGH5dJjj5BDW2+t5F6APkZvY7DoEk2k2Q8XIKQ/FjzCR5hD+x3/8x9D4+Pg7Go3GnV/4whfSuXgP5omDZdMUDB4sV+IAtiMJBld4c2gl5wy65PgIX2gnLFmZq2BH3DoVTGltrbaLUUphfoAkQzSJMJIfBLLi1eFkTGxYCQN06pBxG4AEU8APIDjmOwCDEibehgokRW/dR6//vykYPIDjJz3U9Hpg/fr1+W9961t/ethhh1114YUXHoGHug7PapClxzxSKJKectM7wq630qBNexpqRSge4klDa81EJsHeZH/TTJLONXQciwEeixssFDInaoR1qns1/qnUSlSulalUL9FYaZRGxob5Z7w0SqVymepBlcZqo+RHmkjS+mSZgzD/mJZBuXyOwSZC0hwmtU0GdDA/BjsnDJqyeGl1l+HoA4dvPZR/E3YUYCbwFTgG6xhG/G+/1lBhbLB9WASjLruEQMAWOkaGXDtDGSdLhVyBOord1NPVS52d3dRV7KCcW6C+wlwquB2UzYhXpI3wNJTTfHAwiBE1ag0GUrbpxOwaA0Ich+dFMfzXQA376e3tjVW+SY9KXbVkslB+S3RlNwNKA1Iw1/Ac1OOTIzcRvAhrVK3WyGMALgmROuUB12T79u108803f35kZOSaH/7whztnYvym+ziwPZCCwQPb3wfF0QAGHY+u6Cpn37HSm8M5g4W6S66P0nNTg0EEe1hNp4CcPhmtMJtwcipxPLlSR8iYjUt5tYwJT9UUFT8ZPgLCMFqsIvtsgsGGi5zBIXpKhYlH8t4N//Cdf1x75pln1g6Kzk0bkfaA6oErr7yy7+GHH377EUcc8bELLrigF8Ip/YDWJb70vwEUkS+YNHDXOXYs11Agp61gx6QGx3pbUHR4qGtGUAQJNls3hRx6xb2n7F64TLKUomQQorz/OFypwBe2ACPXaNSo5tVovDrCwG5waJCGhgdpZHyIxspjVK6WqepVyA8bFJkRmY5BVsYkJ+OQm3Mpm3Eok8uS4RLZBZMMF3MKgJ9JBgAfwB3/LktRzDkSJFZpKhzOVQl97E8qYWRtExOHXfnpplW9KtTL16ZpnByzesCaMIwGYEPGiv4JiEPACOkGXkiNuk+hF5FXR7pLnerVBtVrHjVqHkVeSKaXIYeylLFcyrhZyucK1NXZRXN65lJfTx91Fjups6OH8tk8A0rbcghN9/2QokCuM4emGYQK24jrATAI5lgzgkEAdrCZPpMEhclc0aluRl0yUDObYm1kU6NWp+HhUQpV7WRcMzC1uO4AimAmNROpVcgYt34Y0F//9V//8vDDD3/fBRdc8D9nnnlmqio+xGbCFAweYhdsJpoLNbHlRVf0lLPvPKwBZnAJZesZcgKTbBVaQS6QelQ0kwP34ODKPSLO+Y4fZgCAquQTQCWr4wD+OO9IQj48/av8IoGC8hDA/3vwGQx3srXMVq5NXL/hW6mAZA+uTLrpgeqBs88+++RlS5d+4Lmnnvrnq1evdmq1CufQyUvV9jUMch2XioUOZlqYoWGTZQFsbIcMxpxCrt4TWSYFXBpScg7xX8hAAmFDi8OcADRg0YDpGsowmDERmDTTIIfBlDBkbBqvQ7yOSaZtENlEnl+nKgBfeZQGRwZpcHgnDQ7tZNAHlq8alMmzq2RmiNvvAuhlbLIzNrkZl2zXJMsFkDSEwbMMBoaAm2y6DLGZbVBo+mxjFYsyeLGpKhwlLhRbXbVFG1Q3xjZVMdxDKguvMWUG4984rGqRZZkMojToboZYw1ZFsorSwrRaVqZaDy2hXO2rEwYAawLMABgN36TQIwoaAXkKJAIselWP/FpAgWeQFVlkRRkq5jqpr3su9XXPo57uPurFT2cvdWc7KYuODXAeshDOZfKUzWU5zA1mDotqNDHAtee8SYBnq6W6EzqBxxJGEdpnNPsWYXsuMar8IfE5wtcAuoMDQ+RVGzz+ANhN1yKvXqdqpcphfLCo2l4G1ySfy/HYXLNmzZae3jkXrVq16heXXXZZ+UDdZ+lxZqYHUjA4M/14SO0FYNBWYPDwxlxamV1CTt0VMBjy1MEPCM5vThSR31WZpWl3gLKn0WENsIBxErTKhdEO/TyVY2WsgSF8r5yAtgUD9FTUn4LBaXd6uuGB7oF7773X+cAHPvCa44877vJXvfJVpx12+GGG5zcUoBGhFl5YDOWyecrl88yISQ1wue8AMiQ7Av8H8IabU5VNU2AF+byca6sBC7N6BiEdww99DjjaCKkipIuqEkjJMAIyAQDRDBMlIn0ar47TwMgAbR/YTINjg7R95zaq+RUO4XqRx/l/TsaibC5DmZxLZjaiIOMRuUQOwB6OAZBpAfwZ/I77OIikxiWzkAAjNgCZRQH5VG/Uxdyv2R1NCxoNxnS1yjhwrHtOqofERlaqGkhc6TL2hhbfQABBDdrikKo2wo9JRsWI6kNweBjXQlORSSsZ5DezdX4MUtEEDvLiVJlZjMiQEisMECMvosg3yQxs8utEfi0ivxZSoxaSVwuZebQCizoznTSvcw7N6ZpDc+fOozl9c6ivZw51d/ZQ1soSchYlgiIKabCKYAohkkG+o+R8Sh6jhfA9lhLMJII91R6ByNuUpEVeaoBlxPCKbKqVa1Qv1anWqJFhRWS5Jl+r8nhJWcxIvqLOK0TeZW9fL61bv77+4EMPXTteKl3305/+dOuBvufS4+1bD6RgcN/675D8NsLEGc+8oqvsvuOIxlwWkFgecgYnB4O8OuZXu5nMnp++Tk6XUJSs2+PKBYndSQVPxQgmvLpQgWRbsFPAoDWyaSRfX/f33117fRom3vNrkX5j//XALbfc0rX2H9e+/aSTTrz0zW9+8/KOQjFO/JfQH4ifiFm0fCHP7/x3DtPClF3VAFdhUh0iZfijQAAe4JxKZ4g4QsKGATOAAJ4AcoYNMGgy2wc/P58CKtcqNDQ6RANDA9S/YzsNjg5S1SuTTx4Zjk+RFZCZMch0Q7IyBtn4cYksR4VyMR1YEUWOyWxfkvWXiuY6pBsxKwjDeWzE4hDPEwBimwxGARhji0GdVqJyhjVo04zgpMwgmqLy2hAOTwoi9FwjIVArFprokKoOoeNd0p3jwsiJ6a75iEQeofS/fldKY22Xw1EPsGaBRNkNg1NeANJYdKKBoY85zyHTNyloEPleRAH/ABBGFFSJghoXiKfQE9VxR7aTFsxZSIvnLaW+jj5asmAZdRW6KWsWOJ8R38P2luEIO4wTglAHwdooItvG2AJCVbWkFQhH/3N5Oa0Qjxzy6h5VynB8CKharahye2inx5ZgWJRwiNgTIQ9e8xfMp3vvvTe65Tu3fm9sfOTK22+/fWNajWT/zS/7Y88pGNwfvXqQ75MFJL7xke5S9oJVjTkMBk0FBh12gGhlBmcSDCbVwnhwxGWeYqlK07OM84Q0aFTikrrtS5g42kFbrJFNY/n6us+mYPAgH3HPvuZ9Zs2aRb/+/e//6vjjT7j4Da9/fS+EBGCJwOAwMKGQGkFAmXyGCkVRioqdirLtYEGVJTV82ahZhYW1ybHyPWZHFw6rIs9WwrBg4xB+BRCMzAaVq2M0MLSd+nduo6HRQRqujlLZrwozBArLishwDHJyJrk5m0w3IjdvE9kBSagAgM1DoFoBPVXrF3YtAHYqnxFXWaIJEIVJiNODChgG84bY50DFzGpnBl5gPtWiTzGaWgmtBQ1JZfNUo4gZOMWyamGMzpPU4C2p3GbY12JgrRadir1sHidZYoX3FPuoNkFhM+wPEMggmTMvFfBS3CXDxlAWATgMxCM2EDozumB2xfoG5G/QMCnwEP4HexiQV/EIGhs7dMiJMmQHDuXtDurMdNPcrvm0aN5SWjBnEXUVesi1s2QbUIob5Hk+uW6OjXK4lYGEjaVinLCgCL9zOBj+gZyuA1/BOo2Nlvk6BfCk9H0G3Hw9Gw1WeMd5qIbBOYUYv1DK3/yv//pL2zE+/OY3v/n+U089VZB/+jokeiAFg4fEZZrZRj53xQlHuxXjyp5y9u2rahImZmYwMMgOoaJTk0RcVF5CDRq47UtrVCVTAZzKUiZZRQBHAgjkPMI4ZVw/8Ihqtk/90SA9QwIGR3P1dZetS61l9uWapN+d+R5465vedIqbz3/gxBNOfOPq1atzyOOzyOLQoQ0PNyNgMJgFGOwoMoMWKEGAtlkCoyQKVGHQ8cBVagYBW4JIyADzh7Cs4VMjqFOpNkZDYwPUP7iVRsZ30Fh5iCr1MfKCGvmmR4HrEeWI3IJD+XyWnKwbq4Gxn8gMyAsa3EbO81NslxaWIO+QhQ46UMD5aCrPT/QefG8zIGHhQY3bCgEExAYMl1QunIn9gx0EoGPbGRFMNBk+mQd29cIhEQaF/QzAtrY9EWDY3J8u6eb7KjcZzJ3KsxMxTVv1kQkHbT4uJyp1ObuTS9Ex2IzrNusZT5XeVDnZkjMqERdWECfScSDLBtsHNbMRmswgGigI4FkUVCMKq0R+JWQG0fRtyjl56sh1U2ehm3q7+mj+nIUsWCnmuqiQKVDGcDn8ixxE5JjK8ZoLDxb5WKbkpKJedBjS0PAoeQ2Pcpkc56Rie/y7XC5RoyFCKAB1XE98Nj5eItj3rF+/7hHbdD943ElH//Kiiy6qzPydle5xf/VACgb3V88exPuNwWAp+/ZV9fm0MruYbAaDJjkwgmUwGCHqIMWeMCkpDd6+nhbStCVpWamJk0yIihtjSkKoAw8dDkno3B7ToLrlUX80RE8bO2iLObJpJNtYf/n6/3t96jO4r1cm/f5M9QD8Bc96yUtec8xxx3/4T170ojOOP+44i418TcRqiSxX+3lGbJuSLxYIFTLAtoAZ4vuDPTeFjeG/cX1vk3xf8riQk8dMoBFxTt9YZYS2D22j/sFtNDw+QOO1URqvDlNAVTLtiNysRdmCS27BJLMYUJT1KLREuMH5wbjnRbcvuYUqSYPBmQpfs/KWq8jJ/WtBCIKQtiYKlbWUBmCc1BfJPSyoR+59Dm8r8AiOkHPZtM+o2gcvFDV7xzmTU18dXqaGITNTYKk0SAETidZqSx3Zn7BzSSsWttmPkAe3JyOgHaCiR7hXKIqQn5nIP1RsqT4O+lS8EVUqQJwXCTDMZjgUga0T8pSBnG245JoZco0s2aFLVmSTV4moOl6naqlO9YrHoWLbcqmQLVJntpN6i300p2MOLZ23jBbNWUJFu4usyGHjbGYjud9UoiOwIq6DKfmAI+NjNDoyRlknx2kImI9rNdjOwJS6ytY++BsEOehnXEPHcmjt9WuHq+XqlYXuwnc///nPpxYzezKkZnnbFAzO8gWYjcNLmNi6sreUefuqxjxhBhsOOb5FLqt5m2FiXtfOIBiUdTIedlpAqOwi1MTPD0LOM3IYDLKVReCLFY1B1AAzSIP0NA3QVmt401AmBYOzMYbSY07dAw8++KB74YUXvuP0F7zgQ6965auOWrR4EY2Pj7G5MWdnmWCkTFaE5vMFymbzHBKOzZPB3MQ1edX9gX9bIflGnQwnJC9q0GhphHYM99OOke00MNJPA6PbaaQySIFRp1yHSx09BSp25SibQ7IfQJcP2QYFdpUCu84iDvYDBdOHMCBBYCLWKiZbQAHUyIKQb0/FRkqRyhCZakSRz+yVEFs6xUOpodU9LeINYtaOwTCzcQC/PoNJxmBqPhDQKPuSYKZi1toAYTOPUOHEuH3N/mpWRJbzA3uIT9HvWrktLCF7xyjlbRvIU0/IuHn6Yx1q1dYImCPZMosTKuV0dB6iinEkS+xxuDg+bcVechgarYaKHPOwKM6xo4jzAS1yrCw5Jpg+iyzD5RxBfI6QcqPhU6VcpdHhMaqOVsioE3W4nTS/cyEtmbuMFnYtpwU9S6i3A16IXSqcrBcfKqcQIe4IwLpKw8MjBLW062Qp42ao4TcYDFYqFZ6bAZ5h/I2+zGUzLIS67Xvf8x68/w/XD+7cef1tt9/+eDpPHDo9kILBQ+dazVhLRUBiXdFTzrwDYBA5g7bnkO1b5ChrF+Q0If8HrMCMgkFW6CXCLfFZ6TwWeVg4jsugEPlGdU9UmJgoGw7A4BA9ZeygraaAwetuv/H6M844I3W9n7ERku5oX3rgV7/6Vc9HP/rR973w9DPe+7rX/ekCVI+oNhDTI/Iin/3kHADBTJ7y+SKbGANe6QJszVJsoh4GE8i2SlSjUjBKg+UdtH1wK23pf4a27nyGhssDFDk+FXqz1DW3QJ29eRaBILwLIUkQ+iLUYosX3NMehZwDKOBI1MpyrzMLD+DGDKWAUr5flQ+oik1za7kEraIFW3PwVKiUwSDso4QRZTCoch/FaxRCGalwgYPqyiKslHVsZp/kuE2AqK9LUlQiZeGa9c0ZT+qwNUc4oaplBU1ztlG5mCIegTIWcFBZ3PBWbWKSCQNCzVcxilWMHodilcZZO9Ko/Dw5DQG5XMpPtYFhn0rJwR+NCGpvaQOi18zWQjVu2hyWRVUUH8ISXAXO8xMEDQAP4M3I3AspqvhUHqzQ6I4S+eNERaeHlvSupBULjqCFvcuor2sudXV0U8HNk2sCVEbk1yF7FoPs0ZFRangBWZbDi3OMwnK5TGNjoxRFPjm2xeNL9zfadv/999H3b/v+dx7e+MgnHnjgfzbsy32UfvfA9kAKBg9sfx8UR4O1jOsZl/eUshce5c+nFc4iDhPbgWYGxduPxW8yzagFu1p174uuOFYmS1ckpmfFA4ABjMi1kMeEsJjPZanAD2A16rkBg8Eno37abA5vGin466/7wboUDB4UIyttBHpg/fr1C2+79dZLX/jCF/3leeed18kLGcegwIyo4XsU+SFZpk2duQ4q5oocXmNFLiMl8Ec+BQZUvSFFdkj1oMbefkPlnfTolofoqf7HmQ0EQ9g1t0gdc/LkFgwysgFFdsAq4sj02Y9Qh0gBJDi3jh2VFT/P7JuuOaRqo3HZYfl7k6xTahV1eQX2YDfKDL7lsjcFYJL7p+5zBjsC+nR1IhG0oj652L406lKODi+AD9uFTYpizZSjgCbmZL+qSpIS2DRBoMwswtTpUnFihYI2wfy7XoePHkQtDgMsKK65ZJ5+xT5a7eFgDQL5VBQQ0nMZUmxUDeN4R4rf5IlO+oBrMjMYFEERUgQAVlmwEaAaE6o0iTKcT03nbhsmW8cAKJuobwxLGMUwaisZbAvWFVfbDuEO4VDGyJLRcGl4+xjteHqYgpJBHZluWr5gJR2xfBUt6ltMczvmUke+g6IaFiouL1BKI2NUrTUogBk2/CldMaAeHh4ieGYCDEIqA5siWBmhH5966km66aabfrbxsY1XbtjwyL2povjQmRNTMHjoXKsZa+nzl5y8ymrQh7vH3HcfR0toKc0lx8+QHYIZlMeDVGHSQRrFDqjJP1b8xY+MPWna5Ik5EjyWF6uMdZgs4UuIia7heAwGnwi302ZreNN4V7D+2ttSMLgnVyDddv/2wGWXXbbq6SefvuKM00//87NeelaW89hcW/JwUY7RsNlmBBUougodHFTkajxQdloBRZZPgdWgulGlkeowPbltEz30yAba+MyjFOU86lnYSX3ze8jNW+SbDfItSE2hIPbIo7rYm/ANBSSk7E9U7i+LEiKb89CQC6wVzOLcLFmDXJ2Cb0at9hcGTwvIGN4wkBRmagJ+agNCzd7GseM4K/+ZwVPicrRAr0SouL3yikBBmTTi5ibAp94l8vIAABHm5DPiHEyEwhPhZGZARfQxsaRLu6ikCQbbRxFDPc7xm3hOzfbDZB8h8pBL00lJPWFOhQWEAtxjMI/rx4CagTkAs8ERk0w2J6pkviKK8VQH0MBRuZZLHWTPINfA/O6QHWUoqhs0sgPAcIDqYx7N7VxAxx92Ap16/PNpXn4BWeRS0emgSgkVRwJCKJ2fAPCvVJVIKuUSL9K5nCKHi31yMjZVqmW69guf//22/q2Xf+5z//jLVFG8f+eamdx7CgZnsjcPkX2dvuSUI+xa+KGukvueY2gJLTPmMRh0AoBBbS0TUqBDF3om41CtTKI6TBMbRrdYNeyqI3YBBhU7kgSDfCw1SptgcFiBwaFNpY5g3aXXfyytTXyIjL1nQzPf8da3np3N5S9/7qmnnnX66aebEFCApWNggpBkZHId3N7ubupEvWKvTrZjEG6+RlilhlmlodoA/fGx++ieP/6adoxup855HbT8iCWU7XYpMBvkhXX+CcyATOgkHAi+PPLhbhzLfHU+HY4pNxGLwUKXjEizkbLokw91mFSDIsAN5p9iNlHAkvorW8u0u4QmwdJE4CStkBAng0EljtHwqZ2H460TT6nJQGGT34zjsvEw02AQgJyPZ4jptdRHV+Fv4Uwlsy8+1vRBoO470YwA8E6td0F7sCDIoHaxJUzb+JiYOYMNLRTzXLovMBoCTBXoEzERck0dzjEVbhdMKxTTak5NKJLZJ9sSb0Ao2V0rQ0YAdbrBYhQzsNiiBsrkgWcGaWjrGM0tLqDjVpxERy09ihbPWUZG4ND4yDjl8x1cNq80XmJwiZ/hoWFmcgGqbRZEwQUCnoMhXXfdFx8bHh36yAtf+OIfp5VIDp0ZLwWDh861mrGWnrH0+MOtmvWBrvHs+46nJcZSgEHPZfd7hycysZZhMMgRIlkVclF45Wyv7S9iBi9hB7GrhiYndnk4TZw49VpYylQ1waDOGdxOw/R4uI02WykYnLFBke5oxnrgrNWr33HiiSdd8sIXvvDEY489lhdOvg+lZ5aT/MEEZrMudRRRYsylMELpt3EK7AYNVnbQf//xLrpnw11Ut6u0aNV86l3cRW7RoVJ9lD3s/KBGIYQbSmhFtslm0gCCUiZMAz8BeFrYGk/2XMECvnJyypMBLN0ZwuSJsXRrpi+sbLTbgLqRmxAs9rET/q4dFOokQIBBmWMmWrW0tqt93mi/WCK2aELJeF5ib7+I6+rihWoZCMlqQIjPREktOckT7GW0UKT93KYYLYmMwZZkGiZqeTEtfpEAgVxxxLIok0GbREAEho2r0Ci1ODpZKjAhxI2QOuo65xAEboLBBPvbvEqYw30Wx7i2K76AnrDSUAezCTbZlLGylDML5IY5CsYjemLDE/TUxs103OEn0otOW01L560kwwcAdChohFQt17mWMgLR2B/OAe22XYcq9Rplsxlaf9O6HYNDOz8+/8iVt35hzZqhGbux0h3t1x5IweB+7d6Dc+enLT9xZaZsvr+rlPngCcZSYwnCxCpnEGAQyeGBAoOSi8LuVCppfOKQaU0e3/U5TwcM6j1oMKgfWO1gcIs19FipI7zh09++9ktpBZKDc6w921oFW5lTTj7lfWe99Ky/ftlLX3rE0qVLJTQZGMy0MBtlRsR6Bitg1a+VjWi41E+//5/f0obH7qO6NU7FBTnK9TkUZX2KsgE1oiqXg/NqVVYFI4cLggHkhyHiGbAqQbzfYtaesZEwe8KeyeIqZNNnbRkz1RVSecKaNNTK1rbNcT9jgajfW8POcYZfAhg1AZvk1ymGa5JmTAZSJwOFArRad5AEl1xpxJdkPl1CLi5bp6McWiynQ+tqIdq616lDxLKdspdRoeskCG4C8YCtdhxVzk1AngKASlzD5tMcllc5j7iuhkWw+2MRiZsly0HFGs0MJmsn64QbsLmSAwnrFyxCOFwO38AA+ZkeBew5jlooLlcz6c72UGPUo9HtwzS0Y4ye2biFFvUsp3NXv5oOX34kBfWQ6mWPvFpAtfE6l9JjdbPlsJl4tVGjXCFH37rlXytPPvXEP3he+OWbb/7KU8+2OeBQPd8UDB6qV24f2i1g0Hpf97h7yQnGMmOJMU/UxIFJbpIZVI8QsZeRqQ4TFDtUsfJQl51S6rndtEmykrQYRdVgTXxHD8Z4XkfOosoZlLlWqYmNEXo82ApmcGOpw1/36W9fl4LBfRgP6Vdnrgd27NhRfMXZ515yzrnn/uU5556ztLe3l0NpYHRQcQL1XiHctDJYKVkgAAAgAElEQVREHXNyVAvLdN9Dv6EHNv6OKtE4dc3PU77XJt+pU+g2KLQDqkdVDiHDisVhw2etMkW7ESaUUCGDp4SAQWyQVZhX/S4ljA3lIdo874nAK8EuTmDwExm+qn6v5vok5DwZG6iP1YraBAxO/zW9zXXdYi3ygBhDdY4Ku+KIIqKWULGIpXW71ba7Mbtub3XIRvnNHM3WftA5iqJeDuEpCWEcrhdK+gHw8eElPxsG5VyfWiu5cc04BdRgMOjA7FmVJdTClLg96pqgJX7D47EHEYhrZyifK/A4weIBymMYSaMWcTFXoO5iN9XHa1QdKZMVmexj+Myj/Sw+OX7ViXTMquNpbud8wnAcH6yQ4TuUsfNcd9kksU1CyPgnd/w4uH/DH762tX/HtT+5/Xuponj6w3tWt9yzO3FWm5oefKZ64AULTl5hN6L395Szl5xgLDeWGnMZDCJn0FaJ4sjbQ5hYwz+ePNmlXyZQsUiQ/3RyseS3TJb1k3josIOWzjpqPaMkGEyGbGI2wDCoDgEJwCDCxMbgxrGif8NnvnPdDSkzOFOjI93PvvTAPffcs+D9F7//0le8/Ny3nXPuufNRdYPHciRJ9m7WpXJjlAp9WRoobaN7NtxNO0tbyekyKN/nkpH1KbBrZGbgKdjgiiII9cIexkSVEahNDSg4BXiAHULoD+8c7kS5OwYkCnzEdikK6HD5NwmGJoHVBMZedUKSdWsNE+82vjzFTJCcH6SSyZ6+pgKEybrE7fvU6uPm3zVgbH8ExrB2T5ul/W/UgrcNmce9AfEK1MJQN2vz6Wb4GLWMDbE95AvEMy4YQN5WGFjXzZCbzcXekNq7VYeI+ZpxJSmTbOR1BibVaw0OFxcKRWbxTOV5ifB5pVrh8dRZ6KSc7ZJX98mr1ilsoE6yQU6QoZ3bhqkyXKNjVhxPzzn6eeR4WaqO+GyA7RhZFr9YtsNj6t7f/zb6z7t++f3HNz326f/8z5/9di86Mv3KLPRACgZnodNn+5CnzT9xpetZ7+spZ5gZnAoMIpwEYzI2mcVDB7mEUMElQGESDE4nXMy+WDxtJkNITVsvXYJOwKBsAxWmoFDFDJrCDD5jDm4cK6RgcLbHU3r8Zg/89Ac/WPbJz3z28pe/4hV/dvbZZ/c1a/EGZDlEgRVQ/8hW2rj5IdpR3kJ+pkpmR0BWR0S+XafQqnNtYI0ImLmCtYfKa4NghIlALjUrxWxxr8CrLy7lpsydsY1oSZr3Ev4V33mJ2b8JBvWnrcyg3kvzK5OhuLa7uoXqb+P9+Z8KDDZjqM3G7WJQTcViTg4GVa3n2C+xdcdN+xudM7irA+temHqbyaBlcmvmatn3UEQssI/RqY7yWcjXDPMt2/DwRQTol5xCzMmOk6FsDkbldiwk4XGiRUIMBsEsWtRR6KSgEVC1XOVc1Vw2S9lMhj0c616dqrUq+ah2gnCyk2WFO3IKfS9gr8FGtUpBzaPqSI2Gt41RbTigeYXFdPzKk2hp32HkhFmyIETxRdyCOfrRxzbS92//tzvuf+APV/3hd7+7K50fDo0eSMHgoXGdZrSVAgad9/WUnUtOoKXGEmMuuUGGTadtDhNL+Bdm+oYJTyspPeRYFtel9OCVxryEct2ftpJYJlOZs6YIxcQ5Ss1TjnMHOUwcUL8hApJnjMGNo0UvZQZndHSkO9uXHvjmN7+5/J+/8k9XnHPuuX921ste2mPZYOx88owGmbmAtgw+Q7/b8N80UNpKPYuLlJtjk5+pMRBsRBWuEIJ8QpsrlFgssEDifuRH7BITsmoY7m4K5Ki4MO4m+L2JpUg7h6cV/JqJa2XnkgBR35diR62iAInNk2AwrqgRd5gyr07wkvKR+lZiPxrQsRaZP5YPp7OgnHB9tOvBJBeOaw5rgcoUT7sYRO72wk+ygwSRyIycsqcRcCYCm6T0hu1gEp6J2qtRjL9Rn1qV+EtKWRjoSwUVgEPHyVK+0EEm8g2YBVblQhXwR+g9ClEH2+LSdI1anULPJ7CO2Drruiz0gEilWgczWFW1hh0W2OTZ+xKiE1Qc6afy2AgZEAo3LKqN+FTqr5PrFem4Fc+hE444mdwgz3WTIUhxbJee3rKVvnHzN+7+4x8fWPPRj370zvPPPz9h4LjbTk43mKUeSMHgLHX8bB42ZgZLmUtOMJeJgARgMLBVBRKpTYD8FABBhKHwYEIhchi2wnVe5sCkMW3LtD/h9NRULxO+sqeQuSv5hNDPBR16lt2Ip5aUzfLdiLYbQ7TJ30ZPmzs3jnakYHA2x1J67NYeuP7vr1/+0zt+duXLzn3pm/5k9Z90hyYMN+rkORV6cuhRuvfBu8kzytQxJ0ud8/JEGZ8q/jj5pk+R4VMQNjgM7LgWA0IYFCP5P/RRj9jiesLNShkqQVALFpixx72jqEPVtCYcSbJzCsWw16Cq8hEDt+Y92eT6Joo0YksadRxNQjZTRXQunrqPOT9EhWfVMVmlnMSK01pYNtvXqojWZ6oRmrKHaSU7Jw7ZmD1NANeW6EX7V8DU6sVs8z0uoAehSuz717pPybxW/SFokSc9FhZpM2+xcFByH23irUyoUZXQzlCh0EOWnVX5othe2//ARgiehCZoaJmhA+QZonSdSfVqjfcNdjCXz3Pno6pIrVbnkQMmO4vKONkcL2IGd26h8fGdFEYN9mq0Ipcqwz6VdwaU8bpoUcdyOu2YF1He6CQLeeeUoaGhEbrxyzfdt/HRR6766j9/9UfHHXec+Pqkr4O6B1IweFBfnv3TOMkZNN7fU8pccqK5wlhMc8R0GmAQtga6UBVPUphQwAyirJTF5eF8FMJUYHC6LdSltnSGu6yQWzMMeTpkckPcyzBBqn+K9QOZ5Lkh9ZvDtMnfSk+ZOzcOd3o3fC7NGZzuZUi328898OmPfHrF7zbc/zcve/nZ55/+4ud3+madalGJnhreSL959OdUd8bp8KOWkE9lCi0Rk9QaVVUYDlFf5ASGZHJpYNieBFT3UcIOKABUfVO0lYypChOlmMEWG+cW20E5e+wD9x4LDZToIY69gjvSMi9eisUQsT0JsD1cK4SkbsMkmEszV3GpOLGs4SbFdY2nwxA2PQD5aC32gu0gbZoXPPboS7KqSQY12ReTg0GdMc3MXwz42o8/jUdujI4V68eXFlWYAl6gG5ZD+XwvWU6ew8dCQfrKGBw+kjazw1AKI5MAYV+URMw6GapWalQuVzjHNJ/LUxagLwypWq3FJT99z+fPcjmXRocHaGR0O9WjUTJdWYaYUY6y1EuVHQaNPl2jw3uOoTNOXE0d1ElRzaRquUE33vTlB5948vFPXn3NJ3+Qlgqd5hic5c2mMTJnuYXp4We8BwAGnYbx/u5S5pKTzBXGIoBBLysVSFg1rMJQKs8mLkfHScwBG+hqVbGGc0lBydQNVsWv1KiT5OjE1srLjNXKMWmIBuHJKIKVqunRAHIGw230pDH46HBn44bPfeeL61IByYwPk3SHe9EDH3v/xw5/fMsTHzvr5S97/Wl/cmpHNRynpwc20T2P3kUj1nY69nmHUSYf0db+J8h0fHZdjkuJMbEHBX1IJtyYLXYVpEYAvzgJFTb5ItW4BPCYSrvV6hEo5R6Z1WOsg9w0AR3yEjDY5KmaqGYCTGp5esSVlRMwSJWLi29yWN8IW4XcOIQ9kRsn2CepAG4FhEkbGNl5K0jjlJZ9fpIlw7kaULYGeOWw7YFfPUikARxe3+e2qImRDaUtXhwwEIRVDF8qh/KFOWS7BS5lJ20CgEeKgEmRD/GILOIzToariNi2TV0dXdzP4+MlLseHawGGEIIU9pE1DTa/Ru1hsICdHXnyahUaHNlKZW+AAqtGAY5j5Kkrt5DywVwqbfVp8x/76eTDnk+nrDqVsmGBghrRV276p0eeevrpv7viox/+/plnnlnai1sp/coB7oEZGbYHuM3p4faxBwAGMzXj/d3lzCUnWiuMhQoMOjEYFOZAlbFnV309CSfzhLj2Z1tYZ3dqYmWWIKv5CdO6ehzp2R+l8ZAcj3qcrsPHKlONdtAQbQq2RU/SwCPDnY11X1y77sYzzj9DXGXTV9oDs9gD77nwPUdV/cbfvPhlf/K6k59/QvHpgSfYQHo02kGHPXcJOV0BVeqDNF4ZoIga5AU1VmFywj6bCuNew0MfpnKs6Sefq5dYbDKt7U8Euux6+p681o/yAGAwiO9rIKhjtRJzFgDZeocK8SffaUZWm0HPVqAmoEjmiKbymEPYejEYiuky71aZ1rfPJzIVtDN0yQusz2dfL3qyLwUQtwtvYlA9mQQ6DgvvbgacTjsldsyhXilWyIIizn/k7neoUJhLbq6Dc7ql1jEU5kQI2kQekWNmKJcpsIIYIWCYXGcyWSoWi2x1ND4+LlVPbJsyGZds2+LSeKhYMl4a432x6jjyaWhkO9WCYYrsuiICMtSRXUB9uaVklnNU2lanDXc/Qi8+5Sw6+chTyWy4tP5LNz22+cnNn/rrC9562yvf+tax6Zx1us3s9kAKBme3/2fl6ACD2Zrxvu5y5kMIEzMzGGTJ5gokXHGUK5CwipdRW8IbUNcMlhlcmcvs/sGkT1RnzMThnRhmyi96fQ4WBDEOgFKAQSfj8iOhRFXaEQ3T4/7W6Ana+fBwR23dF/9t3U1pKGJWhlJ60LYeeO97P3jMWHXo46vPefFrVx6zLH/Phv+iJwcepSOfu4KcPqKGOUYBlWhkrJ+CsMpJ+jzuOR1D7g6EBLlyCFhDDufifrSZGZR7bpISupNcid2CQQ4vtoFBZUtjsgFeAgwq/7tWMIjP28q2Jb6j14lINcGhUI83gHOyYZDrOFy1AuBDw6f2dMFWIDgVIFRepAIpZ2g8amue1pCzXshOfRB5nE4dKJ9u85R8B6XtYvAsnoTysilb6KVcoZtFJAjzArxxWo2P8LBFWbdAnYUuqpSrXEOYK54EIXUUi1QoFjjdp1Qap4ZXlwWIKqhsmQYFUDijYgl8EIMGjY7vpMiskGF7kkAUOpS1e6g3v4wcv0D5qIOeenAL7Xh8mF57zhupNzOX/vnGb2x65slnPvWWP3vbd9+agsHpXvhZ3S4Fg7Pa/bNzcAaDdfPi3lLmQyday0yAQdtHmNgmG4QEbnmVV8QPC56UJMTbUn5OKwDlaTbpySSnZ2xhqT8kweBkU7iupAB1HSwzLAflswyqGHUatMboiWB79GS08+GhLm/dF7+3NgWDszOU0qO29cC73vWu44NssOb0M1/w6ijbyNy/8R5aeGQf9S7toFI0RHYOaRYl2t7/BFl2SK5rC0iCfQznfyXAIICVCTCINZlYhcjnE/Pq4kXUJGx9axMTzKDAUL6/Y+DIRW1jJ8JEHodOzNPgUQHBCSyZlL/DC754aCt7IZriSIBzZBYQNiko0wfHYnZPEWeC5Pyiz1W0FbsDevsOwZr91AoCJ8sAnJwcTIaa9/bW4KA3LwIMsMF8zYUZ1KHwMLQ5ZzBf6CXTzDAziP7hMoSoXxy5zArmnCLXEMb+UIXED8AuRpTLZbgGct2r0dj4qIA+DkVLegBHnnmhgEolVRobGyLDrBKZDWYnDcOlrNNN3R2LiRoZMuoWze9YTHf99L+p25pPL33eufSDb/37E48/8vQnX3/e+be+613vGt/b3ki/d+B6IAWDB66vD5ojTQ0GLXJgVqqYwQgPIkwPSEZWYaN2MMjmtyqfb7ITnAAGtcBPPVvay8HrB0ASDPIkhRCZaVDd8mnIHmcw+ES08+GRLu+Ga7+39sspM3jQDK9ndUPeeMEbn1vsza9ZcfTyl3u5sj3U2E7Ljl1AZtFna5nArFLdG6Px0X5qeCXyfag0s1wlouk3h/sOtcLgyCEmTnjeQ/ABZb9+JUOq/BDXrP0uFbkC4hgSJixZYFDcfCkwGOcVapCjgGBLqROWFLQwhBoocX4g7FJ8hMClvi5YQrQAtXLBaGWyrqSkhPhBOLw5Y2ARCGX1ru1mZgoETrafqcHdVNg02ad7dyPgukjONtd6YmUwALX8YAz4oUXF4lzK5brJtLIqdC+5jJirzQiVQXKUzxZVXWyfbMciy7apVqtQw29QLp8j2zGpXB6nSq3MVVAAJpGXiLxAHNO1YVZdpfGxQQrDMoVRjccjamxnMt3UWVxAZpQh28hQY8ynTmce/eTWn9NrXvx6+vX/99snn3lsy5q3vO6CW9/+9reX964v0m8dyB5IweCB7O2D5FicM1in9/aVMpeeYK0woSa2vAw5Eaxl8MCJKIKSUQVwIgUGTRiiqnPQ5tAAbRrA6TzA5GkmFYdCdDQfOvhsAhhUuUOaJZBHl6jowD56TkA7rXHa5G2NnogG/gcCkuv+7YavpGDwIBlcz/Jm/Olb/vS0Oct7r/Ld2jnOXDKXHT+f5iwvUskfplpYpUzeoNGRbTQ6soMKebCCDa6by2VkYTTMAE2Fhxlx4MGMusbCtCUZtGT93Vh2v5v+l/tRA58m2GkBN8wMJsGRDpCqHMMEWyV3cFN0gr3rfYHxBLazLZs9ScFg4Vyy2Sz19c0llOp7cstTDFBQnQUAUecOSoUOsIUCEqd8JUPZ+zz22tnHvXg8toDqPW+QOCyABcQSAMygpMsArLGIDmAwsKhQmENOpoNsO0cWe8FKmdAIApIA9jI2G0gjRxB2YGD/Mrksq9PL1RLbgzmOzf+uVEtc3cZ0xAQblxPXw7IMroU9NrqTAn+cKGrwcQAGHbeD8sU+IsOlMIiomOmm3uw82vBfG8kpddCm3z31dGWo/n9Xn3L2rZdddlkKBvd8KBzwb+zFaD/gbUwPOMM9oMFgbzlz6YnmCnORMYdMzyUntMnFtM3AC+a2COXIop/z2dvAoHiGiYiEq5KwcWrrkJpQLaBN9jdZ8IcfOcooFiAQIQwUdwc4bbghDVrj9Li/LXoi2vEImMEbvvrVL5/6mlMrM9xN6e7SHtjjHnj921//nHqm8gmn23jFEc9bZi05fg6NRwNErk+GjfqyNfL9MRoa3EoGeVKckRdgYPwUA4iRjnq1fDupuro+QFEzRIw8LwFLYjicFGC0gMT2M1DgSe67ScAgA0Hc/kpxHOfhCRCU2rs6p67VS1jf+U27GGkfCxykojmfA/LX/EYgJfYck0zbZNbKsuScZHEp7JSwYok5Be3jUPZMMYK6g5L5j+3Zlnv4mNwXQMhKb2Fm2cUB5tHoA2buYDxNzAx2dMwn1+2kjFugbDbPOZiWZXOOIfIG6zWPKuWyzM2hz5GVXA41jREu9qhSBdOHFBxZbLsZh8PInl8nJ+NIyJ5CqlerNDa8gxqNER6vDmps21lyM0UqdPaR5WZ5hHi1iFy/QN6gSU/9rp82/XbzM/+/Xdmav3jDG245//yLUzXxHs8kB/4LezjKD3wD0yPOfA8ADLp18+K+kvuhk53DzQVhL1m+w8yghWcT+YRggYA9rE6Rh2KQa5rkBzCcNsjmxBKxiJAQkDjr7yqzh6dvuOOrUcdvClDGydl4CIQROSZYE7QjZMNrH+GLKCQ/QzTklGijtzXaFPQ/MtxRX7f+n792UwoGZ36cpHvc8x5407vedPyDmx/45PITFr/61LOPt7uWu1QyBokysmAyjYAatWHauXMrWYZPJh7IbAOCO0DCqnHOGOeN4a4RzzjcdxBccH4Y7huEUdmSRVtDS37hFOm7bScj22rpF/NKcb4h7mkVF+DCGDgGAJKqj6tu8rjiSdueYzCoy83x9ionEMZVQUC+HzL4sDM2V8Jo5gVqI/upwJ70h7yakHYmtCNg5JppMKpvGGw3rbfjI8d5m6I6FuDerr/e8/GjkDgDZTBuGSfP17rRgOoc5v8OeT48AudQLt9DnZ19bA2DPkU4HmPJNjNsDVMqj1GpPE6uC/VxgZlALwAzWKZ6oyZqb1ssu6RgigLfUsOQ+9dvVGl8ZIAa1RGKAohNUHwgx0rmYlcfGa5DkAABtMJWxql20Iafb6L7f/bwloyX/7uL3vieb73zne8c2cueSL92AHsgBYMHsLMPlkNpMAgByXMyh5kLgz6yApdNp032EfTIJygakfTtyKoeAM0gslUoi3N+lN9gPIE2HSSmPFVUwdSTJhLItVWGcA7iaKhrc+J3LwpE7WYhVyagmuXTgD1GT0T99CQNPjLa7a1b87VP33TuueemoYiDZYA9i9vxpr960/G/vP/nV538ouNe/cJXP9fNLY6oYg2TR6gsgnBeSPXaEA3t3EIm+WQpMNi0EkEOrmIGAf/ACjFDJAwg2JyErFSwgxZeMNE30e5p4uVQAFNWY6pahrzL/ShgEIwdQA7UqGDmAehMSwCrLAInB2w6Ei0wSqxlsG9pp4hgWDSD+cOCDFYXv0u2dHeCkZkFg2JhZcS5jHFbpRhIy0vPdwKeERGRBbG0aPea493dHgjZcoEWRFECUZBr4B1CzGdkyM30UG/PQursmsPAmpm+IOCScLaZo2JHka2LhiH+MEwuPwcbH1xLCEcgzOP8xjgtobVVUjIvIr9WovFRgMExisI6p/lYVkbAYPccMrIuhWZIvhdR3uimTK2DHr7rafrFd+4edBv5T73nwou//r4L3je4u3NOP5/9HkjB4OxfgwPeAjadBjNYznzoFPdwc0HQS3aQZWbQxAozBBhE7ghufIBBiwx4gkUR2QasB0LO48HkIoa5Oqdn18MJEwyXRMcDAWFoBpTg/iQX0SaLHABQbBf65BoO219zziD+FoXkZSIaBDMYbIs2hf2PjnR56z/19c/emILBAz6M0gNO0gNvvvjNx/3k7v+46rSzTn7NS173Atdd4FPFHqJ6VCeDXLLMiOoVgMHNZEUeGQBEHFYUVS+LsXSoEAwgkzbCDDK4Qp4th1CFQY9tnZm9kx8ssnb90mXQRMUlpdMAOQH0dAk5qEbl3gNwAFyDIARedCL2aLJozbu+9bgxGFQpiBzS5h+pliLBUNzb02jvTFB/uxux7NeXCFUjSsKxebCwCE1z+p5iXiWMz+AZ4D3uc3Utd3esKT+XHElcc9tyJUwM6xisB7BQDyKyrBw5TjctWLiCOjp7qFKpUbVakRA78jlDi/LFPGULDg2ODHCEhc8LYwMZiezQIDmqsTI9vojyC5cipYC82jgzg359jChscCUcqImdXAd19AgYNBz4E0bkBEXqprn00C+fpB9//edjubDwqcvef8U/XXj+hQN73R3pFw9YD6Rg8IB19cFzoAQYvPS57uEGwsS2n2MwaAdSAiuEoo1XqDqJGQ+tkGzUB0Z5LIrIsR3xDwsDriTAk8guHkRS6A5MAB468kBBaTuAQSlzbpEDCwqsSAPJT2HDXQVMPUyGWaJBp0wPe5ujTcH2/xntaKy7+ubPfzUFgwfP+Ho2t+Tdl7776Fvv+PYnTnvpSa99yf95gevM8xgMBjYe5GBtIqqXhmhk52YyAQb1vQNWDjl57WCQ8/cMMpkZBChp5tNp9S3zfIrlaTeCn5g/KABSODsATFGschhXeQniO7j/kC4CNCo5xHKfB2CpADxRDUXd6zGWU/mG+vrrPEHJ/VOglpkolefIC71keb1JRk68890Bxn0fdQZyN3FeoSxUGSADAIvXikhqFO0pC2DVJnhCqnYiDUb7su5tiwQsGxQqz0B0P4QdaBsW4PUGUSbTQwsXraRiRw9VajWq12sxGAwDg7K5DOU6XRoeG+T5mnMsVQ4BX3/ONwXAVGH3OLdAUgLkrwCDozQ+soP8xjgZocdCp4gcYQZ75pKRyZDpWBQEBtlejnrthfTAzzbSj79x52jB6PjUZz/8t//0mte8Zefe9kX6vQPXAykYPHB9fdAcSYeJ55Ryl56SOdxYGPSya7wLMMizXcjUvxAWUKiJUi3jOtRZLPLkMjo2Gq9gMcnIBNYEg+0DSwJKGgzqUDGEIRL2YntVAEFJM5cHUERUC+rkOi65uQzVGg2qWh6Vih5ttobCJ4ydfxgu1tZeue5vv5mWoztohtezuiGXffKyw2/81o2fOOUlx/2fM9/wgmx+UcRgMHTgJWhxuK9RGaLhHcIMImdQFlISXgxjMIicXTGAFzAod4YGIDq/S4QWiS5XzB7vL6m7YEZeII0O4/IGYBwNhzJOlvKZPOXzRQ4pwnJkrDTKSlOYECN0CYUrp4bAoxhRgaA9ftqq+lUZjbEQROcN6oYxN6gbM+WTqJm/tj8HFgNj5G6iS1i5DYCnyucptlVy6zh+K8ysAoCs9FXqaw7pT1DN7UnLhaU1MBcbLtvDZByHqjURg2QyGapUPXLdbuqdu4Ty+U6qex7V6jAwR9zFYkbRyWWI7IDGyyM8jrjtCTDILdLMphISyfXCnwX8Io7jN0ZpdGg7eY1xrkYiQSCXMrkuKvbMI7IzFCG87hGHiYtRL9374z/SHd++a7BgdV514ydu/JczzzwzzRnckyEwS9umYHCWOn42D3vGwucsz1Ssi3sr2Q+DGVwIAUkjw7WJbZUHhLylUIUSMD3AHqK7q4t6eroZDG7fvp0q1YowDKIMiU9pV4MqNqeRWSfOO5JEeG1LEXIpJA/O+aFHmWyG3GyWWUIwg0GfSf3ZUvi0ufOe/lz12kv+4cO3nXrqqeJem77SHpjFHvjba/522T9+/YtXHX7K8jee9YYXFBYd20UlYyc1rAaFSMMwiBqVQRoeeIas0OOcQfEHNCkA6OA1kOShcY1iBoNEVgjTaa3iVQ9ydZ7tpdy0Ihf7SjKD8ruEiJGLCNDDYBCWUvCOc3Ns+2LbDjNNtTqEBlUKIqhRuTKahLC1IVS7araNGZxwGVQ4Wv9dsImudLKrizaVmGSmLrRiSSOLQogwDItNmtkjMRChi5qsJFeSr4/4/vEFjS2AENafvO7L9FtqUBiApUWVjzzlsgUqFvIMzDyvwcxgwyPKFfqo0DmHHDdHQRhxJRF8jrY7To6FIeVGiWqNMof2GRCyRY3kOTan6/b8UUkYEKwYki/nG5UAACAASURBVFcfoZHBreQ1UKJOlO9kZChX6KWOnvkUGg7/CSxm0eolu5qnX37/N/SbH923NWsUPn7jui9/+9yT0nzu6V//2dsyBYOz1/ezdmQFBt87p5K77BT3cGNR2EeOlyErsMhS4Q+Eb/i+V/YVsC3IF3IMzLACLZVKVK/VxfaA58Tmg0af2KSDS9fw1KtstULVpe2kDqc8xDxYT9i2Ko1HVOzqpPzcDqoWfdrkbYke87bds80eu/ZvbrrquykYnLXhlB440QOf+sKnFq79l3/8WPeywlte+KpTuo87YwU1smNUiSoUmbDsCKleHqSRHU+TFTZEQKLBIAJzcb6gGE4zXwgwiFAucgq1llaJRXDoJBhMWrGwCEAxhC3hYs6Dwz1rMRAECxV6JjXqgapjW2cbkmzOpUzGBhIlP0LYWDzopETeJGqxFruXxOIwYW6tZKtxj0nOY3sIeHf/5rNO9Pq+PsYEDNrksCULFqJdXd3MwtXrHlWrNfJ8T6qm8HHBGoIhVUwh5wyKiXailste3heIkThkhhmKfHgGGtTV2UHFQpZqjSofw/MN6puzmIrdc8mwXM4RjV1heX61qA77GB8G01J/GIsLbh9b90gFGJ5627pO16HnhTmF1KgM0/DOZ8j3xgmYksPglKF8xxzq6llEITnKBMchx89Tud+jX3zvbtp07xObclbHx3781Tu/t2rVqvpedkb6tQPYA/t6Fx3ApqaHmqkeABjMVuz3zCnnLn+ue4SxMOojx3fJ9k0WieABxB6DPDpkouSIEpg5lW8ETzCuHczbQ+yLh1VrtQBN/iXbLUUNVDVSNRPJ40CttvmQEecmgQkEU1GqVzgveuHSJZTtK9Lm6jb6/cBD9Eh184ODHbW1//qNW/9p5ZkrYY+fvtIemNUeWH/z+jlXX3f1RzK9xtuPPX353JNfsoq6lmapFJQohDmwGVKtPEBD/U+RFTRYvc81ZTm5H/wPyDphBrnqhFpsAQwiXCxgRC281OwdB1LZ77N5D4odjEQtYwWs+rYs4JCW4XKY2AgdNr+u13zyGg2uX2u7YJSQ19vgn8gMWP3LYFAZSLd0dgwGNcDT5eVaZwIBrNImyVnbNfiTs1XhbTmjtmusrV+aj7Pmd5R1SmxHM3F4yLcQFUGd34hs26VCoSiWLV5INeTkNeqySDXRZp9C1I9m+y18V9hC9u2Lj5M854ntlVZMlgcJgO5yZQ8KbDaU7uro4Py9kVGUliPyfKKevkU0d+Eyst0s1b2GiPBwbSJDriNyPu2QvLDBud0arMKZQQIyiZzHZN/GIW54XwZUK+2koZ3PUOCXyYY2JcQxMlTonEu9fUsZGLKLZITnR5YeuPshevC/HqPBJ0Y35K38x//lM7feni7UZ3VKmvbBUzA47a7637NhEgw+z13FYWLTc8gJsDpW9QQMpI9jilFhYMUw6AcL59MoUWK8ymzJapJ5sn2A4d/aSEJPRxIqUpOjCh1j0gNLYrsWlWpVyncWaMmKFVQ26vTwjsfogaFH6fFw++MjPd6N/3DddWvPPP/M1Nj0f88QPWTP5Jv//s2eK//28suK8513zj+ya8GqUxfRMacdRlWjSiHX6IWR7zANbH+SjKDO9jI6ZhdxaUcdipVFGdss8foIoUNZNGk2DTl8cR6b8vgEtgpU6p7kfqlsXeUiIgs3ZfnClYU4WxfSLTJMKFeVVx6DSlH6G6ZiwUxIucQBQEK8YColEzgGqC0AByIF8SNV0WmBdQqIxGHr+Gq3zxYCAHHeUpFj6hfDKiVSkbq+kuNoJt618roJwgQyMoCTjifTslkkUanUmSW0yKaOYgczhdl8js+9Wqtw1RQYNIMhlBQ7wHhVRo7zCm3Fomn2Tc12rEwWI2mpLiO2MbzgVnXgKXQYCMKIvJgvUmdnB5XGhml0dIycTIYaXkSZfDctW3kkZfKF/8fem4BbdpZlou+a93zmoU5NSWUkYYokIPGCCYjd0s2jfbtJYxTFCeSqVw0zettotyizBlAIIigtPBe9Do2KQ0uiBEhIGJNU5qSqTs1nPntc833e7/vXPvtUKkmRVGqAvfOcVNU5+6zhX2v9+/2/7x3Q7HbQE99As1AwC4vcVSsij90VAe+pufa6sOdLqd7KJ9w0+sw4thK0W0extDSPPOnCpZI85XZ81OozmJzcAcsqI888icBL2xb+/jP/iPbBCJ3DvduSMP9vD/zrgX+2CnXNWftUf3cc+BAMfndc501neeXoZTtLqfv6qV7lzc8PLrCm41GpDDqpzY8EsXahuQw9/rTVpEpDRz7MVEVI65dKqSJEcq6cC8J136rgGFVx3/aCIJNEZ9tY1NBql6tVtiDEt0E/VsS6wrWRO7bwBku1Mrbu2Im1uIV7Fx/Gva29eMg6vGel1v2j93/qA79/9dVDMPhdeCufcad800031V593X+9bvbcsZ8rz2BbecbCZS9+JsbnxoX24Ho50qSD/fsfQpp24bEFS1DBRZjJ8pVYMX4+p2oxwudO0zsSkxueIJfqIdMqlMYl0EIEAazmqTqY35DnUSpWCjrEIcVY2UhWsHDIFEESMAg7rrCAMfCgMCWWVmMf7CmYkNxwI/hSUGGgluyDX9re1m1qFU0ra9oeVyAksMRwIouPJMMlNJnoMg/155TiPRsfX6bXsAlW6u9oZdDUUo97v/Rtro3Ggi4Gjh0gSymSsUTEMT42gUZjREDU8soiVlaW0I3aUjm1Pe4jQc5WupVINY8AiapeOUdOqASKGauJFHgESBJWhDmPRrBt5v0ShBKMe8gzRypwru2iXmWkXAWryyvodruwnAB0EyxXR7H1nF3wyzV0whC9ODTVQb38FNtxbpaRNQuK4u9FTbJYSLDaS+qPTeswsQ7KkCcEkcBa8yCWV/YjTyJdWlA1bJclAWVyfDuQVZGnPspeDV/4l1uwd/c8rJaH3mL0z2Ez/a3dN++75Yx7SIcH9BjPwXBgvutG4PvGnrfDT/Dz073aW19QulDAoBsXYFBqchpWTq8ph+CPpGZayxRqM52Ey+Wy8FE6va7aFwy8jrWYkZaQ8RWLGX/kB/JBxIxMGtr2DVzFsobRVI7EIlVHGqIobnU7mJqZAaoOHlyZx9eO3oN7wn0PL1TbH3nXJ97zwVe84hXDOLrvujv5zDvhPM/dnZfN/cLceSO/2Njqnr9mLaC6pYyXvvwlqFQqiBLyvjp4ZM99SPMWPB/wHFqZxEgTcs4Ko3cCERV4EEyJx1wSIghsAYIEHWJOTYWvrXBHvoRXqECMoE8qT6oUMVr+HI5LcYQjiRX0FKVEVBXCfN41ikxyhQXvFRYyWoUc9ATknii0YMVJwATFFNwLS5MSQ2cjFa6JzhtsYUslzYZY7GzOHRY4bJS4RcXuGCWxEaiISKMvRjFt6+NyD7+d+0Mrlp7H9ixbrbwuZUnbCLsxVhZX0FxvCsBqjNXRGKnD823EWRdJGkp8oOsyXDBSZXjmq+ef2LckyCgWsm3ZftTLEEcpatUyHCdHGHZkbFy7BM+twvfLojDn9eFcWCmX0FpvCugjwIzSHBOz2zAztx1wfXSjEDEBnBEdabYwQSb5oIUcZCMzmmOntARVc/dFJVkO33akBW4lGVwvw+r6QSwszYuSmB6waZTDsUoCBCfGtiOJPZT9Eez+1v34l7//PLaMbUX7cA9Ox/+fQVp6z01/9fVvfjtXYfje0zcCw8rg6Rv707bnF49fsd2LrZ+fCitvOxYMuvIJoEHpju/Bk8keiEIajiofidVBsTGga79Dj6nNGaWPdWLqoZZJBNXY+JiAzeXVVbQ7LfUuEw6R8gS3bdsqbRnbc8XiYnFlGY3RUTh1H4fiZdy58iDuCffeudjo3vDH/+sTnxySlE/b7TTc8TEjcP7lW189NhdcN7mr+tx8NMJC7zBmtk7jZS/798jsBN3OEtaah9BsH0W3t4xSiV52ysOj9TrbhBR1OFRtBlU06mOo1Qg+HOzdez96cdMs14zquNBySIKIgiqCPYImBYOsWtHCSRdsTJCwaWgswgN+LxehsubY0gIn1ZxbI/xQkGm4fYWdCvsFwhMm4It1LqAvaJIgjmNRJMs2uKAs8oalOsZuQ4Y8ZUtVvfPkNQDuHn1DPRbnriCiFLzD43HwTuz2FAkGK7cUWySMf2O0m4uSX4HnltR42nRG1G8xRiZf9PBLROSmLVej1M14Tdl6Z9pKKOddKVdQq44iiRwsL60L0BPaQNSRqLhGfRSVyohwFjnfrq/T6DnD+OioXBeCwSTmIt3D9NadqI2MoxslaBMkSpWYX6kkx3B/WpmlVaSpvZrhKWiBYk4u9jm8T9QuxzXgnwsIx82xtDyPpeUDyOIuXHZwmF/v1DAxuhWT4zuQJg7m9x3CP/7d/0bdH8FMbQ4PfWNvXrHrv7Vt6wV/9Jcf+Nz+E7sCw3ed7hEYgsHTfQVOw/4JBv3Eet1kr/L2Agx6aQlOYsEVlRlXmYDjOwIIOWckcSJgUD8oHJn0xSzaxEs92tx2s62FfNBYSmguVaqYnZtFUClhdX0VRxcX0el0RLlcq1UxOTWJWq2GdreDcqmETtjBvvl5lKoV1GfGgDEP+7GEB6ODX9lfXnz/r93wm3956aWXckk+fA1H4LSPwOUvedYPlSaSt5Sm8u93JhI0rVU0uy2cc875uOrqF8HzEuzZdzda3aNwvRiOeBCGqva0CAZZFXSRkTcGgipGifnaYkVPgYgkwmo+z2ZKlrAC1Uya3EACTPNBr3nD9NFTfhqr/qoxUU6gPPOmtajCDr70I0IUy+pJo99l65dWVJaZHyQKzYHrefLzmMb0BKCiPFZrGqk+slLGihSrZfSf7xMBj20TF/s+HsAbbBMrC/n4YowTvRWK8+J1yOScPFZPcxdxlEiVkJU6FeSY4xElMfuvWnUVdqUYQ7PVy3M2HoUC8mOBZZVKHY3ahLRWlxfXEfZoNxRLdbjRoJ9gSaLlyFvkpLu+toY4DDEyMmK6MLTbypFkFmrjM/BKVfSSBGGSKpjnFxIB4Domjw8G5ZoWUYbmGlNAyJfDU3NSHD68B63mAqycbWJWGX2U/BGM1GcQeHUsHl3DzZ+/Ga7tY7Q8gUo2gntue3C1bDfe+oJLr/zMH/7up1ZO9CoM33d6R2AIBk/v+J+WvR8LBmfiMXhZCXaUi8+gqInFeFp9qQpyNWdugkC2O4SqLJVB2h8oEbqfSDDgVzCYNMWKQJhFgGdjfGIckzNTUvlj1e/w0SNIkhjjk+OYnpwScEgvw9ktW+RD6+FHHpGVb2W8jtKWBlYqXTySHr5tj3v4fde+6Wf+5uUvf/nQvuC03E3DnR47Ai9/5YuftRjve1swYb2yOme7odcivkOr1cPE+Dhe8tIrsbx2CJ3uUWSgDxwTfWIkaWQq7wRUZO+yekeFK/3vLDFoLwVs41LEQTBI7qBRtRbefwbAiX27xTbhhvWMojq2MAkGNVpOcnXFGiUxmeEENaIPNTiwYPSZ6qFKysSg2UaAqJvB90gX8dDtRtIiLlfKqFRKsBz633XQ7a3LufHfhCc0seYc47iu0lEEgBRVvsGPpGOZfoYcuUmxK01Z+XrSgFB2qZU1SVdKCcodAThSYSW4NsbgUk01ogtp/1ocf4pIlE8tHEWJsTOKaXI7WT3MANctoVIeR706i6RnY3WtiVZrHbVagLHxungcrq6tyriQUtBpt9FuNeH7HmqVKkZGxzhqaFPYUm4IXzB3aL1FFE+kzaUB+Zimymfm4cIupg/szRD3Nd+Fq4NUkTVhhmCQHMgjh/ai3VyEY7FSmiNLbNTKExhtzOLwoRXcccfXkCURqkEFNXcMflLDnV96eH/VHnnDj//ANX/3pje9Z5gZf5ZMkUMweJZcqJN5mOQMVhLndWwTP790oUUw6KQB7JhgUMVxZA2S28dplgR2mXJNG5fVg0Iwoh8wyvlTUdrGSn6DLaRHL0bWDj/CUri+i/rYCEanJilvxNIKW2frKFcqmBgbw9raGo4cPoJzzzlHWhnz8/MSJO/Vy0gbDlYrIQ77a7cdqK6+77/88rVDMHgyb5Dhtp7SCPz0L75q7ku7/+mNY9uqPzN7YaPRtlcRI0IcA0kUo1z2cd7521Aq08KJnLMOXJ8VIa0usQJH2p2IQQQUuuI9x2eQkY0iRpCqW6xfakgzkDShdlAsx6lK1YAoeY5tBTlwkaSJiFfY6mTimizsWOVilc9U/KU+18dpff2/VM3y2EHJq2H71nNRr4/iyOFlLCwsSMtzdHwEtpuh3VlBu7siXElWH1nF5H4JqmQekYziQv5xLBAcBIOP/VElh1fIiZ/slZMcZh6TaqulkyFWj5rdLFXWPuQ01dFCq8NKaBazoysgmt0SfQd9/Qie2VFha5zm3nWMjWxDtTyGTquHpaUFlEouGqMVRFGI9fU1SYAplctoNlk97EhV0Hc9+EEFrh8go8AlqMENKoDjIaXdDXcn40s+qfoI6pK9EAzJ34r1gP45AJ+LvGhWkkUoyKVGFGLh8Dy67VUkcUvaxGwRx6GNxaNNHD64LGbXI/WSiE/KGEFv2caeby5+s2zX3/xrP/fem6+55pphx+bJ3pOn+PeGYPAUD/iZsDsFg/bPT/Wqb31++UJrOhqFE3twqBQzYUQEbMqDYYXBloB25ZiwtaMtKMkmBgnQLMpx0hyoDh5zoqKQ5ITrJEgsbas4gY+x6Uk0JkYRpTFW1lZl2+NjY1hcWMDikUVccP75WiU8eBCjY6OojtdxuLeMfekiVhrhba0t+fv/7/e88a+GbeIz4c4aHgNH4Hf+4HfG/uQv3v3L9Wn//5q+oDYV+U2571lharXaCIIS1tdTzM1VMbd9En7ZRprTGiSEZbPaxGWYcvkyEYQQhuiTSfsnTT8jlYN8NYJCBWmaDkJbFbWo0TYhRQ1aO1NFr4Px0Wk0qiPodtpoNk3knPDlVPkqVf5+m9hcU5OyUVTfmJBhZ774FHpuBYFfh+9WYLseoqiH9eYK0jyE7cWI0zZyS1WzKlYosop5bApYNqmBi3aCSfM4frrbBpQpMpWf/N2n81qx2JVRIyAyUZy6vuVKV60OCoiqo618aW1528gTqrZ1fuTvyDlTrE2+dUaYWUHgjmJ8fIvY+bAyyPf4JboydMTMn+b+fuBjbXVFrtzo6Ai6kggTo1JtoDY6gUpjApnlIs4tJHR3YDmSanHj5NOnBvTlOwUvU89Tz0hBpNrbaKfHYpucqnammnQ7ODS/R/iCnkNT7QTLCy0cPdxEr0Og66NU8mDbITyeczeA1anhga8tfL69lrxt/va124e2Mk/+rjzVvzkEg6d6xM+A/R0XDEaexNGxDiGZlKw+yARH50E6T2j0EgEhV/RsY0yOT8gEsri4iFanJfYUnJj1ZValZvYUq1Na1tgRUpKcfQ9BrYLaWAOV0YbwXejfxVcpCNButbG6uIJtc1uxurKCbruNmZlZxHaKhxbncX9nHou1zh3prsrv/dc3//hfDNvEZ8CNNTwEGYE//cc/rf7Gb/7Cz49vqf7y7EW17XGpCXhMsGC1KYfnBFha6QJ5jPpoFVvmplAfKcNyYuRWD7kdIrMjEQOwXsVFmdScchtuasERf0CttMvT1vcm1AsgPnbyIa8gUOAKP+hFpOVK0gZzb/m7pGawupNloQCJvqDjUddS28nKRSPuoElzSVrFFBHUqmOYndkh1auVlUUcWTiAXtyC45HDRlNktrUpNFELHYnfY7Zxn1JSCFSKuaNoHfedEjfNKyYD0xyLqYQ+ef2IgjeqqNnlEDseTVUSAF1wJo3gojCWFtGJ8eujGE46KNIeLnwVTfuaVV5eN9sXnl05IAdwBGWvgiiOtUVva6QcM4bZFmYLn/nQtHqp1ipYWl5Bs91FrT6K+tgkJme3Ic5thOxAmzzrItpPfRw3cqL7H/J9cG1MurnIl3UFud+G451m8MhZTDP0Wi0c3T8PK43Q6axiYWEFywttJHGOUlCH5wbwPd5nLSS9CCPuNNYO5jj8UO9TzbXkt/fdtrx7OCWcPSMwBINnz7U6aUdagMHpsP6WK0oX2DPRCOzIg5d50oySHEwDBoU0LVYESjYmb4meWPV6HSONEVlVNtfW0Wq3kElQesExMh9MOl2btX+O2ArhVQLUxkZQblRhBS6dHOQDjxMg1XxibMqeS5KhEpTQbrZltcrA9kMrC9i3fhgP9Q5ij7tw1/pU/KG33/hbn7j66quHCSQn7Q4ZbuipjMBNN93k/uR1//HaiZ21N85eWH+WM9JDlFMxb/ylecPbLprrHan41Bt1jIzVMT5RR6XuISMYpFDEjgA7Qe4oL1AMqJNMwOAGh00rh+qkx76l9nQNntmwguGPRE/gIAnJ/dLKPkEIW9NZxlxb48cnCz5T3TIVLgUYGpEn3QH+x/nCqYg3nmUF8N2aAFBGt1FYkWTMNW4DtgJB5TkWYJBCi425ocj31e0bYGgUxoLTHLZu1X9U37MZmLJqqkrqzUb3KnzZLGZ7zGtrElv6SUrinKCZ6cdaZRXbKFwStXqrYh3pnJhrYLQycCwXlVIdtUpdBEGW5cn3RPktAF6VyEoTUEBML9csJZc0xup6C0maw3YDBNUGtmw/F5ZXQkwvSbali4xnWSWYKMMB7jbnU45PES+q7Xn9t7yYhCN8ceMnm+XoNps4/MherC4ewdGji2g2O+KhWC7V4Dpl4UXSJ9O2Ooi7Icb8rXjkruUob9ffaUcjH739n+6afyrP0fB3T+0IDMHgqR3vM2JvBRicCRtvuaJ0fh8MugYMsnnANi4TQNQY1oElfCIgSmKZMDxf/cj6hrVGRFLcUP34qwEeISesCD2Mz0yiMTmGxMqx3mmhE4dwAw8jow2pOCZxim6zjZLvw6ddhbG16bY7OLq6iOWshX3ZAu5J9z9wuLr+4f/n4//jw0OfwTPi1hoehBmBZ/wfEz9QmnTePLat9LLGnIMwWxNOIG1XhH1mu1Jh6XR7SFhRd2zU6w2MTYygPlqCV7aQoIM078AOaNKeIGG7jsCI1SdRCyufkAbFGdWrFDuw2mOcnlT7pdQNiXsU42n+HpXJBCJqlrwRr6aZxeQjFlQQNYvX+DIBhMZCRc4ho2iCqlsfcWSBbBEeCzmDQclFbsdIsx5AUEtfRAMktYet1UHtJAyCO8NL1NLnhrBEqCrFOQhUkuNULh/Vt0V/dOMWLKyqBCAeG8J73Du1YNkVC9miunZ8cYqCtkFrHFVOF2BQEmAo1kktlLwKRhtjUnVjK5jXnGKbICijWq6JaIRAkHxKnqe005FL67jLhJEwgu0FSHMblcYYprZsh1uqSquY7EDyBAsgLc13Q9np2/qIx6NZOJg2vbSLjRl4niTCCXToMxgl6LXbOLRvHgcfnEdz+SiiKOb6BaUSvRdrQMaEFfILmWrSRRblqFkz2H3HgbXRYPuvnDNz4d986g//bqgkPotmxCEYPIsu1sk61EJAMhvW38rK4HQ0Aif24aVsIRXW0ASDuop3HdpbODJBdcMQaaoTu7RURN+mH0JyM/U7PxspncWqWqKtghyz2+fgVUo4urKEhZVlUVqOToxicmoKjXodcRhj/959MilVSxWdnDo9xL0IvTxG248FDN6b7n/gYG39Ix/6+Ef/8PJXXD40nT5ZN8hwO095BF76w5ddspwfvq48kf/E9LlVL3FbyHO1EtEcWyZxsE2rdibkBhJMOY6H0YkRNMZrCCo2vCCFGyRIrQ6ihJUZBU6iEBXwRyBUKP71+aOvHEEA3ypm8RSNOIw3UzCgud8mkkw4hwQSBlyZMz/WGUDta4xJsQGYAuQkzo7zQwWOXTLtX4IabQ0TBBZfAp76fW0FoxuyjKINbfbTL70Z3iNb7BQ30Bhb6Co83lhb3wIGB4CcaRf3AeCgDuWxy4JqsC0tcLOBIm+zH6F3vF9WfqaCWjXvJmhWGMt2KzOlPeFojo2Mi0KYbXSaQnM3gR9gZHQCpaCMbq+HTrdtIgDp3BCLKT/Pg9VW2ytJ+sjo1BZMTm8F/BLS3JGYQy2KamXSyEm0CrvJEqcwJi+sggx9oIC0eY72ehPLRxfRWV/HvgcfRnuxjcCmil39ZvKc6SwVOG5JzzkN4dop0m6GhjuHr37hkYOz47t+7j9/38/ddN1113Wf8oM03MApG4EhGDxlQ33m7IjWMqXEet1M2KCa2J4OGwIGnZRJnMoyEmsZ4ZE4Yh7LFWNhvSDTDj9QxMxWvQbl5+JpZjgzx5yuelrl8Gs+5nZuRZgmmD98QHKHg2oJ1UZN/LTGRkbFz/ChBx5EZ3Wd7CYxXiUxWyZ8HwIG96RHtDJYX/vwDR//6IeHYPDMub+GRwL80tt+aurmr3329f6Y9SvbLh4bi+0m0rwLz2erj8bMPYkkk3au2JGwwuchCi2EcQpHFLl1TEzVEVQz2G4Et2Shl3ZENcpynbT+JM5R6oTIuEgT6ycLjFSjBiWLMlRLI5gcn5ZYtThNsdJcxWpnVTw/RfFKD0CqUI0FCsEWFcUFJiqqgwQ6BIXaMta/E9DSpkYEJaxUGiWtanNZoiQY3GjpSltVwBkNqxUK6sa0DW0kDeYW0txkqSIadXWxf6kKSmZygTA3PsoGIzGLGMwnvifVsFtpgYPo0TRtjen2owuMyr8riDCkunCxLNxItq7pFZn5GKmPY3xkHMtLC2i3V2XsxLw/yVFvjKFcroi4qNNrCxWH/GzX49xrw/VctNptURFHGYQvODmzDXADaRMTDApvVCZmtm21vV20zYsUGS4MZC43Km7uh2PFax31QqyvrGLx8BG01tZRK5WwsP8g3CiBI/O8sMhhUcnsMDlF/SWtNKVTGPKejSCewm3/+tCdY6PbX3fDWz56+9VXX705luqJL8LwHadxBIZg8DQO/unaNcFgmWAwarz1+aWLnKleHU4cwM1seBJflBnFr05zLTJbXAAAIABJREFUYk8hcVKsCAKuQ/DH5AG2OtiqMWas/Yn0mLaM4e1oZdDC9l07BAwePHoYvTgS8UicJgiCAFtmZtGo1LB/7zw6602x0nDkQ0M5RhSQdIIIj6RHsTudv/9wbe3Dv/8nN35kCAZP19003O/xRuAjn/1I5d3veutPVifdt+185uT20FoBnJ6xkEmQpF2jMC1Kcby/6SvItAsPcZKh3W0jQYKxyRJm5yZRqjqwSkxLU6VxYeicZBFyk3HrEQRk/AB3YKUWPCvAWH0KMxNb0aiMi8vzwaX9OLg4jzDtmpYwH/NUwSRbf2wV8tkWzGeEYNIlMEBOkZnqUaWNzCxepgexlVukWhR+L8caQpPjZippRtCgI1BUBtWDUNGNtn9pks1KKC1x+H3y6KSVLUbWgkgMp3mAnWzoKdpGPoZIeOwFMyVLE41uAK22zBWo9k1ZNquej3fhTZJLcQ7kVdpZgEq5gYmRCaytrWB9bcmkr/Ca2xgbn0K1WsPa+io63aZkt5fKASamJ1AulxDGEfbt349ulEr83M7zLkK1MSkt4oTzImk8wglQdbPUUm0bUcz7hOOVixm47/myAKH7gyauZNKyXllexvLiEqJuD9MTk9i1YwcC18PtX7gF0eoa8rCnhtquI1GG3B9jBimwcS1Xwgq8rILWYQcP3nXks3lov+mRO5r3DWeGs2sEhmDw7LpeJ+VoCzA4G4+89fkBwWANThLATV344qnFFrFyBnXOV96Qkpq1BcLJhpOJzJWDJtMDfxc13gBnkJYyuWdj7pytCCplLK0tY3F5Ca1uS+ZdVgVnJqfFpuDg/H6EnRAlJ5AJJ42Zf5og8yy0gxgPp4cEDM7X1j78vr/94IevvPLKYUvipNwdw42cjBHI89zecUXjFWNbq2+bu3DkBU6lg9zrIgXZDGxvJgJ6RBSRSvFbeFhU59pWINU28sBEPNBqoRcB5VqGyblRjE+Ooj5Sg+1SgdqVfFyycSkCocFxKXAQ9WLYmYOKW4WV+Oi2UsQdBVm18QBePUeYdCRKToUtBH8Eg0yeYLpIYQGzYRclYooBsCPG1H2wKOVFo2I2aSWPMZDaii0QmuEFSmXQgNyigZxTqurBytQX0bHLskU1hdbklZigGj3A5aJ0c1fisUQfxz2sQnxiFMQqVtmY3wYj2x71+8YKh50UMZsW6y1mO+ei2nZQgu+UMTEyJabWS4tHBPy6rvRepU3MrPaV1aNod9alSuq4jnixMlqO22t2OwL+4HqY3b4LlfqExNIR+uUE49wiK32sSkq1mL8fSHydpKKwk8PUqCwTMLiysiKekPRz5S9vmZ7Beeecg+nxCWRRjAN79+EbX7kVWbMFj1xTJtPQdkha0ioukpg7xu7FPsr2OB765kLqZmO/XfX9P7z5z3cfPhnP0XAbp24EhmDw1I31GbMnBYPO67bEjbe+ILjImehV4SYl4QwyjmhQQCKWFCbainwdTijFq8gpFj8uqtO059W3i3g0GMyR2DlqY3VMTE/BciysrK8ijEOJnxttNMTSYHVxGUtHl5D0Yml3OZqzpC/fQSuI8GCyH3cne+/bX177g1/5o7d99JprrhmCwTPmDhseCEfgkped81y3Ev9qbdr68akdgR1ZayII4fPF3FcCN3IGxY5E+F2sgrFFa0laheP58kzxOSGIYyzj6noPcZahUrMwMzcumceVWglxHiKK20jSngDENEnk2akFVbgoIQ0tMYlmRZ82N+QgJhkrPgUAUyUrXyqAoE3KBiAsrqhasOiC0LVVRMBFWt/0mqlExqalWEiqAkUrgsJjlD9JQynMsbn1Db9ENXrW1rOVB/LFPN/JsRnMzW0TgUq72cTa2jKa7RX0klU5H1rxFIvToj08mIx0InelnHffSkbPvy+GK3h5/cEoJiUFjWzXkvvJ60X5T5rEEm1HMOjkPkbrE6hW6nL9m80myHmplGtwffpOrmJx+aCk0bAqSDgdJlrBs1xHrnlE25dKA9t3nY9ydQyp5YughA49Mu3aJojEKJnDMEbgq+q31+sJADxw4ACWlpZkjp6cmMC2rVsxOz2DerWKTqtFhSBq5Qr2PvQgvnn77Sgjh5dnUlFMKCKihY7nKjiUuGsHflaHl47h1s/vXnjGjsteMzv3jH/95Hs+OUweOZEb7gx6zxAMnkEX41QdCgUktcR73Zak8RaCwcmwBjciZ5CVCSUg8z8ztfbbwJZkm2pUVaEkLiZdRkypWNDYOxxDrpEPDbaD+UESOBibnMDY+Chsjy0Ouvbb6HW7WF5YxNrSstjKUElsZ7aEp/ODMk4zRNRYlmM8nB/CXcm+e+bLS3/wjr/5vT8aWsucqrtnuJ8THYGfeNt/mrjj7i//qB303n7uMye2RNYScpcLHI2JI2CL40hIGC6pcZIzrO1YfvjG4k3nig0N7VuI42wrFq5ft5ei2QWizEJQtTE118CWnbNiUROlHQF5CY2KO13kCXldLlzyCEVJSosXAg3y+YxgY5M3nQbdyrMtPLqN6qCiLQVBXKSRf+a45KwlWrnP6KeovohiWC9nZ2LajP2K+iNq/jlbjrpNY4cimycQ5RgpGAzcBs7d+Qzs2nkhSmJr4qIcBGg2V3H/Q3djz4HdaIZHxeS6qAaKgIYm0FyksptxAmriwS6GnLvYrij3TquEGjE3OAacE5XvKFptZBbbqBS5MJEkVMV1HgCJi8DhgncMExMTOPecC1Aq1bH3kf14eM8eMenO0BEwyO1RMJLkCRxPK3LsiTODuDExjXMvuAQJc5Mp9xNbGRXwkV9IvmAax3L/MM5w/uBB7N27F8vLy8IrnZ2Zwfad52B8nKIVX4A7z5K7yKMUDhcmWYo7br0Nh/bthRv14DKijtv2WZlkakwmtjeck33U4CYjyDpVfOXz99797Esv/4n/83t/6s7Xve51VEoNX2fRCAzB4Fl0sU7WoRIMNhLvdbMEg6WLtTIYBQMCklxaVIR+plGiHmcyE5K0ratnEo/5kpaxWE8YflFBCh844L65BcnpnHVdG0HZR7lakQ+UKIoQdrpIaMIap1Ih9EhIN7wlcgZlve0CrVKIh9KDuCvec898afVD7/js+z82BIMn6+4YbudkjcD1H7m+8md/8cEfdoP4N8+/bOaCJKByvicxcxbba7J4YlknRs7sXjClhA+aCoRFjyWmfhRmkE9I5b56AgrAcgMkuYV2GKIdkuDvwK1YaIy6GJ8Yw+TUOEolX9qHYdhD1GMkXih2L5Ydw3Y0Hm4ji4IqZdEgSDVJAIYAumNbxkYFbIwTyVMjuKOgQxeT5iUVfal5CriUucK4FYiiWkQPBDNqoC1ziwGDjLtD5sNmi9Vmx4BVtFG4ViBzBWcmApkobSG21pC7bWmXq/DFWGINgMHCKuexrq3Y9LG0xhxASj/ooOD6AoIIBKnsVRcF43OojVkDDAsw6LD5K1Qal0IhtorTXKqCeeohiW1UgirKpSqiKEUSWyiV6xI3R/DeDVfR6a0gyUIZLtGF0Iw/CmGRqwcbY9NzmNt5HjJau3CxLN9nRVnbv2trqzhy5AgWF5ew3uqIFQzjPWdnZzE1QQ5iWTbaF9kQ/IlFjAUkKdyMGcQZbvmXm9FaWUSQJ/DE5cdBZrt0yukLgiT5JQ5gh6NIW1Xc//Uj/zOA8+Z7vrB46GQ9Q8PtnLoRGILBUzfWZ8ye2CauZc5r58KRt76gfLE73q2qmjihtYxa2NIEWkCbxMwp96//Ku4ala/1tXSDdq/FSlzYQ0JsVrPa4qUehpyXjBLOVB/Is+HkROBJyxrZQwEycxuRm6JVivBwfoRt4t37Sisf/OSnP/PHF7z8AmbiDV/DEThjRiDPc2vLs+rfPzpT/o1znjVxlTfdQjtbEisWz/GlYkfk5RIIpSGsPJbKjumqypOVSLeWilGCMn4OE3Bp21gfC/UspM0MTYmjNBLLpzCmJ4ADr2SLKnlschy1egNuyUZmd5Dk69ImjqMIcRSKKINtYnrNSTKtJHFoRU8slEXEpWbK4t/HuqIsBslJ00ebYg4aF4vOhICs8I+WZ1iPXZCmpS6D/EUKINgxKACpCc4T8YiVBvDtKkYbszhyeAVrK20ZkDRJBTxVyyWMT40gaKSI8jWEcae/QNUt6qSlBt360ilrcDJTexU569xFFMZwnQBbZrdi+46d4nu6srKM/Qf2YW1tCSl5mQMRgMWkJq1ac10IctWPUb0SJcc5p5k+2/SeUAB46WkLVK01xEXBCzx0ek0srx5Fq8MqYSTek6QJUF3u+WV4QQVbtu7E+PgM0sxBtxuLEfTKyjqWV1bRbCn3mibmY+PjGJ+cRMnzEPisCnPfBfe7gOzqMyjzc5rCtywEVo6VI0dwx5e/hLTbRsnmvcnzKQFOoP6zZCpaBLmAm1Tgx1P5w3cutL148lc8B5/54v+6r3nGPITDAznhERiCwRMequ+cNwoYTJzXbk1G3vqC0sXuaKcCLy7ByVy4BWeQlUEDBoUofIKvwXaM8gg3YpG4CaE/DQA8mTj7NHTztwFV8rG7jZxMwOAj+RHsTvfd/Uiw9MHrP/07Hx/G0Z3gBRq+7ZSOwPdcden5Tj16XTCe/OLYeWkpdGg+zSpRIqp8cucsijhYFaRvHiszfB6UsidenwRL/FP5uyTuFyDNOPUZexo1QLYQ0bKGptYWW4sxojRFarmwPRdOyUJt1JGvUsVHpVJGwPgzZoQkIaKwJ9X5hNW3wi9Pi4fGkNrALFm8aTVQAJcennIfZQ4hOZCgkGKPwpNAK6FKvdOuAwUQqZyXSVCWFBRxRhThiG2VUSmNCu8uTx3EIVXPKhZhbJtfssXQuxUuIU51PVhUAVnRK3jNg3POsX/XG4KJKq5ErLl2AJvVWIGshiNpZaIAj5OOtNeZCy0iEwMAQREHQTLpMoKC1XpHvW/0S0RBmSM8Uc8rw3V9af+qUwMFPKm2X5nqQU4pLYL8EmzHh1+qIoxoA+Sj24mwsrSGXi8WtXVQqqAxMoLG6Cgq1Rr8IJDWPa+37zhq/SLikiK9RVv3NCrXyjMNxHPxmPXSFHsfuA8P3n0nrCSU4oBQSa0ScrssHpUZjabtHA6rnnEVbmc8+8Ytjxx89nlX/hf/vMmv//n1f07PouHrLBuBE/+UP8tObHi4jz0CfTAYKxgc6ZThJ2W4WSEgMZVBMV01qrETGFAhO5vy32BFUFWHulJ3j7njpEW0CQw+9o74qwSDzSDEwziC3fG+u/aUlj7wx1/61CcuvfTS4QR0Atdo+JZTOwLXvv7asQfmv/ojHSz9j3O/pzGX+E1YniX82CBgGzRFFkfw+OHKT92MCSXaKh4EgyTuC1wSBFUAJsIVAkMCsw2hlyo+LWSsvIkfKL+o1SUTWELP5E/bceG6HoLAQbnioVoto1Ytwy/7cEU5Sg5gBFrX0EQ6TZlhzO+xVc0WqOb4SlvWPMUaZ2ZAa+G+R7m0aQyIClXOw/gVFghS+JIFzUTj7igiAVRA4rkVqRamifL/PCIcqq2THpKcimKaXJNvR56lxvKxdSppHpsu+TETUN82hsekVVZWCAmy2M7XljEFPbS/6iGOu8bfUCucFIxoBrSJhKMlItvDjPiTi2VMZkSlbGy6hI9JDqi2ol3HF2BI+xfyITnnskIZkVOa5lhZXUezw79nmJgcl+oihSeVSg2VcgVBqQTP9+HxfhLyKa+37puVXplz5d4q0l14L/HOUz4kj8ulV2Uag87nd3/1diwe3A+HaSpynXgOATL54oCxMgg4qQU7rCBersbfvOXhWy9/ztU/evmuFx+6/vrrN1cATu0jN9zbkxyBIRh8kgN3Nv/ao8BguwQ/rUhlsFATC2dQ2hyFu/4JnLEsMpV4riRj5RSSd1SEunvH2NAY5xrTStZ9DMZIFav8olVMn8Fm0SaO5+/aW1q84WNf+rM/GYLBE7g+w7ec8hH4yEc+4r3/07/xfanTfcd5l0+9MC+3AZdgLJIKEJu5SMUghMwvrRQWogRTEWRlkJUcyaClLICgwXaQxgmSKJZCFAEQARZBmuv58uwRBIqCV2xBuAc1iY5jtlo1y1cMANj2pIEz0z0cH5brIigz/SRnyAWCisbLeYEtkWQFz5AIM6PQhZVEfolPoSaeECzIArBvWVPYtPBn+kOpT5lOhJKDjZVVoVERgEvQFIjXIAEaaSViaJObGD1CGkm204xlAiDxQ6TogyklxGysNtKUsG9JsPFXaSXLGOSilGXr2gaFKwUg5BhxI6z4cfu0XiYvsagMqjG2eP1ZBFjaSFVTaY6nI+pnZq57Lu1xXGlD02xapkd69iVAFCYSOReHOeIuxAoojKneTdGNumIrs2XbVuw6bxdK5YpwAWUxIbYxqaZBCcdQ+dts4fOcVReuoF3vK21nCxAUKyAlp3oU8aUxwuY6vnHrl9FbXZXfEy4h70wCcba7DW9ccmdo+dOtYHlv2jzyYOd9uy7Y8e5/+uS3hiriUz7LnJwdDsHgyRnHs2orCgbt125NRt/6vawMNktw07K2iQ0xWnXDxUp9o7L3eCcq3lauK2CORG4JrB/g7FBx7JoAKjVyVbuJfmVQUkrMh4hxgBV7GmNdQ0AYO+QMxnjYOoJ74vk7H/EWP3Ddx97+J9dcc82wMnhW3YXfNQdrnX/l9K6gYf3CyDb/9aPb/BK9Bp2AsKEjAEO5dQqMyMPSj2ptN5KwL/51AgQdaQOOjY2LmrbdVMPgKGQkmNovUeQgwFDasObJEq6YlsCkcs8P8ZzucZp/y+eSaUJRGmsFkdQ+OwUIVqkW9lm18uGQe+abSpnvoFatGN4vq3GWgLLCi5D8QVYR2fYUU2gBULpA5PdYXWRrEoxZk4zhgf5A4Wk9oCzWyqKjqlYBmDSezqTFSe6JyE+kLcxz5baIjORE1JhaqlumczFQDdR+BTmZKVKXC2Bt59JnUVNSDEPT0qQW2y4qmgR7tFjxRWzCiqJUMoVjyfg/R9rVhekzaQHMXKdfahxlSCL+SY/JXCgDFH9IRJ3gcg95wqxiC7mbI3cteKUAz3ruc7B1x07NMTbRgETzqfA9VRmumcYqPqKaW4vMKgySnxD0FjkvEk9IfEuxHiuDCZYPHcDur30dWbcj9yL3xfsuSTlXcwA0+YYCqABVZM1S8sDXFh7YNXnJz/QOVW6/+eabh6kjZ+nUNgSDZ+mFeyqH/eLxZ26vJ9Wf3ZqMvu17S8/wGq0SXGkTF5INTt7Fh4lObnzJBPQ4L7Y4CAZlfkk1dF04O4bAzZU616rSJjLb0bD0DZGI7scQv2WVb/Zt+D8xBSTlGI9om5hg8IbrPvb2Px2CwadyRwx/9+kcgR/6pR9qHNl3/w81k+X3XXL59rnYWoXldZHYLVgO24ksbNli1UIKnjTwLNq/mEqOEZCwOjgxNY3JyWmUgxKazXUcPXoEzfV1owjls6KiFL6UsmY4ekXVzeQJq1xVKXEq+tU+rnAVdSsicogSKnYtsbnJNJ9SQaVLSxtfqomMOGO72fUdOJ4Nx2VFLIftsUpJn2R60/FZ1mdbFbnavvWI5QS4qLhE2qupGjYrliV4VUFLJpGUnE/Y4lbZM5W7omUWN2xzQgJ6pDeqfolGyKE8PhVRaMvWzD08Gl4HN1f+IsGgzFOsSjrS2SDm5PxFEFtYABH9Cvcus8TcOYtzZKEFK1UQKZ6Rca4t3zBEzFz3RKM1FRiq6pmpMQS5rpNLu5b+jfQn5LZ5F1BE5JZLuOz5l6M+OiaAjPXHwupGBEcmW1pcHQwY1txqI+aRjotGgmo1eMMgnFiZ1yHr9bD33nsx/9BDsKMInsNKoCvjy3a1VGVZeSRXMPPhp3V0l5zW17/wyN+96VVv/rm3vPldrYGp/el8pIbbfhpGYAgGn4ZBPdM3edX4s7fVkgrB4NtfUL7EKyqDbso0TVnL6n+GzC2+XzL1PD4YVG+u4hNGW1ayRi9aw9IS2oiml20WmZrFoBV3pJjXqo8ZZ6/CPT/xclUT4zB2J3u/9bB79APXfezXh2DwTL/pvouP7/qbrnf/4h0fe+5qb/W9z3rBuS/26h3E1jJStwXLZaWMAIfm6qRpEIbw41dVq/I4iHqXFRobI2NjKFeqwi2jXUyz1US30xFRReEXpypWVt4KMEiAY0CAiP/1IZOnURQfxXOolXmKBMgn1JqSNAvVa09EEGy/agu2F9G0moCMVTmTKmx8Cwk63MCBH7jwPE3TYJXJkmxcW0CjR3spP9BsZVHfagVR4SiBEqtrjvgj0uqGLW5RLAt40kqi0keMSIMUFWk+E1ia9q6MIBXP7Fio80Hhm1h4EFKxS36k5bDayLGj+pfIVTORdVvkIKaiZCYAFRPmhH6A2iaPo1h8I5NeIqBVU2WkpCszHs+Rdoxs7wceE2aEZSjn4ok/IN+rQg+1tyFKthHy2FwHI9NTePbzngfL96SdzWOWNjivFY2gyfGU8VC4XYyJVF8L42ypCppZXLKL9WcuOYN5js7KCu77xjfRWlqEy2qh4yHOHcS5LZVjW8y0NXWE8XPoVLKl/eH+vXeu/c6hr3c+/F38iH9HnPoQDH5HXMZv7yQUDNZ+dls69natDAaSQOKkDvgRoOtO5QzK4y9g8IllHjrVbAC+TUdVtKhMH3ijMmjMaY4xhSWwJBCUSmOayYQrfl9ehmaZ1jKHaC3zrUfcozf86sd+/ZPDyuC3dw8M331qR+AZL9q5xSpnvzS6xb9uaqcXJO4SYncVmc32nlD9QQtfrZwT2NF3sGif8hkhQGHlzddnc8AeRQAAF14SFSmQTX2KpUxDcKHnKh1V6WSaRjSBhhEIFCoLAqb+kk+LaxtMO0PZEHzKH9HmxiLA04pRmhf0EIIkqpPZcjbpIzybjF/G2cXYnKjFFAENASjb0vzTkjg2gkcKIph9zDas5/lwA/5dvGvkT/LxpNdA0CVziII/gjdFV9oINkfcN6HmXMLuBb/EUJrEvbgnYh6CPFa/KCgR3YX5YsFV8ZOKTQiKhc3pEORZogB2XJ5DRhwn7XqCWeFRF1KSLBfQyDYyf0cOjYwAU4tU2xvy/3LkjgXqo3PPxbbzzsOuiy5GyGvNuECmnWhLxYj2CmCs40JDaLm2BIOGh61VQUPFKUidGbs1VAanWDp0GPd+/Ruw4wi+XDcqtWn9Q3fLRLmXrGKnPvysgd6y292ze+nWXVuveP0//PFNwyziUzulnPS9DcHgSR/SM3+DBgz+zLZ07NdeGDzDG2mX4MSBhNubJq+uIPs+g8cDg8WtM+jZtXE7KbYrVqum7SstGCWy98Fg8ckyAAY5OfPDRXg3EnukjvySr8nKYJnWMqwM7vnWQ+7C73/gpo998vLLLx863p/5t9537RG+4rWvqKyvHPq+I819H77ossldVnUNPWsBsRVLCg8Bhp17cFkNE4dAJpMo/UrbgERxjoApiQUzsY9cMLHFKPw5UwGiUEDEAvJv5SEKeDKYiJ/zEkJHnphkzOpl2UgaMUQOw63beKqN2MIck2AZs0YU0xKjaDaKDqmuEZry3yqyKFq5amLM/cfkEIrylsAsRpzS3Flb58YpR/bB86YzCr8vYNUoj82p9a1t5FTM+YigwtxxBXY2SXkFNjQnrjF5nrG+YgWPYI6VSV4PtsEJ7IptSSVTBCnqtyiZTFww2ykyqyfWM8JzNvtWOqRpj2epVjb5Jf5+vFYEjGRTS/CzZDRT1EOLaxKh3UoFF1/2bExt3Y5uHCN1jPhH7pV+5pPZh1mQ834SUZE5CJMpLb0ak+EsbWMKTWhFFIU4vHcfHt69GxXHBdOgozBFCF/MpnPJ0k5hMSoxK8ONR7B+GEd333HgU29587veft011w3jQM/y2W0IBs/yC/hkDv8lEy/cWg3tn9mSjvza9wYX+2OdMtyUIhKHOjqpJhRtYlmzmsqgfpboLdM3lTaz7KCtzOMd0/EgZDF/98UjxnRaPpJk5bvxEtPpSoy91lHcHe/95v04fMOH/m0IBp/MfTD8nVM3Ap/5zGecD/71e3c9eP/d737OlXP/0R1tO4m/gsjqwXKVyE9QQH6aa9OIOoHDtqmp7MiTJ9xbKjt1MSUiAYIUVuWkSmejVqtK5SmikXSSaF6tVPHIJTSG1sI5U8xEUMKUDLZh5bnO6N/nq5cfYY5w6xTMaJSdWchpB7T/6luR9nl7WvVSkYr5KkAaAahDZbArgKcwYCmKVce7KjS91sWlcg3NCPT/NrgkPd7vC1g2htmiNt40q2g1TsEtQbNW/nTuK/40oJztWaacsBJraDGiVJbxMwkspkIprdwB30PhQ2Y0tTY0RhENyagbQ29ddKs/YYaYi1/HRn1yBJd8z/fALlWQUvThMuVEK5Omcavm1pvOaeDa9AGxqQqaVj7vOhqBW0mCXnMde+6/Hwvzh1EPPASw0WpHiO0SIlYD7RQOW/+5By+rIW4GyZFHunctH0p+7eF/W/n7U/ckDff0dI3AEAw+XSN7Bm/3JRPP2doI6z81l438+hXBxcEorWWyCtyUnCWuHRUM0uhWWDhSzSsm4Kd2YicCBguwWVQsBtNPYi+VNvEe6yh2x3u/cb916Pc++K9//KlhZfCpXZfhbz/9I3DJVZfUSqXoR9x66/fnLqyM5dU1q4t1hFQA035EFKnklmXwbLaINeZNXgY0ELSRLyhVNrFw0ug4+sxNTExJ7i1fS0tLWFg8iqjX09ae5Bpre1XEA4PoidUqETDQ1JmegkAQmEqYGEfrIeifyjMUOpzJFz7RkdPKo75bAJmxw5HlniC840G6jeg0+b1NhvTFrFS0th8bEppCan8RW3QuFOduuBjovwtQqDZZYvJttDPyc9OSZ9tVKoBS5SOQK0QwPB1bzMWJxqULbbh9okZOyQfdEPnoqKqFl4BcoTzSJ5ItYg8zO+dw0bOfg15KN0W2bDkQ4qczAAY3w9tiDu2fG6u0MvkVk4rNAAAgAElEQVSqubc2mdX3NYsiLB06hIfvuRdJpws3t+Db5KRmCDMXmcNWPDmoGZzUR5CPoLVgrd39tYN/+/KrrnnDH73j00dO9B4Yvu/MHYEhGDxzr83TdmQvm7xsrh7XXjMbj/y3K4KLFAzmVQWDYkxagEFjbmuUh4XX32Md2GOtTB/vRB4v3KTfmCni6JhF6qZYL4fYYxMM7vv6femh99/6uW982rraGloaPG13zHDDJ2MErr/+KvfOPdm5t+3+wp8990XnXWY3mm4adBFlPfUDNB56rk3Ax0oVzX1N7i1FGpytaT1i28LJIzdMvO2yDOVKBdMzs6jX62JKLGBwYQFh1BXAon5xRtSVAYFfxshIA57roN1aQ6u93lenUv0rgg3TllVbF61eSQu4eGgtisyKPiQBRgEaTe/YAEdpcxcCFgO2FNSZRCLz9mPnAgWcJqPZbFwqqEYNXMAf9dB7/NpgAQYLkDR4Pfs5vSKSMcIKA7W0MqozkXoSmi9ps2sVT66d2GSRM2hJLGDC2YgtZttno1fGM2EKSE7gzd+jD+BgjrMByWxXM7LOKyEWaxkX5158IaZ3bEeYpvKVs01sHBoGa5w6Bhvj0LfkGojjU+AprpWy0PCsHFG7jT0PPICDe/YhYEufK4yYZ+ugS2U0+ZqOJeIYH1V48QiO7u08cvdXD31odTfeezKejeE2Tv8IDMHg6b8Gp/wI/t3k87ZU4tJPbk3Gf+OK4MLSaLMEL1OfQZpOi41CsfIX7pFpDZs2xAbjz0z+j9GeOJET+3bBIH0GmwYM3h3v++ru7MD73/W5G/7fq6++eggGT2TAh+85rSPw7B+cqa6urL3h3GdNXlebQcOuRhY8evz1kOYUFrAymMOhCIFiClv5gQUGEW9Oo6All43PIhWtTLAoBWV5VKlYDeNIjIxZzpNWsPAMKTLRNBAqWmuVClzXRrvTQrfbMdxELVMNQitd5BVtWpOCYtqfOpgmks4Q+LSCqMBEnWjM1jZjKfk1aZmaT6Fin6YA2W+Fq/XNBgaVrUsVrZ/8NsCde+LLe2xkpvyGHNtGhnHxvY0z3+BUqmcjwZ+OqQJM5TgyIU79CDXBhMIfxwmkSsj3RkmILA8BK+nnUKuJto4wxTCBX4HnVhGxZV+r4sJnXgpIlGAZ7SiUpBJWGtVBpwDC2qbeHCKvY6EwXc9NOtC8J8TTktW+BGtLC3jwnnvQa7ZFxsT7p9cMpY0fsSrK2Lwkg5t5CPJRdBat5qFH1v6hlGy5/rbP3b37iUd8+I6zYQSGYPBsuEon+RgJBqtx7dVz6chvPT+4MBhZD+DlFVETF2BQLCZElaeB9YOM68cCg8d+//iH/egV/LHfkQnYrP5lkiwqgwBiN9c2sb1Aa5mv7sbB977x47/+mWuuucZoJk/yYA03NxyBkzgCr3zlK51l96FL9y3cc+MFz5l7rluPg9RlwkQocWqsGBEA0nOOgFC7gcrVY9FeFMG2g1qtJnFmnXYXvTCUuh05ZPT21HawKkolnUPUxyYNSGz3tMwo4hExiCf/jfu0EVFJK21lYztjfPkKkog8q6YYyJSOR+eWb1QKFQhqTa0AjUUBrw9wzdQiH0SCVwz8KriJhRLWtHOLSyGt5aJ9Lb/8BH2J/rFsvpha7dPft9mXLYCdOU8F3qa9bcqLOjbGMN9kEUv1k1ZYno8opWIY8IMSxsYnxRfS9T20WutYWjqK1fUFZFko+xWY1uclFsppT1TYNPvees5OnHP+BWhHPfiVioDBwTSVjRhAAwZ5rEry1D/lfwUQ1LayJhOncPMMcbeNg/v2Yt/DD8Ol6pn3BSuCnZ5WNKliZ651asPPS3B6dSzujfY/cOfhj//8f3rN715//Y2dk/h4DDd1GkdgCAZP4+Cfrl1fNXXF7ERUevXWdPy/X1G6MGis+QhQh52ospCtKfUbY1tD0jmVJ9SXpj2FI++3lXQbx23uFKpIkzzS5ywJGKS1TCxg8J5k3+33ZAff++XON/7cEtfa4Ws4Amf8CFivec1VwT98699+66LnbX9NY8abzLyulTk9wIpEP0pAyKqgpMiRdmbMgilI4IRNZetIY1Q+1lutNuIwFoCgZs2qxC+cANR9hBUj+vgpd1AealNEkuCSvr+zcglp58TWsyqWN7cei9HV1BQ1aD7ua+CTpWhfck4pqowKBjMk4n2nINfEmfQnBqURPnr/inVMlFqBH5/gsg9WAx/rrQqENiqVQt8z46BCHlXoqminUBJLI9tgWAJyB2luw5M2/DjGxydRqdXk53HcQ6e7jv37H0acdEVJLPOtMQIXs2vLE2OhMMtQHWngoksvwcjkJHp0U+ANYWsberDiWgDCAqWr6fRAJdUAQi7qpTUvVcEMdpaiubKIvQ89hJWFBeGM8r+wJxpmpLTXocaayVRUuidldBed3vL+5PMr8+F7Hrxj4WarCJQ+4x+74QE+0QgMweATjdB34M9fOv2CmbEo+PGt6fhvXxFcGNTXWP6vw6ZtQE6DVE0iSET9ppVB3ihPlEByQkN1AmBQPxf4QWMUjwOIkQkk6+UYe50F3BPv/8pd2b73vPwt//n/G4ajn9DoD990hozAxS/d+kKn1n7ntvMnrwjqWSlxWsgtVmNigHYz5J8xzcMrvAEzWZwJqBHOXyDqYQJBSYQgUCCjgwBDcohNGB1BoFSJChdQ4gmTkCHAcUO3wU3T1oWt475qWBTFWink/vh9AYqSlPLESKz/6G4gvr6SV02PDZCSNxYdiKIqqcBVz2XzslGV1UUD2mzn8a7tY3zSbf62qS6ab5I7V4hJtCioHE3N5y3AlgGDnCGlne0gy2z4QQ0jIxOo10algsuYQMlTzmMcXdiPKGwjTSgHodrb1u4LfQ1pKEROoO9ibGYauy64ALZPgAipOHqBLyBND2BQNKJG3VowLcCgAtiiOqg1P6YMEgzmSMMOjh46gAP79iLudk2r3UGn0xOuo3hf0wgdPlfhsMMy1g6k+w/v63z84guee8Nnb7x58Qx5nIaHcRJGYAgGT8Ignm2b+MGZK6fr3eDHtudjv3NFcEFQW/PgpRXxGfRtGz4/DGx6gCWS/LFhb6Fn+qhVtmnpaLfmiW6pzSv941UGi4wSnfBpf2BmPsYiuZkRkCzinmT+tm9le959e+euvxyuUM+2u/C7+3hf/cYfrP7zFz7/Gxc8a+4nx2dL00wjSa2OpGBkiKUaSCGHRLm5Uj6S/FmCMrGBYRvRpn8fkCVqK8N/0/akb09iRA2yjOv78vE31MCalUb1PTYKU5vtTQocChsV/ZO5xz6ziR1HwGIUxZLAYZIi++X9Y9OEBhvEUuAz1T+tvykKZc7whi6jYOhRhFuYSKs/n7Y+Wa0s7pvNJoLCnXusToMphprZa+DG0wpb/1X4JhbfKNrQxb+NZcxmbuPAfGZaxeQzOk4Z5VIDpaCm/pD0E7RpRp2h3VlD2GsijZkprRxPOXbG19Hfz7HhN2qY3bED07OzUs5lTJ5UBEU8YpQ1BaweRNwDLWIB0dK/VrCp/0HSRtw8RXt1BQf27cHS0aMCEOmrmMQ5ehGBqwpgXARIQwslq4FwGd3F+c7/XjucfOC3f/mjnx9Sc76z5rAn+uT+zjrb4dnICBAMjoTlH92RTbzzCvf8oNH0YcWerBvpik9T1aJNzMmfq3fhmtAoVuKydP5/vMm3P38e816lsXB7aj593JeEzfM9XMcWAha2uWxEbBMHIfbZi7gnm7/1q9Ej7/padNdfDS/tcATOthHY8cKRl45Ou/99x/njz7OrkZ/YbaROBFr9UnHKVnHgE1jk8FwXcRLC8QgKCQBzAX9SrTMVLLaPKRCRBqrBVRQa9F0AyAmj1QmFDXzGimed7OBMbKj7SoYNvp/hFsq+VLwi6R0UojCtpBA+WK4el1SteOzaklTTl8EFYMFh04rVhnWOtqhFxWxoIlqNVNWD1gYVOD5q0XmM3YzOKsVHm1YPuV3J1jWzV+Ffqsc4wLcbTFwxa1ulMpoqpGx8wGfG3HSmFqeZwaJA9mGzopa5Et8mkXRs+9vkZEbI8whxHMKTHGfN+1Umn43YcdCYmcG2c89FuVxRH0aHkXC8rqxMFqjXGIkf58ZnJZhKb3pYJjEVyoHQCCg58gmckxCLBw/g8Px+hJ2e5CU7jod2N0JIKTTBeM6aYAXoMoe4gaN7WvsX5ps37pi79MZ/+fRtQzuZs23CeYLjHYLB77ALeiKn86LZF01t6ZV/dGc2+e7nW+f5o50AOS0ECoAnXoNmHa0RmWorIb61G5TwYk469s/+dgYA4+b3qGXNYEyU2VsfOqoB7WC+qHp6sTLY8kPMO0u4J9v/5du7973rq+k9f30i5z18z3AEzqQR+LFf+rHGF2//y7ef/8zZaytT2JqVQju2uojQE9Bn2Ql8J0fJZ7We7UGCRKZzaPuSwEABmvENNIkjWrHTJ1gzbAtDYmMNU3DxCg4hK4cZ7Z+VU1hQg4tWLIFU0R0o0jO07cx5whLRAduJzPAQ0Yr8TG1UmK/MiWMgj8OAQDU3EYBnKoYCBgmKjOm8gF0aZNOSRaqCauUiZ2M+uZRSaJBv8b0iaoXjosoOOQICq0qpLOfS63URhaGCZ7Fs1DGQkSsqgkbEVqTGFT/biL0zM10x/gLAeM7cp4MsBpIIyBMdfy6yBdh7ORzfQpKEsJj3a9tIpCfrIOGSvFrH1PadmNm61XhCMvKO1UXmJ3NBvlGbNIXA/m1dfKBnNn1iM5m8ObezxkcKgUcWoJWi11zB0fl5tJZXpSLZbStPsNUJEecZvJKDPHHhxRX4SQPto3lvYb518+rR+AM/9bu//E/XX3390L3hTJpMTsKxDMHgSRjEs20TBRjckU+/54XY5dFnkBYI0oaRKgMncCVK0+rCk0BTCD+J338iv8GTMR7HJpzo4txC4mRoBwSDywSDX/pK99533ZHu/puTsc/hNoYjcKpH4Jwrat8/sa38psnt9e8PxvJa5LSROF3A4WdtLLWiatmDZztiw5IhNNU2BYK6YNowc1ZLuaISZ5ZbplUoVidSdddpP5PqHivuCsD4u0UbWoRjhpdHFbO4ChTKYiP6ECc6l6DBFl+9ctDAyMioCFzanXV0u02kmWYsb5aKUajGRFx2uwuRii40FV6pUINgkFVB5pKrolcrnnreep46FxXVxkIYXPQcNKlZDFtsF2NjExgdGZVzWVtdxfrqqlTn6A1IEJzEBET60nPdzF0sflYcp3mn+TYroeRmsqWtqU1ZbElVjmBQfRU1g9kLyAXV6qosuyn4YeQer4/tojE1i9mdu1BtNCR6UIyvqfSOYjjC5yyOcfOw6qiYRQCBqZ0jzjIEXhlJGMMj+49gP+pg8dB+LB85goz2Q6mFdouVSraIU1iuC8uj4sWFG9bghnUcfmhtT3slunF29sI//fyffvnAqX5Ohvt7+kdgCAaf/jE+4/bwotnLpuZ6U6/amU+/9wU4zxttB8IhEoq5zPzKNaFXFvlCtJzgjRJz4ii8BjfIO0/L+R3PC6wAg50gwry7hHvT/V+8rXvfO29P7/7s03IQw40OR+BpHoFXv/HV1Ztv+cxrz71k68/Wp62LUO46CCJEWVuUxVyMOTbbxR5KAVW+oUmRGKyOFV53rDJB+HxaENP3KHYqhAT8hxpHS4SkEHLZulRQKHQ0Df/tK383tXlNKYrgRWll3CGBkIfRkUlJQWFLu91ew/LyAjrdpmTtblQGue0io1hFF8X2tebXh2N9oCugtQ/QjPK4EEkc09btAzazIQWDFly3hFq1LubcnN+6nS563TZiAYCmCc34vv6YbYBmSW0p/AQFfD/aBaGoVkprtshgzxzkKe1ayNkzchdWDh1WI3Pk5GhqpqBcqzSz4ZYqmNl+Dqa27RDlUJxSWa4q4iiK4BJ8H2/u7YtJVCzEV+bYwvH0HB9pGCGwHQSOjfbqMg7s3SMKYltU5Q6iMEMUpXIMjhsgIT0o8eHHowhX3N7hR9b/vr3cu+Hj7/iVL149rAo+zbPC6dn8EAyennE/rXu9au55kzPdyVedm02/7wqpDAbIOXHJSlsD7gsXVVESGnK25CMNvJ7OCuETgcH9rlQGv3hbdO87bw+HYPC03lDDnT+lEdj14m3Paoznb5jcVvrh6mQ+mrjrIH+QQhJWgugR6Ds2alUu2silLSptahmjSMnkCIvQQD0DbZYS2aRN1RWggHgiIMlYYaKoQflybOsq4FIwqJzBwgRQK42Fi4gqbBlMYSGKWdKy4ftlVKsUTFTEF5Qt0Ha3iTBs9yPQNk8ehpZCXGhaxQoFVVhCxXKaKCfRZWbaQHtYj81Q9wzdhO3wTXOT+UdmqpuWiGYMd1CST5SPyDFIs0Q4hVz49rc7WAUd4F0KyH4MqrN4DxqQKnF0tIqhLZe4MShRhl6SORKkeQbHs4QHqHCcnRgfjbEpzG7fierYhFT1EkbAiWhEbW4IBoXHfZxX3+xbKreWJpWwmppmIhBhFgpVxEcPHpCvTrMlgiE2gtKUbWsetSftfra3nawCLx7P5+9buS9spu+c3XrxX9/8iZtXn9LNPvzlM3YEhmDwjL00T9+BsU28rVd71c584n1X4DyXYJCcHwV3xl/MmL+qm5fGJnFCfTwweCJeXidyVtoO2rg1C9BZVAa7QYT97gruzfbfcmt07zu/Et71tyey3eF7hiNwJo7ADTfcELzjE2+79pxLJn9xYqv7nCxYd6xSiMQKkaYx/FKAJO6hXq8icAkwFLzleYzcYjVrQxUr7VXHk7g519XUC0bShWFvAxBaBIO0QNHKIL9EUWwsZIQj2LdS2WjJKiBUsMhZwXFYrRJ5AzyvLDw5Vq+oaCYYZUELNoFLISLZyDfme4uKm0KXjdYsrxGPQXzuqMxly3KTkrgwpS+cDTba5MX1LZKNdOYSxCnHmjDGzwJ8qrQFdxq5iWWJ6bJWTLW6J0I3I5rRlnQBQDenofT3aUyk5d8U2lGwI0reopXPN6hamzYxDPZQyxgFg+VyA7Nz2zE2PQuL1TlDCOAxCDuTx0ghEdvmWmrc9BrMcJf0YcYQyiVIlCuY5+isNcVKprW+LgA1jhN0u5GoiLOEEsIASH3YeQklawxLB9LWgYeW/6K53P69o19vf/NMfH6Gx3RyRmAIBk/OOJ5VWyEY3Nqr/ug5+dT7np/vcgQMWp4xWDWpIySCm9oAK4PKTXr0aQ5WB08WGHy8wSRnkGDwgAGDX4nufeeXh2DwrLr/hgf76BF44StfuPXo0p2vn9lR/ektu+pbQnsVid1FmIbwAwdRGqNS8lEvVyWuLkcsbWT+WRhKa1GKNjABfL8E32clMTdgsCMVJaWCEKh45j1sPcfo9TrSXibAE/BBf9HCy0+2q4CuWKMREBaOT47ji3CEnDPy2vih4nueKKIF7oiIxIAuc4x9l0IDRIsgkA0Vs46RwESz00LJPMiZ69vbHDOkgzGXUnVjhjPTVeixJ0CVvn78N4+PHVkbjlkQaxVVjfd1Tis4mBt/22i/b4orNqbeWrDlPiXXWMBg4fJNexhWVDMwtpj5v704g+V4GJuYxpatO1Cqj0gCieQPS5RgrpVEh+IcJsaokvtxwaCEBtiwswwV+tckIew4wZH5A1g4dARpnMBxPYRxgla7K9xGAnRm1FtpGSWrirRdzr9x656v+ln9+qtf+h9uunGYNvIdPXUNweB39OU9/skRDM71Kteem0+/9/n5uc5IK+DaXsFgMelL6ohp3Bj3Z12/PzYgHILB78KbaXjKJ2sErIlnuy859+KZX509p/oyq9LxE7eF2IqQWgy8zaXaVi9X4IsdCQEBxSQbYFAeU4K0jOISV3zj9Jnkc63vk1algEEX5VIFQeAjSWN0Oi1EUSJgUBJMJHHDWNcYOxlp1QpAMhy7nCCKi0bOHfQoJLhSMKm2MEU6x6C9TDGHKOWEfMhCCDK42Cx4jgRTG94GRSKIDrkeixGdHAPaBEjKj9RBf1D0sRExpwBN92vBlzxhYxJTGHz3t1OIU8zlLqxm5J8qquORUiMt9jemza7VQR6LgkABc3kqrfxU6JseoiRHUK5jem4bJiZn4HgBYlZnpaip51e0wYsK4cZNtwFUN76nfRzhSyYx6r6NPOqhubiEI/vm0W2HkpscRgk6YSy8RdIGnNyHn9fgpVVYYRn7H1xejJql96Lnf/Kbn79/KBo5WU/6GbqdIRg8Qy/M03lYBIPbe5Vrd2bT770Cu5yRVkm4LZs5gFTEFQYwurJnE2FwxT14jMe2dp+O45c2sZ2i67MyuEzT6VtuD+//3S+ld/3d07G/4TaHI3AqR+CqH3nu6ENLD75qeq7yqzsuHL8wdtcQOS3ATdFLevBLLgLbRcl34Pu0G2EjMdLKYGHjlLEdSgzAFq4WtTyfObk5XBfGUJrm1OSIqYmzgir9uRgPU4BCIGgTUBb+f9oxkFxesWLhslEpJaw0KvCkatckgwjPLqGT8qY2cVER7I+rsYsp/n08Tp5oLMQjcaDd2sdkA0IP+d5mcCTVtVxb555HPhzHJ5R2NkEylcSyz4wG2AOcaOOFWqScCBdQe9mqgu5PhEUOi/FfzeglU7SeVYYj+JCcTgJt+gWSw2kx4Ym8PgJpF/XRccxtPwfV2ojhEBpvxaIUayqCrBDyPFRBvqEaP/Y+VSGMhywNUUYiJtN777sfqwuLcK1AFgzrzR46XAAInYC9axdBSjBYQ7Lu4pu37f1c4DZ+/SXPeMWdN954I2uHw9d38AgMweB38MV9rFO7svbs6Z32lmt32bPv+Z70HGe8XRaop2tcs+SWeYaAsIhbUlPUR03m3+b4PQb3+jG3UoRoqem1hdTN0PVDHNQ28Re+2Ln3d29L7/z7b/Mwhm8fjsAZNwLXX3+9/fF/+MBFY1PeT49tCV7TmHUmu/YqnEqKbtJVsJZlKJUclMtUfaoYoW8ybTzyCM66nRy9jmKjUgkIyhR5EKypSEztYga4uUagoRU0bSOLkAQ2XKaP0AsvSRBLP5GRd/y//r2ovumAKiBUDGM6Dcw4l0rjxqsAdpLxK9xFtbURcYoYRGtXglUr4SmKZoIAZ4MfqPs5lr6yofylG4LtuALIgqDcB4O9sCc+gxSOcDxkG9zPcSenQq3C3VPMwzfZqNTqGB0Zk+3TpqbZ6iDPEriWAuBBLmJxXnFMQYgEe4ig23I98RV0vQq27dyF0YkpMQQn4OP5mylYIa7JiC54i5vsZQqbIAHrWg3mzyUxJo5Qc3KsHD2IA4/sBeIMjuWh003QbEeIqWBmmx8+ko6FIKmjhDHsvuOhu7ys8esVe/tNt33utvUz7mEZHtBJH4EhGDzpQ3rmb5Bg8Fx3y7Xn23Pvfk60wx3vKPmbq9X+2tgY1Yo1rDGh1tCqp/56om0I7GS8FtVwwnHaSFFI3RRdL8IhbwX3ZQe+8IXO7iEYfOqXZLiFM2QEXvjKbeXDB5ovGp0p/+r2i8Z/IA3W3MRtwwosRCnzY1OpCpZKNryA/LdU2rF9cCAQykUcsm1rwZWKGEt5BG2J8Pc0yePRnDNFHZwBHKn2cU4olariHVgqlUSEsra2Jn/mVow0D414hQBQK4PaIlYPRProUQCjqEaf4cITsSh4iVqaz7cRSOgEswFSC46fAEbh/tE6pzCgLlrEbGcTXRkAyvmKbVsBi6pa9lzfpK9QqZyYrGAzFoWARXc9gFjNwljRmMl81vEpV2sCBj2vhFarhbX1JqKwAzsnZ1LTXPpVV0NsZCRdzIQW2gX5vvw9sz0RjYxPzsAtVQUpEqxvZEsraKeYZfClQ6rjpOBPLcH6/2Z0nW0hcC10VxZxZP8+dNebsJJclMLtdoIwJtBlVdAFElci50r5aL7/voXVo/Nr75+sTn/0Pzz/NUeHue9nyOTwNB/GEAw+zQN8Jm7+RbUXTe1069ee78y8/znhDmusQ1d+nUwF7pnqgEzswoVRwwRNDHjyr6Kz8rjbkJxj8qNc9deSVW/Wt1NI2DIzYPDefP8tt7Z3v/OWdKgmfvJXZfibZ9gIWM986fR0guyHy+PuG3ZcVL8w8VrI/QxR1oXtxLDsSFIsSmUbQYkgRVu4Ag74X+5KJc1xApT8sogaqECl3QsriaJEVvnHpldh7ULXAFrFsDro+SVUyjVRsRIENpvrUlUTDqLNDOViO/pRorYzWpkqTJZNs1S8DI8VihjGoIJFoygu4i6L6hpBHf/uSNsawk2UmqUBWeQ/sqUtAExa1yoMERBF2xQBpWqMze+5HlvnBLCsXWryimsA1eAHoh4Pz6pofasy2bJd2I4nY0LgzfkpjrmPCFYewbbo86jzmJ6Utrn5d81jsWH7Pnq9GOXGGM49/0K4Ppu5tlYypRJK4D54lQyXsShfmtY2j04AoJk3FQyKg7Wcn2flmH/oQawuLjAfBkmYoEMg2KNa24Fjl1k3RdZjCnED0ZoV3n3Hnlu3TW57Q9ML7tz957s3nLjPsAdleDgndwSGYPDkjudZsbUfqr1oasqvX3ueteX3nhNuh4BBqQjIDGPOQb2xtDGs35M28VO4YwoQaPjaxx0r+QAQb0NTGaSSjipIU/rIpE1cVAb3f/FL7bveecvQdPqsuO+GB3liI/DKz7zS+eoNN53nBvFr5s6rvXZ0S2kitHqw/ASZ3UGKLmw7lepgqeIIJ1CtV7TiRzsTVvZc1xeLGT6ySRJJRUy5fol4F24ugxW+gnzuuc2yeM4R2LESx6qWVuy0DUtbG8vhc5n0K1RqxpwJEGWLme1RrueOJywrvkc/Qc3AU5GE+JqKgIVpSJm0pzdAoS4O2cLgQpHcOd2OHrP6pNIzsACEGZIolfZ2r0dVtYLVUhkoV1zhCyowJtDU6tpxW8VmHzoFaZpJnABhSIBNWx1+BWJVgzyUa6Ma5I1qqFZNaffC2ZS1QxpNu5jdvgOT01uQ29wyiDcAACAASURBVA5o2chWtC7IzZx7zHxbVAgLxbcckZAeFeiqLyxxZAY7T7G+uozD+/YjDkPYuYVeO0LYTZEmRMK0kCnDzsqw4jLyXhA/eOfBB+MW3nH5s57z15/50M3tTTqZE7t9h+86S0fgKXy0n6VnPDxs/GDtyukt/uiP7bK3vO+5vR0Y65SUQKwGMpvSB7RNbFa5G03kb3sUB4Unj1sZHFAICgCV4PqNhIUCDB72VnFftv+WWwQMDiuD3/YFGf7CGT0C51x1TsnF8nO9cv6Wc58x++/8ulOO3Q5Sp4kEHcCKQT1EqewgKDvCJ1RAqEBE9Q6qGjYISjnA/397XwIm11lded5ee1V3q7XakmzLu7GxDTFeQmwI8BkCYULk5GNJIIvJZJmJJw5kmZmvZ5IQCE4Am82QhAlkAWliIOwM4AUwMTYQb9iWLcnWLvVa1VX19vfmu/f+r7paNljGttxS/+Wv6UZd/ZZTr/467957zmHuRARIyOBiuyhO0GXCQy1mIj3E1QI/5MqX41oolzwWQlD71xj2EFTvW5VrsnBPqZwIZN5PzfwVR8Tk0eS8XSaDWSZERrWY6eBsZZxMxLDIJzFpws31BjOAbE6tfG7YI1BZ4HBCckxVuxhhSN9Fl+y4BrwSVeFodZNIOJ5Z/JFu0kICFaL8c5xkCMOEVbiuS8TUY3N+FvQMZTEXbXFeWTlpRDTHNOnZIisZShqhUqVlIzdNUfYSkVOjio9fK5U4hbgcE385Mp5lpA40q7gNGGmCqD+P/Xv3wO/2uf0f9AP43QgZx+M5QOoxEbTTGtKek7YPhvt3PHDoHy+97LJ3b/2br8w+zUbQkn5/6YN7PAKaDC7Dq+Kl1YtWrfVG33iqsfa688KCDMpiVyx58pN8qoiIRNrET+fxo5TIw9tcmIFZuKuW9rXsO7FS9hk84LbxUL7nW9+ev/ed39Rq4qfzsui/XaIIjFyIZt2pvWJkTe3tJ52x6vzU6xqR1UFm9blNa5gZE5tyhWb7aKyimAsUyxSDZtKUcINn+qgaxZU4ySEuDOYXOFDRC6BqIBELIpJSGZTZPao2ShM3I/EFcTiu5Bc3a9JWXZzdWxQglaiE7WmkCkfjcxlsGESE2N6ESJAQVomgk7k/+jcmiqr6ZRkWPK/EoyRJmjBRzWhjzIBVe9SiVi5lA6dsrCxG2qoVTQ0ObnlIW5n+o4eqOy4iyMVso6xAIq7hcZlBUJNUCuWYCXdpBHOFlrcqPokEk2THkAjFgluuYN2Gk1Cu1aUiSDFzqgrK7f4nmccp2tCcmaJmMZnKczs6QxL4aB/aj7mZGZ79DIIU3U4fSZRxRB6ZS1spfVVgRtV89kA0u3vb1DdGRtf+2ff/7aF7luhbQh/Ws4jA0/t0fxYPTG/62UOAyOAJ3ugbNxlr331uuN4YVZVB0ckVdgiy8BVR79L0eHozg8UZ/ThSKO4Naj+HS+aIDJqJkEGvTZXBb37bv++dt4VaTfzsXS16y88VAnmeGy+44vSxR+d2/9pp54xfs+rk2srQnjUTmyqDoiQ2zYyrXNT2LHkyP5jR3JpFLU8RX4k62ObqUEbtXva8W7AmWWwpJVYsPIOn3qjcimVCk6r2sggVZKyEvqkW9WCiuBB2FDeUBcmU58r2xJ0gSum9LuyMWsKOTXNsYqycxDFXIOnf6UFtTp75M214nsdEkbwRqQ0sFThpZRNpZdNrpYCOQiLORDJlzEVIIZlKKxNuIrNUYeNzHMqbU5+OxYfk44mhtLAXlik6r6Jdr5xolNUOezJQ+578W20PI2PjGF+7DmGawrBtZHTORAIpRpDW2SdInBPM1ewgi0UURVVVQSaGBhAHAXrtWbQP7AcS8jS0MNvuMyGkHGJy/CFPQScrw4zK8GeM3r7t83fuf2z+/dMPhJ82FgZBn6tLX+/3OUBAk8HnAPTnepfUJl7rtt54CqmJgxNNIoOmTa1iHtxReVPFpcGNHFUZfDrykcMnlH48CsNzRgt5nwZIQEIzg0QGt+V7b/tW/5533hre+6XnGlO9f43As4HA5s2brV3pQ2se3X3//zznopNe546GrdQLTMMkApSwvYtp0/yggWrVZkFJDlL5Ug1q4f1KM8E8S7gwzfY4Tz46/gVrmQWVLxsn80wdzQgqEkJzfaRYJXJT5BsP1KxM3ZSYpEjikOpewoSNSKvMBsaZzSSJ2r7VagWVcpnJXxxHnJ3b681LLY7an2weTdVDEyXPg2XZiIgwEhlk1wEhutRadhybyR21iIOQ8Cja1MqypYj0o6rgoAmy2Jy6SHYpMn95FWQj/kIsI5VXvommNjML3hbcDwZdDk5vov1aMG0PlXoLK1auhl2pIExSmI7DzWrChlrXpIwmMjjYj/KQLCqffBjKckd8DFWLmNrrSYpOew5zk4eQdedhZkCnl6LfT5CSSDCzYZApeWrDSSuIO2Z06LHe/Xu2dT/6rj/444+95S0TwbNxHettLn0ENBlc+q/RM36ERAZPcMdef7Kx6rrnx+utVteD41XloyOlNgJNgA/d8ao7TrnzfnqPp0InByazxRwjtYvsHIEbF23iW2/17//Lb4bf/8rTOyr91xqBpYvA5s2w7p1a8/x+Ov0Xm85fc0mpiZrhpAYlkyRGgMwIYDkJqlUL9YYL2yTZbMzjHdy+5AQR1UVVptFM/IT9KReB4vyLqrwycx6QH+X4SdtS7VaqYbEVPVf5pG8qVTLVCuZNKtUvCVzTjGPYuFNtk9rZgGmXYZguKhXx7auWqywOIVPo+XYb7fYMi184f5nnh0kEQybaLhzLlgpiGis7FuF1lm3BEQdtNS8YMrGS3oYqaKoKnti2qG6EmpsWZKTlvDAco1rE6lf8a2pJ099y/1r+iv6/KKqFOEo3hcggRcs5cEoVjK9ewybTYZLBcGyuCPJrpEgvt/OVyk6OW1UZh3vHxXwlnQ/NU6rD9X0f05NT6MxMw8uBsB9idi6kSUmYRglZZMExPFiJh6RnJzP7/J27tk1//LJzr/jg1r/7yszSfRfoI3u2EdBk8NlGeAlu/9X1y1esskd+6SSseO8L8vV2bd5DSu0DHvKWQWqKFaU1rphzkaZOsRI+8Ukd2cX04561mCoWUzcLGaFAauaI3RQH3Q4exN6bb+ve+45bkju/tgRh1oekEXhGETjh7OrrRzd4/3XdKWPPc5tWOXEipE6AxOohRh+WnWFsxEWZ1K1MVIgkUNqFiqHjru5i8jfwwhsQIkXoVIs4V4Rm8YkIweFKo3R8xc6EuaW0Xocr+6x25Zi8nNNN6MFxdbaLPHdhO2WUK3WU3AqQUTqKsmLJMgRRD2HY45Y4WbfQTB51XkkJbIvahOcXWSnNxFNVAGnAhSyplCp5oRVO5K8QxCmyx0uShYz89vhBFcYFs32hYtQ+F3ENnbe6cxaM6ZgGXo9FtjNJU6QFnpPXoWnDcj1Uak2sXLOGhSQpC0rYwnsRvIs71XKO3CBW/WhOqCODa0vcuIkk06xg6PuYOjSJ9lyHW+phkMDvBujOJ2QWBBslGLEHz6gDgZcd3N3Zf2jX7NbxxqoP3vH5HQ8/oxer3tgxh8CRfX4fc6elD/jHIfCKxsWjJxqrfvFka/yGC7MNbr1LWZgLptMWzeXwEDNNDCobBDaCFmXxj3oc2cX0dMkgEDkJDpV6eMQ88PVbez/4i68Hd9ysX3GNwPGOwJYtf1O++m3X/tbZL1z/GytPGj01cvqOb8wB5RC57SPNA5RcA62ajUalAs8lVXAk/nc2SU1zbkUWAoXD38oLM3GFv57UxeSmrKiMEZkiVimtT891uT0axyHSWEQlYg0jpI+bqkwYlWiELWrkOVQpy1ISgRiwTA+uU4FllVihS6SROxTI4HoGKlWHFdSd+TkEQY/3Y5EamM+H2GNhwFx4+gnBEpsZqVwKUWTKumCArbwEpQKnyCCliNBz1EjkgAxmNmzTg2eXeDtRFCCJfRhGopTE8kyb1MEUnZkSITSREFm2HIysGMf46rVyg80QqmM83KVBhgGVQpiqhmKeUzyIDDqUHhf6fMSeYyMJI8xMTqM9O4c4IpWzgU7bx3wnQpnshVIHwVyCVmU1EFSw79HZ6ak9nc/Gvveh3d+duut4f+/o83tyBI7s8/vJt6OfcQwh8KrmZSNrrBW/cLK9+gMXJCd4jY6QQVqceMSZKoPs+C9hU4latIppm+JUn0zx9sSQLL7kjoQaDqoMhonEyhHYMabKXeywDv6/r85/789vC+687RiCXx+qRuAnRuDtb7+6+eHP/f3bNp299ldXbWysM6oBYnsOcH1kCFjgUfEMNGtl1KplrqRlaYTMjFkwQUNkIuc4PNN34ZDY2oWJ2KBhOiCD8iwhg2mas1KXSCWZONOcnhAtqapxtrlSBxdilOGYNvLWI8NjigkOfFL90s2mAzK9pn3YFgljXIyONVCpUoJIinZ7Cr1uRyx0uGpJgplUJXQUN6oiFnkif8NCZLLQCl4gvoNj5BnIhYe0eS04VgX1ShO1apPnFrvdNjrcxg7ZHca0ciZi5GlIxUDHc3hOkM6z3mxhdOVqeJUq29KQ32ARAUphL4seQ4SVSbeK4ixMtimSkNNG8hS2QUkzMdozs2hPz7KfICmoe90Q8x3yEwRqXgNRP0fdGQdCD9N7+8GhPZ1be3Ph9b9x5du+OjExQexXP5Y5ApoMLsML4LWty1trSit/fj1GbzgvXl+vz7lyV0xD5nQHnWdMCOm+lVodibpKChnJ0yGDrOhbvNL+WMOaRcpjRQZ9O8JkeR47rUNf/kb37j+/2f/3by/Dl1Gf8jJEgBTGl77ugvUP7njwmlPOWnnVmpOqaxKnjQhzcMopciUscWwDtWoJ9UYZpp0jTnykiBZMoDNq80oFSnz5RKnLJswqym0xGRy868VeJScj6xz9fsozgLUaWOFLJI2IJL3N2SbmsPLjImFYRjYrDnLDgU9Zue0IISteRQ1cqpRRqbgol2l9irkyKP1magvTz2Qjw3Mtyou0mK4rjK4X1prCpJlayhLjJpVF8WsuWtzFrOBASK04o1QNLbOEklMbGHkHoY8o6LLimdXbRo4kS9H3pfJIZND2qDXc4KpgqVpDGMUw2CX8R5FBeQ2kJktiEnketX2LB3su5ilcm7KHQ8xNU0VwlquDWZyiz61hal2biAMTnllH7JuomGPoTCbJ7m3T3/Xns/dfcdGlX/inG76kc4eX4TryRKesyeAyvBDesOnKRrNff9WqtPn+C5KTRqkySG0EmoURMphSyBKTNCKDKc3lqNzin6waOHSXrTYwSFUq7CsGijle4od0kMq9Qk1+x1aGPlvLzGGncejz3/Lv/t9f79955zJ8GfUpL1MEKKHk7g/ddU4/mPq9E08Zee3K9eWxzJlHTvODhg9YlBucwC0baI3UUK4KmcryGCZ5DHJhSZkXswCiED5Ibi/Zz1Bm8PBd2uL3vSKD7O0nVTiyuCmIFVv4DVe3Cp3KkKG8WLJQK9WEbVeQZSb6lI4RkCcgtY0tZSxtIQhpblBasdUaUOKKmyibbduSWDk1q1gctKhsDRG7qAxfVdOUq4aPZbgCqEQw6hNxUXSmymumSLs4BOJI5iqpfV3yyN+R9k/t+ASGacG0PMRpysKQar2BkdFxlCpV5BQ1R8bSVO1jP8DDboyVYIXb3tzWFm/IjJ7PhVp1vFnORDCJQ/Q6bXQpL7pPxDRE0Avg9zIQV7YMMpauIA89NEurMLmnn2x/YOqeuG++/5T1Gz5/25bvTxmLQVim7yh92oveGxqO5YPAr53+mrrTrbyi5Xvvf5GxadVYtwojcWBmNBxNUy4phztJWJNqE6tBcb5oVHzx4d+PDMGhBVilJBQTSYNVesjPcPBsNdAU2yl6pQh77JnkMePQTT/Id/7ZF2Zvue/I9q2fpRE4PhC48sorve3+3S+Mk/7VK0+o/dyaDdWRzO0j90LERo9VxoaTolS1UWt4YkpN/EMllEgnVCpkbL/HREQywCnLd5Bxq5gTi0SGoFvQ2Raq42IOjyp7kjAn+t2Fx+P+nop8rHKlSpnFhJBm3TjOLiWbFYurd73+PJIkZtVyqURReZY6XlUZ5Ii8wphP9S8U2SQiyMbbOc3y2fxVzDSKCnlh1lCEI6pKSOiwakMpgdXxUeXS96kqaaBctlApUyIL7Z/a8DnPPxoWkW8Dtuui2RpDvTmihHgUNkIjOQqVYTKoiKAQPklR4bYwtePZkFuSRSQkVH5PhtK9TgdplCDyyVuwj6AfI6dWTmrBSMpwzDqspIrudI4dD03dF/bM61fVV33+1Rf/0sGJiYmnbw9xfLyd9FkMFWM0GMsIgWtffm21/cCel5ZnccNPl85cP96rw4odWLSAKDIoCZoSlE6VQRoaLzLpeY1UF8/w9yODcOHjQZbtwte/+KhY3IxmV7Jist3IETkpOqUQu6xD/d3G9KceWznzl//8wOe1Eu7IwNfPOo4QePmbzq0++MCBS7xy8pbxdbVXrlxfb6ZuF6nXQ2z1kFo+aTQ4sq5a91ByiXjRO470q0OxbQPlLJmbKLHFIpyo3VvYmyzculF1a3hmUEhWgpyInCKZ/A4f8nEe3iwRHBhkD0MklVq2lDVscboHEThOH6HouyTmlciiYx4irsJOC0VwwWsKMihrS5E8wqbSlsUehFSdo6piIS6hZ4rhtNoGb0Ki66SCJx6BRFjpWCmRRYQi5JdILWpqYVM11UaUGIhTA65XQnNklGcFiQBSEZW+CoNtVZdVK2BxG6za1CzxFqLOljWcOUzVV5OVw9Qi97tdzM91EPR8xEGCoBvC74YcNWflNszEg5XV+as/l+Hh+ye3xX3r/Y1a6zNnNi/Yt3Xr1iewtT6O3hz6VJ4yArpN/JQhO/b/4JrN15T7dx24zJxK3vfi0tlnjvdqcGMPdmrBJP8qjlEXOwpansgCgR+Kxx0pGXwiwijto6FqAW9zIXVUdjN0d158mvBqDoR2grmKj0fNQzN7zemPx5us697znY/vPfZfFX0GGoGnjsBFV25qtNv9F5lu8iuN8dKVY+sro1Y9RGjPIbHmkZkJrIIQ0gxe2YNFmcKZtIzp3Ubefalqs1oWJXhQhU4RE3VINMcnilb54vpV0UtVpEyqi0WUWkHSFp/TcKiQTCUTgWQ6tvAzVxalglcIPtjaSolG5K5Uti+VvQVPwEVtYjXbKPY5JHihyqesN0W03mBWcpB9LCriYrFbUFMTCxVrGSKYUlGVKD7Cj3soZBcDIrRkLN1AszUCt1QeEEHJwFN2M0OwyOo6jJvaP5NoIZ4WVQUNEuzECIM+OjNznLsc9iJ02z6iXoosloqgmblwUYcZ1TA/k+Y7H5p5OOziwytGV93U/KlVe2+ZuEULRp76W+24/wtNBo/7l/jxJzixecJ97Lv3vSCbDN/3suYFL2jNuKhmVXipLUpiXoBkboV+ylT0lORgLuKFj9v4cFtIlt3Dq4jFh4yynGC/siLmbuFy5PtyFdYu6zfnRcF3REn8cL5v75586saVl6+/YeIz751bhi+jPmWNACPwmtdcWt92cOfFsRO8ZWRN9ZWrT6o18uo8UqeLzA6QGiQcyeB5DhqNCiolin4j8iJKXKo00YwhkUCef6NuadEGGCKDxRxeYYQsvqTSP6DvRN6IZNFAHUXEUeVNJdkNCCRTSVXpp/ZnQSyLbfK+iaxR3i9X9jiKQ7k4L27pyk2jIoNDN5FFx2GhsS3klkgcC3FZnSum10IGpfpGhEt6IcMP6oqoZBYigyToUAbTQkKpcMj9E676ZYaHcrWBeqMFr1zhfnnCKSVU+eSy5gKJVnVYmgxkU+3CrFrtXtJWZB8k6iOvxX6vh87cHGI/5LnAXjtEby4CYlq7S8hjB0bmwc0b6E5mya5HpnZOTyYfPOfkM//v+C+v37/1Kl0R1MvGEyOgyeAyvDImJibMu993+1leH3/1kpHzrxybK6GR1FFKHbgcMEV34bT4kGFtYYpK/85DRwPLmacK3XC9b1ALJAuIAcF8PBkUU1ZlFGsCPSfCgco8Hop3P7Aj3PPen/mVqz721o+8lYZ49EMjsGwRuOjKixrtuV0X943+W1asq79i1UmVll0LERptZJYPw0ph2TJz12x4qFRo7o5EDhyEJg7zfAMoHoCFqrgAlJXH6sZNVMjKaIqJEYkdiAjSNqWaVVjTDO4euUon5G8hpk0qe5nKFB78TlUfmRwNDZLwsQxIqrqpHIhADr8NLW5Fi7k/Io1iNzNoHSvxC4lV+CwyKpgttoAWMVtRDVU/U8uWWs62wy3nOInZZzE3TdheFdVGE9VaA5bt8Lwfc14eolTJItx6lnY8N6DpuPjkCsNvOXbeK89C0gZi+EEP3bkO/H4fCRlKzyfwOwlS34CZlmHnNZhZCUlgI2wj2vPI3PbZSf/vLr340k+ct/qSKT0juGyXhyM6cU0Gjwim4+9JV5YvP6Flla+9wDnptzem407FL6OcOPBgUaNDHPWJhvGCLAazdAdbLLEyUbPwKMjd4Ug97gJTQfHF82QgulgK1bOp28H+YRRIkLPojj600jxDz42xvzaP7dh367beznff1P/mF46/V0efkUbgqSPw6ldfWNk+M3nBlD/91rUnj7xy5YmVUaPsw3AD5HYA0ybSF6FcMdGou/DKhqiGrYyrW3EccF2MxCZULRykdhTjIZxvrNIwqGrHxXqawRNzZ64GKvGIbatK2BDB4UoeszshZYZF5tLRQt6xcMzBKLsYVR9uE1N0FoZbw0+G1eIxFGoXy3aFwFIVkkgmETqq0FFxk6mZ8vgbtMY525lm92w4Xgnlcg2W7aLb7aHX6yE3DTRGR1GqVeC4Hj+XFMW8LzbZJtKpyKlya6DIQE5oGXZT4FMjWxnCNeHs5TjuY77Tht/rsc6lM91Dby6FmdCsdwmIKrCyGhB72eyk3z+0p7394GPhP13zW7/50Ynff297SJP3ZGDp3y9TBDQZXKYv/KvWv2pkdej+pw3R6DtPxurxSs9DJfZQIjJoWJI2wou3mhPiBWox5TuSi6eYMpL73oUVb2A+O0wGxQ2CySc1qCktgeLnKAUqyWLx8Con2FWZTR+1Jv91R7L33f82dYt2z1+m17A+7ccjQCrjA9muM7btePi/nHbOqtes29gaNSqhmVPL2OwhNQMYVgyvBM4xbrQqMG0DURrAIHsYJ+dcYGorH24tw7dtA88VmfFjkYcp83hREnPVTebxhPjITJ/MytGDRRAGCTFSxCnN2knaB7WnF1mQFoIVXjRkX4sfPLU4UP8+2bUgEcxCQgfZwWqmsKgUkv0fz+ipYWepJCpSyO1lImg2TMsFDAeWSekrHsIwRpJmcEoe6qN12B6RSzohIcyqmS3VwcGDui/Fqij94SGU+NTIT5Da+IHvozvfQRKGiALKbO7DJ0PpwELZqMJKKkBURRaU0tnJoL1/99R9ndnw03/6q2//P9dcM6FHaJ7s4tC/X3QzouFYZghcfeHVFa/fvaR8IL/+VPPEMxv9MiqRCy+zyexBqQ7pzp9+VjXBw9beYs76cFL4RCSRFjqZxlED2sMto2IgXdk5kEVDRsPSWYqEEhSIDOY015ShX0mxzdk/v8+ZuzE40bz+Y3d+cvcye+n06WoEfiwCmzdvtnzMrrv1+zf/yclnrH51Y6UzPra2ZKd2zyBCCKoUglIzDDRHSqg1KsgtqhqmMF1Sq4bI80S1ZKUsKC1L+Um+C6kbPIYUw4tNnJX1jJoLti0HlmOzCtn3fW5ds/ehdFEXtUppn0KffpQn35E7o5DfIM81FsRUeRCmCVUESVlscOucyJe0qyU/uSCPVPmkeUPTIoGIA7+foNuLgNwR5XBjBI2RFpyqzbF/NGctZJJ8AqlVLE3hQSILj+JIi71gp+yfTTjKuDayNOWKY7/nI4szRP0IndkOevMJzMRGyagBUQmZ71HEXDo76U899siB72axvfX3f/dPP/P2X3/7vH6raASOFIEjKe4c6bb0844hBG6emLA/fdP2M2Z/uP+GF40972ca/apRCV14sQWLlYN8389tFNskekirFBlSL87J5JtoJREsGr5PdFEVnoS8qKpFXgbJVdi8MnMgEkhfos9LEPP/pkgNSlcAepUE96aP7tzjzLz33Ne9+B/+6CN/1D6GYNeHqhE4KghQUsl73vO/Rv76b999bX2V9/MnnDq+sT7ulTOnb8TGHHKrD5gxLDtDrVlGa6wO00kQZwEsR8QKOWf0yh3gwo1fQQalzUr6DkksIQEJBROL0TNV/oo5QiJa4tpiwGDPGfESlLlEeh7tQ/YjZtQCkdjgKPEGVySHK2vFnWkxrnL4qnPYGItqPxdVQclMlm2mtCaxToUMrMmLUM0+0rAKmXCz3LkQq9hsg9PrRuh0aM7QQL1ewcrxdRgZH0Nm0Zw1YWdKa5jb6TI3yPZcvE8hsWQTI9hKeomIojO25qGc59AP0ev6CP0EUT9j1XAwH7NYpGS1YMYessBB2nXSg7vbBw7snv5G2Rn5x3f8wXtvueqqq6KjcqHpnRw3CGgyeNy8lE/9RF6Oc1eWrNqf//SKC359JKyZNd+Fm1iw2HxaSJ9tOLBpgaT5GqUEHMy4FLMuvE6ytnDQWRo29y+WcE4speB4XuTVSi+xBfIBQqa3lJWQp4jIrsGij6QEEfl42Sa3i2edbr4t2/vFH8Z73/2l4Ju3PvWz1n+hEVg+CGzZ8oHa29/9v17bTaevXrdp1flrN45W7UpgZFYHsCJEKYlLYrRGy2iMVeA4GauPYVGOMemyiCUVIyPF9Fwx80GCCDUTx0Kv4bxjacdKRS2HaZFVDFUEybQ54nWiUvXYq09axeJxuGAspfY14E5qhoQJ4XCLQvV0H/eSPhEZVMRSyTMkOYUqd3QeNkyU4bolzlgmN4Uw8hFFfaRZxNVLjr4jRFIxl85S7RbNMAAAG0RJREFUmiF04Lk1NFrjqNXryEzKHZYbXrUsqrMi3klkUxTSTKCVEppGcthCh922MyRRiJD8A/0YUZRjvh1i5uA8stCCZzaRRw6spAQzrsCfS7IdD03unjsYfvLMkzb9/be+ePe25XN16zN9JhHQZPCZRPMY29a1576pGvTTV9YPGh8+wVw1Ug/LhhcRGZQoe3WvDAsWaKl0Cgd8nvshoqgGwdV5c4WwSCoYWosXpT7RYihOqjJDSB8YtMDSfCBZUiBDRAQQEd9ZJ1aOKA1hehZSM8O+eKozU/HfM7cBH/3w3dpf8Bi75PThPhcIbIZ1xsyGn9p7aP81qzY0Xnbipmar0oqRGj3kRozcjGDaMbyagdEVFTTHKoiSPjKEigzyAJvc6A19YsgawTU8rvCR4EJKXnJbSO9fIlwsPlO+gVGcIggDHj3hLGO6/aPqG/cCFoyw1WYWBo05raOoDgrVkr0VTenDPsoWqY4LuxyqXhakUroSTGZ5cyW49goAHlcpc46XC5BlAWciS9yepLOQQpiqhxYljWQ2PK+OSm0EBtnh2A4LSVh+p0ZhRDMjxv18xCoij+UonNRChDlFEkVIogB+t4M0DGFkFmanfcxNxTBTG2ZaRRaSbUwdeeBhel/X37196sE8dv/2Bedf8K//9rdfPzQwSHwurjO9z2MaAU0Gj+mX7+kd/I1X3+hM7Xzk7G233POJM6ubzhiJKnY1duGkNgyKhirauYoaSuuYPgLYZIYXdLlblhkb8ukqXPOLxAJewkl4wnmckBqAugtmtbJolvmjgFvDBn88IMxDOIaN3MnhZwHMig3fTPBIf+/OXjn+i7PfcPmnfueDv9N9egjov9YILA8Eztp8luv67oadex55c6kWbj7h5PrGtRtGHdvNEabzMN0IKc0T2ilGV7qotUrcNga3imWIjUjLwt3egmmMELeifaxEE0ppTK3jNKM835SrgrRwuC7l+drSTeAFIkNO1TJKQjeEICmet0hNTArbggIuyDJoBSlkaoXCuHhNi5nCovWsZgCpbV1Y5aiM4DwrIY4qoLi5IPRhGAk8D/BKlJ1MySeUOyxJKLQCUqUz4TQSE63WOFojKxHFORtM07yg8GJpiXOsHK19XCXN2M9RRmvER5Baw3EcsVAk6vvIohhxL0Jnpo9eJ0dOoztZHXZORtIVJD0H2+7bdagz43+t5jY/ccZJp9/xwtN+tq2tY5bHe/nZOktNBp8tZI+B7ZKU45rnv6W5fdu2d51XO+1NY2G93IrrsELyraJ6IAlHZKaF5geHGy+yKMrvSTnHA+BDg+YyW0gBTvKdF3IDVO9jMmiDMpCLyDuqBuaITCCmu2relgEzSmE5BgIrQNeOMOWFwUGj89mu5b/nlP98/p168TsGLjJ9iEsGgcsnLrenbp9a027v+9ncCDY3Rr0XrV2/YqSxwkHu9JBYXYRow6nQHKGNxmiJ7WeynOxfiAypPA4iMKbBs7zF/K/UB9WMH91IsvOARLnFScZqWzahtsB2NuTTR0IxHjlhQqRa0SoTXVEpFQUncWxGZiCmhCSTEkRsJqY0m0i8qmjhigG0egy1JGg/lD7Cu4PNs378d6QONmxkqYM0LaPT6WN+vs1t4VrdRq3uwqbWeRZx9ZLHIimhJSdFtAnLrqBRH0e50uBsZZo/pMogVwK5YlqIR8Qcm4UpRAPTGA4bdGfwe334/R6SOEIWZQjbMbrTEaKe+Ac6eQVIalwZnNw1Hzz84KEdZbv8CQBfqPWw4+67D/QNiX/RD43AT4yAJoM/MXTHxx9efeHVjml1XxI/2L5+o3PCyaNhzW6ReWlsIk9kkZaJbqKOqq0y5NIvs38y/0eL+yDDtCCD7E8o5I6W6Zj+n5HDzlNK+hzMCkUGEFpFDrIJ17RhJSmCtA+yz+rWU9w7/9hjUdO+buT0E7a+7+vvO3h8vAL6LDQCRw8BMpz/5Bc/OhKb8RlJEr/ScLPXrdvY3LByXa1kVEMkdgeJ2QWcEOWaiVrTRbXhwvGIFMZI2RcwoUhh5PRVJGcQiVOjfHTjV2QMcxNg0NAlxiipJGTmR+RyOPauuJksjO2ZEBbjJIUJM69BxaiJtF/pIaKTIQ/CAZtU2PJcsnJHIF9BGkBWVjHEULOUyKKFiKpyscwIuq4Bx6Gtkq1VzG1fIYN0DKQ8tuC4ddTqY3CdMs8eclzdwEZLFMW8NlL/g3Kb6UaYzj1LkSUxgn6A0A9YQRyHETrTPvzpBGYoJtJpaMNIPPjtPN3x0NQBI7G+5vftT4/U6t9zTmse/N5HvqcN94/e2+e43pMmg8f1y/vkJ0eqww/8yV+O3vqhr1+3zlj5mhMwNjKa1A0nMGElMvvDfJCGnEnpyz5cEmcvlQAlBBlaiodvzA9XGFPcfJHOSUPavEhSC4WMpjnVwGDFskOCFRNcFZzx+jjkdtu70d6Kpvuhn37JK+7VqSNP/trqZ2gEfhQC5Ef46MxD6+fTuRe7TvpKr+lctO7kxlq3FhtOPUOQt7l1bJcyVOommqNlVCo2MsQ8Z2g6BsI04vcud3U5Mk35kjInI4GFkD3DonGSIVLE6UYktFAm00qqfDgZHPx/KaBx+5gFHxkJOKT1S1VGqkBKvnFRHFPVwaFiGT2HFb4sFqHnUkSdwS3sLJH2sucRiZU2sFQrZaSF7GZ4xaNYORWLSYriHBa8UhXVWhOOXVbZJS6TRDkS+itpfXNVlSqhtN6lKfqdLqIwhkEE1I/hz0fodyOE3QzwS3DiGoy4BL+bJNMHujPTB9OH08D4ZNqPbtt05gt33Lzl5p6uBur39zOJgCaDzySax+i28jw3f+P817/G3zH3P05x1p49Hte8im+hlFAWCdXviLDRHAwNVgsZpK+iLbRwEakA+4IYFtYQxdw5W9ZI9BM9kz4Q2FR6MA5uwM7pi9rLBmIzQq8cY6rm4yF/9384q6vvGj919Vfe+YUPzR6jUOvD1ggsGQS2bNliXfcv17V2b3/gLNOzL/Oq+S9UWtkpq9c3m17DMNmP0A5gOAG8ClBruag3HDglGuVgwyfR/7O4hObfhNxxNZBDgKVVXOQWs60KtU85ri5hMQZsNWes6JMY3Q+ZyCh+V+SeSFlRxeFxQknhg0j/Xjy5qBAObkulQmdaXIFjz8GhFjbZuJBApFSh41eT0mr8UDQgUuGjljSfF1nj8DGY8LwKytUaPJfIIFULPSGD7GtI5JU2RBglyNKEq4FxECGPcyShgbCXojsbcbRcGhpAXIJFc4FdO21PhfPTh3rb4iD4+vS0+e0zT9105+2fvmdSi0SWzFvouDoQTQaPq5fzJz+Z6/7guhV3/Ms33jbW815/IkbXrEirphfayBOq3xns/Sc8LoNJd/sU7K78CIcvIhmLlq8nWJJZlVzcw7OfoEm+glRVMGBnJpwccFWloeeGmPL62FfuzBww525srh//2C9f+Zs7r5i4gqba9UMjoBF4BhCgWcLwrtlV92/b9tMjq4xLbde5cmxNeWV9zKmWFSlMrT6cUoJ6y0G96cGtGjBcqu5R2zhFRlVC9suTdzc5A9CcH+XuSv+AvPtU25RuBTmzN2VSmRuSvysjJrKaLBT1aFp5IZuDaZxJSl7y+6PWLvkAxky4Cv8+gWR4hE7+nkQfVFUkQkfbIAEcKYOpUifG12L5Ig8yqFadkUJ1rCqa4h0ot7SO46FUrsLzSjBMqgo6yqpGKoFsmUNRmkmMJI6RRinSMAMSi1NEOtMhwnkTSDzkkUupImlvJut1p6PHeu3ou9NTwc0tN//3N173x49NXDGh171n4HrXm3hiBDQZ1FfGAIFrrvy9n9lz2z1vW2+PX3aCMVKvhK6RR+TDRYMyQF4MkKdEBIXAFUKRYvktyKDEyi0syXw/nwM2M0r594TJoETQcWs4M+AQyaQKpGNg1g3y/W57/jFz5oulE+t/XV299t4bvnQD+V3oh0ZAI/DMImBcf/3vuZ/62q0b79m2/VUjY+b51RH3hdWmva4+aldKTZhWKYLlxnArQKluoNoyuI1sO0TsIqQkNGFfQpViOTCDkQQRElhwugbl7lqkKKbWbcBt52KlkMhLtXgoSRrNH3JBjqqMZN9C21KWMExAzZi/FpNB2aJsSzkeUGWQSSiRVkkjETcsUjArz0SlFhbiqmakSQSSFe1e2S6TSjpV02ZvQkohsW3JI5Ysd4mTSxOaDSQymIFCXbLYQL9D7eAcfjtD3LNgJFXEfTvvzkb9/nyyqzcXf2/2YO92C7jjspe+9oGt79nqP7Mvtd6aRuDxCGgyqK+KAQJ3bbmr+c7fvfaXW3H5zavQOG8kqZWtmCaobVgkA6Q7aDUozqPS5EdYBNerK0mNCy1CdWBRk7HH/4AkkjlrURkkckntYW4fWxkCJ84nPb+735q9o9NI3uUH7u2f2/e5vn65NAIagWcXgRtvvLFy/Sf++tSDc7tfZpTTF7VWlM9pjZfX1EbssleFY3kkIPFRGUlRbZqo1hxYXorcCtmoOqcKG88Xy3FS7jCV/5PYQBxS2ocB1ymxxYxhhsq+ZqGSt1AVVFVCmKxGJhWwST5+aQ4/iJClGc8Mui51gAeyjYICitKZRR18FANyJx6n8t/gUfS4KWtZxWPSMbMZtHSKF/U6yBeV9k/VSU4tcVzYNkXVURtaJa5QyyO1kCUm4iBH5GeI+0B3NkTi20j7NvLQi/sd9NtTwVR7tn9feya4Dbl7y8UveumDn/uIXu+e3Stdb30YAU0G9fWwCIGPT3xo5Tf+7rNvrAbumxpJ+axyXnXd3AOt8w6N+HCLWBbY4jv9zEbSrCqWuUH+vVo/6TsNl1MlsTCq5btrcurn+DmJY6LSYWblCO0kn8R8t9vK/mNfPvPRTWPrbrrunk/09EulEdAIHD0EJm6cqNx006fO2LN31xVWKX5hc6x8enO0smF0vFwt1+Gm1ixK9RyVmgG3mvPPTjWD6ZChtfLk4/arCMPSBEgjSuBQyUYOETQq9CfDeuNhX2vl00c2Lsrfz7a4ABhFCSeBcAweGRQMGKSqArLiWCI15UHVSSKm4vsnySipEnaYPP1IaUekUqH/hNBJhZLz2dn8UFrMRRWzMI/m+UCejZRMd/LGMlhq7SJPPMS+tIR7cxQrR/5aJQTzWdKfTXtBN965b3f7/umDwd2jtZXfOvfck+7/0j/d0Tl6r7Lek0Zg6PNag6ERGEbgA2+eWP3NL9z6a3Wj9oam1dzk+LZbCS3UUgtOag51Y0jmQZa0co8tQ9VDrWGVRiI+gxJXZ8PhXbF4hAariRCaKVIaSLepIphmbSucnzH9e6ed3j+84b//1ic3//ZmrZzTl6hG4DlCYOJjE6Wvfvmr6x66/75L4qz3kpFR75zWitLG8TW1mun6jlPOrVIDqI0aqI6Y8GoZDDdCbpHamIym1ULAd4l8a8iVQp4byWOYPO+nHtLbVYaFYhnDYt+hG0zyKJQWLxHLBcXu4CNtkFYiLWmmgtTZoBtZav9SS1gln/BaxPFxNL9Y5AeLQpm2T/tnqxwlbBk0n5XBPh8DeR0ycTRhZRZsowwLJSZ+7dkYnekUftdAHjhZGrhxZyrsdeb8vXt3tO/L0/RL6zeecssvXnLi/omJW/RM4HN0jevdLgoX0nBoBBYQ+Kvfnlj975/99hu8wPnVlc7oaU3fcep9w/RSS1nLUMuX1MYGEh6sLuypF1JGRTwog9g0P0Prqc1Tg3QnniJhi4ocmZ2gbwTw7STtl9PZ/Wn7u3HT++f/9o4/uemSqy7R8zL6wtQILA0EjNe++bXNxx578Lwdux95he3kl4ys9NatXNNa3RovuW49ta1qaFZGgMaYA68GGA61lBPAIqEIiT0iZORTyHYrNFdH3n0kNpHIOCXWZXNqepD1i5A5mRlkwQeTQ6rEifG0zCkWhHKhMih3naqLYZLYJEXQz5AkOSeLlMvyO64Q2gZSg8yl1f6omsltYsk3sYpYFDpeqgAWZJENtoncEhH0gLCEsGfA72TothP02nke9u007FpRZzqY2797buf8dHr36pVrvnjRORfccfraC2e0ef7SuLiX+1HoNvFyvwJ+zPmTwvj2T956JWb7b1pnj16wIq2OuJFpeo7DFjBREPHMoG1QsDu1ViSKSTJJxaOL7CPou4RGGSjD40piaqXI3RxR7iOxojwtI541evse8ye/1Hreuo++5R2/e+8VV2jVsL48NQJLEYGJiQn70UP3r7jn3h+e98D2+3/Oq+On1m5srG+t9kaqLdMpNw2jOmajPuoY1aYNr0qMiuYD6YvEJiHCJIRtU5WO1SFqLo8IoKwXZO5s0u+TlFM9pBIoHoZiVyMWLkIGleN1ITpRJJBG/sTmhRckJDHN+eVwHIvzhdnnlAQlRBZpDlANOsrEy4KymRNQlCrOIMPp1AISG5bpwTIoyg4I5oFg1kR7MsrnJv086OeZ3zO6k/uDPZP7gntKtvPV0846/7ZrN1+766qrrhoqhy7FV1gf03JDQJPB5faKP7XzNbZMbKne/uVbT5t68LHXlELzl5pu4yQXhmeEGdzMRAkOHJ6Rkbt8XjAHo9aSO0xzPbTwmraLJEwQmxlCi6qBIVI3zvt5f2Yu7d6Fmr3l1PM2fR5fXT01gYmhXKmndtD62RoBjcBRQcDYvBnm1h0wX3/eq078/iP3PX/Xnn0vsSrJ88ZWeuvG1lZWNsbcWnPcM1pjHquPy9UctkexbjESsqWxciQ5zRemMG2KmaNZvxRJGvN3Nn/m9CMhcaIqFjLIFi88qyyefrzuqEre8Dyz/GYhO5l/ViHq4pEozggkCCERiEWKl1yi7uhmll0TWIBCxlgOzLwEIyvxPGASOOh2Ekwf6qB9KEDnUBJ0JuN90wejyV4v3+m53u3rTtz47ZM3nb7jM3s/M4+tCwElR+UV0jvRCBwhApoMHiFQy/VplFDy1he81S6H2WgShRe2p+Z+Pu6HL13VGD3BTUzXiXLDy20YUQLHsGFz1JO6E6ec4ZwW+wRpkoj3mOsgtFL0jTQNnXi6n/bvyZz0y9VW4xvRqviR9S+7oKfbJsv1atPnfawisHnzZus7e77j7tm/xztj48aW5WTr5oPZs4IoeL7p5mfVRsz1Y6vs0ZWrK62R8QrGVlRRHy0jNkKeGSayR+sEWdTATGFYRAQTlnVwKghV/siTVLmYEuljSYcSrVHPWXKAuRQoLgfcpVBVRLa2EREKzwMqexh6rvyLyR0OixNKiAjSK2HCtlzYpkuOgkDqIA4N+PMpeu0MnZkYk/s72Z5dnanOTL47i/K7S5b7g7rXvA9Ztnum7bdjfz5YX74wvOuuuxKdGHKsXt3L47g1GVwer/PTPkvKNO3etL28b7K3wq6YZ4X9/ouTrn95Fe6auumNlAyn6hq2hZT8t4rWi/IaFCuHNDXzvp/FvfkkmM098wdeo3qzU7K+H8PavcFFe+KHW6OnfaB6AxoBjcBzigCtFXfc8Y/Od/ZPlU0vrDVb9THPyk7M0t7GJEtOgmGfWG4YG2ots752w9iKWqsy0mhV7WrNg+0BJs8YkpE0CVCopRwIQSSDahJ65BHP+YlpISUjkV+htJF5cnlIWcw/cjiJVP64xmfaIihhGiiKNyKPjuHAzMiLkG5oHRh5CUlsceWvMxuEc7P+1NxUf3J+Jpidn8sOhVE+ZRvGDsMsbU9Td/fMzNxkLXC7Wa0eXHzCxdHWrVt1K/g5vRL1zp8KApoMPhW09HO5YfOHL//DysP33TNaKbkbyqmxykiwPg3D09M425jn+SiyvJxLjH1q5OgapjFrW/Ye23F2mK6zN7OzyW4Y7XJalQOXvni8c/VHbqQU5OHIAI20RkAjcHwgYFw+cbnlbp/x7nl0RyWY6lYSC5VVK+sjXtVotlZ4q2FaKy3bHnNdjDlePu6UsaJUMlulqtUqV6xmuepUTJs8BXNYtkS8UdavRVU/Nq6mDoSkm3B+MbeAKVM4B92c8vyhIZnGVDg0SPRBM85pjiRJeY4wS7I88qMwCdK2308mu914Nond/WniTCZRPhsF2VQUZgf9fjLVnvXn2gf63V6EsOnVemOj6/tXXX5VMDGhE0KOj0t2eZ6FJoPL83V/Rs76xhtvdPb/y93enqk91dn9nZEojltVx63ajlWiW+8ky9PUj/w4j7ue48xnZbuzbsX63vpTzw07Z3dC3Q5+Rl4GvRGNwDGHwMTE5fYtj8Le8cgPyn2/XYpjlMpNlMdXlJv1RnXUq1jNkmc3LRct5BjLkVJKpW3bpPvNXf6yTMc0TNNwyByQB/2IC/JnmmHmWZanmUneNjnZVOcJTCNCZsR5bsRGbsZZjjjN0jhP89SEkWRZMp8nWSeI8tnu/PzszFQwHfTQCwIEmQm/ma0I0kYrOr92fqKrfsfcJacP+EkQ0GRQXyLPJALGls1bzNmRWXNk7X5jdt+afP/a/akmfc8kxHpbGoHjF4HNWzZb+M4et3soc+aivXZ7ctadnumVMxN2ZsFyKIQEsC0DtuU5Vm7BKHm2abm2SVoPW6xPkeZJZmZxZmQGCX+zMIpTM2KfahoHTBIfaZwhDROkZHNatSpZuWlFdXs8HltTSzaWnegjH/ke+f7pjsXxe7npMxtCQJNBfTloBDQCGgGNwPGAwPDnmSZxx8Mrqs/hqCGgyeBRg1rvSCOgEdAIaAQ0AhoBjcDSQ0CTwaX3mugj0ghoBDQCGgGNgEZAI3DUENBk8KhBrXekEdAIaAQ0AhoBjYBGYOkhoMng0ntN9BFpBDQCGgGNgEZAI6AROGoIaDJ41KDWO9IIaAQ0AhoBjYBGQCOw9BDQZHDpvSb6iDQCGgGNgEZAI6AR0AgcNQQ0GTxqUOsdaQQ0AhoBjYBGQCOgEVh6CGgyuPReE31EGgGNgEZAI6AR0AhoBI4aApoMHjWo9Y40AhoBjYBGQCOgEdAILD0ENBlceq+JPiKNgEZAI6AR0AhoBDQCRw0BTQaPGtR6RxoBjYBGQCOgEdAIaASWHgKaDC6910QfkUZAI6AR0AhoBDQCGoGjhoAmg0cNar0jjYBGQCOgEdAIaAQ0AksPAU0Gl95roo9II6AR0AhoBDQCGgGNwFFDQJPBowa13pFGQCOgEdAIaAQ0AhqBpYeAJoNL7zXRR6QR0AhoBDQCGgGNgEbgqCGgyeBRg1rvSCOgEdAIaAQ0AhoBjcDSQ0CTwaX3mugj0ghoBDQCGgGNgEZAI3DUENBk8KhBrXekEdAIaAQ0AhoBjYBGYOkhoMng0ntN9BFpBDQCGgGNgEZAI6AROGoIaDJ41KDWO9IIaAQ0AhoBjYBGQCOw9BD4/0axM5ZarAc4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" name="Прямоугольник 17"/>
          <p:cNvSpPr/>
          <p:nvPr/>
        </p:nvSpPr>
        <p:spPr>
          <a:xfrm>
            <a:off x="2053336" y="1844824"/>
            <a:ext cx="2828746" cy="8001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i="1" dirty="0"/>
              <a:t>«Мій настрій»</a:t>
            </a:r>
          </a:p>
          <a:p>
            <a:pPr>
              <a:defRPr/>
            </a:pPr>
            <a:endParaRPr lang="uk-UA" dirty="0"/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1991545" y="3563511"/>
            <a:ext cx="2952328" cy="193899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indent="344488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uk-UA" altLang="uk-UA" sz="2000" b="1" dirty="0" smtClean="0">
                <a:latin typeface="Times New Roman" pitchFamily="18" charset="0"/>
                <a:cs typeface="Times New Roman" pitchFamily="18" charset="0"/>
              </a:rPr>
              <a:t>Для оцінки емоційного стану класу візьміть недомальовані обличчя і домалюйте очі й рот, виразивши свій настрій.</a:t>
            </a:r>
            <a:endParaRPr lang="uk-UA" altLang="uk-UA" sz="11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1356184"/>
            <a:ext cx="3535362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7" y="1396666"/>
            <a:ext cx="3732213" cy="450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772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69" y="-35156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sp>
        <p:nvSpPr>
          <p:cNvPr id="5" name="AutoShape 6" descr="data:image/png;base64,iVBORw0KGgoAAAANSUhEUgAAAhwAAAGHCAYAAAD7t4thAAAAAXNSR0IArs4c6QAAIABJREFUeF7svWlsXNd9Nn73dfbhzHAZihQXLaR2S7Isyw5tx47tuGncRkbSN04aGEUaFEgLtGi/tIiLou3Xtt9atEASIF8SFEnRLH/HcaQ4si3LolZr4T4kZ9/nzt3X//sbz/XLuEvkiJRI6lzgYrjM3DnnOXd4Hv6W58ExdCAEEAIIgXuMgOd5OIZhcHo4jnv3+O3R2yEEEAL3AQH4wKMDIYAQQAjcEwS6RAPei8QwjOq+KRAO93vf+557+vRpFxGQe7IU6E0QAvccAUQ47jnk6A0RAg8uAp7nERiGEZVKheN5nsdxnPA8z7Nt24xEIjqGYRaQD0Q6Htx7BM18+yKACMf2XVs0M4TApkKgG92gSqUSk0qlhFarFSIIAqIcnuM4BkVRaiAQMEqlktNut+2xsTEbx3FnU00CDQYhgBD4jRFAhOM3hg69ECGAELhTBLpkA6IbHIZhHbJB03TItm3Gtm3cdV2bJEndcRzTcRwLx3E1mUxKGIYZqM7jTlFGz0MIbG4EEOHY3OuDRocQ2PIIdMmGX7Mh6LoesG075Hle0HEc1nGcTlrF8zzHsizHNE2HJEmZ47iq67rtWq1mTUxM2Ih4bPlbAU3gAUcAEY4H/AZA00cIbCQCa7pRILLBa5rGEwTB4TjO67ou4DhOO45Ddk9K0zTatm34GaRYKoFAoG5ZVmtgYECB+g6UYtnI1ULXRghsLAKIcGwsvujqCIEHGgHP8yCyQbZaLZFhmABBEAx0pwDRgNOyLMq2bSAc8DVrGIaoaVrYcRyMJEmJpuma53kl27brDMPIO3fuhMJSdCAEEAJbEAFEOLbgoqEhIwS2CgJzc3NsPB7nWJYVSJIUQHuDZVnXMAyCZVnCNE2o68BM0yRt24YIR8hxnKSu6xFZljnP8zTLsnIEQeQsy8o/8sgjDdTBslVWH40TIfCrCCDCge4IhABCYEMQ6KZTBEVRApZl8SRJcgzDOJ7nWRzHgfZG5++Pruu+8BfuOE7YNM2BZrOZrlaraSAmpmlmHcdZpGn65tTUVA4Rjg1ZLnRRhMCGI4AIx4ZDjN4AIfDgIdDV24B0SqDZbIZ5nu+kT2iadliWhQJQ3DCMTksshmHQ+tohHTiOBzzPS+bz+Z2FQmESulkkSaoqijJH0/S5l19+eQYVjz549xOa8fZAABGO7bGOaBYIgU2FgOd5NIZhtKqqYdd1oziOkzRNdxRFIcoB4l+WZTHQmoJhGBAQFybAMAykXeKrq6tjmUzmWL1eT1YqFUmSpFmWZX/yqU996grS59hUS40GgxC4YwQQ4bhjqNATEQIIgTtFIJ/PQweKKAhCBMOwGE3TBEVRHcIBUQ6IdjiOAwWkuGVZLvyOpqGOFA9hGJYqlUrD2Wx2b7FYjC4vL8uNRmMhmUy+/vTTT19mWbY9ODio3elY0PMQAgiBzYEAIhybYx3QKBAC2wqBer0eNgwjSlFUD0EQPTRNUwzDYBRFuSQJTSkOEI6OBkc3nQJ/i0iKosI4jvc3Go2BfD6fXl1dFW/fvq1Uq9WlHTt2/PyFF164ZJpmdXx8HETB0IEQQAhsIQQQ4dhCi4WGihDYKgjMz88nCYLoZRhmkCTJIZZlgyzLchRFdSIdBEGAuijhui5OEITnui4JMuee54EgWI8sy5FSqRRcXl7Grl+/LhWLxYXh4eGfP/nkk5dVVS0fPXq0tVWwQONECCAEPkAAEQ50JyAEEALrjsDMzMwAy7I7PM/bTRDEXp7nkzzPRxmGoWmahuLQTnoFSjhwvPNnCApMoaZDdBwnpCgKU61WveXlZW16erqezWbnhoeHzzz55JOXPM8rHz58uLnug0YXRAggBDYUAUQ4NhRedHGEwIOJQLlc7rVtO12v1w+pqnoskUjsSKVSvSzLslCosYZw4L7PChSWWpZFm6bJtNttrFgsmplMpn3p0qVqLpebHR0d/fmLL744rWlaBUU4Hsz7Cs16ayOACMfWXj80eoTApkSg3W4nLcvqnZmZOdlutz+xY8eO8R07dkBqhYcOFSAccEJKBVIrH3TE4iAAhimK4tXrdSufzytLS0vNK1eulPP5/K3x8fGffeELX7jE8zyq4diUq44GhRD43xFAhAPdIQgBhMC6I9BoNCI8z8cuXLjwuCzLT6dSqXGIcvA8L9I0zTAMg0MRqeu6mGEYIPiFQaRD0zSv2Wx6EN1YWlqSl5eX65lMptBoNG6Mj4//9E/+5E8uNRqN1sGDB8FbBR0IAYTAFkIAEY4ttFhoqAiBrYKA53mgpxE4e/bsE7IsfzoUCu0KhUJpnufDgiDwoiiSgUAAA6Ihy3InsgHkQ5Zlr1KpuKurq8bMzEx7dXW12mg0soZhXBsdHX3t7/7u7y6HQiEFx3GwrUcHQgAhsIUQQIRjCy0WGipCYKsg4Hkei2EYe+bMmccsy3rGNM09tm3vDAQCkXA4LILyKMdxnVSKbdugOgoS52673Xbq9bqZy+XU+fn5Vq1WyzIM874gCFcHBgYu/dEf/dFCsVjUJycnza2CBRonQgAh8AECiHCgOwEhgBBYdwS6LrHU22+//bBt209ks9nJUqkEUY5YMpkMcBzHgFssSZKgQAqEwwOy0Wq1zFqtpheLxfby8nJDVdW58fHxc4888siVaDS68slPfrLStakHdVJ0IAQQAlsIAUQ4ttBioaEiBLYKAl0vFeLdd9/d6bru7mKxuK/Vau2HzhXXdROmaYKhG3SsAOkAi3pPURSnWq26uVwOvq6IongrFApd6e3tvXDs2LGZSCTSnJqagtoNB8fxjhQ6OhACCIGtgwAiHFtnrdBIEQJbBoFuqytWKpVA4jwwNzd3wDCM4/Pz8+OLi4tDUFQqy7IAqReSJBnXdT1d151SqUQsLi5CJ8vKI4888sbU1NTbFEVd+drXvrYCuh2IaGyZWwANFCHwXxBAhAPdFAgBhMCGINAlHeCXwl6/fn1IUZTxpaWl2OzsbEBRlJTrugMURUHXCsicE2BFD/Ubi4uLqmEYyxMTE5dOnDgxQ5Jk7pVXXgGhr04r7YYMFl0UIYAQ2HAEEOHYcIjRGyAEHlwEPM8DC3qqXC6HNU2LQWGoLMtarVZL27a9n6KoKM/zuGmatKIonOd5LRzHl2mazlAUtbJz584auMN2oxuIbDy4txKa+TZAABGObbCIaAoIgc2KgF/LUalUOMdxoB3WCwaD9vvvvx+XZXmQoiiBZVloj2U0TRMIgjAEQagEAoESjuOl4eFhMGlDkY3NusBoXAiBj4EAIhwfAyz0VIQAQuDjI9BNrcDfGnx+fp4aGxujJEliJUniBUHouMXats2qqhq0bRu+NwiCaIuiWEulUipKo3x8zNErEAKbEQFEODbjqqAxIQS2KQLddlkwaqO7J/wNgq4UTtf1iG3bQEYcy7KgG6U+MTGhogjHNr0Z0LQeOAQQ4XjglhxNGCFwfxHoRjygtgNIR4dwtNttUCaNtVotiHw4pmlC4Whd0zR1amoK2mBR/cb9XTb07giBu0YAEY67hhBdACGAEPi4CFy8eJF+6KGHmGw2y9q2zQiCILIsG2632zQYt2ma1gZX2KmpqTYqGP246KLnIwQ2JwKIcGzOdUGjQghsawRu3LjBTExMsNlsNuS6boQkySDHcYKu63ipVDIlSWpQFJU7depUC6VUtvWtgCb3ACGACMcDtNhoqgiBzYAApFRu3rxJJ5NJdnl5OdlqtYZwHO9hWVYEcqGqattxnHIsFsv09fVV0+m01VUXRWmVzbCAaAwIgd8QAUQ4fkPg0MsQAgiBj4+Ar0AK2hwYhjGvvfbacKVSOUQQRJqiqDBFUTaO41WSJLP9/f2zR48ezWMYBoWjHXdYVMvx8TFHr0AIbBYEEOHYLCuBxoEQ2OYIrC0WvXnzZshxnMjc3NyuRqNxyHGcQZqmQxiG2ZZl1XEcz8bj8dlYLLYqCEItFApJOI6bLMtaw8PDFo7jzmaBqzsv6LzxTwpqUQiCoOr1OsnzPOiMwLxslmXNRCIBTrdQCLtp5rBZsETj2N4IIMKxvdcXzQ4hsCkQWOutkkqlxFu3bqUlSRopFAp7yuXypG3bfQRBgKGbq6pqiyTJQjQaXYK0SiQSWYnH46VgMNhmGEaGltmdO3fqm2JikAPyPCAaHQl3DMN4wzAE27YD8GiaJvwcDo1hGIXneYnneSiE1XAc70Rt0IEQeFAQQITjQVlpNE+EwH1EAIpESZJkG41G3PO8pKqqI5qm7Wm322PtdnvEcZw4QRACmLhZlgViXw2e5wsMw2Q9z1vxPC/vum6VIAio7Sh85jOfqd8v19hXX32V+MY3vgECZWSpVKJSqRRoiEDEJux5XsTzvLBpmhHXdYNgTue6Lki3t13XbXIcVxRFsUQQREMURSiIhRQSSLejAyGw7RFAhGPbLzGaIELg/iNw/vz5UCgUiq6uroKJ26iu6+OWZe0Gu3rHcVKe5wVwHAfnWAzqODAM013XlQzDqLXb7aKqqlDLsYrj+FIqlbr1uc99brlYLOqTk5OQnrinB/jDlEolNpVKdSIasixHKYpKOY7Ti2FYr23bCcMwYq7rhnAcB38YXNO0pmVZFZZlF1mWXSIIIicIQiEQCCg4jkONCjoQAtseAUQ4tv0SowkiBO4fAmfOnKGGh4epTCbTaxjGoCzL47qu78FxfMTzvJ0YhvXgOB7yPA82ZookSZzjOM91XVtRFENRFEWW5Yau6xXTNHOO4yzRNP0+y7JzPT09hVOnTtVu3LjhvPTSSxteDwHE4ezZs+S+fft4giDCOI7HeJ6HyEzScZx+DMP6gHB4nhc3TTMEaRWCINgu4ZBUVa27rrvged4Cy7Kz4XAYHusrKyvNiYkJVNNx/25T9M73CAFEOO4R0OhtEAIPIgL5fB60NYLXrl0bVRRlr23bezAM28WybJrjuBRFUUGIAriuS1mWhUOEA4osbdt26/U6OMtahmHohmGAEFhV07SCrusLtm3fTiaTl19++eUZ27a18fHxDa+HAEJUKBQY13VjJEn28zw/yDDMTuiwcV03RRBED0mSMc/zQpZlsY7jsFA4CoRDVVUd2n3b7XZWVdUMx3FXUqnUddd1CzzPF6PRqI5qOh7ET8iDNWdEOB6s9UazRQjcUwTOnDnT43leqlKpTGqadoim6V00TY9yHJfgeR7aYFkcxymoc7AskNvAMCAdpmlirVYL0zTNtW3bMQzDgA1bluU6bNqaps1HIpHz4+PjVxzHKX71q1+tbvTElpaWOJZlAxzH9du2vYuiqF08z4+TJJn2PC+KYRgImEFqiANPGCgmxXGc9DwPU1W1E7EB0qQoSt4wjCvtdvsqz/M39+3bNxMOh6GIdNMUwm40luj6DyYCiHA8mOuOZo0Q2FAE/K6UH/zgB0Oapo07jnPQNM2HQqHQSCQSSTMMEwKyQRAE6bouAZsyHEA6NE3rEA742nEccJL1TNN0NE2z2u22Uq/Xy+12e4VhmKuiKF4lCOLy3/zN38xutEZHuVwOOI7TQxDEOI7jR2ianuB5foQgiF4cx8ELhidJErpSaM/zoKi045Drui6m67qn67rjOI6q63ozk8ncvnHjxo1AIPDGl770pV9iGGZC2++GLgq6OELgPiOACMd9XgD09giB7YgAeKX09/fTZ86c2atp2kGCIOA8FA6H05FIJMkwDE9RFBCNzoaM43gnsmEYBiZJUodwwM+AiADxME0THGU9WZaNarXabDabRRzHb+M4/n4gEHjzj//4jy/l83nr6NGjH4RJNuBoNpvRdrsNqaB9OI6fZBhmkmXZHRRFQRqlQzSAQOE43pmXP36YX5dAeaDHoSiKNjMzs3T16tVZURR/+OKLL75WrVaVyclJeQOGjS6JENg0CCDCsWmWAg0EIbB9EIBoALSKvvXWW4fb7fZxmqYnGYbZIwhCQhCECMuyNEVRnb8/juN0yAbLsh1y0W63O48EQWCwWUPEQ9f1TpSg3W7blUpFbjQadcMwFl3XvZVOp89+7Wtfe0+W5daePXtA42LdDyAQpVIpYdv2KMMwR0iSfJxl2b0sy6ZIkgTBMl/0qxPV8AcAc/OjNzAXVVVdSZKMmZmZ/MzMTCYajb524sSJN2iaLgwNDRXhdRsdqVl3cNAFEQJ3iAAiHHcIFHoaQgAhcOcIXLp0KQHtrjMzM8fb7fajLMvuEgRhJzjCchzHMwxDAsGAw7btDuFgGKZDPlRV7fwMCAc8wvdwAvFQFMVptVp6q9WSGo3GqizLs6Ojoz9/5ZVX3hEEoTw4OAj6HOt+AOHIZrP9lmVNcBx3XBCET9A0vZtl2ShJkpBO6UQ1gFzACdENOIBkwPc+eYLoTaPRsBYWFirz8/O5WCz2xuTk5C88z1s8ePDg0v3SFll3wNAFEQL/DQKIcKDbAiGAEFh3BL773e9CqmFnvV4/oev6KVEURwKBwABN0wJFURTHcbgoglfbB4TD36ThEUgHbNR+KgKIBhAOWZY7RaSu61qqqspLS0v5YrE4PzY29rOXX375LZqm80eOHKms92T8epTbt28PeZ53KBgMnggGg48zDDPGMEwQBM38Wg0/ogEEA8610Q2I2nQJh720tNTIZDLFSCTyi6GhoXMMw8wcO3ZsFspYcBzfsLTQemODrocQ+DgIIMLxcdBCz0UIIATuCIFvfetb0MWxt91uP2Ka5qlAILAjHA4naZpmCILAIboBhAMiAbARA7nwj4/UbnTIhqIoHcJhWZbHsqzjuq62tLRUKpVKS+l0+o1PfOITbxEEsfzMM8+AQJi7nmmJLuHAp6enoQX22P9NgzwSiUQe4zhuhKIogSRJGsYMc/DnQlFUJ2qzdi5QnwLponq97mQyGSgcrYRCoXODg4NvcRx34+TJkze7hAMVj97RXYaetNUQQIRjq60YGi9CYJMjABv0t771rQnP8w4qinLCMIxHw+FwfzQajTMMA7UboCbaOeHwoxt+VMBPRcDmDbUbQDSAcADxgOdGIhGX4zhTUZS6pmmrBEG8xbLseVEUb586dWphvYtHfcLxzjvvjLiuezyRSJz8v6mQx3ie30nTNHSmUH7KxCccNE3/yvygaBTm0o1wOAsLCw0gTKIovpNMJs+zLHvl05/+9HVk6rbJb240vLtCABGOu4IPvRghsDkQWPNfOLiTdj7XDMPgUJiZyWSwqakpCCH4J7RQfNCHugEHjOXb3/72ftd1j0iS9IhhGBAR6Ovp6YnQNN3ZnP0TIgB+hwoQED9SAKkJn3BAVAAIB6RW4PexWAwLBoPgvCqRJFmSJGm62WxeEkXx2t69e297nqcwDKOulwJpF1vi3XffBcJxNBwOPxIOh09BSyzP8wJN09Cd8mFHDZAiIBwQ4fDJE5ANGH+z2XSr1ao9Oztbm5ubK4ZCobd37NjxDkEQ106fPn0D+NdGrs0GLDe6JELgjhFAhOOOoUJPRAhsTgTWkA2ut7eXN02zEzowTZN0HIdiWdYjSdKKRqNGo9HQwN59vdMOa5GB8fzrv/7rfs/zjqiqesKyrA7hiMfjURD58rtSoEgUSAZs1rA5+1ECSD34dR1+GgKiHBDhgNeCEmkwGHQSiYQeDocbiqLclmX5Fkiei6J4i6KoWiqVqkGr6dTUFHiV3BW58t1gFxcXB03T3GdZ1jHHcU6KojieTCYjoijyfq2GXyzqf+8TDpgHtPXmcjlrdXVVv3nzZvX27du5/v7+N5599tmznudlnnzyyZW7HevmvEPRqBACHyCACAe6ExACWxQBn2hAhwSczWZTqNVqQdd1aaiRcF2X0TQNHFihI8T2PE9vNpuybdvK8PCwDqmHhx56CDw8/l8BxV1i4RdY/tu//dskSZIHWq0W1HCcDIVCnZQKjuM0RC4gAsBx3IeRAH+jBqIBm7OfmoBUhF80CpEO+B0cPM+7AwMDZk9PD9jVL1uWtURR1AxJknPgMhsKhYrgyFqtVlvJZNLmed4Gv5K1RAvEuc6ePUtMTU1h09PT+EMPPeQTE3gETMA7hQAvmOHhYbparfbZtj2Wz+cP12q1RwKBwO6hoaFkIBCAwlGIvkBE6VeiNFDXAXPSNM2TJMlZXl7WFxYW5JmZmeLMzMzyzp07X/+Lv/iLnzMMU+nv799wtdS7XF70coTAXSGACMddwYdejBC4fwh4nkeXSiWGpmkyFosRsiwzpmmCeicBBmjNZjMIzqXtdjsiy3IANnFVVUFCu55IJPKJRKLW19fXXk8PDz/98JOf/GTYdd2x5eXlRyVJ+gTHccOBQCBF0zQLZAOiG0CK/FQEbMx+h4cvbe4LgMEmDps2SJ0D6QAS4rquw/O8LopiOxAI5EOhUJ5l2Tz4kjAMU+Q4rmxZlqRpmhSNRqXe3l6Joih5ZGRkrU4H02g0WEVRyHA4DC2tnSMcDkPRJjAbqtlsckAkwuGwUyqV4p7nDc3Pzx9YWlo6yfP83r6+vr5oNBoWRREiScRHUylAkFRV9RqNhl2tVs1CoSAXCoVGrVbLVKvVuXQ6/fbXv/71d1mWbUSj0eb9u5vQOyMENh4BRDg2HmP0DgiBdUXA39QxDGMLhYLQ19fny2gTmqZB4UDnc+26blRV1bQkSQPNZrMPoh2qqkI6pRIMBmcDgUAGfEgOHTrUWq9Qvi/pfe3atT7P8/rfeuutxyuVylMsy47yPJ/meZ6DGhMgG7A5f7QjBb6H3wGpqNfrnUdBEDr1EY1Go0M6QDxLURTbMAwFwzBpeHg4OzIyAkRD5ThOZhimLghC3TRNHYzdeJ6vRiKRqud5IFFaAyIDZ39/v4DjuMiyLHTqgucJKIG6OrjDLSxou3btIsfGxjiapl1BEHTP8wIsyyanp6cnZmZmHvY8b08kEumPRCLReDzOBgIBKOf4ME0EJEqWZYhsuIVCwSiVSioIltXr9QpFUbcpirqVSqWufeELX4DaDTmZTCKl0XX9pKCLbTYEEOHYbCuCxoMQ+DUIgIx2tVoFN1IQ0OI4jnMhZQAFh/BSTdMonudpVVVjYJkuSRL4mexstVrxer1OybIsYRi26DjOLM/z7z/77LPZbqrhrlMrfkplYWEhYVlW6oc//OEnisXiM4FAYCwSiQywLAtFliQUs67tVummHTqRjLUtpl1Z806HB0Q3gGwYhmHKsqxXq1UZbOsPHTp07bHHHltUVZU2TZMWBMEWBMEBa3hoWSVJskVRVMs0zbqqqo2upgdENHgMw0TAE8dxcIEFYuMZhgFkxuzr69MPHz6s9/T0WDRN21DwKooim8vlBpaXl/dWKpVhSLOAQ2wymRTC4TBDfnBAUAQ8YIAYOZIkmblcTimVSpJlWTnXdVcikciNwcHBm7FYbGVqaiqXSqXASwXpb6BP/7ZGABGObb28aHLbEQFfNpxhGFYQBIZhGMtxHB022i7poDEM4yzLirqumzQMY6dhGHvq9Xp/oVAItVotaCld1XX9ZjQaffPFF1+c6eo/QI3DuhyNRiNimmbsX/7lX54oFArPhsPh8Wg0CnbuItRxkCRJAOHwUytd2e8P6zdgEPA7IBwQ2YCIBBRd6rpuW5alKooi5/P5uiRJuRMnTrz95S9/+cbS0lKkVquFo9GoCHUVNE0nKIqCuhGITuiQYrFtu6VpGm4YBrjT8rZt8ziOg3AXCyZyXddaF1zWenp6mrt3764kEgkDNEMCgYAdDocNSE+VSqW+ubm51JUrVxKGYURSqVQgGAzCtcC4DaIlHZdbVVVNSZK0fD7fqFQqFZqmMzzPL4yOjt78gz/4gxld16WRkRFpvSJM67J46CIIgQ1CABGODQIWXRYhsN4I+EWixWIxLstyMhgM4tFoFIpBOyfHcUAYIMrh+3mItm1HLcvaYVnWnlqttjOfz/eVy2WqUChAauFWT0/P67/7u797LRqNQm3HuglOeZ4nlEqlwDe/+c2pZrP5nOd5ezEM20lRVBCIEhi3+YQD0hBwQA0HRDj8glHfuA0iEu12G2pSIFpgKIrSNgyjxrLsUiAQmN2zZ897L7300u2FhQWqVCpxYBDHcVxaVdVR27aHgVAQBAFRjI4jK5CKrgx5J7JBEAQId9GO43Rcay3LckzTBPKmQHSkt7fXGBsbc1KplAr1IJDOyWQy5PLyMp3P52lFUcCILug4jijLsqBpGgMOt3AdIIKu60oEQWRAmMzzvFWSJLO9vb3lP/zDP4QUjzk+Pv5BJSw6EALbHAFEOLb5AqPpbR8EuvURxOLiYr9t2ztEUbQTiQTULEAKoNNZwbIspEWAeMDJWJYVIAhiwLbtPdVqdTybzY4VCoXg3Nyc0mg0ZgYHB3/0uc99bjqRSECaBUjHf2kh7Tqf3nFraZcYMfV6nf3Od77zmKqqn6rVavuazSaoj4KXCscwDBAOHKIYoDy6VpXTJx1APEBZtJtucWFzrtfrWq1Wg/RIfs+ePZdPnDhxJZVKvf/Zz3523rIsa2Vlhcjn87tlWd5TKpUOqap6gGGYOE3TIDoGaRyoqYWUB3xNgrurf8K4bduGyAfgaauqqkN0AgjH5OSkNTAw0IRaEFVVayDcVSqV2p7nQbQFq1QqgXK5HMzlcsFGo8FBV4phGA5JkpogCI3du3fffvzxx+fD4XDhmWeeAfl1kDBft4jS9rnL0Uy2MwKIcGzn1UVz21YI+ITj9u3bI6Zp7g6Hw3YqlWpzHGRPLCAaJk3TOkwaahls22YEQYD/3Htt2x6v1+tjuVwOzvDMzAxociyNj4+/8cQTT1zCcbw8PDwMXRIfboRrilPh7wQQjrVtox1sP0pQumMkV1ZWAoqihG7durWv0Wg8tLCwsD+Xy+3DMCwCdSfgFsswDOz+kH7okACapjtW9d22WA9MU+AAIgU1FKFQyMBxXCkWi9VWq5UZGBh46+jRo9OpVCr39NNPVyRJInRdp1dWVhKNRqN/bm7ucUVRHuV5vpfn+ZQoigTP8536ka7ng8qfAAAgAElEQVQoV4d5dKMdBBAcIBymabpwappmwxkKhbR0Oq0EAgEwhoPul7yqqlnTNLOe5+V0XZdLpRJVrVY56AySZRlaaA1IXVEUBZEnfXJysvGpT32qSVGUNDU1BcWhIL9+1zUz2+oGR5PZ9gggwrHtlxhNcLsg4BOO69ev73Vd9yBIfPf29rZZloViQwc6MiiKaluWRRqGEfBN0qAcwbKskXq9PlIsFkdWV1ejoMLZarWyu3fvPvfoo49eFkVxBdxWY7EYEBbrr//6r/FvfOMboFJKwyZdKpWwlZUVD/5zh1qK48ePw4YMdvFepVLxTp8+7ZMREB2j33///Ziu6z3tdntQUZThCxcuTM7MzBxyHAfURhmWZSHKwUEUBnRCgHh0CQcOuhtAoKD1lSAImyRJOx6Pm/v27dMTiUQ7n8+Xa7XafH9//8+ffvrpixzHgbKobhgGQ1EUo6oqV6lUwu++++5zsiw/DbLqoij2B4NBKhAIUH4nie/s6qdyoCMGSAcQHvjaP2maVkVRbHmeV2m1WiXXdZdCodDtaDR6KxgM3jp58mQJ8Ic0SzwehxoVMhAIQAdNh/x1DyqbzRLpdBoIHaRr0IEQeOAQQITjgVtyNOGtioAfPbh8+fJB27bB04NOJpMWdKkQBAGFjiaE8EEEzHEc0I8AyW3KNM2ooijpWq3Wl8/nkysrK/y1a9eAcOT27dv39smTJy8zDDO/f//+QjcVA4WavCRJQrVaFRRFEQqFgthoNMCozIHu0Wg0KkciEaWnp8cUBAFUTB1BEKCltBNZWVhY6Gk2mykoVJUkKb2ystK7urraC5kMSAUZhiFKkgTW7jy0k3ZFyljbtiHq0IkwQEspQRBmMplsDw4Oqrt374avdSgYNU2zAqqi4XB4med5TRRFNRKJNIPBoH7x4sWdzWZzzDTNhx3HOcZxXJzn+SjoZPA8D9GUD2XH4V4A4uEbr/meJ0A6fF0QTdPMVqulNZvNerVaLVMUdfPAgQPnDx48eDORSKwEg0HQNYE6DCBdoI1CQNdJF8sOETt79iwJAmMosrFVP31o3OuBACIc64EiugZC4B4g0JXYJi9evHjMtu1TiUQiCBocUJsAKQmIBriuC/89w+ca0hWwkbO6rockSUpAB0culxOWlpbIa9euWa1WK79///53T506dZmm6dvHjx8Hp1VwRWVFUYwahhHVNC0sSVKkXC4noa0W3oOmaUsUxWosFqtCdCEYDKqgZAr+JqByalkWu7S0lGw0GqlSqZSq1WqpZrNJN5tNnOM4LR6Py8vLy1BHAqmO4ODgIAiWAakBcTJSFEUo2nSLxSJoWmh79uypTkxMtIeHh+1kMumAWyxFUaau6y3HcWRRFK1AICAHg8FFjuOqFy9efLjdbh8XBGEXwzDjDMNAK67gt+H6/i1APHyFU1g+P7oBZAPacOGA1Eu5XHbm5+edXC7XKhaL0Gly+cknn/zpSy+9BFLqgEErGo2qqK31HnwI0FtsaQQQ4djSy4cG/yAhAHoRkIKYnp4+puv6qUgkkoxEIqFAIMCDoBZgAW0R3ZoEqtvmCXUNIHHO6bpOQCEj1BdA0Wiz2VwZHBy8sH///plgMNiwbduam5uL1Wo16IKJO44TF0URijwj0GJr23YYIinwNpZlteA0TRO0MORAIGAIgmBAXQaoX0F6A963VCrxtVoN2k9rJEnmGYaRBEFQc7kcB7UkcP2BgYGQaZoBKLy0LIsGlVTHcexms6lTFKWMjo62R0dH9WQyCZLmoLUB2hkQGcEFQaBwHBdAdbXdbregsNS27VHoiOF5vo/juBTHcVAvAueHYmP+feOnVeDRL1b1Uyp+hEOSJK9arbrlcrnTiut53s2RkZFzo6OjlwcGBm4fOHCgnE6noQMGFYE+SB9INNePjQAiHB8bMvQChMD9QaArVCVcunTpKBRDiqIIcuF9oVAoFg6Hw/APObRjQtsnmLYB9wAtCNM0HdCvgM07GAw2XdcFTQjQsMjEYrH3RkZGVlRVZbPZbCSTyYxUKpWhSqUC+hI90Wg0EggEgGgECYIQuzOHdIfabrdVTdPa0KYKJAIiHdB9AsJeUE8CSqAg5w2GZYIg3Hz++eenP/OZz1QzmYw+PDxMtFot9vr169FsNpuQJCncbDYDQFQgJcRxnJFMJpvQhQPpCpIkoUuFgi6QXC7XS1FUamxsLNYDqlyW1avregJkLkCqHDphGIYJcRwngpsreLaA4RsomMLpH76cOjz6X6/tkIH0CnwPj0BCwPgum822QIg0GAxOC4JwgeO4t//yL/9yGbm83p/PBHrXrYUAIhxba73QaB9gBOC/eIhwvPfeewcNwziGYdgugiBGQ6FQTywWA1LAwXOAbNi2DU6xHcIBNQiyLENBaaWvry8TDodzkiRVVFWtUxTVBDXMfD4faTQaCcdxBh3HAVnyGEEQEN0QGYbhIU1iWRaQAThAgAtSGpZpmhq0j3Z9TToFpxiGQXSiWS6XG5ZlLZimOQtFqb/1W7+1Cu6t3efg2WyWymQy3PLysthqtbhWq8V4ngcREgJSNOFwWEsmk0ZPTw+Yr3mtVovMZrN8s9kEQbNENBrtZximH8OwARizaZo9pmnGNU0LQsQkFoux0Wj0Q+8WSI/4lvFrbyM/xbK2eNQnGUA0fPO4Vqul12o1WVXVJQzDrmAYdp7juF/80z/9E3yPbOUf4M8mmvqdIYAIx53hhJ6FELjvCPhtqm+//fZez/MOyrK8X9f1/ZBaSSQSYZqmAziOBxzHAf2NTrQDUiyKomjVarVNUVRm9+7dl4eHh+cpiiqqqgqGYolCoZDKZDL9rVarj6bpXlDoBKVOnudFkiRBHIsC8S2/rgGA8DUyQCALTpZlTY7jTKipgBM6SRYXF4sYhv3iyJEjP/385z8PlvEfFlKuaaeFttQPsf3e975HTE5Ogh8MBp00p0+fXts6is/Pz9OJREK4ceNG7MqVK6O6ru/kOG6QZdkdwWBwJ0mSQ+VyWWw2m+LAwADV19cHOuMdk7gOU+q+FzwC+YC6Dp+I+M6uPtnwiYYsyx1ZdVmWQaEVjhVZlq+ZpvkOTdM/+853vrOACMd9/3igAWwBBBDh2AKLhIaIEOhulp3P69WrV/shElGtVieBcOA4PkjTdArH8RiYnULqxbeBh1RKvV43CoWC4rpuYWBgABxKV3p6esoEQXjFYnFAURQQEuvFMCxJEESMpmlIR7CgmQ4tnjiOdzQq4PQP+M8fxMagfRUKPKFzBdpYJUlq12o1EMRa9DxvgWXZc0eOHDlz7Nix5vDwMFwA9Cf+RxExX03Vj6Ssfe4aXRD6woUL4szMTFJRlBTUahAEMWia5j7btvdqmpawbbsnmUzS8Xgc/E06pMIvEl1bNAo/94kGvCf8DgiHTzaAaIGwF5y6Dp23hgrtxPl8/rYkSe+m0+mf/f3f//0squFAn1GEwK9HABGOX48RegZCYFMhkM/nOy6n77///m5FUQ7W6/XRdrs9bNt2yvM8UNUUgTDouo5LkmSXSiVzeXlZs2270d/fXxweHi6NjY1VOI4jC4XCTsuy0rFYLCEIAqRRIKrBd23WP/z7sLabAzZof0P2ax5AkwM252w2K2UyGSkej1+fnJy8EolEzu/atev8Y4891uqKit2xYun/BDoQD2gzTSaTnKIoASAY9Xo9PTs7e1yW5YegtkUQhHQoFOJDoRDnd6esdXIF8uGf/lyAfMBzupbyHxIN+H1XG8TwPE+p1WqFmzdvLrZarYv79+9//R//8R9vRSIR6FJZN2n4TXXDocEgBNYJAUQ41glIdBmEwL1CAOocCoUCA//ht1qtflmWB3Vd75y2bafBNE3XdfD2gOJRU1XVdrVa7ahkplKp4o4dO5o7d+6Eeovo6urqYcuydoXDYVDijILsOKiA+hEBv4tjbTrCJxywCQPh8J1eIeUCkZTV1VWZpulZQRBAGOvcyZMnz/72b/92DYSw1ktdsxvtoCqVCluv10OZTCaxsLAwIcvyJEmSB0iSnAwEAhFBEMI8z0M7bkd/Y+3pRzT8Og0gVTBvmE83gtNJI/mnoiggdS43m81OhMM0zemjR4/+8q/+6q/mQqGQjAjHvfoEoPfZqgggwrFVVw6N+4FFwLeAn56ephYXF6nh4eEegiD6s9nsaK1W25XNZvtzuRy4pOIgyx0KhUAkazUajeYGBgYKQ0NDKtiZzM3NDS8uLj5pWdYRQRB6gXCEw2EQ5urUPfgkwxfG6tq3d1IQ/ibsF1r6G3SlUtGLxSJszCuNRiMTDAbf+OxnP/v/PfPMMyUQC1vP1lE/xQKGbV0vk4FGo7GzWCw+rmnaSY7jQOcDTO5IOH3y5At/fVTwy6/vgDmt7VrxCQn4uBQKBQlk1S3Lus5x3KUjR46897WvfW0pGAzC3JAJ2wP7qUQTvxMEEOG4E5TQcxACmxQB2HQrlQqogIaXlpZA2XNgeXk5tLCwAEqjRG9vb0cVNBaL1WKxWAP8UiKRCMiHxxcWFvZkMpmnTNN8SBCEFEQDQqEQCG91nFzXFlrCJuzrUsDG7BMMX/4b6jvg60ajYdVqNbNcLq+urq4uh8PhMy+//PJrjz32WK63t7ex3rLeayMduVyup1gspq9du/ZJRVGmBEEY4Hm+PxKJ0OFwGGzjO0TCT7GslTb/qFMtfO8XjwK5gmhOs9mUIVIky/KibdvXKYq6vHfv3vf+9m//FtpiIXrz/4pcNun9goaFELifCCDCcT/RR++NEFgHBHyPlZmZGV6W5cDy8jJ28eJFMx6P4+Pj40w8HsdAfjwcDps8z1sQDTBNc3hlZeVANpt9yrKswxAJ4DguDJb3oih2XFx923gYIqQZPko41m7IflGpLMtQOGrncrns7du3V2Kx2C++8pWvvH7q1KllaMWdnJxc9zqHLumAltnQ7du3Uz//+c+fU1X1k4FAYEgUxcF4PA7tseDZ0pkDzA1O//AjG34kw58rkAzoUIGC0a6HjNRut0uqqi4YhnHd87zLfX19733zm99cBYjWK120DrcEugRCYFMigAjHplwWNCiEwMdHwK/tMAzDfe+996zTp0/DRUC7Az7nHddVON95552w67ojhULhULFYfMp13SOiKCYhwgGNKSCO5RMOv7MDNmE/pQIbtE82oFAUTj/Soaqqq6qqUywWc4uLiyvRaPSXzz///BsHDhxY0nW9ODU1BY6vd104+lF0gHRVKhXhvffei//iF7/4pKZpT4RCoVFRFHeGQiExGAyCGinUtIAr7a8ojvp1HX4kAx79ThUgHbqug3ia1W63G7VaLa/r+i2WZS8KgnAtEonc/ud//ufyr+u++firiV6BENh+CCDCsf3WFM3oAUVgTUtpR4TKr/XoEo4PN/mzZ892CEej0ThUKpU+SRDEkWg0ChLgEX/z9Ts6/OJRv67Bjwb4BAP0KeBcU2TZcZGFjblYLK5C0ejDDz/883Q6vTg8PJx76KGHoFh13UWyunNlvv/974fPnz//uGVZp8Lh8G5BEMZZlo0wDAPtwgTIva/1VIFbBb5f253it8L6Eueu65qu66rNZrOSyWSyuq5fHRsbe3NycvIGSZKFP//zP4f6jXUnUQ/obYymvY0RQIRjGy8umhpC4L9D4PXXXw/jOA4CWQcKhcJTFEU9lEgkBkRRjPkiWb52hV/L4ddwwO/9CAeQDkmSOoQDogJd0zMH/FqgdbRQKADhePvIkSNn+/r6Fnp7e3PPPPMMuNluFOEgf/KTnwhXrlw5qOv6IcdxDrquewCEzGia7gFdEfBVIUkSh/nBPGBefhEpfA2pISAckEqBSBHMBbQ3dF2XZFnO1Wq1RcuyLoOXyqc//el5EFT7+te/jopF0UcNIXAHCCDCcQcgoacgBLYTAufOnYOW2fTi4uK+5eXlJ2maPtrf3z8UiUSg26WzGa8lHrAh+xEOHwc/peJHOPyuFcMwLBAbgwhHNpvNiaL4ztGjR3+RSCQWBwcHV1944YV1a439b9Iq+Pe+9z1IIe1otVo7r1+/frLZbD5M0zRIoPfF43EhFouBayzMEYc5AMGAVBEc/pxhLlC3oaqqpaoqWNNLNaiENc0lsKYnSfJyIpF494knnsgVCgXn1VdfXauGup1uFTQXhMC6IoAIx7rCiS6GENj8CFy9ehVM2JKXLl3am8lkniBJ8mgymRwJhUIga97xMvE3YJ98+BEO+PnaGg5fhXNNSsXQNM3wpc1DodC5p59++o2RkZFFmqYLp0+fBsKxYemH7373u2Rvb2+sXq8n3nzzzSOQNvI8bxTH8VEwoguHw5A2oiCT4jgOATUdYHYHfAOUV+HUNM1tt9sOeMSAjrksy1VJkgo4js9Go9FrgUDgJsMwM9/+9rdBWwQdCAGEwB0igAjHHQKFnoYQ2C4ILC0tgZV95Pz58+Ozs7NTnucdC4VC44FAANpIO8Jf/lz91tiPdql8tGXUb4tVVVUDJ9lMJlO/fft2NRaLnf3iF7/4k4MHD2bS6XRpI7pU1q4L1HJks1muVCqJZ86cGZUkabRerx/QNO0Ay7JJhmGStm3znudB2zBFQqijK98OhZ8g0a4oCkQ1zHa7Lcuy3HIcJ0cQxJIoijd37959Zc+ePRmKompf/epX1e1yT6B5IATuBQKIcNwLlNF7IAQ2EQI3btxgQqFQ4K233hqen58/ZVnWMZIk9/I8D2mVgCiK4Dr7odEZDN2PcPidKmt1OOBry7LAV8XrKnG2C4VCOZPJgNjXm1/60pdef/rpp1cNw6gfPXp0Q7Uq1rTI0q+//npPq9VKZLPZSU3TJkzTHHIcZ0jX9ZBhGEGapsFJFuzsKfCeAaM7MKIDRdF2u63atl3xPK9A0/RSIBBYiEajcxMTE3NPPPFE9eGHHwYpc3sTLSsaCkJg0yOACMemXyI0QITA+iIA7bPVapV/4403oI7juKqqD+m6foBhmLG+vr5IJBIR13al+IJZvg4HkA6fcEBkoysFDiZuTr1eb1UqFbC8X5UkaTkajb7ze7/3e7985plniouLi+0nnnhiwzdpIB3gOothGKMoClsqlYagrmN+fn6y0WhMtFqteLvdjrEsK/I8DzUd4LfCapoG0Q1b0zRZ07S2KIqZgYGBmWQyOd/f3z+fSqXyoVCoOjAwoE5NTTkbmRpa3xVHV0MIbA4EEOHYHOuARoEQuGcIQHtoJpNhzp8/n8jlcvuazeaBRqNxlCCIvQMDAwlgHK7rknD6kQ7/EciGTziguBKiGo7jeLqum4ZhmKVSScrn8y2CIG4Gg0HQqbjy0ksvXX788cebqVRKu5fiWD7xkGUZXHRjFy5cgPTKSKvV6lEUJQ5S7jzPRyiKioJLbteAzjJNs2JZVl4QhPl0On1rdHR0+dChQwUwoIvFYiiycc/uVPRG2w0BRDi224qi+SAEfg0Cvl7HD37wg5CiKIOLi4t7V1dXTzqOcyiZTPYHg8EEQRBgcc/6uhv+JX3iscZBFTIREBlQVFVV8vm8urKyokSj0bdOnDhxpq+vb3ZiYiJz+vRpaIf9X63pN2LhuqSDrlQqjCzLEU3TIpZlxUiSjLqu24vjeApSLYZhDFuWRYDAF8Mwi/F4/AbLsrOaps2LolgfHR3VT58+DekgFNnYiIVC13wgEECE44FYZjRJhMB/ReDMmTOcLMvxxcXFoZs3bx4zTfMgy7KjLMsO8jwfYhhG7EY5yLWKoxDVME3TMwwD6jYgImBLktTunsVarVaMx+Nv/87v/M4v9+7dm7927Vr91Vdf3fBUyq9bY8/zGCAeXWn3YKlU6pUkqb9arY7LsjxuWRYDcwuHw7OTk5NXY7HYvK7rmUcffRQJe/06cNHvEQJ3gAAiHHcAEnoKQmA7IgC1HNPT0+L8/HzP3NzceKlU2lsulw/Ztr07mUzGgsEgRAN413WhsLIjkNVNO3iu63YiG91UilGr1dogghUIBC6n0+lLoVDoxokTJ26Koqj8/u///obImX/cNfE9ZzKZDKWqKqVpWsrzvN58Pj+mKMq4oiiiLMt0IBBY2r179/vJZDITiUSyqVQK0igb1sr7ceeBno8Q2KoIIMKxVVcOjRshcJcIwAY8Pz9PLy8vB1ZWVlKZTAYiHdDRsScSiQxzHJe2LCvkuq4IzrOgVaHrOqhvujRN2zRNOwRBKDiOq+VyuZrL5SrJZPLdZ5999u1oNJrFMKzw1a9+dUO7Un5TCCDVUiwWe0zTTObz+ZFmsznebDZDrVZLEEVxZdeuXTfj8fiKIAj5vr4+qD1BhOM3BRu9DiHQRQARDnQrIAQeUAT8Wo6zZ89CfUOgVCpFlpeX++r1+nA+n39YVdX9ruvGXdeFSAdl2zZoVkBqBCzv4bRTqVSrv7+/2Ww2F/P5PGhVXD1x4sTVcDjceu655yAVsWlVOJvNZtQ0zfitW7egkHRMluWooigBnuezIyMjtyORyEowGMwODg5C/Qk6EAIIgbtEABGOuwQQvRwhsNUR6KYaqJmZGRZaRX/84x/3/uxnPzshSdJhiqIGMQzrUxSFNwyD5ThOFUVR7enpwXt6erAdO3ZIIyMjbUVRZqvV6hzLstf37dv3/qOPPgqb9KYusKzX62Fd1yMzMzM7gXBomhZXVTXC83x+aGhoJhAILFuWtXr06FEk8LXVb3I0/k2BACIcm2IZ0CAQAvcPAT/SMT09TaZSKerMmTPBxcXFEVVVxymKgijHnnK5HIUoSDKZLPf391cFQeB4nmeDwaATCoWcRqORyefzGc/zLo2MjEyfPn0a6jY2bXQD0K5UKkEcx0NXrlwZkSRpzDAMUCGN8zxfgO4anueXSJJcPnjwoHL/Vge9M0Jg+yCACMf2WUs0E4TAXSMA5GN+fp7RdT3ZaDR2VCqVY+12++DKykpPvV4P7ty5c/7gwYPLjuNELcuKQOcHhmF0sVgsZDKZPI7jFyYmJt7dCoTD8zxBlmXx/PnzoM+x2/O8PgzDEizLgkLqHM/zi7FYbGlsbEzeCIfbu14sdAGEwBZDABGOLbZgaLgIgY1G4Mc//jGbTCZT7XZ7h6qqR1RV3beyshJpNBrs0NDQpZMnT95ot9tp0zQHDMMI2LYtZrPZ2sLCQpWiqPdOnjx5/rnnnoM0xKZOqXTJEvOf//mfuxRFmaQoKg3pI4ZhyiBlDnocoiguHj58uIVhmL3ZIzYbfV+g6yME7hYBRDjuFkH0eoTANkNgLeGwLOugpml7c7lcqFar0YODg+defPHFi9lsdlRRFEi7gC9JeHV1VZqbm2vzPH/xueeeezeZTCrDw8Oboh32f1oez/NIcI3993//992maR6gaXoHQRBphmGq4J/Ccdx8IpEA/5QmhmEmIhzb7EZH07nnCCDCcc8hR2+IENjcCADhCAaDKZIk07qu79M0bTdEOKrVKpNOp988ffr0hZWVlRFN04bBBM2yrODy8rI+NzdnBIPBKy+88ML03r17JQzDNrV+xVrCAfNkWXa4SzoaOI4vkyQ529PTc/PYsWMNDMMsRDg2932LRrf5EUCEY/OvERohQuCeIgBusrZtJ1VVHYCNWJbl3aurq9Farcb29vae+fznP38eDNFUVd2haVrYNM1QJpNxlpaW7EAgcPXTn/70pV27dkEaAgjHpi0c7RIO8vvf//4uTdP2cRw3wjDMsOd5YEmfpSjqViKRuPrwww8D4UAplXt6F6I3244IIMKxHVcVzQkhcBcIeJ4HYmA9tVqtv1KpHG61WpP5fD7WaDToVCr1xiuvvHKuWCz2a5rWV6vVUpIkpVZXVx04OY577/nnnz9/+PDhNoZhmz2lAmJmxH/8x3/schxngqbpXRRFjWEYJlmWlcNx/P14PD598uTJ+mavR7mL5UYvRQjcMwQQ4bhnUKM3QghsDQQuXrxIp9PpaLVa7VtcXDwqSdKBUqkUa7VabF9f3xtf/OIXzzUajTiIZmWz2XSj0Ujncjkvn8+7PM+ff+aZZ946fvw4dHZA3cOmVejs6o/gP/rRj3a5rjtBUdQeiqJ227atGIaRpyjqeiAQuDg8PFzNZDI2sqTfGvcvGuXmRQARjs27NmhkCIH7ggB4rBQKhUilUuldXFw8LMvy/kajkdA0Tezr63vn2WefvWhZFmeaprC6ugpRjv5isUiWSiUiGAxe/MxnPvNuJBJp9fT0gOz5Zk6pQISD/OlPfwokY7/neXvhtG1bB4t6iqJuQlfO0NBQASTc6/W6MTY2hmo57stdid50OyCACMd2WEU0B4TAOiIAhCObzYZKpVJyZWXlkCzL+1RV7TVNM9zf33/l+PHj7xME4di27a2srPQ1Go3eYrHIQFFpJBK5PDU1NT0wMFADefPNSji6Ymcd2/pr167tVVX1oG3be0HkDNxvdV1v8jw/MzIycjWRSGQZhqkJgtCu1Wo6kA6ky7GONxy61AODACIcD8xSo4kiBO4MASimrNfrYi6X65mdnT2squoBTdPStm3H+vv7b+3fv3+GJMkWTdPtlZWVgXq9ni4Wi2ylUmFDodDVJ598cjoYDNYGBgag22PTRTi6qRRSkqQgFL1euXLlgCRJR3RdHzNNc6eu656maWowGFwcHh6+2dPTswzqo6FQqAaRm0AgABojUJ8CvjLoQAggBO4QAUQ47hAo9DSEwIOCQHdD5q5duxabm5s7qmnaQV3Xh1zXTaZSqcWRkZGlQCCwKopiYXFxcbhWqw0D2SiXyxwQjlOnTl2Kx+OVc+fONV566SVns+DmS7hnMhkGOm5Ikky6rgv29AclSXpIUZQhXdf7dV0nNE0zA4FAdseOHQvhcHiZYZhViqKKOI5XcBxviKLYPHDggI5hmLuZ61Q2C/ZoHAgBQAARDnQfIAQQAr+CQJdwMNPT09G5ubkTuq4fdV13iCTJVDQazSeTyWwoFLoxMDBw+9KlS/vq9TqcZKPRIIBwHDt2bJpl2U9/B5MAACAASURBVPK+ffuqOI5vGsIB7b4TExP02bNnE7quJ0ql0k4QL2MYZhdN0+MYhiVxHI9pmobLsuwQBAFplZLneWVd1yuO4xThZFl2ZWxsbP7RRx8tFwoFbXJy0kS3EEIAIfDrEUCE49djhJ6BEHigEOhGAqi33347urCwcMo0zYcpihomSbIf0gqhUKgSCoUujI6OXnrnnXeO1uv1o7BBt9ttMHK7sn///ulwOFzYu3dveTMQDj+yMT8/H3AcJ7CystIhGoVCYW+r1ZoIBAIDoij2sSwbZFlW0DSNaLfbnmVZhm3bqmEYbcMwWrZtlzEMy/M8fyudToO42aLnebWHH34YzN1QpOOB+pSgyf4mCCDC8Zughl6DENjGCHQ3aPKHP/xhpF6vP+Z53gkcx8cJgtjBMIwuCIISCoUWE4lEZnl5eUetVtthGIZqmiZY118eHh6eFgRh9aGHHgIzt/ta59CdCydJEn/hwgXwfukHF1zbtneZpjnsuu4wRVFRkiTDLMsyDMPQpmniiqJgjuPA2C1d101Zlg3LspoEQZRt215RVXWWIIiZsbGxmVOnTuUoimpvdin3bXzLoqltEQQQ4dgiC4WGiRC4lwhAWuW1114DwvG4ZVmPep63B8OwUYqiMIZhPOhAicfjUrlc5qvVquC6bsPzvCbLspdTqdQ0wzCZ3t7e5fvZRtolG0QulwNX2+i1a9f2yLIMXSh7oBuFZdkUwzCQRmHByI2maZxhGMyyLEzXdczzPAzHcUxVVUySJAwIFYZhDUVRyuVyGdIrN/fs2fP2yZMnb5IkWTx06BDIuXvbrabDwzwcu2M1FRzDP8az7+U9jd7r/iOACMf9XwM0AoTApkLAbxl97bXX4vl8/inHcR4zTXMcogE4jlMEQRCBQEAPBoOGYRiUYRi0bduSaZqS4zi3TNO8GQ6Hbx08ePB2OBxugr37/ehWAcXUUqnEXLp0CWTYh8ER1rKsCYZhhsAzhWXZMMMwQeqDgwRyAadt2x3S4bpuh3QA+YCIh67rEO3Q2+12q1qtVnVdXxAE4SrIuUcikat/+qd/mttuiqSde2F+nsHMMI0xJIFREmiX/OoRCrlYzHGxgu1iiuJg2ayDTU1taqfgTfWBe4AGgwjHA7TYaKoIgTtB4Lvf/S75+OOPc1evXk2urq4+Y5rmlKZpI5Zl7XBdl8EwjOZ5HhMEwYOIB0EQUO+g6LoO51Kr1VqMxWJXjh07BtGOXLvdLh89ehTSE3f8f/KdjPN/e46fSikUCuLZs2cPKIpywDRNEPfaFwwGk6IoJiCFwrIsxXEcDvNxHKdDNOARyAY8AvkwTbNzAumASEer1dIqlUpLUZSc67qznuddDIfDP/uHf/iH29vJc6WD4dmzJJY+IKitkiiwDmXoOu0xjGfoOoZxH6wAIwq2R5G2Y5BWkCBMjKJM7FvfMvFXX910LdF3e1/d79d372sgxvfss7Sec0aEYz3RRNdCCGxhBCCNUigUuGKxKJbL5WSr1RqSJOkxy7IexnG83/O8XhAFc12XBpJBEARG0zSkWGCjBnVOQ1XVgiRJBc/zQKvjliAIc9FodCEej7d27dqlTkxM3BMTNJhLq9UKVyqV2Ouvv/5Io9E4EQ6Hx0RRHAuFQmFRFEMEQYA9PQlkQxTFDrkwDOPDyMZawgFRDk3TOukVWZatdruttVqtUq1WW9Q0bXp4ePj1V1555TpFUfL4+LixVW8Dv2AYKxRoKZPh6GZTqC5l+4xGq7dcLIRb9VpQURRcNTTMwRzHIjyH5nkFEwU1mUrVdx/cXxMSA21xzx45vGMHdO8A0YROJRTx+F9uCr+wuds5Cvvy2tN/Jd1ut1nXdV3Lsuyenh4QoAN8oWB5S5A7RDi26l8GNG6EwDojAB4qvb29oVqt1rO6ujomSRLUPBwF2W+e5+MMw0QdxwHCQUIkAP7r5ziuc9q2bYNCpyzLLUmSGqqqrrTb7SVRFK9OTExcTqfT0E5bO3DgAGzGG775QJTm+PHj4Hjb96Mf/eiparX6VDqdTieTyYFQKMQFg0HWtm0c5iEIAhYMBjvzAUIBaRQgU0BAfBIChAPICJy6rru6rjv1er2+uLi4LEnSpX379v30y1/+8mXXdauTk5PgI7MlD1+DBSsUBCOXCzn5fKx0a36PXG/sKq2s9DbK5ZSsqbiiyrjlOaaJeSbF83UyKDZ60wPL+44dW46NDldjB/fXuUCPilmWgbVaBjY8DL46W2JTvNcL50ctwEgQCHD3Eb6G/dlPYUEhs6CqapBhGJumaR1Ifjgc1qCweat0SSHCca/vLvR+CIFNiABsNNeuXeNLpVK/YRjQeQIpiH2gUUGS5AjP8wGWZUX44+i6LgEbNZwQ4YATNmHDMFxVVTVFUdRms1mqVqsF0zRnTdO8FQgEZp588smZxx9/vPnmm2/qGy0IBmqpFy5c2CHL8s6FhYUnJEl6MhaL9QaDwb5gMEgHAgEgTp1oRrcQ9sMUCiwP1HL4KRYgImvIBpAST5Ikr9lstiqVSs6yrCtDQ0OvHz58+BLDMLkXXngB7Oy31OG9+iqB/Z//Q2OtFtdcXY1K1UJ85cq1HUq5toMzvSHK9oZIx47hjhNVNRVTNBV3ccx2cMymeF5mREE2MLdqeF7Z5bgSFo8UI8lE7tAjj2VT4+MSBuqs6TRsjBtONrcK8H5RczabDTuOE8ZxnMdxXOiSegrmAYQXCL5pmpD6Y1mW5QmCsEiS1EAnhiCIuuM4kN5rj42NbWqzxM7naqssDhonQgAhsDEI+H/4zp07F2o2m+OyLE80Go2HPc87FAqF+gKBQEIURajboP1CSp9wQCQATogMdAsrHV3XbahxKBQKjVartVKtVjPguvrZz372raeeeqqQTqeljW6XPXPmDNVqtXZhGLZbluUpy7KmeJ5PMgyTEkURhxQKkAo4/DnB1zCXjxIOP5oDUQ44oY6jXq9DakXWNK2EYRjY2P+sr6/vPZqmF7/yla+A4NmWyrEDQcPm50Wt0Qhbi7O91eWVwdl3LuxvlioTguX2Ci6W7BGDgQjPi6quYZqhAnPwPIJwKZ4zSYE3i82WslqvKBbL5rBoaDXa13v90ec+dXnHoX0VLJBoYwShY+k0SMKjSAcUNHke3GzU6urqII7jg6ZpxnAchygiA6fnea7jOJBBYWzbZjmOo+gPDoMgCA3H8RJJklmKoqD9vNTT0wNdVJtaDwYRjo35G46uihDYMgjA5rxv3z5+eno6tbKycsS27UMMwxygaXp3IBCICoIQommapGma8KMCkHbwD9i42+125+ymGzyIciiKolQqlXwul1vlef7C0aNHf7lr164MwzDl559/fkPrHCA9ND8/v5+iqP2Kojxu2/ZjgiDE4GRZFmdZtpM68dMnQDRIkuwQDv/nQDQgsgGPa1MrsixjzWYT5qu2Wq26bdszgUDgXCQSuSiK4o0/+7M/y3b/k9/0G+sHZHOaqr9b5sm6kVDy2d6VS9fG5VJ5zKjWR522sjPkkTERJ6IRTmBCLMdYtonZkFJzHA9OjKIcj6IcyTLNlqEbBkWVdY4u2SyzYHHcXKCnZ/bg00/P7n700Tq2sqLgTzxxX7VZNsMHE8hGo9EIYhgW1jRtt2VZu0mSFOHEMAzSJBp0fuE43jJNE+o2eIqiIJ0Ssm0bnJqBkLQcxyl7nrcYDodv9/f317oeP5tG3fejWCPCsRnuPjQGhMB9RGBubo4F8atbt24Nz87OfsJ13eOxWGwsEAjsEEUR4ridfgTYiNemISAV4W/OrVYLujc6hZVwQgTj/2fvzYMkuc+ywV/eWZV1d1V3V9/T03P13JfuY2RJliUZ2RjL2NhBmMN8BBsmWIglCPgDHMERYAxs8Ae7sB+X7bVBC17bWgSWZMlYB5Lm1Fw901d1d1XXfWTlfS9PqXK2EXixPs1IY1TlSPehmurMt7Ly9+TzPu/zgPotl8vVpaUlGGO9Mj8//53h4eGr6XR67WMf+xguqjfkgUX0qaee4mVZPhoEwVHTNO/0PO+OeDyeiEajSew3NrRMsEH0Ch0KAAc2HBN+HwpFw8mVEICAyQG46nQ6VqvVkk3TLIiieDISiZzMZrMnf/qnf3o5n8+D3r7pF9bgb/+WIXfdJeibryfdpfJ0e219++KrJw8pldpezrTygu2OpGg+lmBYKc4LVIzjCPED0EJENy2imSZxA0LcIAhcnvM9jvVViurIJGi1fLtWceyKkEq8cvdjjz5/9KETRcKmOmR+3vlBY4Cu54kaGuu1Wq284zjjtm0fBpsIUM8wDAtPF47jyjRNlwRBKILt8H1f8jxv2HXdvKqqI7qu43sH7RSGYS4mk8l/SSQSiByAfuimre8AcFzPM2nwWoMK/ABWYGNjI1KpVPLFYnHX2trafa7r3ppOp6fi8Tg0D2wkEun1k/HAnT4W45ANCEdIQ6ABvUPfOAvCSr/VajUrlUrNsqzzjuOc9H3/DEVRZ5544gn5RpUKF/Tnn39eqFQqt8ElFRMqpmnimGLYoDkB4AjbQuGUCtgNsDXhSCzYDRxXyHLgWAFGQiOwVqtl1et1RdM00NrneZ5/LZlMfgfjsU888YR3o3Uq16N+mDoi6+fj5ddOjWyePLtfr9b2aevFPX5X3ZFmuUySZtOCHwhiQHiRpolA0YT2A0L75I1xYcvpAQ7PJyQQ+ICIQqAQYsjE16qm0SzqWp1Nxl+du+2W70zNzy8L09OVqW3bNPLEE+57dWwW7atiscibprnbdd09kiTtZll2N8dxNsuyDk3TKwzDLAmCUGFZtuY4DkcIAauRDIIgparqtGEY223bjpqmSVEUVWBZ9hwhZDEajRZmZmZuWgO6AeC4Hp/awWsMKvADXIHnnnsuRgiZqVar+yqVygMAHIlEAmBjKB6PU7FY7BrACAFFeLhhu2Er+4Hvm80maTQaaK10DcPoYHy0UChc0XX9u4IgPPPiiy8idfWG6BxAVz/55JOiaZp3ua571+bm5vFut3tsZGQkmsvlomA0ADpCMSj0HIlEogc2QnYD4KI/kXKN6cAxA6jg9+12G8doVatVVVEU3I1epSjqVYZh/vGrX/3q+R8Ux9Hg4kWeEC2z+MJL00svvHCXXW8c49rKTMR2JyYSiURWkmKUbVGUY1O06xPa8wnrE8IAYABluBDevkF6UIJIaDFCFCrwOp7vlXStvdrtNKhk7PTwgf0vZHZuvzy+99jq+N3HOiSXgwbhpqX+b9THORw7XllZiSqKcmufTQSTOMkwTJfjOIAFjFe/zjBMm+M4AHNMrgB0cI7j8Kqqwpb/gKIo46qqDvm+36RpepkQco6iqNcOHjxYuVm1HAPAcaPOrMHrDirwA1KBL3/5y2mO4/bqun5E07S7CSFHYrHYkCRJSYyMot3QN/i6xgqErZTQlROHigU7FFhC44BFWdd1mIEptVptbXV1dclxnO8eOXLkn/7kT/6k3Kd+r7vOAYDjW9/6VmRzc/NB13UfUFV1v2EY+2OxmBiNRiMAUNjCB5gNHF8oIg1BRzgWGwKT0AAMrAd0HLIsm7VaravrepHn+Us8z59Mp9PP/dEf/dHlm13DEQqFySuvSLZcHFs88/qOS88/d7fb7ByfEKXxHMuNiJ4viJ4ncBQhHBWQwHEIcVzCBRThfEJonyKQfwZeQAI3IAHHk4DjiEbTgUpTQd11upuW2VZZZlGJRS/w2czpvXffefLYRz9aIbOz2g9Cy+l6f4RDF99isRgrlUr3eZ53z/j4eBYPiqI2EQ5I0zSs8i/6vq8KggAhKBhGAcDDtm1MiI27rru92+3O6bq+Xdd1V1GUquu655LJ5HfHxsbW8/k8xLk3HaAbAI7rfUYNXm9QgR+gCuAC+MUvfjGHRNggCGDwdQvDMHsBNiKRiBSOvWJBRhslbENsFVbid1ist06roO3Qn1wxVVXVa7XaRqFQWGFZ9rv33Xff0z//8z+/kU6nb8iiA8DxjW98QyoWi4+5rvtBQgii53d4ngfxnZDJZEg2m73mIQKtBvYVx4BjxCM8vq3gA7oNMDcAG33nUaPZbHZs2y4kEokz8Xj89PDw8Gs/9VM/tTwyMoIL/k2r4ehPSHDaK8+m/I317cvnLuw9961v3eXL3SNHJ2dGphPpoW65TBmtJhWLiiQa4YlnWySwbSIENOEDmrCEJkzAkMDxCLF9CAeISzPExJg0x5MuQ2kdmlJKllld0rqbflR64cj73/ePD33mMwViGAp17BjGZN9Tjz7gEJaXlxMbGxsPB0Hw4OzsbHRqaioaBMFVQsgVmqYXCSFLhBCTEGIbhiHSNB3pe3LAcC9BUdRQp9PZq2ka0pqj5XJZcxzn9Vwu9+19+/YtF4tFde/evTBeu6keA8BxU70dg50ZVOCdrQAugH/5l385gtZDEAS3B0FwDP3keDwei0Qi0VBgiYV4q74h1G6EDEeYQwJBJRbkUHDZ7XatvhV4qVQqQVz54qOPPvrMhz/84TXLsjrX66IY6jbQ6261WklN03KyLL/P87x7DcOYcl13kuM4geM4Ee0TbNBuYAvFoCFoCjUcW9tGIasB5gbPRz0QXa+qatN13SVJkl5NJpNn8vn8hR/6oR/ayGQyaBm85QV1iwlUjzTaagd/PVtQwXPPsWTvXrH26neH9dWlA43V1YOF1147FnS683uyo0PjUixptlrE7nYIx9OE5WhC+R6hfZ8IPkWEgCK0RxHGpwhxfBI4AXEBOCiaWOwbgEPlWbPDMkZB7bYvNOtNTxSfv/UD7//aB//bf1sigiBTN+GCeKM/fdDMFAqFrOM4o51O54EgCO6dmJjg8/k8FwTBOZqmz7muC2C+Ehp6GYbB0zQNhgNAOBBFEZMsiUajcUDX9dtrtVpqY2MDxnvnxsbG/vHAgQOLyWQS+UVv+fy70cc/ABw3usKD1x9U4CauABa4P//zP88HQXCP7/t3OI5zlGGYnckk3L8ljOL1Ftew3bB1EQ4FpKGYEv9tK+Doax0s5Jy1Wq1yrVZbj8fjLz/yyCPP3X///Qg+q18vG3A4i05MTCQty8rUarUZZL/oun7AcZz99Xp9RJblkaGhIRFbaMceuqRu9d7Y2hYKR2bBfmACB19xTPj3aMmwLKthLNH3/SuCIGAs9szY2NjKoUOHKqlUSqco6i3fYV5rdfz7c+a6+isEwUmOyLlY8ZnnJ5uXF243KpVjyvLKbtKRt+W5SHKIYWOs4xDadYjtm8T1LSKwDBEYhvA+RXiPENrxCWX7feNyOHrRxKMYYjIsMViWKBzrdDnOXuy2lTPlsuJHxWfueviDX33sMz9xhcTj7fca4MB7WygU4HC73XGcnRRF3UEIuSWbzdLoqPi+/xpN068SQlYJIQXoMDRNQ1YiggUZgA1gDtwIEELi9Xr9oK7rd1ar1aG1tTXKNM2zo6Oj33zwwQfBlOD8u+kYtgHguIkXg8GuDSpwoyuAi+CXvvSlUd/373Qc53ZYmRNC9qRSqVgsFusBjlDfELIYoQtnCDj6boi96Q6wG30/jt7ijNHRZrNpVqvVZrFYrMfj8Rc+8pGP/MMHP/jBRVEUa28XcIStgUKhEFleXh62LGtUUZQZ0zRnarXadlmWZ1VVTcASGhMqyWQyJooiTMxYiEexhdMpAFY4VrRLwNDgePAAuwGzL3wFuwGR6ejoKEAHWkINCEY9z3sZd6e5XK6wffv2cjQaVXK5HEZ/vydQCMcj0Zu/cuUK32q1OF3XOdu2OSGVCgRRDAjRSdu0KI5EDCGf10/MzHinCCFHCcHO9Ragt8J8XAM05bJAWCvRfOnUdOPi2XuMSu14d2V5e9BsTwxRbCxJMVGR+IQnPrE8kzi+Rfge4KB7YIPDaIqFVorXAxzQcgBseDRLDJohGkOTLsu6MsvYS92Ofq5WVYNo5Jk7H374//zApz+9EFXVFnWDvVhu9Gfnrb5+6Obred6BIAgO8Dx/jGGYQ9lsNshms34QBDiHXnJdd1PTtDLsyz3P64FWiLfRUtF1nYEOiRAiNZvNg9Bclcvl3OLiImOa5ulsNvt/f/jDHwbgGGg43uobNHj+oAKDCtzYCmAB+sY3vjFsmuYtmqbd2mg0bnNdd186nY7HYrHeREcoGN1qjhX6cYQBZ2FrBWADi/MWV04TLZW1tTV9cXFRj8Vi3/7Upz71xGc+85kF0zQbbwdwhAv2+vp63DCM1PLy8qSiKHBtzFuWNXb58uWxYrE4BnMDmqYBMNKCIKRTqVQ0nU5HGIahQs0Gqhz6cQBwAFyEQGpLPH0PjEADMjc3FwwNDRmCILRgvCTL8knTNC+k0+nV6enpEsdxnbm5OaUvjP0PxXt9sCTIsiyWSqU4jKBM00ReRlSMxdxIJOJavkWblEdFOaE5snO6ziREJ0WyvkGI1yTEWyHEf/wtuEv2/ubSEuaCI0QIkuq5c9s6Fy6c0MuV482rS9NOrT6WIUwkTigxQhMiUD5xA4d4gUtYhhCOoQjn+IR1AhKYDvEtl8DjvAc46DcAh0bTRGFoItO026Zpe1WRjQvtpkZJ0WeOf+D9X/nwT37qUrTrNt+LgOPKlSsSXHw9z7tFEASAjvlcLucNDw8j1PAFmqa/a5pmW1GUjud5bZ7nW5lMJjx/kNQsmKYZEUUx0mg0wHDcUyqVhhcWFjhN006l0+m//+QnPwnAAS+O6y7IfrtXowHD8XYrOPj3gwr8AFcAi/azzz6bQeuh0WgcKRaL99i2fSgej6djsVgcbQeO43oL838EOMKx2PBr6DgaLtaWZRmmaerFYlFeWFjosCz77COPPPJ//dqv/drS4uKicuxNwsE3tRRwB0/Bs0AQBNDKFGjlXC5nPf/888GePXuEer0e63a7uXa7PdpqtSYwKui6bsK27Xin02E7nQ7jeZ7iuq4aBMGeIAh2J5PJdDweh+so8imYMII+BBwAUQAWIYNjWVZgWZan6zoobk+SJGdyctLM5XJyOp2uiqK4YRjGouu662gTRaPRpuM4suu6SjQa1aDngL8CknL7ugzmhRdekBRFkUzTTGGjaToF10nP8yTXdWPws8aki0sFlBe4lGEarbbcaURFScmO5LQIH2tl5+Ya7z9wwCZvUB54/r9jU7bUEzbaNKlWYUAiEMuSiGlmlIWL2+rnL9yrbW4e7aysjnuNZi7HCUKKYXk+wESKTygmIBQNsy+HEN8ljO0TxvEIZiDgyYGXpQjTa6lANKrSFOlSFJEZ2unQtFXQVfVSuymTWPS52x955IlHP/6phehIt0ntuLFuszfTxzJ8H5aWlgA4jjuOc8xxnIOEkH3T09M4nwAQXkFLxXXdmqqqDUJIOwiCdjqdBuBAoXuAA+eJ67qZcrl8UFXV20ulUmZxcREg+VQ2m/36Qw89dHVkZAQGHYMplZvpJBjsy6AC7/UK4EK4tLQUVxRl29ra2v6LFy8+oOv6rchPiUajqWg0Soui2AMcIehASyVcjENfjnCENJxOCcEJwzA6IttrtVp5ZWVlw3Xdb8/NzX39537u50pzc3P/7i4szJfoL8y4YLKqqsZt2xYVRUGWhMvzfAfR3MVicajb7Q6vrKxMy7I82el08vgZoEdVVX90dLQyMTFRMQyjUKlU1tfX1x8yDOMhURTHeZ7PDw0NRYaGhgRd1ymwMmByYHn+Zj8ORIHbto1IervdblsAEjzPt5PJZGV6enotn89XkslkW5Ik1QNaIegmWXoQBEoqlWrNzMy0M5lMN5vNosXCtttt4dSpU2OGYeTb7faYpml5iqJS2AghABsxx3Eo1LanEyReAHexTrfblWJSbWR0pBqJSgszoxMXHnroIZ2UCU3yvQj471XPnocDkWWYjwiE40RSrSaIqg61Ll7cvnn6zN1qqXRIWS/liCynJ+IJNieILGUZhHFswosc4XmGWIZGHFMjlOMT2vEIz3CEYzlCsRwhDEdcQvV2oksR0qUJkRnG7rCMuW7orctyq07FYv9820MPffPuT/zIYjb+ngQczMrKCkAm7PYPVKvVo4ZhHNq1a5cL8TRFUedpmn7d87w1hmGg4YBraC8fpQ84MB4LLw5orqbW19cP1Ov1Y+VyWSoUCqZlWadnZmb+4dFHH70ymFJ5r1/ZB8c/qMC7VIEtkw9bpx7wfW/DWB2mOk6fPr3r7NmzH9A07c5IJDIqimI2Go0yfXahx3BsdeOEhi0ckw1bK2hFAHREIhFfkiQvGo12JUnCWlmqVCprQRC8OjY29t25uTnE1WtHjx7FqooLKu7AufX1ddEwjEipVOptlmXFYEmOFE3HcVgwDY1GoxsEgTM3N5cEU9FutydkWc7X6/VUt9uNBEFQZ1m2Oj4+vnL8+HEo/suTk5OVz3/+8yc0TTuhKMpe27b3JBKJOMSxvu/3YurDsdi+QDZwXTdwHCewbdsGU4NsGFmWIRSt8jy/lkwm1+F5sG3bNnl4eJgGY4KcC4qiWJZlA0EQHFEU4aUAhkXBa2DE0bIsybbtcfgpYPFwXXeU47gEz/PxIAiiSA21bZtyLAe9igB2ZIqmGrIs6wzF1AVRqAauf8WS5QuJRKL84IMPNg7ccQcWJps8T3xSJwF5vHeygdHgSTQakTc341q1leq2mslOvZZwNTXJ6EbGbzYn3Gptn9tqbreqtRSr6LHhaJTL8gLLw/Y98IjAM4RjaWIbWm+jvYAwnk84jic8xxGfZkhAMQRvpB0EPcAhUwHpMLTVBuDQ1fbFdrMZRCLP3/mBh//+w5/96cWY/d6aUgnbf41GI9JqtWY1TduxsLBwV7fbvW3v3r1kfn4egB4gY43juCWe55eCINCCIABI9Xie9xzHibiuKxmGMQ6NUqlU2l6tVuc6nU7Qbrebvu+fnpiYePaBBx5YHkypvEsX28GfHVTgvV6BLeLE3h1zvx5vUOxvbLyu69KTTz657fTp048YhnG3IAgTgiCMCILA5tTyXwAAIABJREFU8zzPhmFtIeB4sw34VoYDoCOVStnZbNZKp9ONTCZTdxyn0ul0YGy0BJFlPB7fGB8frxw/fhw6B6xV6EEjrRbjfqn19fXhcrk8aVlWjqKoOMKrENHd97/A3aA3PT3NpFIpQVXVjKIoic3NTabVatkTExNnDx069LogCCvDw8OrLMu6o6OjzmuvvTanKMqOZ5999u6NjY17aZpOIxArFotRGJPFMYatICR12rYNe3ZX13WADQAGtEna0Wh0ZW5u7vXZ2dllgJmhoSEvEolkGYYZ8jwvBfAAR9NoNIqJBAqJn57nGZZl4bVipmkmDMMYsSxrBBk2DMOkJUnC8xFPjhFIznVc4jg2xVCUzxASyN2u1Wm1TcvQkd3SMU1zU++qG1JUOnvnXbe/+sjDDzdIImGTIvGISXzCEorEGhzx/SjR3FSnXB2pVUsz7XJlrF4qZtVGI+3I3SSl66mIbQ3xlpkOZEVidSOSohg+QbNcSuBIguMIQ/mEDryeD4fvWIQN4ET1hmdJbzzY94nj+cSA7XsPcAREpgjp0MRq0ZS5rHTVC42G4grcP93y4Ikv/sof//dFknldp6j3TojbltYW3263c9Vqdfz5559/SJbl+/fu3Svs2rULeUZdnudlQRAWM5nMFc/zNNd1EUPfszzHueV5HtqHY7Isj4PhKxaLaZyToihi5BwtlRfuu+++jYFo9L1+1R8c/6AC73AFkNlQKBQ413URZMYnk0nKdV3oECgkvzqOA/0CMzQ0BIDgvfTSS7kLFy7cr6rqHYZhwChrCosmQAeYELQ7MBJK0zQVtky2uHFC5wCxqKdpmh+JRHRso6OjpR07dqyxLNuEGC4IAkx11GiabjAM04jFYt2RkRFcVEVVVeGdkQPboqrqGDIjEFjFMEwUpl2apsFpEeODPsuyfjqd9pH82mq1Ijg+VVUtx3E6s7Oz33n88cdf5Hl+w/f9zUgkIoD5qFarE67rTnzzm988trKycgxABSAnmUz6mUzGxbGAncHr0zSNO0qnz27IhmE0bdtu2LZdS6VS63fffffio48+WgJ702q1qM3NzWEsBoSQIZ7ns/F4PCsIwhBFUQnoMjC9YxgGA8bGcZwYYsgJISlBECRRFFFkjud5DuOPmFoJfL9nHY6iU54XqIrqqp2O0wM/imLoutHUVKXBMdyZkZHhl2emxgt7DxxobJ/cYypdJaBdi3UsQ9A0JeXpxnC7XJmolkrblXZrwpDltKl0k56iicQwRMF1ONGxeUY3Rc6yRckPIpJPiUMRkUqKPM0SnzCBRyjXIcRzemADW/joAQ7fIxY8OCAWJQHpgGhxbavi2EbVcxol1636gvDMgTtvf+J//t0/LJCbVGNwIz+iYbtQURSMtA59+9vf/oBpmveDqZuenkaooM8wDM5thB2WaJpGOxKfDbTKHMMwemPfzWYTrF6mUqlwpVIJ7c61ycnJ80NDQ+dTqdT548eP1wai0Rv5Tg5ee1CBQQX+TQWwThWLRdD3YAcgrET0NR5YSKEPQHuCwdrKMAzYiKZhGGhpHK9UKkcvX758uNVq7U4kEiISY/splmgVAHT0AAc2gIx+yJmv63pgGIaFhb/b7artdlubnJy8etddd13MZDIwIrJFUbSSySSit51ut+tKkmTs2LFDsW071mq1xtvt9ni324Xwc5Sm6RzLsmAM4BAK7UNP1yCKYsBxHBwXey2PjY0N5Lb4yWSym0qlqhMTE08/+uijz0cikTohpIULNU3TyQsXLsy22+1t8OXoaz9gmJTgOM6KxWI6RKGdTgfHBp2ITdM0hHeYRKlLklRkGGazXC5XaJpuve9971Nvu+02sBZOf2Qx2m63ETWeNQxjVNf1KZZlJxOJxATHcSPNZhM6GQm0ONiaRCIBi/WIJElMJBLpvQ94z97AFx7F0DRhKLrn7BnYbmDqemDpRmBomqdjU5Vut6t0fM9dYTn2cjadvnDb7XedP3z8kGy1VFrXNMFRdKnbrOe6HWWyWixOFhYXp7Vud1hg6Cjj+0JgWTRyUohp+IxlEd52RMH1xKgXxKI+kRI8xyVYlhUZiog08lM8QgduL0eF7ifq9gzgQpGBKJAgIpKO75GW75CiqpgFuaP5yfiSNLvtQjSXfXHu0IHv3P8Lv1ImTzxhUx/72E0naryRl5E+ywGkJhYKhcTKysp9tm3fOzw8PJxOpwFYRd/3EdIG4GxGIhFsFj6zmDjpdDpgR8RqtcrXajWuVqv1snwEQbhw+PDhlw4dOoRR88rOnTvD6ajBlMqNfEMHrz2owHu5AuEFbWlpiUsmk5zv+1FMa1iWBeDBAmgIgtAzA+p0OmA+OERfQ4g5MjJSh2CyWq3uLRQKe1966SWI2nYifwQPXAiDIBAwXgojIoCO0LMCUxy6roPZwAYrc6Pb7VaazebmxMTE1fvuu+9yPp+HngHJs3w8Huf7vegYJkMSiQTo4jhYDdM0R9FqAAPAcVyc53mMr0L0CA8CaEYANkLX08A0zaBUKnnNZhOvL0ej0Vomk/nujh07Xs5kMutHjhwpbWxsQEya39zcnIS4FD4XlmVxGxsbdKFQwPCLin8ry7JTLpdxh+nF43EP4IhlWTOZTDZ37dpVnpqaquP797///bCcvuaB0b9zZZaWliLNZjNRrVZz9Xp9mqKo2VgstoeiKPTZRw3DAOMhMAzDp1IpNpFIoB49i/VwzDj8CrDB0jTxTIv4pkUcyyKuZRNT14lh6ETtds2OLGumaVQt2y4mM6mLR44fObNz20zDtyiXchzGc+yI0elmtHZnrLi6NrZ46XJe73aT8WiUiQp8IFC0zQWB6eiaFhiGKwZ+TLDdhK/qw7TlDEk0FY2xtChxDCNhsNh3KRZJwb1wj/8vVTcEHFREJHQ0QhTiB53A9zeVrlGQW1pkZOT87nvu/pfc9plTmempM9sO314n+RcsinpvAY43FMABWphirVYDy3HIcZwD8Xh8BJqpbreL2PlRVVVZXddZfFYjkQjcQkG6+e12O2i1WsgocjqdDkTM1Xa7jRyfC7fddtupD3zgA9BFQWiKFmUPpNxs18PBWOzN9o4M9mdQgf/BCqCFsrS0hFFPiWXZRBAEuJsGO+ByHKdidAIXsX4WCNoTYC7iLMtyuVwOYkhubW1tbnNzc/uFCxemK5XKGPQdcFPudDox3KH7vs+jvRGNRqlIJEJ7nhfgYogAKU3TcBHsAY5YLHZ+cnISIra1gwcPbuZyOTwXd/hZmHMJgjDGcdy47/tJeE9glNXzPLQZEgzDxFiWhdcAGJXeOGzomQGdBXwxwHRgRBZiT1mWg06nAzEpRJ2dVCq1MDo6enl0dPSVj3/842dOnjy5o91u7+h0OmlN01KdTseXZdlzXbfu+341Eom0U6lUB3kU586d09PpNDU5CSd0Dq0Vh+d5fXJyUsWoYSwWs0+cONG7Mw8Nt0Kgd+rUqV6qJ9omYDkURQGjcotpmoc8z9sWBMG4KIo8TMfi8TgtSVIPtAFA9V/v2lfk6FJBQHzL7oEOz7Z7m2WZxLRMonS7XrvT8oCSOnKnmR7KrB08cGApPzxSpbygzTLEEglDTFWP6k05vVFYzVy9dDmtdhUxFYu5mWTKzOdynXQy1aICv+rbpimYVs7qtPLrV5Z3dBuNbRFCJSI0SSR4VoixrEA7Fk27DiWwLOEZltDIz8Fkiu8Rz/MRT08ogScmw7gGQ7sNxzKqhqYlxsbOHHnogRfyu/a8Hp3KXxb3TDQJee+lxYZaKlmWIQ5OKoqS830/h6BEhmFyq6ure5vN5t5WqyV1Oh0AbZwbOMc96H9kWbahUfJ9v0vTtMxx3EI0Gj0Ti8VWdu3aVXr44YfBbOCGojfV8lYM4f4HLzlv+Z8NAMdbLtngHwwqcHNVIFzwisWigGkOmqYlQRCw6EHwiYXRiEQiHUmSMMmAC1JQLpeh4RA8z8MCD4AilMvl1Orq6kyj0UDLAaOisEsGs8A1Go0kBJ1oCWCLxWIsJlggrsTdlGmalq7rlqIoBkDH+Pj46x/96EfPzM/P1w8fPox4er7RaEjlcjmvKAraDTsYhtljWRa8M4YpikoKgvCGYIQH6cJhOqYnSgTIwFccCx6wT4cwNRR59o25/FKpBIpZ5ziuDP3G6Ojoq7fffvvpVqs15TjORLfbxbHguNROpwMqej2bzRZmZmY6R44c6cbjcT2bzeqXLl1icrlc74/BlAnHh7p9P3eM/TFjPpFIpADalpeX70IwHkVR8wzDbItGo3w0GuXgVgp2Y+uocSjE7Y3lolXh+cS37R7oCHyvt+m9KSCNdNUu6XZl0uq0jUaroWVSqdqe3btK6USqRHt+kSWULFKMhfh4TzPZaqnMX124HNHkLp2Mxa3h4aw2Nzsnz85sa8VzQzUxGTX0xdXc5sLV/JmXX95VLhbnfMOYJJ47NhQRxKTAiZRtccSxuQjH01EwXBRNGJqmXNsJLIzwos3Fcb4voDEjuBpFjI7vGrHc8PnZY0dfGZqZPh+bmF7ITk/XSberkvl5aBNCEfPN9aF6i3vzpgyc8F+DzQinwcipU6dIMpmk8/l8Gt4rcLyFSBiiYd/3M+fPnz+AfJRmsxnrdDrIS+mJutG2w81Ct9vtAmAyDNOMRCLNdDp95dZbb339lltuqSYSCTAbN309B4DjLZ5Yg6cPKnCzVSCk9DGpYZpmBpR9f3EG+QB2A71gDcr1/uLZo1qLxSITi8WEarWKCyDG7GZOnz49Va1W4cR5fmpqaqnRaDjVajWASycYCEyzOI4DUIPxT7EfMOXQNA1xW290FJH02Wy2euLEicrU1JQej8fNRCLBoPeMtoJt26PlcvmAoii3apq20zCMSUmSUiMjIzyADAStYDTC1gmABVoN4ddwFDc0G+sbd4HlAO3s1Ov1VqvVasIjY35+voiLNkVRNNwbu91uhxBS4TgOWoySKIql6elp88CBA06z2fSOHj0amnPhYt9jwd+qhTiYpnK5LFy+fDlfq9XuhmW87/uHCCG7ev0pURRCwLF11Dg8r3pAynEIJlV81yGB6xKaoQnN0kTuyqTZaRFV14hh6vjZbXfadlyKdqYnJutRQVzzTWuRuH6No4gSYSNKRkoolONY9WKZaIriidGYmU7HrMmJCRuptkw8rqck2lU2GlJnbTNx/vTJ8cJaYWZlefGoKsv78skYn41GhcA2JeLYksQLbJTjOY7qiUcpU9MDS9N9QjMezXEuF4t5QiLhuzxv2wxjBdHIKptKX4rnRs5tv+XY2Z3Hj5cIy3ZIPo/z8bpmxLwbn80t2ozwz4cgA74Z0B71WLpUKoX2CEZYEUWPlmGP2ALb4bpuamlpaVur1dqm67pomqaANqht22Ai4f2C8dgyTdPFvp1+Kx6PN/ft29c4fPhw77N9Mxp9vfn9GACOd+MMHfzNQQWuYwWQQInWR6vV6i3mPM8zff2B5fu+IYoiLlbYQs+L0EgIn392ZWUl12g0jpZKpflXXnllvFwuk8nJyad/4Rd+4RVCiJLNZs2rV68mu91uYm1tDZbKEVVVRU3TwKi4aDvkcjkT7pvpdFrH1EkQBKbv++bc3FxI8VJoOUQiEegy0i+++OLRWq32PvSwgyDYDkZgeHi412rYaqcemnCFCa4QKYaeH2irYMPPAB/QeMDwq1ar6e12Wx0bG2tNTk62XNdtOY7Tsixr3bbtNVEUi1NTUxu2bTdFUWx+7DqLF8MRyK9+9asjnuedcF33boqiDlMUBcCBVpEQajfePGYcnhYOjs2yie97hAQ+CaiAoPvf1VTSUWWiaipRDY10FTnodmSf51g5KcWaUZ6/EmX4MxxNr3smRnjF1rbJ6dbU6JQmRSiXoyKOMDJixyIRlxCZkGTcJ40aRmICokXZWrUqrC9eTC2cO59/+blvH2s3WgdHU3FpSIpKrqFlPMtMCxQd4ygmxgYBhRHZwHKswLZMgRN0QYjokWTSjyRTxGUYyoAZqSDW6Vh8I5rNXp4+sO/1kZmZ9XRyoho7PKeSU8QlR3sMUm/xBbsEs7mtHw/4oczNzeE54Xl7rZ11HT9G/+lLbXELZSH2XV9fhykdxrlhHsf3BdjQSSH7JEilUtTw8HDvdfG7RqNBGYbBwulWkiSMY0M7pDebzZSqqklZluE+i/Yi9Fespml4bWitkKmixWKxyq5du4po/w0NDWFMG2JvgJiQgbvp2aIB4PhPT7PBEwYVuLkrsLq6KiIbRNO04SAIoI2AIBHqds33fQXW3tFoNBSThXftuHjj88+dPXt2XFXVu0Dnnj17NlupVNxt27Y9+8lPfvIV3/cbU1NTMoSoYCjq9TrT7XaZWq2GOy9oFnwIObPZrAfHRAguZ2Zm3JmZmbAV0eslh3eBhUIBPhORJ5988rgsyw9HIpGjiURiJ8/zmX4bhcZiHOa3bA2MC8FHCDTCr/1x3DDNFaJS7IfDcVyD47g6hHXlcnlDkqTLY2Njl2iargwPD8MXxPz0pz+NO8PreqEOj/WP//iPxxzHeZiiqBOCIMwLggARKaZ+0DO6pt0AoxEGyYUBcpaJ6Z++NpUiRDM0ouoq8WhCAoYibblDGs0GkeVOoHS7xDaNtm2aVUkUT83v2P3t3RNTV/Wu1vRpX5mOj5iZsTEnGY/7rmH41tCQPzMz84ag8NIlpNMF5OjRgFy6RBdlmWmvroorldXY1dOvTymKNskF7qjv2nm108ybipI3uvqoZRijjEcgS6RTUbE+FJPquaFsbSI/XhejUsCIEabcbifKzWY6lskZo9u3d6TMUIlPxtcjmdTa+PR0Ib9tX5MwpkHeWDSDarXK9v1WOIxeE4KMMgO1AajVYWnfZ5vecY3C1rYlJr8geoamCZ4xnU4n5zgOWAoAcIBq2N/biURCR2owx3EGzkmMstq2jcgATCehrbaWzWaLy8vLaYAOQgjGWbGhbYjPJlqeEHybhmFosMnfsWOHlsvl7Fwu55w6dco/evRoWIubTiD6H101B4Dj5l5LBns3qMB/WoHNzc1oPB6PNRqNMcuypiRJYjOZjMnzPO6COjRNd6Dh6LdUrjH3/R6xuLCwMNVoNN7XaDQOX7p0KVGr1cypqannHnnkkX+habq8a9cu5Dpcl0efjeF+//d//1ZVVT+YyWSOj4yM7OI4DkYYDMZuEf2OBRkLcej+udVoDABja4ZLaKcOLQfaK8lkEkmumJhBJkWl2+0ulMvly5lM5uKJEycugIq+5ZZbWtcbaFwrbBD0KPU/+IM/GFcU5UM0Tb8vmUzukCQJ742ISR0cH0BV+ADgCDUr+D2OsWdtThFC0RTpdDuk1WkRVuSJKEVJu9MmlWqVtNstIncAOuSW3GmVBI5/4e47b//6J3/kE5c5LtEG8/RWRIRbJ50kWY435VryxW/903i1VBxvlkt5tS2Ptmv1Ma0tj1EAHB6hRoYy1enx4erM1Ez10P6DFUaIUAFFMZcXF3NLhfXR3MQEN7f3QBBJJc1A4DQ2FivF05kVIZ2oa76vdk3TkWs1omqOwEZZCWPQPA/DVYrCwmtZGvxHFEVRepHr0AqnUinjxIkTZqFQcO+778YZiIXtytdff53vdrvwekkyDJPVdX0IgYGe52XhGhsEASaQRJi29e33TZqmuyzLykEQIMfHCYIAo97ZVCpFx+NxCJIXCCGL8JeBVorjuOUdO3Ys5/P5kBUUFEUB4ACT0XMcvVHn7HX5cH8fLzIAHN9HkQZPGVTgZq4A7LBhYLW2tjYNy+REIsGNjo5qkiR1YYSFlkI8HocnBUSj4d18j91A8vXa2tpMtVp9H8b0Ll++HIPwMp/Pf/uOO+54WdO00gMPPFC9XseP0VpCSOQLX/jCrdVq9dFsNnskn8/vEEUxjbtDURRxMe4txmiVAHTge3wNgUao58A+4XsAjjA6Hv8Gz0c/u1qtwjejKEnSK+Pj469KklQ4ePBgIRKJKPPz84iWv67MxpsBx2/8xm9MmKb5IUEQ7h8ZGZlNJpMTDMNEYG0RMhrY1/7+9sBVj37qO57iWHoMD8LQlG4PdLA8R0SMnqoqabVbpF6rBdg0XavZprHOsOxze3fv+rtf+J/+lyuVSsWcn58He/CWWhA90PHEE3Qhl+Ncw+BfOv1ivNuux9WmHDdULaE0WzG1rcQIYmM8QkayaWNifEwfG8uru2d3qRTL0j7DsEuFYqbUqOQSo6ND6ZF8NpbJJKR0KuZTtKpaVsUnpE3zvKLoql8ql+F2K3iERFia5TlOYILAg8iXNnTDs1xL9zxP53keLUIZibz33HNPRdO07q5du8DevaVj/H7PZ5yviqLE1tbWUpubm1mEBLbb7UnTNJGwDJfYjCiKQ4IgJGAwh7GqnnDKdTG1pcPLHt40mDSJRqO9BOZsNuvihkBRlEKr1VpNpVLLO3fuhGttA8687Xbb7Qf9YWybBVv4uc99zvv1X//1m3Ly5PutZe89eitPHjx3UIFBBW6+CoSAY3V1dVaW5fl0Oi1OTk4a0WgUGR6IuQZDUcHP/btdHARm/TGdkq3Vats3Nzfvqtfr8wsLCxCRwv3z2QMHDrxM0/TG9QQcYGOQYfKnf/qnt1QqlQ+kUqnDuVxuuyRJiI4HHY1x0WuAo7ejfcCB6RSAjq0PAA4wG9i2aDt6viBra2ul5eXl9ampqWd/8id/8lkIRaempqqdTsfesWPHv32h6/i2hizBb/3Wb4Hh+KAoiveNjo5uj8fjUxRFSWgpwXsDjEYIPEKNSvg1tJIPwZVu6ETT1d5UC8vzPZAFAWm9Vvcr1Yqn60bVdewCwzDfnh7PP/H5z/+vi9fDbXKLLX5v5LcXAKeqNDFNhkhSQFSV9L7i4TgeiUZd0mVoYmrMleJKsi63MoZnTrmeNytJ8ZlIPDZj2DbdlmXF9QOV5XndNE2q0+0Kpm0KnucLDM2wDMsxgecxpm1SjmX5tutafuAjdVfhOK6ZSCSWYFsPMzaWZesQ/aKV1xehvu32QshsQLtk2zZ8VcaazeaUqqpTmqZNmaY54jgOUn4TkiTFYEsP5grOemDfDMPwFUVxVFWFQyjM9pCtA98VGuxMKpVSTdMsWJa1kkqlXv7EJz7xMhgc5OVMTExg2qTnl/Nf7TEAHP/V3tHB8bznKgCfDPST19fXZ3Vd35tOp1P5fB4XN4g3O0EQ1FiWRY6J3J8qgSgvCldMx3FmW63WzlKptKdcLo9fvXoVI7ON0dHRZx588MEXLcvavOeee8COXJdHrVaLwfXzqaeeOl6r1e5nGOaQIAhzkiRlMKEiCAImVK7ldKD1EI7Dhm0GtE3CSZVQxxH+DODR9+Rw1tbWaqurq5vT09Pf/MIXvvAkIaQB8DU/Pw9q+oa6XGLB+qM/+iOIRt9HCLmLZdn9PM/viEQicFKLbgUcAFRh+m7IcoTjsmEYHrwuwikdfK90FdLudKDh8GS566iqUuvK8jrNMP+8b37f137xF3/xaiaT6bUg3u4b1198sVbQZGmJJixL9TY8NjYIyeffAByuG5C5OZ9cIhThCbXQejVmm2ai0mxuM3R9t+uT+X/lTvYappXoqgrtB4HP84JLMwzcXdn+0AuLiSJCUTAzpTAK7HqeZzu2A/Gk7/tI5O0YhlEyDGMdo6Gzs7Mr+XxenpqaUiCS3rZtG9pIb+sBXRRGywuFQl5VVUyPzMJXBdb4hJBhmqYBNmIcx0V4nhd6c9wM0xtj7Z+TcN31LcsC29FzxIXxHr6HRAM+Gtls9sK2bdvOx2Kx00ePHj1jWZZ69uxZ9cSJE5jcedug6W0V4Ab94wHguEGFHbzsoALvVAWCIMCEiliv12dM09wTj8fzqVQqHY1G4Zqpgqp1XRdtERnZIGhdIBAN8ei2be9qt9uzpVIpXyqV4pcvX7aKxWJ5ZmbmWx/5yEdedByneuuttzav17HU6/W44zjpF1544Wij0bjP87yDhJAd0Wg0k0qlOAAO/C1oNgA0QsCBhfjNIAPgImyz4CLft1gPIHqtVCp2oVBoLS8v1yYnJ//mySef/FuEr23btg1alhv+ADPwF3/xFxh/vM00zVu73e4tvu/vy2QyiXg8Dp+U3vGFLZVrDqMM829SeWHSpihK73ehtgPH3e12AawgLrRhJa9pWrnT6RRYln3x8OHDT332s59dTKVSaBv1WirvxgOLNsuy0SsXLmzXNG2+1WofVQ39uG07eeTJMDTDCWKvDjRaaTzPA3ggqAfgChKOwMf/PB/hd67jOvCjACMC2/yGoijleDx+fnh4GGLg0uHDh8sA2LOzs9232y5bXl5GbsnwxsbGXKvV2qvr+k7TNGcpisIUGDxj8B72gAbM6QA2AAhDli08V0MgiZ9VVQ263a6n6zpM+LCfp2+77bYzkiSd3r59+xn8PpfLgYX8L/sYAI7/sm/t4MDeKxWA7wM6D2tra2O6rm/3fR+ultOxWCw+PDzcG5GFO6HjOIbjOBZyVFzXTTqOg/Cy4VarlSkWi2BImAsXLqgbGxvF7du3P/3Lv/zLL6mq2oRx1/WqJRgOAI6nnnoKY7jvY1n2YDQa7TEcsDyXJKk3FhsafgFoYLENNRxhmmvYesCFHAtwyATgoo6WSaPRsK9evapeuXKl/a95Jv/H66+//t9brZZ1I1spb67R1772tZRhGAcVRTmClpXruodHRkYy6XQ6GR5XCKjCqZVQHBseUwhEepklvt87TrSWQt1Ku93WG41G1/O8FUmSLkqS9C8TExP//PGPf7w4MzMDcPmu3SlDIFwul/n19fWZwHJ3X11avK1cKd9LKGpSFMUEjK/6wAujpD3fFeANvPcAHX7g94Szvu8jN6dn7913tIXJnKwoSgttCcMwkAp84eDBg5c5jtt88MEHK2/HaRNg5+mnn87Dmr5are5rt9tHPM/bzjBMHiPdSPaFXkMURVj89zBS30/jGgsVnp8hGwcwDJDY7XbRjXhjAAAgAElEQVTRaumlD4+Pj1/euXPnJVEUn3vooYeex0gORVHQWf2XfQwAx3/Zt3ZwYO+VCoSagWq1mlVVdbLZbO5UVXU+lUqNTUxMJKPRKMYhwEyjn4wQVAjbEohK73Q6YEaQK+Kvr6+bV65cqW9sbBR27tz5/O/93u+dFEWx289nuC7lrFQqCJFLfOlLXzpSLBbvj0QiBzHBAXtnmJDB3wAaDiw6ABNYaPHAVyw+uIBjUcYjFFdi8cUi3GcDAjiddjodY3FxUbty5UqLpun/rdPp/O/4N2/3zvetFOHrX/96nKKoHbVabf/CwgKCum4ZHx8fzmazEMj2FqkQcKDFgi1sqYDVwBaOyYYMzpaJnB5NX6/XlY2NjRbP8xd37979Sj6fPxmJRE7/7M/+bP2dPNb/qC79Vgy9fGl5xqf8XS+//OJdy6srDwqCMJ3JZJKxWIzDMW9lesDiML2NuSYIxnsPYIIHFm1VVeFsi0VbrdVqdWT2DA0NvTozM3NKFMWl+++/f2ViYgKtJLjDviVhcLjPX/va12bBvrVarSOyLB+jaXo6EolkotGohP2Gyy72PbSlx7kY6m7C83OrXwyAIvZdURSwHGCljGQyuZpOp5clSfp/3v/+9//DyMgIDLzQBntL+/xWzsl3+7kDwPFuvwODvz+owHWoAEBHoVBAxHVufX19Z6fT2c8wDFiOXBRXSUnqzWBCwOa6LlZsmHfBzpzd3NwM1tbWdFy8CSEXGYa5ODExcemXfumXVuF9cD1p+SAIuHq9Lnzxi1880Gq1TvA8fyQaje6RJGkUpmD9mPZrrEY4GrvVbTT8fksbpXfH3wcduIPsWUC32+1So9FYI4T83blz5/7+nQYcJ0+eRHje1PLy8u7Tp0/fbxjGbblcbiSdTufwfgAIhk6j4WIV+o6EjEZIzYdeIyFFbxgGMnHccrmsFAqFjiAIJ++6665njhw5co4QsvT444+/7bbC2z0tQ+bt3Llzc5ZuHTh37uwda2uFe6VYbHIsn48lksleeF04pYNa9AAW90a+jB8EvfcUxxwCDlmWe60J27Zd2OnXarVus9lsBkGwQFHUpeHh4VM/8RM/cRYCaQgz36qI9OLFi/z8/Lzwla98ZV+3273TsqyDnuftFUVxVJKkRDQa7TEbWxiZa0AjZK3C4wnZjZCtAujAZlmWB+CvKEpRluX14eHhf/roRz/6LVEU0f7DZ/CmDF57u+dD7/N3PV5k8BqDCgwq8O5XABMgCG27cOHCdgAOx3G2eZ43jjuzVCoVReoqkl0BOHzf5xRFodfX1xHvbq2vr6Mnvjo/P//ypz/96XO2bdduv/329vW+2wrZmN/93d/d4zjOHQzDHKUo6lAkEoG9Ocy/YJneu9MPF2NUNmw1hGxH6Czav4CHrQZMp7idTqeFHj9iuyORyIV/9cH45y9/+cvfvd7H8p+944uLiwi5G37ppZe2v/TSS/crinJ7Mpkcj8Vio9lsNpJKpd64bYdBSt93Y2urBYsuFlxsoV6lD0wCVVVtWZaNcrksr62ttSORyEuPPfbYkx/72Mcux2KxKqaU/rP9u9H/HeASDrjf+c535nVVPba8tHJbubx5ezKdGp2cmIym0ikmIr4BOAISEIpQPQt3lmEJx/O9lgreXyzcoS9LH3D02C/TNP1Wq2XCVVZRlA1VVQtTU1PP//iP//iLhJD63Nxcb/Hub1sPF+veVhYhXAepRqMBA5DEk08+ebRer99PUdQ+nue3SZI0lEgk0EphQ23RVm8YvHgodg5N60KwiGMIAwdD/xiISSFqXl5eRgrxcx/60Ieeo2l6ZWRkZGVmZgZTKjdU1Hyj3/vv9foDwPFuVX7wdwcVuM4VwAW+0WiIV69eHdZ1fVJV1RloOkzTzMOkCKwG7hRhsKUoCjIeqGq1ijutJk3TVyKRyNVdu3Ytf+hDHyo6jtM9ePAgKN7r+ggBx1//9V9PBEGwu1KpHGu323fE4/EduVwOKbKS58FPk/SSVEN3UXwNjbLAbOACjhYKLubol0P931+EzXK53KxUKtVcLvfikSNHXqIo6vLv/M7vwGTpHX2cPHkSfiiJU6dOjZ85c+YuRVFucV13jhAyk81mE8lkMtYHV/0OS6/l82+2a1MqfUt3Xdd9TdOQdgv7dsW27c0gCNbj8fgrd95557c//vGPF2RZVvbu3Qsb+3f1sbGxEZmYmIj+1V/91dFms3mPYztHPN/bn4jHh3K5nBCLxWlB4Hvggu/pNyBFQg3C/3vDZyXc+sLLayAM4BmWF9Al4f2u1+vFycnJfz5x4sSLPM8X7rzzTrBb4QNaFmw9vVNoB943vwt/x25sbGQsy8rBen9jY+NejuPQ7svH43GIfZH0C91GDwBtPT/DPxK+f/gZQClkOUI2Ljx3McFSq9U6lUqllU6nX5udnX2V47jXjh8//ho8ON5N7c2NPGkGgONGVnfw2oMKvIMVCLMecJdmWVZyYWFhslqt7trY2JgoFAq5IAgkxMTjootWSr1eD1qtlu667ub+/ftPfupTn7qSyWS6+/bt69mgX89WSliGLRbRqW63Owrx6PLy8n2JRGL/5OTklCiKELP2RiNZlsXUQm/BCR1H8ToAG/3clB7g6E0zQBXb7Wq4211fX6+tra0Vt23b9q3f/M3ffMb3/fp999133dxSv9+3FHqAcrksnj9/fmh5efloq9U6XKlUDhiGsSeTyeCOOd0Pluvlb4RtA7z+1paK53mwhu/VoNFoYAIHLI7c6XTasVhscdu2bb1Wwp49e177sR/7MUwjvati0S3vdazZbCa/9KUv3VGpVN4fjUb3JxKJOSzeiUSCFUWxp2HBcYetlWujv33tTggyQ4YnBGBgOvB9NBoF++Wtr6+3SqVSdXR09KX9+/f/iyiKl/bv378A59p0Ok17ngcjOLQqwDphugR6Jgxtsel0moWFOBKT2+32iKZpE2fPnj20srJymyAIU0NDQ+lEIoGE5J4x3VbAAVYDj1DDsTVkMMz9CbUcWy34NU0LZFnWZFlWOY6DcPQiy7L/dMcdd/zTiRMnfuAdRb/XZ2QAOL7fq8fgeYMK3OQV2BKRDaZDuHDhQrJer2er1WqqUqkkgyCIZDIZxvd9ptVq0Vi8NjY2FFVVW7t37y5/+tOfhqGSfeDAAdwd37A+MvazXq9L3W4X0yrzGxsbt1MUdUAQhB0sy47AHAtxtxCQAnRsNcMKg9rCO0bTNANN0zywG0iDxVSN4zhXLMu6PDQ09C+/9Eu/9Cpi548dO/aOq/9xnKdOnWLhkbK5uTmjquqOarV6m23bRyORyDjLsnnYZRuGgWmNIBKJ9JJpsXj16XgkjAbpdBq/83zf91ZXV60rV66YjuPUeJ7fTKVSF2dnZ88MDQ1dBR0P7cbNYoHdbDYTtm1n/uZv/uYumLyl0+m92WwW7YkYDLAwBhsu3uFkUiiaDV1mQ4brzWxByG7h92hPbG5uqtVqtZNIJC7m8/mL6XR6Yc+ePVd7xXyj3eFLkuTZto2AFmw4rxDyA7YDrZ8IwzDwphnSNG2kVCpt29zc3CEIQnZoaCiG/JtoNEphnwGCQrFvT+TaH2XeOhYb7m84VRWKnsORZohHkZFimiYClpdlWV5kGObrn/nMZ76OxOJ3uv33Tl3aBoDjnar04O8MKvAOVyBU3KOPrihKpNVq8Y1GAwmUocIeAW/ygQMH3nFlPLxDOp1O9Mknn5ytVCoHERzXbrf3UxQ1Cc2JJElSMpnEQsz0QQYFkIGFeMuoKC7afqVSser1Oiyk66Zpbmaz2Vf37NlzEiLCP/zDP7zydkYkr8dbhkWtVColK5XK2MWLF08YhnGn53lzjuPMlMvlSL1eh8mUjw0LJI6vbxJFtm/fjqRU/Nq2LMu5dOmS+sorryiCIGzMzMzA8Ors0aNHTx45cqTUarXkm6GVEtZsbW0t7bpu9hvf+MbdlUrlkeHh4fnx8fFJiJg5jsPC3QMc4YIdeo0AZGxtpYSswVb2I2S5+n4k8F6xwdZJkrSRyWTWRkdHF2EXzjAM6CHUNmBZFrWNYoNlOUVRSHgF2GDh1ksIiWmalsLWbDaHGo1Gluf5WCaT6YHfULuB/Q2Zma2he+H+hXqcUMMRApFwhBv+Kd1uF/tieZ5nVqvV9fX19TWGYf72R3/0R//28ccfH7RUrscHb/AagwoMKvDOVSBsX4R9ayS9wmtDURTcOaMX7omiaB47duwdN4fCBEOhUODOnz8PH5CZtbW1PZVK5ZBlWbNBEAwjWwWBdIIgiFiwEdcNsavruhRaDJ6HG37fxi1irVZTsNjSNF3kOK6QSqVeO3z48GmGYSq/+qu/Wnu37xafe+459tChQ7H19fWRq1ev3mpZ1jGGYfb6vr/j6tWrAupg27ZjmuY1V1BoBTB6uXv3bjI/P48RWAP+DWgbLCwslBmGWZqYmFhIp9Mrhw8fXp2bm5NfeOEF62Mf+9hNIzbsA47cN7/5zXvL5fKj6XR69/Dw8Hjfx6LnvYF2yta2WTgiG/4uNHYLW0zh4t03ebs2Cg22TlEUe3JysjEzMwPB8EY0Gi0BaPT1FmjRof+B80n0PI+H5qk/SQNQi0h4rtvtiq1WKyrLclxRlAREzBiDjcViNNo32L9QTxSCDhxDqOfog8VrImCA5LC1ArYDP2PcGZM2mqbBsM2QZXmt0Wis8jz/95///Of/Pp/PoyX2th1i37krzff/lwYMx/dfq8EzBxUYVOA6VwC+HCzLpr7yla/suHz58uFut7tD1/VxhmFG4M0hCEKSpmlMc2CBQK8diwMmbeAngjyK3likLMu1VCq1gjvbbDZ76nOf+9z5d9ro63uVBotaq9WS6vX6UKFQOGDbNszODnmeN3/27Fn24sWLdK1WM6rVqtmLSKUoamxsjB8dHRX2799PDh48SMGFstVqKaZprhiGcVWSpEv79u27uHPnznoikcAI7E23QF28eDHDsuzwU089dW+lUvlgLBbbCW+YeDwOPQQWcAqLOB5YiLGQhw6svbHYfjBfmAIctlm2tieg40B7BXb2AGzz8/P6nj174ORZ13W9Ac0FtCIsy8J6nEfkO5gN13UBMMBswCEUU1s4p4J2u01XKhVW0zTBcRy0WXiMwcZiMSqRSPT2D6AHgGirhwqASGhQByYjFIeG3jHhODO+9ke4g0ajYTWbTQhJVkzThB/HN3/7t3/7Gwh2oyjqXRf9XuePeu/lBoDjRlR18JqDCgwq8H1VAHeZS0tLkaeffjq7trY2YRjGmO/7eV3Xp3Rd32FZVs8Gu99jB/BgMZ2AeA2CtFGartE0vchx3BJN0wVRFNeGh4fLn/3sZ6tzc3Ogpt/1O/7+XXTkzJkzQ6VS6YDrugc5jtsfBMHO9fV1o1gsqp1OZ71er29gdBkR59lsdjSRSOR37twZ2b59O+661VKpBEfRsxzHIfl2HbobmEVNTEzAK+VdcxT9Xm/05cuXhxiGGX7yySfv3dzcfCQWi+3KZDI4LvjCIKivx3CEwstQGBxOevSnj64JaAE0wGxgC9mCvhEa3GVdiEDHxsaa4+PjTd/3K7DzZxim51yKrJY+owHgKgBwYAv/O9hA/L1mswkjvEgQBDGe5+MIZYvH4wIEozCkCxmOsP3z5omVcJ/DdkrYAuxrTUL7fQhee4LtVqsF+/mr2ERR/Mdf+ZVfeep6e998Xx/Ed+hJA8DxDhV68GcGFRhU4HtXoC/eE65cuZJstVojTz/99M5XX331eLVanVNVNel5XgLR3rjjhP8Cgrx4nq9Fo9H1Xbt2vfrDP/zDpymK2njsscfK73YL5c1HiTvoarUaqVar6UKhcNA0zYP9lsossmocxylnMpmTBw4cOKOqagQTE4uLi3tlWd47PDyczmQyiEZXFxcXYTH/3f3793/rgx/8IPJtbopplP8/wBGNRkf+7u/+7p6NjQ0Ajp0h4EBQXzilstXWfaveIWQSQr8LLNpoRwBkhK2LkC1AO0XXdUTXb0YikRIhpETT9CZYiz4jBnYMbTkO7RTHcQA6ePztSCTiw58ceSjtdjuOyZpoNJru1z6WTqfhLnptf0ODsq0hgyG7sdXSfGsbCPseWtL3040BkgA0u4IgXAZjJYrisz/zMz/zzKClMrhSDiowqMCgAjewAn2BK7u0tCTKsiz9wz/8Q/a1116bkGW5l8wpCEIumUxOMAyT1XWdhbU1y7KXOI5bmJiYWHnggQfWVVWVP/WpT2FK46Z69I+NP3XqVLpcLh/2PA/tlN1BEEx6nrdKUdRyJBI5c+jQoXOGYQimafLFYnG3pmkI4puKRCJT1WpVW15elimK+u6hQ4eefuihh1p9wHHT2mCD4YhEIsNf/epX79kobjwSj8d3ZjJD+WQiAUEwRJg9/xGwBrAJxwK+1Q4cgCNkQEJG403eK6Efi1+v1zV01jCdMjo6usAwzBWKohahtsUCT1EURq0Z0zQpbCHbgYwWQRA8nueRVMwZhpHWdT3ned42hAomEomRbDabAtMBATPGbEPRaNhSCVkPMC/Y/3CyJjT7wskIIBLqTvq29XDE7XS73WYymTyTz+dPi6L46o/+6I++OjIyckNG0m+GD8WA4bgZ3oXBPgwqMKhArwKgtj/3uc9R8/Pz1OzsLESiiP9OdzqdiXK5fKDT6cw2Gg3JMAx1dHT0n3/kR37kjGmaypkzZ7THH38csd433QLcF++yZ86cSdXr9WOWZSEMbM7zvDzHcRdEUTxP0/TrDzzwwIVQ4Hvq1KmdhmHscl13r+d5+6Dx2NjYAMPxwu7du5957LHH2oQQOFLedMcbnsoh4Pjyl798d2Ft7eF4MrFrKJMZT6dS0VQy1Rt5BqjAgh3m54T6DCzOeEDjAUFmnxW45roaMgnQSED8DHv3YrFYHx0dfW3fvn2vCYJw6iMf+ciZcF8AFhDs6jiOe/HiRXd4eBiMBxeJRCCcdmzbxiSKUK1WhzVNG3/55ZcPLS0t3RGNRmdHRkZgRR/nOE6A8BT7g30GGAJQwj4CZABIYH/w+/Dnvk/MtdwfHFez2SStVgtBdNCZVEdGRnoGdZIkLTz22GMwqAPgGGg4BtfEQQUGFRhU4J2owBaDMIj3Eq1Wa3hzc3NWUZSxbrcbdV3XHhoaWti/f/8Ky7Kd3bt3h/4TN52WARoO6AJWV1dzjUbjuOu6h2zbnnRdNx2NRk9nMpkzgiBcPX78+FLfBZN9+eWXd1mWtRPCUoqiMMGjr6+vd3zf/+62bdue+cQnPgHwcVMbRC0uLiYkSUr92Z/92X3F8uaHEvE4DM/GYGoBHw6WAelAXRsxDROCcX5ttbcPfUmwmG9x6gRjgHaJq+u6vbGx0SwWi5XJyckX7r333pdQz09+8pOoJzQ8OCdwcw3Tu9BxlC4UCszMzMy1n6vVKqeqasYwjJGnnnrq0MLCwh2R/5e9N42R4zzPRWvv6lp6756efeU23DmUKJmURNmKZSmKcZ3YvgkSJzlGYsdwcBPkRxAkAST9MBIkvy7y7yIHyEmQ5UQX5zirj2XJok2tpIb7MuTsMz3T0/tS+37xtLp0xzyyRUukRNHdQKlFcrqn+6uv6nu+932WaBRtIChrktFoVEAVBIAC1Y3t9vthyF6orgFwQrsHQCmUy4a8Diis8LkRHwCn2EQi8YP9+/f/kGXZ5ccff3y5CyQ/cuXYR3Fd9yocH8Uo935HbwR6I/CBRgBhWpIkic1mE/4IWdM0k77vQz2AG3mD53kkpVb7+vqaQ0ND2PHfc2oNWJwPDAzENzc3+7e2th40TRPy3wz8IGKx2JvDw8Nno9EoSKDrMKFSFIU7f/78TgAOiqJ2kyS5q1QqqSsrKw0AjlQq9dI3vvENtFfuOXC1/SRDfkoQhPinzz77RK1W+ZIkSXuTieRghOMEmqLRmuiYaIVciJCrgepB10H0XXnpNu+VDuhoNBqoKMC3xHIcR0N1Y2NjA+6y3/+1X/u1HwqCsHXixInQdbWzeAPEbq8Ivdefl5aWYgzDpP/mb/7m4Nzc3PFIJLInHo+PIQQR1jCSJKES8m6acQgiAECy2WzncwNohBk/+KwhkbQrkQ1isZgny7ITBEExCIINSZJenp6efpll2c0dO3ZsdlNu77l5/IEu4Fte1AMcd2IUe+/RG4HeCNyVEUB1oFgsRiCfJUkyQZKkBIKpZVlwTMWCY7Msu/XAAw+ARHnX3FE/zJcDaAL3xDTNITiNWpZ1qNlsxk3TZBKJxBuw4mYYZn1qaqrQNWmLvP3223t1Xd9L0/QkwzATtVqtUSgUSp7nvYEd8de+9jXlXgUcOD+FQoHd2NhI67red/3mzRPtVuOzpmlNObbdR5GU0OVMdFQqaEts9+MA8AjbEqgQYFEPJbE4DyCC1ut1WIM7rutCAtus1Wrr9Xp9aWRk5NVvfvObb0Qikca+ffvQdsKcuG2lEvJfGIaR/vZv/3ZybW1tn23b+zzP2y9J0nAymUzLsizyPA91C9p979ruA3BIkvRu+ycEGtudcaFMcRwnSKVSdjKZtKLRaDUajcIn5lWO414Fl+fJJ59EVeaeUFd9mDn/417bAxx3Y1R779kbgd4I3JERCFsrKysrHCymHceBcRPiyZlisRjXNA3pnRvHjh0rd0vx9xynAamxjuPkTdMca7fbn9J1/XC5XI7CcTKXy51+6KGH3oBp2ejoKNQVcIWNvP7664fxcxzHDbMsO9Rut8vlcnnd87yzoii+8dWvflW9V/kbqGyg7XXx4sWxVqu1Q9O0GcdxHtza2hpaW1tLwdUzGo2yoihSqBZgoZZlueNjAY4DKgKhVDY0/sLijtYEKiLAmbVaDXky8AZvgAthmibs7EEgPvuXf/mX53Rd17LZLCSnP9V86EqY2X/5l3/J1uv14YsXLx5aX1//lCRJOwYGBnKyLIPADPALtUvncwIwAXDgEapnwu+AtkuY/wKzL9u2/Ww2a+BAblE6ncbnf7tWq70NHs+xY8cu3Sty7jtyAfcqHHdjGHvv2RuB3gjcrREA6FhZWYkgYdV1XSxWlKqq3MbGRkLXdZokydVjx46hFI2a+U+1wNytzxy+LxQqly5dgq/DoOM4k4ZhoMJxsFQqISjMz+VyPzhx4sSrNE3DU2MLfiOGYURfffXVGV3XZxiGydA0DV5BQdO0Jc/zLlEUdeErX/nKR25HfztjhXM1NzeX0nUd5MtdjuPsVRRlp2maU6urqwixk0AERoAaHM4FQYDclArD27qgsbOQh8qOrqV9R95KUZTr+77TaDRMBJ+12+1qu93elCTpQjqdvpjNZue/9a1vLX1Q4mUYgPjSSy9J7XY78dZbb+0sFotHwaPheX5SkqR8PB6PRSIRnFMaDyhXEDYIF9xbbdgBjgzD8HC0Wi3XNE17cHBQHRoa0nK5nJHP5xHgNlculyGN7QAOSZK0vr4+416tYN3OPOhVOD7MKPVe2xuB3gh8LCMQVjiQusqyLHaXMpxH4VdRqVRi7XabRGLqgQMHwH+ASuWe4TV0Pzs9OzsLVc0YRVE7fN9/AKqTra0tAA6oJb5//PjxH/I8X4rH41Vd1yWapqU333zzaKvVwkInUhQFLsRSEATIhZmTJOnG448/bn4sJ+Qn/NLwXJ06dWqEoqgJiqL2UxR1sN1u97darfTS0lJ0bm6ORZUKBMxoNBrl0Z9gWQbVDXA3ADxC104s3qE6BQRRx3HQGjFd1zVUVW0jLbdUKm3VarW1ycnJ17/5zW++7bpu7ZlnnoFk+AODT3yPF154gdq7dy/9r//6r0OKouwpl8v7y+XyYUmSxoaGhmC7L9M03XHAhdoFHh/Iv8Frw4RbVDbgGQOQYRiGBZCkqqo+MTHRmpqaag8PD7sDAwNOs9ncKJfLhWQyefnRRx+FYqmez+fxHe5J1dWHmXe9lsqHGb3ea3sj0BuBuzIC4eJ17do1JpfLRYIgQO8cibcxiqJE3/fFUqkU0zQN9tjzAwMDK5qm6X19fZ1U2Huh0hHuli9fvhyrVqvTruvuM03ziG3beyuVCtdqtXzsysfGxi57nld3HKcJAQd2z6ZpTqIqgFYCFlqO4+ZkWb5CUdQiKh1PP/30O7rRe+ARnitUchDMVi6XEUy323VdeI3sUlUVpF8K1uzFYrGuaVosCIKRwA8yJEnEgDsQ1CcIItWxDicCwjKtwDCNwDRM37RMpLzCy96CHBrjFATBlud5xVartd5ut1cmJibmnn322QVJkvTh4WHjTgwLvtef//mfJyiKyq+trU3WarW9BEHsjEajYxzHZRmGgWS7U63heT4SjUbB1WFs2w50XfeR79JoNJCRYyAVliCIKsuytZGRkfLU1FQ9lUqJiL33PE+3bVuPRCI3JEm6SVHUej6fX5+enr7vQtx6gONOzMzee/RGoDcCd3QEwuoAklRJkkQJG4tUjKbpGM/zMdM046VSCRwOUhTF+VwuhzJ6RZKkcHf7sVc6QsBx6tSppGEYDyC0rd1uH9I0bXej0YAEk8xkMqV8Pl9iGEahaVoFmRI7fhBkgyBIwmNE07Q2vDpGR0fP8zy/jAXpXkqF7RqbkcvLyyDGgvsQgqtR0zRHFEVxWq1Wi+O4+eHh4ctLS0u51ZWVB5qN5riqqplkMhmbnJyENwdLUARp6EZQrVT8RrPp6brhmJbpuJ5rWpalVatVAJYwN2cxmUwu7t69ewWKpW9+85vN559/Pnjuuefu2Ll/7rnnmFgsxqJF5HnexOrq6vTa2hpA4yjP80IikRAGBgZwiIODg1I0Go1Uq1W/XC67Kysr8E5BNUZ1Xbc5ODi4smPHjtXBwcHC5ORkudlsDlqWNZBIJKKJRII3DGOlVqutsix7/cSJE+CjwI/jtgmvd/QCvEtv1gMcd2lge2/bG4HeCPz0I9BdvOCXgKAtECtlx3ESBEHEPM+TSJJEKTvhui4s0GOqqjKwsY5EIgB8MAcAACAASURBVFB4bIALwfM8StbKx1XpwHcAyRXJpGtra3K9Xkc2zIOu6x42TRNy1zFd11kobeLxuBKLxVQYYnYPhInhvhyGjDUsy6rFYrHZ6enpM/Bq4Hl+7V4CHMvLy6hQRJaWlkZUVR0jCGIPSZLT9Xo9Va1WZd/3KyzLrqZSqYV9+/bNz8/PS1euXJmqV6tTqqbtSKfSAxMTE0lITpHIV61WnZs3b7pbxaJr2rbjeZ7BcmyLIIiaqqqbpmluplKpwtDQEI7Nr33ta+W7GdSH8/H3f//3MlKMz58/P7qwsIBz2A/yaDKZjPf19aX7+/szg4ODuWg0mlAUBWF9MCNrra2tVQEkLMta7e/vX9uzZ08B7ZLdu3crS0tLE7qujyeTyYwsy2lFUZBDWBNF8erRo0dRzbqnDe1++qu7F972Qcas95reCPRG4C6NQFclAI6GxLIsPDcShmEkbNuO2bYtOI4DDkcHcDSbTbRUON/3W0EQ1CORyEo8Hl9hGGYVN/ZuH/+O7XZv9yvDNrvdbsuFQiG1trY21Gw2JzVNO+I4zj4E03mel/V9v5N+y7Ksw3GcjbaJZVlIPO0YWnV9J8BDqKJyk0ql3jxy5Mir0Wh0UZKklXsJcNTr9ThBEPHLly/vVhRlOhKJ7OI4blehUKDn5+dtVKAOHz58YWRkZCMWi9Vs2/ZKpRK3vLCwo1atf0qKyTvz+fwAy7Ksqmnq0tKS8fprr1rzCwtO4PsOzbJqMpncSqVSG5lMZnFoaGhdFMW6JEnNVCqlff7zn0cb7a7yHSBtLpfLAnhD9XodlSfk+0ie58FPZUQQhNG+vr4JQRD6ocKBF0exWCxVKpUVQRDeyGQy53zfL/m+X83lcu7ExAQB4OI4zk6e54dYlh1UFAUmZk4qlbp66NAhONCWhoaGoL5Ca+WeIkPf7rVw68/1KhwfdOR6r+uNQG8E7ugIdHf20BcKMPqyLKsPgAOW0khQhW+F67rY+cOLA2AjZZomKh+wqfYQgmbb9obv+/O+7y96ntd6+umnP7JsFVQ2FhYWkMchYCGqVquDxWJxt67rHfMugiAm0CqhKCoGR9F38sLojncI+v7waADREP8P+WTXSbOGTb8sy2cnJyffkCTpaiKRuHHy5EmoVD5yMLX9hIetlFOnTg2TJDkcBEGnlQJQ5ft+HzgbpVKpjGCyY0ePXRwbGatQEUpzHIexdVtcWFzYVa/XjtE0NSnH4yn4qrSarfLq6mr1zJk3Gzdv3mybpm3SFK2lc+nmwMBAdceOHVuf/vSnK7FYzEgmk+ZHZfYWnltwTVzXRaIsDszTZL1eH6AoagxZMRzHTTAM0+d5XrRer5fa7fZiNpt96ZFHHnkzFovV4/E45mMwOztLb2xsjFIUNWoYxk7XdXcyDINwQvBCbkqSNBeNRm8ODg7O30+tlR7guKO3zN6b9UagNwIfZAS2q1H6+/ultbW1rK7rQwzDyIlEwhYEAc6MNk13/L543/dRqs97npdXVRUHbvyter1epyhqjqKoG0EQrDz99NNrH9XuEI6i6XRabLfbyXK5PIjcl2KxOIM8FFEUByKRSA5EQ5qmeeSIUBSF+y9sRTreEmGOCGSguq6DeAg3TQR8NURRvJjP52cFQZidnJyc/cxnPoOF62Pd+XYTfpl//dd/BRn2QCqV2iMIwjR8RNrtNsDUGkiQWDyHckPXs8lsy4t4dmWjktIMbUTXlF2aYRwIAr8vIMmIbZkwG1muNRortm0vt1qt0vz8vFor1IzsSBaKHmd6etoaHx93kIFy8uRJAK4PrEb5aeZpOD/BR56dnaXgA5PNZlkEDeq6nlQUZVDTtOkgCPZEo1GAy4yqqhXLspZisdj/evTRR18jCELNZDKdagzeZ2FhIW3bdvbKlStHNE07lMvl8slkMq9p2oqiKIskSb69f//+t6ampvCae9rG/nbHsgc4bnekej93X41A9waC7wS+AA5cC2S1WuXq9Tp21CAjYhHwBUFwU6mUVygU/KGhIVgOf6w3+vvqRHS/zDbuBnwo4qaipJqa1gfpYSwW00RRhPLAZFkWJDrOdV0RHhUw1NI0DS2LoUqlQqD/3263lyuVyhJFUed/+7d/+9JHtSi9/vrrUVEU09VqdWBlZWW3bdt7giDYT9P0DmSKgPjKwLSBovDUMbEKI8zhpglFSngAbOBot9vwaQDHA+oFeDW8eezYsdemp6fLY2Nj6sexEAFYzczMMKdPn0YVKuH7/gHf9w+SJIkd+4hhGEYbzl+CcH1kZORCLplbScfSG0E08Kymxa1X1wcs3Zr0fGfS9/0J07KkdltxTUPfUnX9uuu6nbbJo48+Wq1Wq8bU1BSCzMK16iMBGO93jYWkZszFYrEorK2t5VZWVvYGQbA3Go0eoChq2LZtA/bloii+tGPHjtdJkqxMTk7CEbfTHmk0GrJpmolXXnnlYU3THhoeHh7JZrMjAFr1en2T47gzY2Njb+Tz+UoulwOHBRbtd7V19H7f+8P+ew9wfNgR7L3+EzkCYTm4G5aFMj6NA8oHRVGS1DurQhCJRCyKokxJkkzP8+BsaGYyGZjy3JdZBx/XyexyNxii3RZNjotTnidrti1joeE4rs0wDGSD8DOA+RNyzaFekSiKSruuu8eyrKlqpZqoV2vC4vJi5caNG5scTX//j/70T09/FFwOLECvvfYaPDSGCoXCzuXl5QeDIDiYzWZRau/neR5yV/g2dIAtnCkBOMIsjq5nw7tBX3DYBJ9DVVUAKLvdbheq1epaIpF47YknnjgFZUY0Gi2NjY1ByfCRtVa6C62gaZp05swZOKeOxeNxmGLtaTQaiUajEfN9f8v3/UI0Gp2dmJh4c3BwsJbP543qalVWTCXbUlvDqqpOer43yDBUrtlqkctLS21VVZczudz5iYmJ5Xg83pyZmYGU9J7yVrmlpdQJhLt27RpdLpdTlUoFFY59HMcdpihqCm6kDMNAefR6IpF4i6bpm4cOHUI4W8jHiIJU++KLLz6mKMpjY2NjY5gv7XYb7NGWKIrnh4aG3gZvJ5fLrciyjPGwPqqK3d24F/QAx90Y1d573rMjEAKNUqnEC4LA27aN8jw8iFjcIBzHSTmOk7EsC3bUNEx7FEUxbduG/h/SxXosFqtwHKffjzr5j+vEdcrzFYLXyWrMMr00zTICGxUIJsrYrM8qRIRAWRk7XR/KFJqmOYqioiCQshS12/W8nZVydbzZauRvzN1s3bg5VxEF4eUjDzzwAzg3Hjx4EDfru/Lozin6u9/9bmZra2vaMIwDkMAyDLM3lUrBDjvF8zws2Gm0T2B3DSdNmF11fTY64CK09Q4dNvFnBJQpiuI1m80qOAFoqYyPj78hy/K1oaGhuXw+r87MzNzRitv29sH2ygLAeaVSQbhcSlGUdK1W221Z1u5oNAqJ6GilUqFKpRLsN8E/uCyKIiocN7pj71+4cKHPNM1Rz/HGgiAYsxwLhOCI0mqpW8Xipmaai2NjY1c/97nPbWYyGZMkyU9MYup//ud/xizLmvB9f5frukdomt4jSVIG59xxnCuWZV2WJOn80aNHr8qybC4sLDixWCxhmmb63LlzJxRFOSGK4ijGUtM0AEyLYZj5aDR6g6KoeZIkFyKRSCWTydSz2awJovEnsdraAxx35RbUe9N7dQTCvjP6rqZppgiCkF3XjYGYyPM8lAPIesjA8VHTNJDCAmjqDcNomqZZhQJiYGAA2v/K0tKSfvTo0U/MTfFePSf4XEEQcESLECvVSlpr1wYpluYS2VSbF2WVYziN8DSDEEW4a3YqS41GAws4grbikUhk0rGsnc1G65CmtncuLC0pS4uLdT4afX1kcPANhyA2P/vZz8L6/K48MKeq1Wr0e9/73sji4uKnIpHIDPgMcKXkeT7BcZwUiURQ1QBvowM0wgdaKuERgg88hwBEURSElKG90jQMo+553oLv+9cjkchbMzMzr504caI6NDSEXe8dq3Jsa29BcowDbawAXRK0slZWVsBXGAQ3hSCIaZIkcR2l6vW6Vi6X2xzHvTEyMvLDkZERkF2NRCLhBkEAwDEEkMLzPNJXkQ/DwqtC1/UNWZbnkpK0nM7n10+ePNm8lysb7zWJ0E6DGVi1Wh0tFotHKIo6MDAwMBmNRtFi22g0Gsv5fB7tsHORSKQmCEK7WCwOW5Y1srS0BH8WOMvC1XTItm0SxGGok0iSLHEctyoIwkoikVgeHx9fisfjdZ7n26IodjghnySvjh7guCu3oN6b3msjEO5C6/V6x8mRIIic67p9UDt4ngdjKQ6yvG4iKbIgkrquJ9rtNlOv10lFUdqaplVs214UBOEqx3FrNE1XGIbRTp48eV8Quj7OcxYEQYRQCLle2so1mhVwAZhYLlNOZ/uaRGCahOsahCSBx4EqB27GaIFFwSGgaRo75h1Ks/2woasHFhcX9cXFxTbH8WdlWZz1SHI+mUzOg2R4JxfmcLwQzibLcvyll17asby8/GmGYR7s7+8fj8fjkHoKALOw60YbJYxiDzM3wtj18BmEURyobuDQNK3D5VBVVVMUBR5S661Wa5lhmFMPPvjg//rGN76B/BVUAz404AiNyq5duxZFZs3i4mJCVVWogSjTNGn4ToDES1FUP0EQA4IgTEQikXHLslApBFiHvfyKJEkAQ6/n8/mO62uxWIw2Gg1JVdVRy7J2BUGQp2kaREsDCbi2bS+Nj49fg5RZluXm0NAQvs8nSgYKXsvk5KR44cKF/MrKCizd9+dyuQMcx6FFYgIwplKpS4ODg9c0TavhfuK67hBBEENdb5ZdjUYjpyhKDrksaNX4vq97nqcyDAPQscmyLNpo4CaVOY6r4v4zPDxcRgXvwIEDGLM7YhK2jZ8C1RU5NTWF04j5hSPkvIXTP/x7cGvedw72AMfHeZft/e6PagTI+fl5LpFIcCDvQWpJEEQeh+d5cjevAjdUXA8w+IHGPgO/BMMwRFVVI/V63SiXy1AMLGmadoUgiBvDw8MLTzzxBHwSsMO8Ixf7RzUg99rvQcIooRKx8kYh327Ux0iKohMD2c10tq8Bp2vC00xCFLGAhZbeuPEJAByRSGQUfgZGWz2h69rhmzdv2guLixpFkRdpirnIsvylx5547HJ/f79zN8r0Fy9eFAFgb9y4Mb20tPRzNE0/kE6nh2OxWBatlEgkgmrMjwUcXZXKj4SVhYAjJJWWy2W7WCza9Xp9o1QqrTEM892HH374f/7RH/1RsTv/3vdm/37nPDQsYxgmXSgU+i5fvjzVbDbHHMeB/wksuCH3FRiGSSJQDtUbHI1GI0AQHVQ0Dz/88JvpdPrGjh07bkYiEVQvvOvXr/fXarUJlmXHAVA0TQN3AVLgEsuyi7BrT6VSi9PT06jWfCLdNTF2sOG3LCu+ubmJzJw9juM8QBDEXpZlAdTA5ygBJDiOoxqGYSIcDpsaz/NyQRBksfnBwXEceEsAnvBlcT3Pa/u+DwM4bHjwHiWe58vxeHx5586dcNktJhIJjN2HBmoh6ETL2XEcELYJHF2g74BQz7IsTO06hUlZllHhxXFbZPoe4Hi/q7D375/4EcDNAIzwIAhknuezNE1nSZLERY4KBzgcERBEGYbBTRspkJ0FJAiCfixolmXJtVrN29raUqvV6nq5XJ4zDONqPp+/CJtiBEndS9kWn8QTFiwHPJEmpFJ5PV8r1SZpjmPjmVRFzsoNEO9c14VSRV9ZWXHGxsZw36IVReE5joszDLPTte097UbjwXZb3X9zYd5fXlk2aZK8TNL05WhEPPfULzx1rtls2jt27LijGSS4Qc/OzqJ/P7y2tnagVCo9EQTB0WQy2S+KYhLJtjzPdxaQH1fh+EmAI6yEVCoVr1gsuuVyeWtjY6PAcdz3PvvZz377C1/4wvrQ0BDUKh8od+O5556jvvSlLzGNRiNSKpUkuLrChMpxnOFKpbJT1/VJgiCQXSNBjgz3VFQ/fN8H8EB2CNdut2Fdbmez2XN79+59q6+vb+7AgQOQJXtom6yuro4rirKbZdkBnudzIMIWi8Wm53lLfX19V/r7+5dd1906fvy4+kmrbGy/1rpzAbLnwXq9PrWxsXGcIIjDqHRFo9EUuBm6rqNCZ/u+72qaBjtzVFsFHBzH4T6EPLtO5D1AJ8jEnud1Autgc28YBhx0qxRFVSKRyBK8OkRRXEilUmi1NFDtevzxx38qQjs+97Vr19hkMtkBxwAU9XodrWaRxG5MFEHUNmmatjzPi5imyXe03O9IkrHZAtAxBwcHUYHsgI8fdx57gOOTeHfufebbHgFcTKdOnaKnpqb6KIrqQ7w0wzD9KOkifdT3fZTm0Vt3KIrCjYCFCgLGRSRJ4sabdRwnjfCpcrnsbG1tlZaXl1fb7faVWCx2Np1Oz1MUVfryl7+Mm37v8QFHILgacEQ/EV1eX87XW/WpCB+RUn0pHSV2TuBKkUgEfX1wOECgZBGSBeMsURThQHrEsZyDG+tre7CTXl5ZIdcLBZfjIpcEQbgkSMLsz//8z5+/0/bX29JRU7ZtT9br9cP1ev3TWGQkScriswFsYPG4FXCEIGM72Ngexx5WOML2iqqqWLz9ra0tGGMV4/H4D5966qkXP/WpTy0GQYAwsA/k1YBWwNTUlLS4uJheWVkZa7VaY4ZhjNi2PQLAjesAZlQsy+Lo7G41TWN0Xcd1E5b+O5HxruuuOY6z0tfX9+YzzzzzGkBJvV6HR8qwruuolAD0c2gvtNvtDc/zriUSidndu3dvEARxX/Ch4EiaSqXi169fH1lZWXnU87xj6XQa1Z3Bzc1NtlKpAFH4PM/DTZYB/4dhwIGmsdBDGYdKK4EjVDB1pc+odjiGYdimabYty2rour6lqmqB5/lr09PT5/bt27cCG/mZmRmo6G67JYXP0Gw2AShxYLMlNRoNmOqhXYk2YMDzvA5pumEYOP9on/k4aJruWPInEglk5bRTqRQAEYDje1Z8e4DjA94gey/7ZIxAd1FgNjY2xn3fH5dlOS8IAsCHzDCMhL6k7/ud2GuKooDQcU0wvu+jlzoIYynXdfPYTbdaLbJYLLYWFhY2q9XqddM03/Z9H+2Vheeeew6hYb3HBxwB2IETVYJfXFvsa5rNCYqh0qlMiopGowYTYbaQsknTNPreViwWY3DjQ0y97/sZwiMe1A398Mrq8mBxs9i3vLJMbBQKdiyWONef7z/HRblLTzzxxOVarebcSUvwsNf98ssvp8FNaDabM61W63FEsouimBIEAWTRzuLxXoDjVrDxXoADO9zu4SOBtFKpVMF7SCQSbz755JOndu3aNQc+0fT0NG70HXJneAp+0qITls5feuklVDUGAQhQhXAcZwe4BXALRWYNRVFxjuvQm1DNABhnwsj4kOTa/b0uAtoajUYDSpqhoaE3EWgWi8U6Vu4A7ZA067puwA3WcRwA9askSV7+rd/6rcpH5ZXyAafnbb+sK+/mv//97+fX19ePu677kCAI8OdAxUOq1+uCLMukJEmQRQNgdCTSoUw6/H88Yz5gjKFqAtHYNM1A0zQ40EI1B3+WBrJXCIK43tfXN5vL5a5ls1nk1dTOnj3rfPnLX/6Jbd7QPTWdTvMURYG3BoVe0vM8RAcAHAJ8oJgBgNSOxWLgsSHIDvPA9zwPFQ4P/05RlEaSpOp5HjYHRci1w7m4fR72AMdtT6XeD34SR6BLFkVZd9rzvD2pVCotSVIakkqUMVHZwO6MIAgNF014kfi+n/U8bwCH67oDtm3HLcsSqtWqvrS0VFlfX19cXFy8vLW1dZ4giLf/8R//sfjT7Co+iWN5Nz8zdob9/f3R2kYt02q1RqgI2yfLQpLleZqJMEokwlSjXLSToYHPAaIidt+O44zapn1UN/V9CEorrK8L4HAsLS+r/f39r514+MQbNEcvZLPZpZmZmY6N+J36HiER+fTp05lGo7G73W7PtNttAI4DsiwnBUEQsXCEYCNcVLB4AGy8F+AIKxrhMxZ3AA5VVQMoVprNZr3RaJSTyeSZhx9++PTExMQVSZLm9+/f3zEB6343VB4APH6sSRQWxmKxGLl48WJuaWnpiOu6MCibZBhmlOO4NHJsIpEIyvwgWWNhpHRdJ3Vdp8JFMQRD4WdDDHv3UVRVdQNkw3379iG2vbOTR2WjUqmUgyC4EY/HL0mStOj7/sbnP//5T3Qr5da2CjYsp06dSmM+GIYxU6/XH9R1/YCu63HbtuGc2+FFdMEoCT+W7UAjJBaH6iW8P+YMCMSYAzjPFEW5MIUrlUptXdfXDMNY4Dju4sGDB88eP358hSCI5vj4OCqCP/aBaw5JvQzDIJk467puttFo5AEO4/G4K8uyi4wfwzBcQRBAToVzKmIEaM/zOn4y4LgBmCC1GeRmmqbn0+n01YmJidBR9UfIpD3AcafuPr33uSdHoLsocAsLC4dgxJTJZBLxeBykUbiJonWCnj4uTBXpjN2KB3YWCGVCSRkZESgvpyCfrVQq9vLycn1xcXH1woULc4VCYTaVSr36d3/3d7jIe2qVDzgLuu6VkYWFhUSt1u4LAn+QJINxtL1EWXS5SKQdYZg1VDqQOQLuDUy2XN8fNXV9WtW0iUJhnS6sFxCT3l5eXa4NDw7/4Fd+5VdOkyS5NTMzs3WnAWFY4Th9+nS23W4jcn6mVqt9miTJA8lkMiGKYgdwYEH5oC2VUB4LaSwk2lhIaJquJRIJGGS9lUgkrsGZEzJL5LIIgoB+O+k4jp9KpRxZlpEx47uui+qCPz093bEDf/HFF3ld17HATLRarYeDIDiEELFIJJLneR6VGTESibDo6WNhxPdQFAXAJ1woO0AInw+fDQcIjqZpeq1Wy2w0Gsbw8LC9Z88efAaDpmndNM31ZrO5QBDE1eHh4Yv79+/faLVayp2sOn3A6XfHXha22S5fvhw3TXNPuVw+eOXKlZOtVutBjuOS4BzF4/EO4IhGox2uRug6G4KOsKIRus6GH66rVupUPLrnw4YTa7PZrNTr9SLLshf27Nnz2v79+6+TJInk5Pa///u/e88999yPgOxtKhSQ4WEPkEXKLypbruumGYYRkfmSSqXaAJC6rusAHLIsg/BKua7bcWbGM6oivu9DEh1vtVqQqM+l0+kL2Wy2nkgkUDEGn6Tz+3H99QDHHZtqvTe6F0cgBByLi4tHPM87nM1mQ8DR2XUFQWBQFAU0rlAU1UaZ0Pd9El4cnuf1UxQ1TlHUJACI67pSuVy2FhcX6zdv3lw/f/78AiocO3bsOP0nf/InSzDk6TmQfrBZEFYLbty4AXa8sLi4NqbqykyE52D3zMYTMY/nOJWlWTi+0j7i24Mgadt2ut5o5JqtZnJjc5MolUqOqqhbitIqJFPJH/7mV37ztSAIsKjdcY5NuLi8+OKLGZqmd21ubs5sbGx8hiTJQ9lsNhmLxaBO+BHAgT+/X4Vjuyw2bF80m00ADiKfz7enpqZaPM/PBUFwmSCIVc/zNhmGUdB+gvU70BjDMI4kSYYkSVY0GrVZlrXh1Ir4dwCRf/qnf0o2Go2DsCUnCKJjvx6NRmFUlQJ5sSsRh+EuBbCEI5TuhtyCkNAaSnmx+wbPBHwTTdM8WZYtGHjxPF9jGKbKsuy1aDR6Hp89FostDA8PNz5qp9QPNjtv/1Vhq2ppaQnt2pGFhYXpV1999XOtVuuRTCaTBhCVZZlASyVst4XeLOE4h78ttLtHpQPVsHCcw7+3LAvtlbCVVUGG0MDAwNu5XO7K8PAwlEKlZDIJn44f8QpCdatSqUTBTpVlObq0tNS3ubn5oOd5u6HkSqfTNsMwALYN8INc14XRIeS5uIYwvTptO8uygB/QgkkXi8WRWq02xnHcBnhtoiiusyy7gXtit9rWqXT0AMftz6XeT34CRyCU+nmedwS7uEwmk0okEog9h+sjRZIk2ii4kJBXoeAmigWNIAgoWQZomp6gaXqnbdsppICWy2VzcXGxMTc3tzk7O7tULpcvTE9P//AP/uAPFuCVcD/t1j7q073N4ZL+b//tv4+0tcZDfDSyM5vNxmOyKDA0S9EURRMkyZEEwXmexxuWyZfLpUi1VmeajbrVbikqRRGLDMXMR+Xo7LN/8uyFLmv+p2Lu3+53x2c+c+ZMyvO8XUtLSzM3b978OZBG8/l8MpFIdCoc29sq2wHHe3lx3NpSCdsWXcARTE1NqUeOHGlRFLXSbDbnbduGOVSDZVmdYRiL53mvW1UB+MUiAQIhiH2WbdsgHKK37hYKhWyz2XwYGSg0TY9zHDcgy3IMbaAuiREpeZ1hCEETnlHuR2kfBxZK7Lax/mBRbLfbnUoHduL43F1elM7z/IYkSauxWOwcrM77+/txrWweOHAAi+Ftkxtv95x8nD8XcsZAZQE5/a233tr18ssvP6MoysmBgYFMLpdLAGyEgAMgo7v7f3eehK22sMIRAg78Gf8f2t6HwEPTNL3ZbDYdx1kGqBNF8dzo6OiZn/u5n1stlUpqN4smHJYORw3tZMMwJOQWlcvloXK5/AjSfkdGRiqjo6OoZJRgUU8QxGY0Gt1C9YrneQAXtO1cVVU7VQ6WZWPg+SwsLEzV63WE1gH0ou15M5/PXxkZGQnb1B2/jh7g+DhnZ+933/URwA1gYWEBhLeDnucdyGazUA/k0BbtAg7clJG8iQtDBxDxPA9ZHVCpDBMEMUaS5ISu67FWq8WVSiVzdXW1dfPmzeJbb721Ui6Xz01PT5/64z/+43mUHnuA48Od0nCH+OKLL6bbhjFlG/akbRtjpm33244l0SQZFUQxwjIMa+gGragKVSpXiGaz5QjRaC0qCCWGpS/KvHAFN8rf/d3fLd3NLBV83rm5OVh977p58+bMlStXfs73/Q7gSCaTaEt0qgMftKWCxRuLe7vd7nA4BgYGmrt27apzHFeAKiQIgjbARBcUMIIg0PE4omg6uT8t27Z1vlTmywAAIABJREFU8JQsy/KQQOu6LglFBAodqqruBAcGfKVIJJLMZrN8PB6HNLOTZLvdEbW7qe2cXIAiLHbbzcpCVU1oVtblGxitVktPJBJLk5OT1zOZzOzIyMhbo6Oja+Ci3GmJ8oebeXfm1eEGJxKJQPExND8/v/v06dNPtVqtR3O5XBIKFlQ4cKClgiP0WgmBXQgsQp5PCEjwc2F1Cc8Add2QPwtk3FartVUul1dN04TT679961vfunHt2jUk7Ibcnk72SxdwcMh/abVa067rTluWtZeiqMFUKgVbeRi4Qda8gCoHx3EtwzDA14C820LVDC1p2NKjAEYQBFsoFAZUVR3a2trqtFeCILjS19f32mc+8xmEzuHRASo9wHFn5lnvXe7REQg15qIo7nUcZ18ymRwUBGEQpWJ4OdA0raAc3eVxWPDkQLYKRVF5kiSHPM+DhTMshyHxgzTWWF9fby8sLBTPnj27XCwWZ/fu3fvKH//xHy/s2rXrZz7UbVsKb4dURpw69c495uTJd2bIqe5/Tp7s6PjfS53QPWcibKHnFhaGbszN7WgryrBhGGmaIhKJZCrKciz8H2D77W6Vy2az2VT78/ni6Oh4ISbLl/6vb3zjOjwB7obRVzjV4WHxzDPP0IIgoN2289q1azMXLlz4tOM44Aol4/E4vsOHUqlg4QZvAnkqiqIgtbg2ODhYisViBVEU4XZrYbxAgkaYHcrksViMBQjRdb3tOI7dzWyhLctiXdfFIhF1HAcOojm0pGC1wPO8kMvl6GQSnl4dKWSnsoHncEHczilAZSMs8YdVmJDk2AUbRKVSMYrFopZOp+ceeOCBCwgi6+/vf3toaKgYi8WUu3luPq7bEQBHoVCIuK4LDsfE2travgsXLjzRbrcfQjslHo/L4G8AcAiC0AEcIcDYDjjwd++WJLoqle3W9/j/cJwNw/Asy3Kq1WpzdXW1rGnaa6Ojo//9N37jN64mk0lHFEWQP5F0jbfshFQCdKytreUbjcYjvu8fjUajQ6hWSJK0LMvyAsMw5zmOu4pNGKoWyC+C2ywARywWQ5sEpHskO+M9cR0mQDY9e/bs7kKhsI9hmItjY2MvPf3002E6Lr6Q0wMcH9fM7P3ej2wE0NJeWFjYRVHULp7nd3AcN9WV+sEBEoQ2XDVA4Cj7wdQI7qNZmH8ZhpE0DCMG7wcAjlKppK+vr7dWV1fXrl+/fqNSqbydTCZP/8d//AdSIO+oCuIjG6A7+IuCf/5nmti7lyaSSYbQNIZIp0mi1SIJIkEQSpskZD8gfD8gZNkjslmXmJ31iFvCx7qghV1bWxNXSiXp2qVLcU1VEzTHZTiKSkd4LklRjGDbpoMI8Gqt0Wo3m40Iz9eT6XQtHo1Wfud3fgdl3btiZR4OF1j+kiSBpQ/Z9O6FhYWDly9fPqFp2rQoinFBEISQGLhd+ngrhyMsoWPBvtXavAs20KoAqDJFUdzM5XLruVzu5q5du5Cpgpwf3jRNGZJGLAKQr8I7AZUNmDyABEjTtESSpAynUNiQq6oqgOQHXpIsyxHwWwVB6JiU3aqsAejAIySwhtyDcIcdKmnw2bEQhp+5VqvBnReA48rRo0fPDA4OIv30Ui6X27qfAcfKygoHHwtwZBqNxpHV1dUTuq4fjsVisizLgiiKHbABwijGMqwU4c9hxSNso2y3vg8B360KJshlDcPwkTJbLpdrFEWBPPq9gwcPXhdFsSGKogIuB1oiqH51KxwgaMMbBCRnGNVlAVSj0eiVRCJxmSTJKwzD3OhuxEzEO2AOpFIp3CdxhDk7nbmBLCFs1P7zP//zwVqt9gjP8zeOHDnyysMPP4wKYxhJ0AMcd/Be23ure3QEQJJaWlpCkiP4GPtIktwnSVInLZbjOJdhGKDvTsUDpjcEQSBiG6ZgSU3TInBLbDQaBCTvm5ub6srKSmNra2uxWCxerFarszRNn/n+978P86Kfuce7FY0XXqCIbJYkIpGODnR1dVVwFEUwFIsNzDbjeDSJFBSGI3xKFD1ZiplCSjBYQTCTY2Mmcf68S3zpS+/KOLskUtzUcKPzr1UqEUJRUlq7nSqXShnb89CusOKyrEmSVB/M5RoURampVCqMNL9r3ABUNp599llqZWVFggW+67oI4dq9ubm599q1a4eazeYkFneGYZBCTGIRQUzPrbLYn8ThQGsCC4uqqj68FyqVirm1taXDWTKXy10dHR29+uSTT16NRqNeqVQSa7VaXFGUZNeCHMoSVpZltFigOEmDDArLclQ2ms2mgCA2VVUBlvh0Os3EYmjFvxMsF7aBbvUPCVUp4cLYLed3gEgIRvC5Q8DRbDaNWq2GlsqlvXv3grtxfmBg4FIikShXKhX1fgw+DOftG2+8kd3c3Dyu6/pD1Wr1qGmae7tggw9bKSFwC+cBeB0AI10e2Y+QdLfzOUIORzjmeO6eC3R1m5FI5OaOHTvempqamhMEYUMUxQrLss1sNtvxGYKXCqpcq6urI6urq58lCOLBvr6+eCqV8uGhkkgkzlEUhQohFEWoZuAIM1NuLVJ0KpnNZhNE48g//uM/PtJutz8ry/Ly0aNHX5uYmCggbK4LOnqA42duhfgZ/MK4CSwuLg4GQYAkxgNBEBxIpVKJWCwGmRoI+QAakU6A2Ds2wyJi6+H1AKMbVVXpZrPpVatVZ319vXH16tWtarV6habpN2BcxLLswn/9r//1Z9L4q2t0RBPXrqGXyxGrqwLhedFzZ87k6xsb/VpTi7maJtq2S7uORzICb0fjsiWlU7WhHePFeH9/PTY11RRjMY0oFg2ya8t8S0R6MEsQtHTjBqScfLHREFzHYflo1ItHIti1Gcndu80aQTjT71grdyR4d2uqY57AxEnXddh0j3meNwmVR8fldHl5qFKpIIMHuSNYXGie56H0gH8F9VOEtwVYSN7heZogKgc3b95EKf6Vhx566N8OHz68/PDDD0M9YK+vr2OHyWHOgn+EnjoAtSzLIK0iqwME6DSk3a1WK7e+vg6jrxwkmpDuplIpGoAj/GzbqzHh3+E55HGEZMVbA+dCvklIKlUUBXkhOsdx4G+cl2X5jYGBgdd+8Rd/EbteZKbcMU+Uu3Wuf9r3DSWnL7zwQl+73X7CsqxH2+32ftd1d0iSFBUEIYLqRljhAHgLAQfABkAHqhsAGOH4hmAjJPECiG4DGe8G/GGu+L6voC0yOTl5YXR09LogCEvJZBISWVQ6NJh0SZJEWZYFd9mx9fX1p0mSfGhgYEAG4OB5/rwoihcJgrgWBME8z/MdbltX3hpWNnC/DCvCnZiB1dVVhGH2X758+Ui1Wj0my3Jhx44dF0AQJklyLZ/Po21t91oqP+2M6v38J24EsCP91V/91TSUJ5qm7Xcc50AmkxmIxWJI85Q4jkNmgEhRlNDNVgHY6BgdgY2NAzkc4G+srKyULl26tNpsNmfHxsZ+MDMzM+c4Tu3rX/96JxnzZ+XxLiBYWeEI1+U23nor1iqX4/EgkCnPixVuLozVy9VJS9HTrmUmbMthLNsm2ShvCYmEHk3EN6T+7FIkldi0eL5Cx7hqkovVdn1V1gni/690vNd4dneR4b3rPXkgeN02PsmHBiAhmXVhYYERRVHu8h9G0EoJggB5I6OqqmJXCyVTtNVqRXRdR0osHvCzALCFfTWqCJBddz7f9t1st6USdNsq6Mv7juMolmUpN27c8K9cuYId8Le/+tWv/u3v/d7vlaLRKHwvrG3SQ/AHYJ3NgHOEIDBUPer1eqbrIpnY3NwcXFpaAlFwIplM5pLJZDyTyTCyLL/L3dheiQk9IfAc+nFAiQJFSsjxCLkFId8EFQ4cuq4jJRXXxTzHcZcYhjkdi8Ve/sM//EMAjh9rSvZJvobCefLXf/3X/bquP+04zqd1XcccGRNFEVVVtK/eJYxiTMMH/h5HSAzd3moLWyz4WYx3t/rVOQ/wR8HYgygM6aosy+uogA0MDFyPxWLIWilAORKJRFS4KluWBRAsra2tjW9sbDxN0/RDg4ODYi6X81mWvcLz/BWKoi7TND2H13QJ9WFIGwtAG4a1davCqPZN2ba9e3l5eU+lUkFLcWN8fPwKgvx4np/PZrMgj3Z0tL1HbwTu6xHATaBSqcANT1IUZafneTthNUySJJwVMyzLdmyocSBLxbZtpD5ShmFQuKBhuAR1SqFQ0Gq12lqtVgPIeDuTybz20EMPrWqaZnz961//Ea37fT2g7yzmLHHpEqeqWyKjWuLrL/zP8cp6YSJBMCmRYlK07fZTtjdAeUGM8gPJsExKNUyCEaKOkEpYBuVXS4ZebPp2qRm4VVIQlqcf2Dc38ws/v9WOt9W9e78M+eZ7PrYDiR9XzQhv/N1WWcd1872slm/nPG33VrBtG0ZJA47jjHueN+b7PiocGVTDFEWBv4GH9FTTNGG/DtCBEKyOkVY0GuW74VhMGEHeXTxgohTA0AzOjjiweMDGXdO0ZqvVqhuGgZDANVEUzzzzzDOv//qv/7rSJQKiHRhamndUCNeuXaMQxFWtVkGAFvAZkNBqmiZbrVYHms3mEdM0UenbEYlEhvr6+kA0hQlep6US7r4BMrY/bjUAC1sw2zkcWAgh4a3X65BvwuxLY1n2uizL5wRBeHN4ePj1X/7lXy53Cb33Y4Wjw5H49re/PVAsFj9rGMZjmqbtAcCLx+O8JEmdCgfaKiGYC1VMIbcjVPyElY/uHH+X3wMggrHHvQnjHAIOy7IMx3FakUhkpb+//0oul1uQJGk9Ho8jYbbNMAyU0fhPBBWwRqMBDscJkiQPTk5OCgMDAzj3S5Ik3SRJ8qwkSah0oA2DA8oUXJNhhk5I+u6QUBcXF6cNwzg4Pz+/o1AoTEqSdP3gwYOvDg0NrcGhVNd1NZPJ6D3AcTt3nN7PfOJHAMRR3Ajm5ubgGjqytbU1rev6NEKVoJeH/V8sFos5jkObpkmFR7vd9ur1uru5uYmkUqQ1zguCcI5l2XOSJM3+xV/8Relulu/vtYEPwKkIApK4dCmqep5gXj2fstvN9MXv/eBgbaN0KB4QOZGgshLJJAWCTnEEFWVJKmJaNqmYOkFFeTeSjDl1x1ZWWvVG2dbrTcKrUjHh+sShfWd2Hj4wz2cSW0tEUv3SNk7H+41DWHE5deoUlcvlqLIgUP2WxdY9j7XKZf9m5WaQJJLvEN727vW+ND3tPf/888GtLozbfw/e84UXXqAOHz4MO2e0KjK2bQ+bpjkJzobneSMgFjuOg7ab0m63W81ms6Wqaic8CxWOzc3NtKqq6Wg0moSApAs6oBRBYhdl23bnAOnPNE3kUyAEDeAVJWgFLpKlUqkyMDBw4Ytf/OJsPp9fHxkZ2ZyenoYC533bRq+88gpz8uRJrlKpUNls1vvhD3+YB6+g0Wg8uLGxcTQIgp19fX0gMyJ+vrOQQUGBxS9soYTPYdptqEoJ/z7kcoRqFiyClUoFZX/VcZx2NBq9nM1mz6RSKQS1nT9x4kS1s9v9MQFf73eu7+V/71bfIi+//HL/4uIiqhvHm83mXtd1p5LJZBSgI1QuheMVAo2w1RKScUNZbKgYCtso+P6oLgFwgFeGZ03TMN9UVVVBGl1Ip9Pns9nscjwer8bj8VY8Htc4jvPR6iNJkkc2TrPZzK6vrx8mSXLX5ORkbGBggE0kEluJRGKVYZjXZVl+GyAmEomgStVJucXvBoE0lUq9o0IjCCTLIml4v2maR27cuDGyvLw8GI1Gzxw7duw7hw8fhp+HDfCZTCa1HuC4l2dv77PdsRHo3gjA5YBJU6pSqUxYljVhGMak53kTcBYlSRLhRRHHcThFUdBKQXkTPtqmpmmtarVa9zzviizLuBjnCIIoPPvss5D3ve+N/459kY/5jYJXXmGIsTFGvXkzxgat2Jn/8R+7lFJlZ0S1drGWu5O33XTEdlMCQUUFguYJz2cIGKlRNEkwDOHQpG/RlK9SgdkgfKMeOK2qb9U1KlgzWWaejQnXxg8dvPx//vZ/KRD6vE7+hEpHOBRh3xxMebQSFFsRynVNUlo1STMMqdVqsZqqMZIgK33xOHrczdF9+xpxijL6+/s7TojvdQ6D+SDS4lrCanM1oapqJgiCYYZhJjzPAxcob1mWiJs9dvEMwyBLZ8swjC3btusw2ELFo91u50zT7LMsC6/ptywr5nmeLIpip/UB3xcczWbTR2UEzrc4JEmClXQZWSO2bW+mUqmVEydOLA8MDCAgTX2/YK5tY0PNzs7SMzMzuNcHyH2xLOtAtVqdKZVKx23b3ofodJTYwR/oElw7C1q4sw55HCF3I/z77Z4Q+P9tjqMd3xBVVVuKotSj0ei58fHxV/P5/OWhoaHrjzzyCGLU71cOR4cPdurUqdzW1tbRVqt1FMBO1/V9mUxGglQ6rGiELantJF1wOsKKUXgOw0pI+OdQDhsarEEWq2maq+t6vd1uF4MgOJfNZl8eHR1dgK18PB43BUGwOY5Du44lSRKkURZeLK1WCy3maY7jJhBqOTQ01B4cHAQ36EK3tYLgxLJpmh2AgeoLHrBnx5/L5XIe87parU7quj61ubkpbWxsQCn12u7du//jiSeeqMB9NhaLdSIkeoDjY76B9379RzsCy8vLHXOjQqHQ7zjOQKFQ2IU+fKvVyqMvj/I3ytAoU9ZqNfQ0DZCt4Oboui7smS9MTU394Atf+MJaJpP5mfLd6CzsCwvY6UfKs9/PGtV27upLP3hQ2So9kGf40QzDDXO6FWcNKx4NSDJKUIRvO4RtWgQPolw8Rui+R9RsgzA5xrclwWvTgVp29NaWqdc2dKXiRbjL0w8c+cHJ/+PL1wROrmRPnsTYvyegC1sdp06d6vhLCIKQIFgi6TpESvfNdKPWTGmqmtQNXTBMMypFotWEHK9EeL6QTKcLhuO0jFqtJUmS89RTT7ndikfHuRmVjQceeECmHCrVUltDbb2NtOEJiqImYHNv23ZUVVVrc3OzahjGRiKRWM5kMiuDg4Nru3fvLqmqqm9ubqJikF1YWBg4c+bMZKFQGNvc3MyAV5FOp7GbRJUDyZv01tZWgAPOt3AIzWaz6+Pj4+jFr3/uc59DWby+e/fuxochWmK8Xn75ZQDuqUajcahcLj9uGAYs/2H8Fc9msySCxcJS/vaSPxbHLi+jI+cEMNle6cCYhX+2LAsyzU7QXLlcLoui+NbBgwdPjY2NXevr61uZmZmB0Z77Yb7LR3vXuP3f9s///M/0iRMnIpVKBZua3cVi8cDVq1dPqKo6g1iFZDIJskxHsYRxDLNUAOpCsm4oew2BHZ4xviFQQQUJcws/h4dlWbaqqtgUlTRNW3Yc59VUKvXtv/qrv4KstfPybS3FsDKBNggCKXdVKpV9i4uLD4CDgcrZ5OSkxvP8QiQSWQAhniTJVdd1ORzhSEB1BcDRarV2gKNSq9XyzWYzB8PTVquFOXw6l8t95xd+4Rfgw4FHz4fj9qdR7yfvlxHolpjphYWFmGmasY2NjQH05DVN69N1vc913WQQBLgQQXhDvkqDYRjc6N2uS+NaLpe7+Oijj5bvtxyI9zvHnQW+dEkor1Skc3/9N3tapfK0pFr7eNvZmwrIfNwj+jjL4SOmw0UIioyQJOE7LuHZNsHwPMGJEmEQPtFyLcLmI0EQl32FCpyqa5obalNdqJbbBkncyE/ufH1o754Lqb7czSd+6ddKkMySt0Rt48b+6KOP8pCE3rhxo6+pqn2a2upz3CCXSCVS0aiQaitKTDd12Q98LvCCCE1RTZokW4ZpljVFKdEUWaMJup5MJoszMzPFvr4+2EDr165dgzpJslSrz6O8AVEUJ4VodJduGJl6vQ6uBqlpGsrEdTDwCYIAt2JFFMWtZDLZmpqa0pBJMTs7iyEVkKsxOzub2traSiqKkkCVA54H8Xg89DJAhQPmSSBSwpIcFY760NBQLZPJNB577LHm8PCwMTQ0hH/7wNU0nL+lpaVYo9EYmZub27+wsPAZ27aPyrLcJ4piEsRRnudpAA0sgCFnI1zwQrVEuDCG5NAQoIQqFdu2PRzlcrm6urpagjrl5MmTLx04cOAGHFKPHTt216XL7zeX79a/Y4xnZ2ehh5ZVVYVqafrs2bOPK4ryUC6X62SpkCTMXmkqbKGgjRUCDoCK7SmxOBchKTckkWKcsSECkMBrm82mvrGxodi2vSwIAtKDzw4ODr76+7//+6vgymzj+LxbNAFYQJ6KoigDKysrk1euXDluWdbBHTt2cMPDw6QoijVwLziOW4M1PUVRAT4jqiPgbEBW3Wq1RNM0M47jZFdXV2OFQiHGsmwxkUisCIJwaWRkBBbrjWQyiSpip53Zq3DcrZnXe997egS6ck4G8kaapuVSqZRTFKVP0zTsXtNI3+zv7y9Bw57P58tLS0v81tZW2vO8Ns/zKG9jl3ZfMu1/3InrtKWWluTSwtXUy//3X51ol8vHR9joZJblJmK2m4xZboK3XJKzXIJFoiVFEoTrEb7jECTHEWQ02qmpar5LeAJPkIkYodIkUXfNYLVZd+a2Ns2276/Ig0OzsaGhM/1TU29+6Q//ZJHIZLDQvkvKDd1jI5FIAudtbW1td0tp7ag1GkO25QwkU8mUEJPgoRI1TIMHX4IkSIbwA813PV3T1Ga71WqwNIsEq3I8Hr++b9++K32xWNl+x8pZIhwn29S0UbhFJpPJXel0eo+qqhxM37a2tuqlUgk8hPWdO3fOj4+PIym48OCDD6JV8N7tme5CNDk5KWLTv7m5ydZqNRZtF4xrIpEIoBKQZdlOp9P4rgbDMGatVnP27t2LP39goBGez5A83Wq1+k6fPr3n3Llz8GB4YHBwsD+ZTKYpioqg4hKm24JbgB142EoJs1PCZ7STcITyzVClgjYkHE43NjYqiACIxWKvfuELX/je8ePH55vN5tbjjz/+E2PT7+kbx21+OFRSaZoevHjxIrJUPttut4/ncrm+WCyWgcoDczJUpdzqfxJWNkKOTEgiDX1QQu4HzN1YlvURUX/jxo2a67rXdu7c+dbk5CQW+7knn3yyY7r14wIlwWtrNpvSD37wg4ELFy486rru0YmJiWRfX18smUx68XjcjkajJbT3WJa1EABIkiTsA/hKpYLwv1SXHM3Mz8/Tc3NzTDKZvHr8+PHZTCazmkgkNkiSbC4tLSmPd+XuPcBxmxOo92P31wiE0spCoYBSIcy94Ksgg1Rl2zbcAO2BgQFdlmUTqZdra2tCsVhMotydTCYL+/fvxxbjZyaOvjNe115gqhteprpa7r/wwrcfVYuVR3bIsbFBQRoTTSsqmg5P6wZBawbBkNi1dfKdOmvlO2zNgPBYhvA4lnD5COHwHKGSBNH0HaLmWF7V1N2KadWKprVm0szZif0H//2/PP/8BSkWa5Pj451FqvM5Fgj2fPF0bG2jPGE45qTju9OeH+w0bavP9f2MIMLsIArHWJA9Wcd1Sce2qMDzHd8PHAuZ24Zh2KbZ0DW9QRHUOsvSK7FYrNqXy9UHBgaofC4X0Uwzp2kaFCkZ9x0jOMOyrC1N09ZrtdqKbdvFiYmJ+v79+xuJRKL9kyoQIakVLpSwGC8Wi1C0gCxKep4HQmcQjUaDdDrtSZLkw44aVZIuqA2zMD7URRg6uBYKBekf/uEfpubm5j7HMMxDw8PDQ4lEIgdrdJiVwW2U47iOdBc7bOy6AUJCC+7wQ9y6EEJp47ouiIkmUs1rtVpxY2NjXRTF15566qmXnnzyydXJyUlUC+97RRdcaAVBSIFEOTs7+1ir1fqU67rjBEEMww0O5GGM8/Z4+rDSgTHfrhAKKxwh8AvJo67r2uCXNZvN2sbGBoLWLh44cOA0HEZzuVzhkUcegRT1x7auwiTt73znO/K5c+dGHceZkCQJktbJbDaLTB6AYYeiKFsURUeWZciweahcFEVBpY9HVa5eryNhGwAc4P3G3r17r+VyuUo0Gm3imtleCe4Bjg91CfdefL+MQLfigRUyPDoSw3a7jeA3bmtrSyoWi3Hf9/WxsbGtbgrifdmHvvWcYt0hiFfo4qzKta6uDpmV2ujCd75/Ut2qPjadSA6PyrERwbAJwbSIoK0Qflsh6G6ZmGAZUOoJ27YIyzQIiucJNh4jbJYhDJIglCAglMAnTJYinAhLrLfb9tmlVb1u2Wf3HHngb7/+59867dh2Lff44514+eCVgFmSl8RKvZBbXFmasX3nEM1xe0ma2hmQRIqgyDjLRyiW45D70Fkow5237/mEjwAs2/Zdx/Ea9YZWq1ZV13HqnuvVMulUfWhwsD44OGgMDg3ZnueJzZaSLlVKxPr6uuG6bqm/v38lkUjc5Djuyuc///nKB5XaflzXTQh8fv3Xf31U07SnRFH81MjIyGgymRwgSTLBMAwIrRg7CuMGngB4HSCUhjvssIUS7sDDSgdUJzRNe5BKtFot1TCMNUVRlgRBeP2xxx77/i/90i9tdaSR96E65X+/Zt6JgL9x40ZuZWXl4Xq9fmxhYWFvq9XalUql0FKDVPpdB1rM1XA8Q8ARPodeLaFqBe0ULPJIiUXb1zCMoqIoaH2cffjhh1/5zd/8zQVFUVq3E463TWJO/dmf/Rl8Wk7SNP1APp8XM5mM6Ps+nJclVDwSiYQP5RXM97oOuN7W1pZVKBSs/v7+60888cSlbDa7ODU1tRyDkd87xOAfqcz1AMfHdeX3fu89NQLbfBvCa4LGLhQupJlMBgQrudVqJREBns1ma/39/eEFdUd2n/fUYNzyYd4ZmwWudfmGcP5//HCX01R3E6sbD5HN9rGE4+ZjtptPkRSRAi7RdCJQ1U5dg0JLBVUOmiJc5IS4DkFGeIKRRMJhGMIkSEINfEL1fcKgCMJiaGJL161rpbLS9MnLYwcP/8veJz73psBGVo793m91yGcv/D8viLbdGPFIcoogg8MUTe0jOW6C5pghluOiDMdGSJqiSJqKRJ8AAAAgAElEQVQiKZohKJp6Vz0BsAHQ4WEn7jiB0m7bzUbTVhVFVxRV51lWkWW5lc3mlMGhAYWmGcuwTNc0rIamKSWKYYpI04zFYpuyLG8eP368A4I+DK/ioz7vIcfgu9/9bqZarcIBcz9FUQdomt4ZiURykO+KohjheR5AG3bn7zqQditMnfFEdSPkGvi+78I4pN1u241GA6TBdr1eh8X2lWw2ey4ej186dOjQ5a985SvN559/3v1JUuSPejzu1u/rVg/Y8+fPxzY3N3dXq9V9V69efaTVaj3YTYwFTwySaPBmOq0rcCTCKkfo7AqQETqPonrkui4UKY6iKBbUStVqtRUEwY1kMnk+lUpdmZmZuf7FL36xtLS0pN+udXwIOp5//vlopVIZ53l+ZGJiAqgog/abaZpZjuNgl48AQPh44L7Y5Diu2W63m+VyuZVOp9cOHz681tfXV81ms42hoaEOd6QHOO7WDOu97301Aqh4wFVyamqqw8YulUqyaZrgcKDk3YKa4OrVq2bYm7yvvvz/Bjieowjia/zq6Uvxy//vvx22Gs3DA65/SPa8Q+5GMeWUKqkBQSAGYGZkmgShGwQRdJ2PAToo8p1saph4RCIEhYRMmiGsgCQ03yc01yV0IkCzmahZlrmiai2NYW8kd+35/9h7Exg5zvte8Kv76uq7p+fouYfkcEjxlEmJ1EFZliIpsp+fZcbPu07iGLs5NosggI1gH/IA20BgB3aSlwTBBog3MpzE9ltpndiOn2MpUkQd1EGRIjkih9fc0z09fdd9H5t/sYuZKJIlWaZIitNAsWeaM9PVVfV99fv+/9/xXG5qx6upTM+Ze//Lb62iERT+/d/9Xba+WN2LSGI3m+B30gwzidNkL0XTOU4QEMNzKAgDFKAQyBQIoFK8cvSBTxKBjsubpkIKq4Ja9VbYaNTD0PdNnCD0XCbT7uvvb4LU1bStMsey8wNDQ5cGBgZWe3t7G4VCAdpp4CPxb5GeN8gFADfC2dlZClqHNE2nn3nmmdHnn3/+TvBQSKVSA6lUqgf0sZD7AaRWqHbElY3YPyK2Lo9lsBzH2TzP20tLS9alS5esRqPRqdfr7Z6enhc//elPP7Vnz54FiE5/6KGHLmsqb5JHnBwrCELh7NmzY08++eR/ArvzbDabBZJus9kk2+02FXM5YjJuHJ4Xt7Bisq5pmhDUB173hmmaENQmLywsAOfoxH333ffUJz7xidlSqdQeGhoC3wzwaXnXxmqwzy+99BI45Pa32+3SmTNnxmq1GpjbQYsSUoahbRb29fUtT01NLRcKhbXx8fG1VCrVAbl5t4XzlnyjjQrHTXLxb3zMd3cE3gA4UKVSyZumOagoCinLMpQyIZugfuinyDbf3Ttevz99mb8xw88unU8fe+z7t7uSvL8U4FNphLbSkpSmFDWdDEJIvEN0GCAq6sEECMGNP/QvyywJHGEkhRBFI0TTyMUJ5CAMWSGGzDBEmu8jxXVRy3GcmuMYOsMt04MjJ4XhkRNDY5tf3f+Jj5VV06Bnz18ozi4u7nNDb3cym9nM8fwII3BJkqGFyEoUxxDN0IiE9/A95AWX398PAmSZJrJM63JOBeRVuC7yXQ9BMF+71Qpty3Y8xwHPghrwdHheOMcn+OlkIjHf099fBsVIsVjUC4UC6BFvyHYarGaPHDlCTExMUIqicC+//HLh1KlT2zRNmwqCYAtBEGOQMSSKYgqIBgzDMGBM5vs+SCswaFF1HVGBc+LzPO9B3gbHcdqFCxf06elpqPMvua4LGR7TDz300Km9e/c2d+3aBX41H/hqYDyK49ZVrVbjdF0faLfbwJm5X9f1u8D3BMfxNGTgVCqV6Jh2E3lBIYTHMfVBEEQ39zAMowqS4zgANOD4KpqmKbZtlyFmRxTFCwcPHpw5dOhQfXR0VOvr64Pr82fil8WeNi+99FIS1FSnTp0CeS9w1wCgQioxeHlA1L20detWCSqCo6OjMo7jZrFYBEfSNyVNx8dlA3Bcv/P8xp5dwyNwJZTsMusRgyjnIAg2dzodoVqtekAeFARh9uGHHwZlwgdarRIBjgsXhHMnTmRf/vu/P2TK0l0ljJjIY8RYxnWTScdJ4qqKCFVFPEMjgaHBjjSiicJN3XVtRFA0ojgOhQSJfJxEHo4jF8ORg3BkYwRSHAc1DR21Xc/vhMg1WL4R9vRepPoGTo1t2/783R/9+JJkyeLs4uLg4uLSbU7g78rms8NiOl1MJEWS5llCMXRkOjYSU0kkiAlk2Xb0fVSS9n0kSzJSZDkCHLBRBIlokowkhpAPosqKrykKkORWOJabTaXTL22bmjyy97bb5sFgsVQqwQr9p06o1/CSfVdvHbcQjx49yq+trfXOz8+PTk9P3wpZQ5lMBmSyBeBzdGPt8e54gOwXDFbOsA0MDNhwTFiWlViWlaenp+Xnn39eSSaT07fddtuJVCq1RFFU+fDhw+9JzvuuPth18sPx8b1w4QIPNvie521xHOdO13X3BUGQtW07fenSJe/SpUtgZQ8gDgPHWs/zwJslAiABBJ/4vh+GIQAI23VdybKsjizLErSsRFGc+fCHP3z8wIEDlVKpJCeTSZBOA2/iPQM72P8vf/nL2NTUFNbpdPCdO3dy+XwewgED27Z9URTDVCoVZjKZ2PL8HY2LDcBxnVygG7txfR2BKCsEIfq5557LSpJUZFl2hGVZCCgCMphiGMa8IAgnd+zY0UwmkwSsREZGRqCM+Z4H+/V1JLrKkEaDnz9yJPsv3/3uvbYk3d2HsIkswsd6EBLzGJZAsoyQLCGeIBBPEQjDMYThIfKgygCyWFjFMTQKCSoCHFDdgJaKC8ADJ5Hu+6hjW6hpOX7VND0ZpyQ7k6/YieSSiROzeFJsF/v7OSEl5kMc30JQ5KiYTmaEpJhM57K4mE5hBE0hjCKR43vI9VzkBUFU4SDgvUkSGboex3hHBEgMKjEhil6LPCUU1VNl2fODYBnD0CWO55/dumnTT+76yEeWx8bGwMzohmuh/LRrCW4qs7Oz9Pz8fGppaQnK/uAWOQr5KhiGDYC7qm3bkKhMwiN2RYX7IGzDw8PK+Pi4mkql6rlcrjEzM2OfOnXKYVl2Zvfu3dODg4MNgiDkm6Ht+MbjDH4/O3fuFJrNZq5cLk96nreVoqhdYRhuBWABVaNardZZXV2VNE2DFhclyzKYyXHr/lYUmEZRFDjZaiRJQiZKVdO0dqvVkjmOKx88eHDxgQcekPL5PIC/N+VNvNf5JJahT01NkeVyOSyVSutbNVBJecfjYgNwvNezsfH7H8gjABHkkiRByXmTJEk7GIbZxHHcqOM4riRJVdu2pwVBeA4MwIIggPCrMJ1Ox73T9+yZcD0d1KjC0Wjwcy++mPnnb33rPrvTuacvCMczIRrvpxmhj6KFUOqgoNNGHAoRhyOEkzjCCAL5oY9830UhTkRqlQAqHASF7BAhyw+RixGRVBZqsdBWWdP0YLEtuY0A6VYy01EoVgVeR8Cw/sBQicgXiwKfFPMsx6ZJlqY4QSDzxR4EW6GvF4mZFFpdW0O1Rh1h0MYhcCQkEojvpnAC7wCqGbB5joM8x71iJa2rmgcVDtu2lk3HuYiC4KlUNvuDP/qjPyp/UKtYsTRyeXmZW1xcTJfL5cLCwsIo9O3n5+cHWq1WMZFIgMST8n0fQAdlWZYHxl6jo6ON7du3N4vFYmVycrK8urqKLS0tEb7vz23evHnmYx/7GIyHD3T1763G6aVLl8D5tqfVapVWVlZ2mKa5nWVZcKotAQcDcmbCMAQHzzK0XZrNJl+pVMAPSIy5MUBQp2naFgRBAqfZbDYLvAlwtG2RJAlhbJphGPrMzIz3xS9+8R1VGH7WeeWNgYlXWiTv0ohuA3D8rGdg4/c+0EcAdPQ9PT3M6dOndxmGcVcYhhAxPWwYRtjpdDrQOw3DcBrDMNCbgwGPCa6kYRhKyWRSOnz4cBxXH/UWbiQlwxtP7GXvi9nE4uxsdvr737/D6LQOCpK2lbHMyWwQJDJhKPC2gzjHRnTgIzrwEA5eAjg0VkIUUTgJEiGCjLgbLgLeBkKGHwLzEjkEgQyQx3oealq2V1F1u+b5ZhunNJViLJ9iHTopomxPgU1lMjwnCkmG4wSCInE2IWDF/r4IbGQKOSSkUkjRVaTq2mWnLAxdtowGTocTla4vy2R1HbmugzzXiQCHbVlIkWRP7kiuqihlSZHmggA9NTow8P2v/fmfr9yonI23G6Rxzx7ywBYXF9lz584lQMrZaDQK8/PzOUmS0usBh+u6JKTUQqLt4OCgDq6qPT092sDAgC5JEpAgaQzDqqIoLoPr6rvJfXm7fb0R/j8GcGfOnElZljVs2zZURXdChSMIgrTv+8DpqOq6vkoQxAzDMBeq1Sq1trYG3iw8SGlhjoEwP4IgXJqmPUEQjFQqZQwMDLR37drVGhwcNCYnJ01Zlt1vf/vb7o2k+tkAHDfCVbyxj+/7EQAXvnK5TF26dAkMez5q2/Y2II2qqkq1223bcZwGhmErGIZBOiOUPCGkag3ioHO53OJDDz0ERjhxhsEN3WqJJtHFxaRcLmfnnv2XD5kdaa85v7DTa7d3cLqe4EwzUaBo1EPTiHAdRDg2wsMgIr8giDgHpQpJoZC8XNkwgxAZQYj0MESAykAeq/pgee6ijuc5Ldcz1mzXqhi2oxOUIxZ7nUQ2j/PJhMgJfIJNCCzFMAxOkYgVeNQ3WEI9/b2ITyYRl0ggjAIpLrZethkRRyPA4TjIcR1kO07UdnF9F9kWeIRYSGq1vXaj4bZbrdVarbYUIPT0zt23/MPv/u7vLfX19X0g003hFK1bvYItN7QHo9K+qqqcbdscVDUgR8M0Tfg/sOUOIXkUyI0A5jiOo1mWZWzbBoIpOFGqQRBIOI6D0+Xa4cOH31Gy7fs+yK/CGx4/fpzatGmTuLS0BKANQMY2nud34ji+CULWwHBOUZQLrVbrPEEQr+7evfu12dlZII/CogUcSKlarebNzs56mqbBayHDMMCVCPr7+4O7777bazQa4eHDh6N4+BttIbMBOK7CRbfxJ2/cIxBPvpCqSdN039ra2u2GYXzE87xNrutCMiINJWXXdTXP8zpBEChgBoZhmExRVDMIgjVJklYMw4DQKj2ZTCr5fL7x0EMPSbOzs+6N1M++4k2yuEgh3086Uj27dnJ6u9WsbV858dqtSqWyJ+X6YtL3I8ABGwbcCNNABMIQgeFwN7ssSwWFCs1EFQ4Lw5AaBEj2/cj4CzKrFd8PJNf1GrblrpmWpQSo6fPiApHOdpKFXkQlRDFA4aCPwt4AQ0mcJDlOFFAqm0FD42Ood6iECAA8LIMYnkU0S0ehcY5to8DzwXsjUqYAgdT1AHS4yHRtZLkWMg0z4nRoEDzV6rjNWr26srK84jn+P09OTv5/f/Wtb0WZFD+LzPBGGwndcw5gO0qztSyLajQahCzLhOu6OKQoQ+oo5ICQJIkbhkHoup5xHCfDsiwP9pm2bXuw+mYYZnVsbGx537594FfygT5+8ViBCsXy8jJ4VwxBNkkYhtsg8C8MQ4hN6JimWfM875TjOKdJkrz4mc98Zra7MAEAAUmzYDwIHIn/wAW70cDFm137G4DjRpsRNvb3qh6BWM72/PPPT/q+v2d1dfVDkiTtc113ECEEcjYoGYe+74NSxXIcB9jjdhiGBo7jKjDJW61WvQs46slkcmVkZOT8Zz7zmUVRFIF4eMPkSFxJh81mGWR1UkiVM86luXG90dj02j/95Pbq7Oz+XpoRe2g6kcUIBBvSdBSoOqJwAtEEhUK42TsuwgCMsBzyobVBUajj+6jpOkgKA6TiCMmB77Zcx6pqmrvY6fgBw8xt27P/6R13HFpCLMO1JKWvXKns6kjKJkVXCn6IkrmeAioO9KGJqUk0MDqMHLBOx3GUSAqIF3hkajqyNAMFADZcv6ucCS8DDt9FqmUg1dKRbuhI13Rkaqpry5pdW12rzc3Olm3DfCKX7/kfTzz7LAS03TRchFih8MUvfjGqUR05cuTKfeLixYvR13v37gUDMDKbzZJHjx6NAhCLxWKiUCjw4C3RaDTAw6O8d+/euWKxCNbvH2hZbGz0BaGQlUplJAzDzQihW6HCYVkWqFLAnXNJUZS5ZDL54rZt245D+N+BAwfa8YS2nifxQQAXG4Djqt6qNv74jXwEQJVSq9Xo06dPZ2VZzmEYtg0htAv8CUzT3BKGYZ4gCIEgCCDsw0o5AOKc67qQIgtieZBTQqtFBwa5ruttgiDqGIZVXNed8zxvfmhoaOnw4cNrvu/b27Ztu5wtfR0+oonv8cdxdPgwgRYXeUQ6AlKVjNWS8quvn57sVFa3Lp08ub2zvDLVywt8L8dyYoDwhBcQtOMhyvUQ4SOEBwjhYPYVgmnFZRksuInaBIk0AkcKjqNO6Pst1/Lanmu2XUdrO26nbVstxCfO7z148Pl7P/rJFSf02aXyWv/cwsKtiqrtcEN/FCeJXjGdJkChAtWNbG8ReThCPoEhhmURw9AocBwU2G6UWBul1kZVDg/ZADg8F1mhg6zAjQikHamDDEm2rY5iNmr1WnlpuWJY9pOZVOb/feallwBw3HDl66t9acVxAI8//nifLMv9/f39aVEU05IkgbIrCy3GTCazyLLsiiiK5R07dgDYhpU8gBZYzYNKBo5/8KMf/ci/XrgIb0GQvBJ5MDs7C94ZGHT1QLUK6pDZ2VlCEARxbW0NItonXNfdgmHYLb7vj0FAn2EYkHsyE4bhWVEUT99///1nFUUxIQX4ap+n6+nvb1Q4rqezsbEv1+wI1Ov1BMTVnz59erOu61O2bW/1fX9LEASlIAh6KYoSuvLAyOoZOAHdsCqodoA5D0RFg0bdbTab0KeFuGgglzYhxErX9fnNmzcf+/znP38GoiYmJyejfOnr8RFNuDMzFCIIBvG8iCwrhYx2Tlut9J5+7vk9tfLKTmVlpV9vNPr6BIHu4XmasV2Ktl06RVAoRdIoNB3kmxaiSBqxDIt010OKZV/mbeAYcjgWeYkEanuuU9FUs2YbCoANmyKWuXz+XLLQe3bT1PbXP/a//mrNDQ3qzKkLvbNLS/tcz7+VF4WdFMOM4xRFkwxNsWIC0QkehTSJQpDkdsOvGAxHsEGFJXBcZJuXyaGW50SgA9E4QgyOGq0mqtXWkNJsm2qjaUjNTq1Rb1Rcx/3nbCb32NNHjwJpdANwvOFijW/MTz75ZMF1XbBF76EoqkfTNMhpGSUIokMQRIWiKAjzmt67d2+UsAwEVZCcA+AA0zXHcbxisQheHddcUr6ez/KGjxvvc5RIqCgK+L6TqqrC5zHge5Iki5IkDXY6nUnXdTeHYTgOx6XZbBqyLDez2eyrIyMjJ0VRXEilUuWJiQkwj7vmn/n9nIM2AMf7ebQ33uu6PQLPPPNML0EQ/bVabadhGHtwHB8Pw3CEIAhoo6SA0AWcLnA9ghtaF3BcISbGwUpgigOR4oZhWGEYapZlyfV6vSVJUrmnp+e1iYmJ6XQ6vfDQQw+t9vX1gX7d//KXvxxeD6u7dXkyJFpc5MyGJprlcslR1YHm2nJebjd65GZjwlClUblaEdVGXcyyDJGiaYLzQ4b1A1YgCFzASQJzfQy5Hk7TDMbQLK67XiAZRmgEYWDieOAyjO8LvF+zTG+u1fBajt2yCaJMJoTzxbHxU8MTExeGtm5deviRR2REksSR558vLM2u7vSQv5fluNsIitpG0LSIUSSHAGRQJMJZGmEMFeWlhEGAOJxELE6g0L1c5YjSNkEGG3E3bGRjPnKQhyRZQu1OG6mtjirXmrKhaMu6oiwEgf+syIs//senn67eDPyNn3Vw/vjHP04ihJI4jo/6vj8BQN33/UnTNG1N0zokSc4WCoUZ8OQwDAMSRyEhlwTiKaSQ8jyv5/N5eXh4WE+n02AkFaXkvl8gL77uZ2ZmoOpC4zjONBqNKNW3XC7zrVZLxHEc4uahnQrE2WjRkclkQkEQzGw2C5JVCFQD/xJovY7CQsU0TYhvp1VVhQXHUjabPbl169azDMO0JicnwTDwpgOxG4DjZx1lG7/3gTkCMOH8+Mc/3gTSV0VR9pqm+SGapgdZli0yDCNQFMVAkBUgjThMCciHcYrj+mew/pUkKQTgwTAM8DuMSqWiNJvNOk3TF3meP9fX1/fq7/zO75wF7ocsy/bi4qJ3PZBJL6tREI1SiEGtiuiWV/Oti7M79VZram7hYr5Rq+YYmhRpAgnNaplor1UJCgsxGguxJM2wSZpmCd+ncc+nKQInGYIk4CWaYgjdcQPZMFwbIc8hSM8mScciCWtZktC5apXSfHeNS6fPpnoKpydv2fXahz/60QUukejsuP9+uAHhT//wh5l6U9rkeOFODIV3YwS+hxH4PEHRKRf5yAchDMcigqEiu3IgiLIYgRio3Ps+Qt6/eRNZDjiQWqhjqKitK8i0zSiMTO9IHbXRqvu2dxELwrM4jr+STyaP/vmjjzY/qD31n8cgBmVGsVgkX3311V2O49xK0/QtJEluBy4HuPJCa6VUKi0TBKFYlmV2k0bBTdMGXlMqlWqNjIxUC4VCs5vJAcGIADqik3Y1j33M2YJ8mXQ6TQO4MAwjreu6qGlaYm1trdhoNIZc1036vk8FQUD6vg+AA9w2jXQ6DUFlFVEU/Xa7PYQQGsjlcj0EQaQkSQpUVdVwHD9PUdR5hmHO9/f3L0CK6tTU1E2j3Fl/jW0Ajp/HiNv4GzfsEQC/jUKhQD/77LM7gCTqed7uMAx3AdhgWTbDMJBjREf9ZgAb68HF+u8j9YN72UQKXCtt2w4JggCDJKder2uNRkOC7APf92eHh4df+sQnPnGSYRgFgsAajYYvSZJHUVQ0HqE/DM+gxZ+YmPBBJrd3714ov14VQ7F40o1K3Z0OVz0xn5p/9diwIyujvONsRY4zsVZfTTTbTSEIbNoPXBLznVXk2tUwkoA4PksQeQbHc7ZpgP9AiqMogmcYnMBJEicoCrLedcf1zCDw7BC5ehC6GgqdtmVrdVVTHAxb5jOp85m+4sU9e/bN/dZ//a91VChAzx9KzthTTz0l6ro+JLflqXanc08Qon2JVHKA4bl8SGBYiOMYTpMIpLIoCBHmQ6YLhugAixxF8XWpm+BECqTRliajpiIj27FD33dDtd2pt1ZrFRLHp/PZ/PEkw0yLNH3mi//9v0NY31U59jfswFm3413CJP6d73zngOM4d5MkuQM4UIqi8JIkQRqqnMlkIO3XsKHn6LrgVAoVDACTehiGsNqvURRV53ke1F0QkNfcsWOHks1mo9yaLmn3XYeRvd3xjblbR48ehWTUXhzH8xRFAckzBSDDsqwe13X7fd8XQSoP3BPf96Gd4tE0bUBiKsMwdZIkgcrVwzBMJp/P8xzHQdulA34bPM+fGBgYeJ3juOr27dsbN2NlIz4PG4Dj7a7Ijf//QB+BRqMhwuTy4osvfkjTtAMMw2xjGGYSwAbLsgmIpwcA8MbKRnxQ4tcBbIBDIACOOF0TOB6Q8ChJktnpdNRms9nUdX1lcnLylQcffBB6ufVSqdRqt9tBs9kMeJ7HcBzHoGTrOA4GdsWCIDjJZNIoFApgWXFVSrDdG0bUo9YXG4mlI0d7Z144ut9sy7sSCOunwqCgW3qo2jqqNapsS2rhAwO9z95z9x3P2Z7tBJhnL166OC532uPtVqtfUdR+hqJwnmVCLERUEMJ9nwhDnPB02/Fly/AU2w0ULwhIllsuDPRNp/L5WS4pLIuFgUbv6Kj6y1/4AoCNSBnSjVTnXILomTl9evPM2XP3OJ5/W6G3MJpIJvtpjiEolsEhHRZ8P0gcRxSGI9wNEOGFiMSw6HvNMCJFSgBqXRxDHU1FbU1BjmMHruv47UajUllYXuIY5tjuXbufHyuVLhIct/Ibv/EbsYnbB3os/Kwfrnv9EN/85jc/7LruA77vb/c8D3gMog8VLxx3CYIAjgbgTg/HcZ8kSQgmc0Hppeu6pqqqRBAEAA1I5F0cGho6v3v37jJBEBpUErqy2ndsof1OPksXaIPZlvjEE09Mrq2t7cIwrB9Ah+d5ScdxIEsmSdM0PLMYhpHQUulKVyHmBMCTadu2DmgDws04jiPT6bTPsqxm2/aiaZoXE4nE0VtuueW0JEnWoUOHwM/lpgWvG4DjnVyZGz/zgT0CL7/8chH8NZaWlsBv4w5BEDYLgjAKYANKG8DbAFVKXM2IuRrxAYm5HDHYgGcAH1Dh6JaOHVVVgTQGVY6Oqqq1/v7+M9u3b5/p7+9fuv3221d1XYfgJgwmK/A+MAwj4bquACz2drttYhgmQfSzaZrGgw8+qM/OzkJZl65Wq5DrAiQ2xPN8NIkZhoHB1wzDwCISJkH70KFDb6rpX1/ZWF5eFkjFTaidZqZzfnZg+dj07Wajs5Ow7RTueryPB6oTOlqtsWbUWg1ldGz0lf/j937nGE2SFmIY6/G//avB1aXloVa7XpRVrZchSZqiKTIMEA2AAyPIECepwLBdVzFUWzEdV7Fdj02I5W27dpzbuW9vuVgabx367GehnA7OrP9uNQtW0RZBpF956aXhMydPHrBd90NiKrWNT/BjvCgwLMfT4GoKgIMhKcTgJMJdH+FeECllYNNNA+mmidwwiDbFMkLV1EPDNG3LMq1Os7lSXS7Pcwz94p0H73zmtttuWx4aGurceuutUN7feLzhCMRAY3Z2liMIgnviiSc+YhjGgwghIFuPkyTJUxQFvAcAjj4ADYIgIhCJ4zgADt+yLBe4HhC/7LoukEzrBEEsQ/sxmUzODw4OVrZs2VKzbVvesWMH+N28p5t1fM2Xy2UYIOwrr7wCCpsBVVWnPM+DykwvhmEZiqIAZIAqDYAGDeo0HAd/fhQl53Y5JiCN9zqdDgAn+GxQnYRKpQ7VGpZlX0skEq8hhE796q/+6tT1u9sAACAASURBVIWrVaW5kS7MDcBxI52tjX39uR+BH/7wh0DwGpckCcrBdyQSiRFBEEo0TUMy95WoaBzHI/UDPOA5MrOCWq/nRf1/2KC6AWAD/g8ks5IkOQAadF1XFaivdjqSoigtmqYriURieevWrec++9nPLoC5Erg5ptNp6N9wbbk9YJlWf3m5bMwtzuksK9QzyWSdEsXq5qGhqmEYPPSIq9UqI8syhMwhlmUDz/MwABzwdSKRgNhwbWRkpAMumW+8V3TlifAyCTcM0vOymqLklbVGUV+uDaoXFm+xmp1NtiTTrqpjOEvVCI5aRThxgebJi8Xh/vpH/vMv1iXTtNMIWU8/+aRQU5YSmu4mPdtM6Zab8Fw7ESDEhAFOIxxHIUZCbr0VYpju+6HheshgGEYubN7cLk3m9YGd91p7/1Ueib70pRC7LJ+88oBy9my7zZ9+8cXi+XPndmmGtttx3H2IQNvEZErkBV6A84JjOGIpGrEkhQgPKhwB8h0P+VCBilopHtJME6mWiUzXCQzP8VVNUyGBU5PlZanRnMcQemFs69anfuNXfqV+7NixG8o6+uc+QH7KHwzDEJQm9MLCQs627fzTTz/94VardR9FUaMURZV4nqcFQQC+Q+SKSdN0BIwBNHSBediNuofodTALM2q1mgSKDrBH53l+bnJy8tRtt912PgzDyu7du6Et856qfLGUt16vA6Ez/8QTT2yrVCo7SZKERcYgQRAZHMeTyWSSy2azHFQ1bNuOlCkEQQDZNRrrMMbBAA2i2uv1egjS3m6MvGWaphyG4cLAwMCTBw8ePIph2PLtt9++djN5ubzVZbMBON7PEbrxXtfdEfjmN78JWvldQRDswzBsXyKRKCWTyUJXlQIrlsi+GQDHetABlY3ILvtyNePKBhNoGIYwgVqSJEmqqnZs266ZptmQZbmtqmobHEpJkmxt37596dOf/nTNsiwBKhqe56URQmmCosYIAhvttDtuq9N2HdutO45Ts12zqrSVNTaR4BIsm3RdF+ykYQUJkyHsDwYplN1YaxdK1VKj0Q5JUt08vNnoG+nTc7mcevDgQbdareKQUGkYBgul48AJiqFjF0PNKJiNdrF9dm5QW60VHEX1Xc20aJ5d5DLJhVyx5+L9jzw8h1I5E2UIC/X1AfkNPjSs/ojZV/6JRW2NOX7sNaHaqAqe41I4wiJQ5ON4yPMpO92TN/vTRbN/0yYr19dnFxBy0NQUlMvf8mYSZ1Q8/corqfMzMyOdxtpUq9O6x/W8fTwvFKB3ThEERpFUBDYYgkRUgBDpo8jO3LUd5AQecv0gVCwjUC3L1x3b0mzL1g2jqahq3TaMC7qknvUc73QqxZ985ZVXQMa58XiLIxCGIYsQYoBwrev65tXV1duhLUnTdD/LsvlEIkGKohiNGxgrDAMqaz66WQNQj1RDngdKL7hxh6qqurVaDTJCVN/3OxAdkEgkQNV1tre39+LU1FQFWoyQLxIEQQibLMsREEin00hV1ehraEvCZllW5JMBuw/7EV2Dvg/XPBiTDYAb6NLS0rZWq7UDXIV5ns9BZZNhGC6ZTNKiKILVOA77CUCj+/vRfsMD5gUATq1WC3hb0bADUmyz2ZRN01wslUpP3XrrrS8KgrB46NCh1RMnTrg3e7VsA3BsTCc37RGA8uqf/Mmf3B4EwZ2JRGIXwzA7EolETzKZTFMURcKEAoADNrihxxWO9byNGHDECY+RC5gHyj8LVmoV0zSXaJqeo2l60ff9muM4LTAHC4LA3LRpk7N7925f07SMpmm5tbU1SJIsDQ4OjmVyubHA92BmpVuNRquyWm0ahgGyQgVHiASJHqwugfTWVdBExkTAoDdNM9QVLTAMwzRMU+V5vjk2OlbtH+xf7s/2z911/12gmuEB6NQrlZSm6zmEYb2Ej/WwOJkKFFUsnzrPdOaXceT7GhWG7UQ6dbF3YvNsJpvsTN61o4No2kGlkoO+/OUQ+9KXYHUHcwmGjhzB/8l8nVg51iak5WWCTgZEiBE4a9GhzZgh4YtBemjIH8zn/R5BCOqFQnDo0KG3lUDGltszMzPM4uJi4sz58yPVytLHXNc5hBA2TBB4L8ewGMcwGI0RiEJ4pFKhEd7NT3GR6dih4bqhFXi26ftWW1XkekeSPc9fDUK/7IfhcceyXkKOU0UIyXCDuGkHxzv44F3Awf7lX/7lQVVV7yRJEmy8pxiGyTIMk4TqRiKRuHKjhjEUg/f45g2Ao7uBsiu0LMs3DMNWVVVXFKXd6XRWPM+b3b59++m77rprFtx8E4kEjJ8AFGEAtoHzxDAMVPZwy7IIDMNwqIiBEyp44wBfJArwoygAJazruuzFixcnWq3WFtM0R2zbHgbOFs/zYjKZZNLpNJj7QWZMpIEHwAT7CBVMAE4wH8RVThj3hmFEwCMMQxhzbqVSgdC6ai6XO9nf33+yp6fn9EMPPXReEARwW72p+UAbgOMdDKyNH/ngHYHY4OcP//AP7/F9/750Or1dEIStiUQim0gkgChGrAcccXVjvTIFwMb6DSYlqGxYlgWGX2XDMGZc1z0viuJ8X1/fEsj/JicnZYZhHOhfgwNhp9OhgLQKeRSVSmXUsqzR3t7eLclUagtCYTpEKN1qtbRGvQ7ZLbbvBzbEoQHI6LLmo94yzItBEOAw+bqOE5q6GYK7oaqqJobjrUw2U0klxAVBEC/0DfZ1BooDNCMwvOc4SXh/w7CyvuOKhBfQyDSRtFDW1HJdYXFS4mmmle4vLh76zH8pI911EKk4aHHRw+65521JfD8vu+b1qaawuPzb/+f/Ls2cm/m4ZZgfcRx3NPD9EscwBEvROBFgCEoqLE4hFifhnIS244Z26Dtm4LuG7yq66yqKaVU7ml71UbAUIrSEIXS2N58//dhjj4EF/XviCnzwRsx/+ETY9PR02rbtzAsvvPBhVVXvEwRhjOO4YUEQBJ7nOQABUNWAB9yoo5ZXt1IIz7GyKyZcw/cwvoAPoSiK02639bW1tY7ruuWtW7eeueWWW2ZFUWwAnykmn0I7EtqCBAHDlSKDIKBhg0qG67rwGqjFIHkVKiyQ9My1Wi2Igh/tdDrjOI73kCSZ5zgOdpuBqkwqlYqABuwz/B60guDrGHDAa7Cf6yo0Vyo2mqZ5tVpNb7fbLYIgLtE0fbZUKr30yU9+8jXDMNqjo6PSTXBtvOVH3AAcN/PZv4k/e7wi/4M/+IOPBEHwQCaT2ZZIJLaANbMgCLE65d9VN+JVTdxOgQkStm5ZOPratm1FluVl0zRneJ4/KgjC6wzD1BKJRCuRSJi5XM6emJiIVvQnTpzAUqkUDpbqQGCDOGvP80Z0Xd9t2fZuz3X7wOUUjJKgVUOSZNBN6YxKx9BJgVZD3JcGDkfkD+JfbveoiuI16g3bMA01RKjN0nQ9nc1U+np7O/39JRfMihiOYTzXpaVOh+i0OmG70bQtSVHSNLdc5MRVDqdkPKSUVCkn7z78ILij+ujxxwN0+PD7mi2yTkkDy1T2iR/8oHT69ImHFFW+W1PUMce2BkgMpwmEk3gQIjJEiCXoCHSYju3btuMHNKkEDK20dLVZbbebTCJxMV0sXvDDcKGtaYtWGLaQqkpHjhx5WyB1Ew+d6KPD+PnHf/zHEd/3hxcXFw+ZpnkIuE88z/emUikmk8lEFyhchzHIWH/MYCx1AfoV/hN8D69DGwQk4RAABy6drutCJPvS4ODgciqVqmQymTqEDEPr0nVdSLPlSJKMtjAM+SAIeAhZBF5Ul8gZp9sGa2trPMTAt9ttkMEWBEEAvkYC2ieJRCKqlMTydAAVsOiANhB8hrgVFFcz4TkGUrDvuq5HrRUAS8DZarfby7quXxgdHT3yqU996hUcx6tbtmyBFOmb9rEBOG7aU39zf/AYcHzlK1+5LwiCB9PpNMRIT4qimOJ5HmzMI8IoTFiwxY9YpRJXOmJfDpDAgk4OrMwVRTlnWdZrPT09R/bs2TON47gyMjLypuqLePKGVdr8/Hyf4zgDZ8+e3SNJ0h5N0yZM05wABQBsUJ6GDSZE6FFHlqcgwAhD0I5CdSMq7UYrRT+AUq8vyzKQ8aBEbYRhqIhJsdNTKMiDQ8N6T6HHJCnSC3zP6XRko91pq63aWrPT7NRGBkqLd952ZyXDiUbf3s1QBoab8E/lWVyNKyo6T0eOEGhkhESeR+udDt8s1zMLK3PDFxbnDymask9V5SHbNHtd26EDxwPfUUSEUOXAERniyPF91/N918RCycCRrDrOubqhz+SKxUs79+6dzRcKlZ6hoerNFKP+Xs7VM888Q46MjJBHjhy5xTAM8K/ZHwTBfrA25zguBy2JdDodgQ2oAnSrC1daK+sJ1+vl5HD9xqqvrp9N0G63XWhBptPpejqdrmaz2ZVsNrtGEAQoVlwAHJ7ngRqGB1VMGIYCAA7P8yhwM+1WOKDKAaAhXFtbS9RqtYRhGEnTNJMAjrLZLFQ2MEEQogUGPOKKJlQ3WJa90kaJWyvA24q5HfHnhNYKtDNh3MF4q1arNVmW5wYHB4/ceeedL5EkuXD//fdX3ivx9b2cu2v9uxuA41qfgY33vyZHIAYcX//61z8ShuGDPM9vZ1l2KwAOqAjHCpXuRBWv6v7Dc1zhAJY9eAp4nlfxPO81DMNeFUXxpTvvvPM86O9HRkbAwOgtSZGPPfYYceDAAShRZ+fn56csy5q6dOnSnkajsUcQhBTHcalMJoNBVQKqG/F+dUFHTBiNyr6w2ZYN9t6ROkBVVX+1suprumbhGGakMxl906ZNWiGfl23XbTqO3dQ1o+m6dpXAqEWOIcrZVKo1Vtgm86jujaBDHjr0/llNr78goupNbZpFHs2Cl2htbjWzcurUmNRsbmrKrZ26YW61bKto2VZe68ikoWokTZCIxHDk2S5sIUEzFsHQVrnVNJdaDZMREz8qbd/+g0yxWB+bmmqTyaT2uc99DtooP3djqWtycV/FN4VxU61WOVBif/vb3z4IJNFcLrdNFEXgbqRpmk7yPE8AMI5vxF11SrRXMahYD9xjoLzex6ZbLYBrF3gdUM3oUBTV6unpqRQKBTDa0kmShP9iPM8DJ2CQrgKBGioewNOI5KsURfk0DR0WnwS+U7vdTnU6nTSGYUmQviaTSQBHOMuyUfsnBhoAPOD7eNERvw7jHfYz/hwAPLpGf1faLAA6VFW1m81mS1XV5Ww2++LQ0NArLMue/bVf+7VLbyb7voqn7Lr60xuA47o6HRs7834dgRhw/PEf//G9GIbdT9M0MNWhrRIBjreqcLzhZrheFmsBoTMIglmGYaCVcozjuOl77713CebZtwtpiidyDMOE5eXlCc/zJo4dO3ZHvV6/g2GYPE3T+WKxiPf390c95XgCjHNd1itmTDC40vSoPM1yLBDl0MryCpIkCdQzLsuyVl9fnwqrRpIg5zAcX3AcZ8ULvOVSqbRw7733roKct1QqgfnWVbWWfqvzffn8PI6j8u00ai+LSq2dql5Y7OnUmwNaq7PJNvQJM3BHvcAtuZ6bdmxbVCSZMBSNYGgaAeiwTRs5ph0SLGMSDGvO1qrahdWyls7lvvvFr33t73bfdpuExsYgrRN8P26qEK2fdZzBeel0OuDAmfrWt771YUmS7u3r6xvP5/NjNE2DwoOHmzfHcVeqFbE65c0AB7wWg3a4eYNpXhdsRDdyqBpomuZC4GEYhtBaAfXHKkVRClQ5XNclbNsGDgdUJIkgCMBfg46JqBRFueCNAa+Dd02r1SpJkjTE8zy0TpNdJU0ENmLOFowt+DoGIACO4rZQPM5ivgmADxhfAPLjlgt8BiCPttttWVXVNZqmjwuCcJym6Vd+//d/f/pmvt42AMfPOvI2fu+GPgIx4PjTP/3TQxiG3UuS5C6CILbzPA9sdchPiQKauj3g/yCLjVsqMUvdNCEiQqu5rnsml8s9MT4+fsz3/ZUDBw6Ad8A74jtAqXpiYoKq1+sjruuOTk9P3yNJ0ocNwyjCNjo6SoyPj0eTeWxGtp5HEq8aYcKDyTpm1AMAaTSaSJakqDduWZbtOI7K0PTKyMjoa6OjY2dIhpwFw6VcLtfo6emRIcnyne731bgQospGuUyj2qyAVDu9ePz10tyZmR1qs7PFNcwB3/f6aJ7JYRSeth2bsyyL9R0H8z0P4xgWMTSDfNdHvueHThhaVhBYVU1ZnZc61XxPz4/+zz/4g3/ctG1bG42MAC/lHZ2fq/E5b7S/CeNGUZSMoijZ7373u/eB70axWBzNZrOg9OBYlmXA1huu0VjNBdcqtCXgsd5Ab30eUVzliOMBAHTEG3AiGo2G7LpudevWra/v3r37IsjKSZJUwDAP5ODAb4KxCkRRqGR4HmCMABQqTpekzYBvyNmzZ29tNBofSiQSRVEUczzPU6CmgTYlgAzYT9hizka8z28kj8Yy2ZjPBWBJUZQIMHXbLh6QXhVFabiue9b3/ZM0TT/9Z3/2Zy/fzAZgG4DjRhvxG/v7czkCcf7DN77xjX2u6x4IguBW2FiWzXEcJ8YqlfWrnjj2PJbHwmQDE40BKaiGAZ4by57nHe/p6fnh3XfffZwkSam/v/9dyeC+9KUv4Y888siA67qlM2fO3Kcoyv2rq6ulRqPRPzU1RezYsQMHEhtM4jHLP564u9WIK3kuMPHBxAmToCzJQCKNgEin04F8F6jGLG7ffsuL+/ftP55JZWbuuOeOhcXFRWN0dDSqbFzLRxgep1Anw9efeTknn1sotZaWtkiVtX2mom/1TCuPPD/N8DSHUzijGRrp2BbB0gxiGQbBc6Qs8EPk+QHSXNdWbNtp2eZixTIWs73FZx76lc8+XRrtqa2kB9pXM6fmWh7Dq/HeADhmZ2chbyT/+OOP/0Kr1bq/UCgMp9PpIVB5CIIAKbBX1CmwD7Ecdr2sfL20PJbGxqoPAPHdKkF0vUqSZFerVXDaXd65c+fL991332mSJNdYlm3DOIDfh9RZlmVBYg7cDZC0wj/gbupyHOdCmwWqHI8//vi9lUrlF1Kp1EA6nQb/FhbcfWNFDQAlGF9vrMbELZauiuYKURx+DsYY7HOn04lAUmz8B4TXdrsNirULpmnCPv/4r//6r5+7mQHuBuC4GqNy429e90cAVkFA1HzyySfHIVL70qVLhxRFuRcMgARBgHJr1IeOAUc8QcKkuY4/ARMPVA3AO6Blmuac7/svJxKJH/ziL/7iyaWlJevdGv3AhD43N1cIw7Bw9OjRB2RZfnBhYWF4dXV1ePfu3cT+/ftxmBS7bP5o4ouBRkxgjV1PYyACk7cCgENVowlRlhWn3qiDudLSxPjEy5NTk8cgYOpTn/rUbDez4pq3F8JLlxhkGKlTP/jB8Orx43sDxdjJesEWzPWHkeslUeAJIRYSru8RHamNW7aJ9ff1omKhBxE4gbDoJuAi2/WQ6rqe4rpezdQry7qymurpeX7P/fc8y6WLy9v27i0XRNFGVzEc77ofDO9iB+H6PHPmTE8Yhj0/+clPfkGSpAhwZLPZwa7SA2Ta0U03rg7GlcL1xnnrzb/iOID1gCPOJLp8vcrWyspKW9f1+V27dh35+Mc/fgxMwSCLCIy5gMcErRMgagDSsG0bIuR92DiOA9fdwPf9iEz6jW9844F6vf5wPp8fzOfzPeDsC/blgiBgMN6huhG3LNfnJ8G+xy2WuK0C4yomacdk0li5AnPC2tqa0Wq1wPjvomVZ0xRF/c9HH3302Q3A8S4uuPhH45L04whhBXQEO4QOoRPoxBUAsxftjXXsEXHty//6zxffoy3tz7CbG7+ycQTe9AiEYQgGAfSFCxf6FUUpvfDCCx9pNBoPcBzXLwhCVhRFABwYTD6x7j4uo67nT/i+HwBh1HEcKJ1e8H3/RYqifvC5z33uVLdX+678HGBcVSqVLEIo99RTTz2gKMoD586dG1teXh7dt28feccdd0SAI/YxiKWEsZtj7AsST+Kwz9AHV2QZaerlnrisKC54e4C/QV9v3/HeYu8rNEc///nPf/78tWbQQxoKCkPU/OEPEyJBFM488cTW5VOnD+G6tTtDskM8RvTgnsuFnkc7HoTlmajVaSLbttDo2CgaHBiI/MfgZmHaDjIcB+m+H2hhEFR0tbGkKXUmnTqe2zT+aqJQmNn30H86t3n7dg2NjNzUoVrvdJqA63NmZqboOE7vk08+GQGOnp6eoUwmMwjqlGQyCTyKSMERtyhi07w3OvXGbqPxtRp/H3M54IYOBEyocJTL5aaqqrO7du166lOf+tSLDMMsjIyMgF14lOS8Ls7+SrhanDQMRYhOpwNEcP6rX/3qw51O5+OFQmGoUCgUGYaB9ikADhzcSGOiaFzNjFsmsO/xQgO+hs8HYChuocQk0tj6XNd1v16vG81mMwYcrxME8aO/+Zu/2QAc7/RiWw82jqAjRAmVCAOJJI8oQkMKnkU4pik4hpIg1g9CAYmBiDzfRgW/dDlmGjZg6m+wwd/tQd/4+Z/rEVhYWGBHRkaYp59+erOu61suXrx4oNVq3ZFKpYqZTCZFkiQFZlowacagI77Jx6uaLnEMorahzAD24xeDIHiRIIgf/NZv/RYAjnfNDYAJfXFxMQqUO378OJDyPjw9PT0+Pz8/9qEPfSgCHMlkMlqJxS0VmBRjqWFsSASTduwXEAEORYmIpKZpIFXVvHanbVqWVeNZ/izHcsdwCv/JX/zFX8A+v6esivd6kqJW18wMqR87lpUlaXztzLnt1ddfv50yne29QnJAJKgs5rqE79iEZZsINk1Tkee7qNhbRPl8Prr9wARjOeAu6iKbwEMbx8OyqUnLuiIZBDErk/isWMgdffizn31heHxbJ3/w4IZK5R2cvPWAAyoc0FLp7e0dyuVyJahwAFCP2xExWRTGTVyFg+d1UvI3Nc9aTxyFm7qiKFa9Xm/atj27c+fOZx555JGXKYqaHx8fB0fYKOekCzjAGRZ0rfBafL+B76GaSaiqSn7lK1/5mKIon8hms0OpVKovlUrxyWQS2irRWI8rmjEZO+ZudNskVyo38BnWg/qYSwXjTpZl2Gdfh2wBTWsrijKrKMrrFEX96Dvf+c6Raz3G3sFpvmo/8o5bKnFF469O/BUxuHcQR7OI8QOfPj17QdBNjcM8RBI0TuiqgTumTXiO5zsuCnJCyugb2GTkONEa6svYJbrkdglpUeWjeyG+q1XgVTsaG3/4uj8C650ruxPNZUvtf3tcua66L73pDXRlZYUTRZF9+eWXt2uatmNlZSXyvuB5Pp9MJlMwSXV1/JFlMkxEIEeNSW3xZAPmQ9AnRgg1fN+/FIbhyxzH/eA3f/M34eYN6pR3Ba7hhnvy5MlBHMcHZ2Zm7pRl+c7Tp0+Pzc3Nje7du5c8cOAADtJYWI3FEr3YDyB2clzvFQATIEza0E7p+gTA1xAsZ+u63vJ9f87zvFcJgvj7733ve8eu9WQYk0Xn/u7xAa1Z2WEsrOzSF5d3s7a7eUBMF5MUlQotG/m2hWzn8ua6YCsdIDEpIiEhoACS3zCELM9Htucjj6GjrWLq+oqpGVXLrK2Y+loyl3/ik//7//ajwb3b66WyImO/9EvXvJV0vQ/A9S2Vf/iHf3ig2Ww+0N/fD+2JCHDwPB+1VOBaBMAREzDXLVavqFfiFkoMmGPiaNQCVJTomtU0LdR13VIUpQmBaFNTU0fvvvvuExiGLWEYViNJErdtG0ILIc8Hxhu4jRJgkQ7ptLlcDpxDweY8miMee+yxByVJ+qgoioOJRKI3l8vx+Xyegb8D/w9cDVhgxMAolvTCPsI4inlR69VhscoG/g/GGGSrKIoCVU8VfHk0Tbsgy/I0TdM/+du//duj13qMXctr7B0BDrjITqATEVKUVInT6hpfk2pCo91IvHLsxEC1ttZLEhiNYzitSBqr6zrjW77vWqHfm++tbp7YujrcN9S6/UP7WmI2q20fHdGKqAirQhjgb5ujcC0P0MZ7Xz9H4Epex+UVDGywmiJlWSahj5tMJgFswM1/vVNkfJ39O3nn6uoqr6oqL8vy5iAIJhcXF3e02+1bJEnKK4qSommaFUURImNplmWB+Q6lYrAPj8bMulUapLR6vu+3giBYwHH81b6+vh998pOfPCmKooZh2BuTWt/ygMLnO3LkCCGK4kQQBJvOnDlzhyRJBy9dulQql8v9O3bsIPfv34/lcjkEVQ6Y4GByjtsoMNHHJLorfhyXSa1XGP/w8wA42u22AwmpiqKs6LoOBNf/8cILL1zzyTCya5+ZYZ/7s78cXZu9cJA1zD1p29mSQvhwnuZyHMITHihwbAsCaBGOYxHcxHAMYTg8R2WlCHQ4UNoPEQoFHoU8j6q26VZsw1uQpdalTqsp5nP/86HP/ur3sxPjlb3ZUuOdWLVfP6Ph2uwJXKOyLKcbjUb20Ucf/cVms/nwwMDAEHAiWJaFsUIC6RK29VynuMoBe72e7AzXcFydiwF0DDiAjK3rOgS7mUEQNCmKKg8ODp4eHR29BFH2vu+rYOUPY5KiKA9SE8Hwy3VdmA+guhiwLOtBcjK4jsL/nTt3DlQq+2ma7gWCeCqV4lKpFEuS0RQSgQ0ASbHZX0x4jTknsaswfB87D68HSuvUNY5pmh3TNCs4jr9GEMQJkiRf/trXvnb6Zl5kvy3giCZBdIRQmgpn121hTV3LKqaSVXUp1ZKl3Oyl+bFGozmCYRgbBiGrKwavqzofOKHn26GXT+cXhweG5jOpXHWwr1Tl2USzL51u8FyPsf/WbSYt01DxgMTJd7USvDbDbeNd3+8j0AUZEcAol8uwUqE5joP8EWDDQ6w7Y1kWLEkgKRWAgBUEgZ1KpfxsNuuCM1ChUADVRVz5iCoeADh0XRcIghj1PG98YWFhC4Q5zc/Pp+fm5oQEpLj19CRYlhVwHAfCGWj7YVYCvX8U6NRtX4AxEaxmIN+hTJLkqZGRkZ/cf//9GcX2VwAAIABJREFUryUSiWY2m9XeyYqm+zlJCCeTJGlrEARbp09PH2g0G7fXarWeZrNZAIXK7t27sUwmE1U4AGgAmIgBR0zSg4kbJu2YPBoz/uFnu+0VABxgGw0hbquyLJ+gKOrvXn/9dWDQX9uWyvHjFEqluL//b/9tS/X1c/elPf/WYY4bLpJMbxKn04zv846qoMC2EcfQiGUoRFIkwkggidrI8VwUoBD5KEQewpAHqERMIExMoKpjRdtcp9WZadQ7iVzuR/s/8Z+/3zM4uNCTG1idOnwY5qGNautPGeTd61RoNpviV7/61Y9BtaBYLI7kcrkhmqYZCC8Bl1G4RuERVwRiHkdMdo6rcrGfRfx6zN8AdQpIuCFXBSGksyxb5zgOnEbnM5lM1fd9UJ54YPDVTUsGN1GYA2jY4Dx2AYfJ87wBHhy+7zPlcnm02WyOh2GYD8MwKwhCVOmECgeMaQAbsQpsfe5LDC5iUATP618DgA9VGRhfQCSP0hslqW4YxmI2m31heHj4FZIkZ3791399/ma+xn4q4PhS+CX8i+iL5FPzT3FL9lK6XC4XTs+dnpBVecQN3YKP+4XACwtBiHKu68GETLmaQzmGSyIP+aGL+URItMmQaPt2IPtmIKfE5PLYwNj84ECpcuDAnaul/nE5VULaFJp61+Xn9/vmt/F+7+8RiPMz2u02SNoEhFBS1/Wc53kpx3HATRDABjgNwrUXxUjbtu3gOG5mMpn20NBQi+O4ZjqdbtVqtdB13aBUKkUW3eCWmEgkuPn5+SHDMCAPoh+kp5qm4bquw8/kSZLs932/4HleFgy5uhbjFBgMwewE+xeTRm3bjsqnOI6fHx4efm7Xrl0nE4nEyv79+yE7AW5kb1quX9ciIubm5rKKouQtyxpzbXf8+Ree27+8tLQ/xLAMhmGpqakp/JZbbrkyIcbywXi1BWcn5nCsz3uIGf8x4AADsGaz6bRaLbnVaq1qmnaC5/nvHj9+/IVr7YIYqYfm5/kf/N7vTVZOn3tADLxbhzm+VKSZYpqgU0yAeF/TEXIuAw6GgsJrcJm3gWMowBFyfRe5kCkDAWEQtCXwKOB5tObaaM110IqmtudUuUVn0k+N7N//T3Q2Nzux49bF2w8fBuLoxsLnbYY5pMRKksR+/etff/hfq2MP8zw/zjAMGH+BYR7kqERVuJj3EFcJ4opHXB2MeQ+xf0xcsYPrtQukYRxaNE13MpkMeMSUYTyzLKtAIF8XzEBmCyS3ERDxapom4zgOeG5AfD0ACBM2yGeBOPtWqxVlqNTr9d5Op9MniqKQy+U4HMfBiTQiZAOYjyscsQFYDIjifV7fRolbmACSLMsKoMUKduyrq6vVVqs1Ozg4+Mxdd931UhAEK4888gjwTm7ax1sCjriywbU5fmF1IXWpcal/pbEyfGnxwo6O1pnyCb83JFGBZXkevOUc2yUdxyVCO0CBHUD3OsA83HdU27UVx7UU27FU206L6dmx/qGZYqHvwvbJbRf6BwZXN5eGGwe3HIwd/zZWGDft5fhvH7xLTqN6e3vBMSgVBAFIRXs9zys5jtPjuq7gOA5n2zYDZj/gONgd+JCvYCQSiXI+n19hWRYmqgqsiBiGcUVRhOvMrNVqXLFYZI8cOdKnKErf0tKSuLKykshmsxAbr6yurvZVq9VxVVUHdF3vJUkyw3Ec2CHD5ER3JyhoswCQccHWXNM0lSCIpaGhoVenpqamU6nU7LZt26o4jluzs7NuN4Y9qqh2N3xxcRECoyBSnup0OkO+7w/JHXnQMIzBF154Yc/c3OzuXD6fyOVz/ObNm7EtW7ZcUah0AdYVn4P1nI6Y8R//TFzl6MoMIdHSBo8AWZZXIPclmUw+/txzz710rV0QY8Dx+Bf+r6nG9PSDCd+/dZQX+gs03ZMmmBQXYjwyLYR7LmIpApEAMjwXhYGPcI5BGE0h27GRDbwOkkQhRSIPCLYsg9ZcNwIcNddpVRyrhSUSz7Kbx/6FSSfPT+y589L9v/zLUAl710Tfm224QturXC5T3/rWt+53Xfd+x3G2+r4/SdO0CKqPGHCsz1KBVkVsEx63VWIFSPwMIDlWfkBUfRAEDkVREEdfL5VKF/v7+8sIIQNet20bwD7gfnAZjaqdMC5hPrBtGxYgUZYLTdMWOOuGYWjD75mmyZqmyZ8/f740NzcHct5UT0+PiON4xNkCeawoilF0AAChmMMBgAPGEvzNuHITy2JhrK2zOPcB93ieJy0vLy9Xq9Xz4+Pj//K7v/u7L+m63t69e/dGWuwbB0zM2ag0K+zq7GpuWVrum12dnWqrra2yLY+bnjHi40EmIMMUw7AkzTBA1MEDP8SQE6LQDVEIPC4HC33dD3zD9x3VdR3NdSmMqnIkU2ZwZj5JCZeyYv7ifXfec/6X/pdfahVQwdywGL7Zpq//+Hm7lQ3gZwDHIovjeB+O42MYhg0jhED3mPd9H1IhofJBwkQBz+A6CCv3ZrNpAslMVdV6b2/v0ujo6DLHcS1BENosy0LVo10ul7l2u81DmFOn0xGbzaa/srICCarO6Oio0+l0MqqqFtvtdhGeTQgHc91iGIZJaB8ihCLnQtD8d1dk4MUBNsq1iYmJM5OTkxcGBgYW9uzZA0FTbm9vr51IJIDPAas2GnhOzWaTh+wHTdPAjplrNBqQFDu8srQ0WK/Vh1ZWyoO1em1obHyMHZ+YYHp7e7G+vr4rE148UccryPWE1vVSw7hM3bWJBhY9GH+BCyLICi8ihE4IgvCT733veyevtQtieDykUKrNfe8Lv761ce7CA6kw2DvC86UCxRRFDE9zCOfJIECkHyDCdxHuu5cBRxggnKURRpPIdhxkgz8JRaKQpJBNU8ihSFRzPVTzXNQKg1YdBS2f4573+3uOIIGbGZy69cIvf+ELMP9sVDjevsIR8aceffTRW13XvbVSqeyTZXkfcCJYls2AxBSC0LpE6whoxGBjPe9hvbIqkjGDQR3ItzUtMAwDeFEGwzAdQRCqPT09l/L5fKUb2gYAIoQiI7wHWHF0owgIx3FgHogWH92kWgAtULkCUim0WKHlwpw5c2Z0cXFxUzqdLmaz2Ty0ToG3BRwUjuPAZThajMck0tjkLwYhAO4BHMHYioE+8E1gDoCFh2EYdQzDzpAkOT0wMPDKb//2b0+vra1pO3fuhBDHm/bxphWOx8LHiLHqGPN65/XkUmWpVGmsTCw0FvYplrrTpew+l/B6PMzjAzzkCJpCJE0hLMQQjvAIbMCUGtoIhRZCoRmi0ETI1X3f013PN3zFMz0Jc7EV0sUXC8nciY8+8PGXHv7IJ8uM48jbtm2DkKuNx018BLpx67RhGBnP8wZwHB/HcXw7juOQnNpHEAS0OKKb/nryKPRzV1dXnWq1apXLZa1Wq8kDAwOLW7ZsWUwkEku5XG7JcZyqYRir9Xqd0XWdbbfbeLVahQlLGh0d7Rw6dChqfUxPT/M4jidOnjyZXV5eLiwsLPRXq9VB13WhOQ2plBBgBZHytKIoUMrF4SbPcZy8efPmhe3bty9NTEyUd+3a1Uomk2BA5JqmaQD44Hk+SrWEz2fbdso0TcF13QQADlmWRy5dvDiwsrxS0jRNhO2WHbdQt+zYQQFRVOB5FIRhNMnFqpTYWAkAB0za/z97bwJlV3nfCX53396+175XSaUNbYgdSWCBMSQhHWIy00k4czzEOY6dHB+3j09yxsad5Pgk3Z2edkhiJ5PJTCbtOCa2E2wTYwskMCCQVJKqSrWp1ldVb9/fu/s6/b96jy5jsIQtkApV6VwkpLd+997v+33//29xw9s2pFk23VDfzKgAI6VCoeA6NwYCgQuBQOAsRVGvfvnLX77+PhxAGp0rcs9+9pMj2YXpYwHHOdDv8XZFSKqNt1GARZjAEiSioA4qiwipCgJVsoNshNMUQhTugg3dshCiKLfKoRAEUnAc5U3TPao4XioRWNFgmVekSPAlnGGn2rbvnn3yC19QtwDHlSeeFnn7jTfeGLBtu//48eNHM5nMfTzPt/E8H4OKA1yTwIVoJbC2WhRvZ1gH7wgLOpBEy+WyAwnHoiiqlmXVWZbNCYKw7vP55n0+X4phGBnHcQ3yURiGMcHSHI6WdB0IpLDxAEAC92MzUdYEUimO40AeBUBCTk5ODqZSKUiH7vH5fGBaFvR4PF6KooCHAt0ZF3S0FDettgl8/pZteyu0rVnJcZrR9Go6nXZdhzs6Ol7fsWPH2VAoNP3oo48uRiIRAD439fr2toDjrHOWqqaqvtOzp+PnZs7sKMuVHaLT2G1R9ogn7gnSXjogmzKlmCqJAAi6ZU0H2aaNbN1Gjm4jpGHI0TCEQZFSQciSbdsULUcXDUUTVdlomCWjrhWCQuCNuw/cc/y2vXfN9wYTuYcffnjrpr/yPf+BfgSYcjUaDQiCgrj2EcdxRhBC23Ac78ZxPEgQhKfZ1iBg8oPNDpR5QQ4nSRLWaDTsVColZTKZBsMwGZZl05FIZGHbtm3zKysrhdOnTxcEQRBjsRjkn5jpdNpNlgeg8tRTT7k73LNnYQ2m6AsXLrBra2v84uIiVEF8AEI4juOBz9GscACBFaR5sKDDJCgPDQ1Vd+7cWe/s7FTi8Tjo8VkgsjVLyWQwGPRCe6bJRfGXy2WhVqt5RFGMwLGWTIYzmWyEpigPzTDCyLZt1MjIME2SFMIxDOEEjnAccl4u/w58WAAhLbZ8i7PRIua1slWaOzBIspSKxSIYlV3q6Oh4ZXBw8KzjONN/8Ad/sH69CW2uSiWXY77+5CeGi5fm7gti6MCAx9sXJql2xrCCjO0IAkkhN5lDkV0uB0YSl+cgx0S2Y0ESG7IwhCwcRyaGI9k9MFS0LVS0bFSwrXzWMnPIJ7zEDw++QAvBS7tuu23p8BNPbJl/XeXM0vLjsG079r3vfe/BUqkEicsQitau6zolyzIBCzO4d0KV4O1UKhuUHtA+seH+ATKzKIqKrut1DMMgkn7Z7/fPcxx30e/3r4KjKEjReZ6H1oUDQXEANjZIWYGw6fI1mu1OG7hbOI7bEFXfVJrha2trHRDiBqnMuq7v5DguwfN8GO5vDMPAm4MOhUJAEMI2Ooq2lCzw2eE+A24IVFoMwzBrtZoChnq5XK7caDSWurq6Xrj33ntfDwQC6ccee6xwvduVV3lq39OHvS3gOLF8gs1a2ejF+Ys9p8ZP3VaRy/ssVh8mPVRPvD8u+NsCXE2pIVETkYlsZDk2MjQDGaqJbM1ClmYhTMcR0nAXcGAKhhzZQbbsIKWumUpVMdUKmEHLko/xvnbL0P7nRvqGJ3u621du235bA3aZ13vie09HfevFf+oIOI7DK4oSsiyr37btvRiGjTqOA1WOBI7jUHlggCgGpdTm7ghAB4APiiAISIWEHrMMoEOW5bIsy8V4PD47ODg4m0qlCufPn3cldr29vWtASjt8+PAVF5rWrm59fZ0RRZEvlUrQK3blsjzPQwnZYhgG1DGGIAhOPp8H8ilUP3hwDrUsC7w9BAzDvH6/PwBx87qu+w3D8BYKBQHaO7Iss41Gg0un0t58NueLxWNCJBIR+vr6mL6+PrcvDcAGJlfwOGhVNkzLRLphuFWPltMhtE9aBmWuu+jlUrUDrP9Go1GvVCop0zQnRkdHf/jII4+cNU0z/fDDD1eu96XpVrcyGea///ZvD2TnFg9HMWz/gM8zGMKJLkI1Q4xte7wEiSDtAtM0hFkmIqCVQpLI0ECxo7qVDUQS0N1FsPeBGjYcJdtBFcdx0qqaXVWlDBMMvNB7793Pc9G25WAolPrwJz+pb807V3cFwP1QLBY9PM97/vZv//ZhURR/geO4PpZlu8vlMrQLgVexEXC8uda0+EUt514AECAtlyRJq1RASarUMAwrMAyzFovFphOJxEWapid+7/d+D5KXNzpYw2sSKysrLbMxZ3BwEDYM7vF257J1H6dSqSCA+69//et7l5eXDxEE0cuybBsoVxzH8UejUb67uxvapkSlUnEVcBsriq7t+eVYAYdmGPj8arFYrOXz+Uq5XM6Lonipp6fnuaeffvqU1+sFU7nrnk90dWf2vX3UjwGOFndjbnLOU2wUO1YKi0Mza7N31LTaPpM1ezAetQkxD80GWVI2ZSSbCrLgl2Mjy7CRbdiXXRAMaKXAVI5coOHICOEqhjANR4Zk2nrDsF3AUVQauIrmWYOZDLD+0/feee+p//gH/zEbj8ehyrFlwvPenvsb8tXhGiyXy17oq0qSNIQQ2tesbnSC3TdBEC5h0xXNN8mXzV0LLP40SZIgYWWz2SwEPoFDYQNaK4ZhJFVVXREEYby9vX2CJMl8NBrNw9V6tXknzcmKAMJcvV4n0uk0MOOBkY/BTqejowPmzTc5AKurq9BqAb6GT5Zln6IoQV3Xg4ZhAAcFQIgAXBRFUUDuS9A0bVAUBQqScL1aj3gEPspyXCwSiQCZFXZe8B3JlvupO9tBZcOykGEaboWj5YC4kcMBveZqterGfAO5FUBYtVpdM01zfGho6Pknn3zyXKPRqD7wwAPXvb/c5O9Qz3/sY13lVOogrxl7I5a5Q7DRAOugGGchH2UYOG3ZGIsct6cG1Q1Yh8Bt1IT2CgHqFBzpjoM0ByHRtlHjMtgwK7ZjrDTq1flqpeqJRL57++P/7tvx7oFVP47n9z/5JCjltkjrV5gZmi1PUhRFn2VZvuPHjx8TRfFBhmF6aJruTKfT1OrqqisPhRYVRMeDigQ2CACSN6hUwMMGqgOapmmKLMsSgGHTNHMej2fF5/Mt+v3+S/F4fMUwjNznPve5tyNcwsnHT54EA0+EmsTsn2oo6a5zY2NcIpHgvvnNb/am0+khURQHNU0bsm07DvMMz/N+aLGQJAmXGFQ6YEMDlVQMqow0tHEYxhF4Xvf5/QrmOPVUNlMuFYtpRVEvaYY229nZffELn/rU4kKppA4NDV21H88NOTFfow/1Y4ADuBudqJNenJkMJFOrA+vV7I7VSurOhinus3kzYbNOGPdgCPEY0pCGdEcHC3MXcFy28MIQbuGIMAlky/blQ7SRJTqINEhEmaTL6YC/VyqqJOWlhlJUykpWLAm08KOHH3r4X/7iP/3Fgt/vB8MkgC5bPzfRCGzw3PDpug7sSDDl2o8QGiIIIgreXhDO1AQbLV8NUIqQII0FTgdBEAHgRxQKBcgyMJLJpLK8vCxnMpnc6upqNpFIfP9zn/vc8xzHVb1eb/29loHC5FwoFLjZ2Vnv/Px8rFKpxLLZLBBRQd7LAkgCR0Saps2urq7qyMhIXayLbYqqtIFcV1PVHoIgIiRBhGiGYRmGcV0RoUwNEzdUN9wdo2m+WeFomRO1nByh1wy9cVEUYWKvK4qSE0VxxTTN8+3t7c9/9atfHY/H41Dl2WiYdl2uvFaK7/gf/3FcLZV2mIXCbiuf30trxjY/SbczthNyGhJJGgbuo2gkgJoAvDeAPAptFLeV4iATnEabgKNhWahuW6hiO0rFstT5ckmeKRQVXzT6zY9+6lNfH967NzUoiuUtp9GrO+VwzQLxuVwuA8cqtLCwcK8oikdJkuyiKKpteXkZm5ubM6vVKlQtTIIgKIitB2IngOVmaxFkreCzYQK3SZblGiQuq6paJghitaura2pwcHCOoqjlz3zmMyAtv+b+MM0YAagyhr72ta9tW1xc3G2aJrj8xizLihiGAcnRnmAwyEJ/FeYZ4IiAkS3PsnYkGLIikbCSiMerDMeU1lPrhUqlspJoazt7y/5bphmGqHTRgRqKx6FytrWevcUSGp1wTpAxFGOfef6ZxIW5sX2ypey1WPMWm7NHTMYM26zlQx4cOayDFEtBqq0hB3MQ/HKLWBZCmEkg3MSRLdmX2yiSg5y3ARxaRVOUkipJOakmpRs1nuJffuDwA9/85G9/ci4cDm+RR6/u3v9APaqlTikWixHbtntpmh5mGGYUw7BukiQDTaIo9Eyh5QaLow2TRnMiEBzHgSpAwLZtf71ep2q1GrG6uiolk0lxamqqND4+nvf5fN96+umnvwVeHfF4HOpw13wi23hSIG7+sccegx0SPT4+LuRyOSGVSnkkSeKh9QOABHrABEHY/f39yuDgoK7rOlQ/QqV8aZusiNtkRe00DL3D4/GA6zrwVxgch2oHglbS5R2jfbmd0mLTN/vOMKmDWyP0l7VarSbXajVwZ4S++Gm/3z8WDAYnvvrVr66+18Drai/UVsl7+r/+14Cj613l+dntxYXlW5Gs7vTgRJeAiJgHxwXOQQypG+A/jygMQySBIwIMwAgCqZaBFMtAkmUiEdpNBGGrFGmnJbGeEsV6xTJSWd1I+cKRF3/5f/+tH+69/fZi6NAh2OS8ZwqVDS65rQpKKwPEdcS82vG5ER7XSlp+5ZVXhqEq8D9CyQ5gGHZQVVWvpml8uVyuZbPZMnAxZFnWGo2GF/xzwHwLNgtN10647wyCIBQcxyFmHhQoEA9QJQgiHwqFkolEIovjeOUzn/mM/F5VniBTCdqY//Zv/5ZIp9NQRYWNTViSpDZJkjqhGmnbdhBUZLZlgTsYxlC0LXCsHRA8VjwakwcG+6uRSLjWkBoNzdTyHo93LhINLga83nT/6H4ASwA4rjuYvxGunR+rcABZlECE8P9+7W96T10cO2zg6m3eds8A5ae7DU73WIzFIwFDNuMg0ZCQZMgIJ8BSGEOOG5XjINwgENYEHAA6LjdQHUSaUOGg3PYK/L1e0zWtoslSRpIaa3WJJdmT999z/zf+/eP/fgZkiw899NBWCepGuELex8/QKtVms9k20zS3MQwz5PF4+kiSjEOrBHgblmUByxtuYPgd7IxhkYUWi9+yLKhuwGINrQsfTH5ra2vi8vJy49SpU5WTJ0+WSJL8h6985Sv/3/79+wG0XJeJfsPi83ajC/ckD/3xZ5999pZSqbQ3l8sNlsvlwVgsFolGo2ACBiZowGVxXRZbrZVWqbplDa1pGpSsQWKo1Go1sVQqNQqFgug4ztShQ4e+85nPfOZso9Eo3nXXXY338TRf1Vs5J04ALzRw/JlnBufPnb3TqEm38A7WE6CZ9g5/IOQjKa9erSFHUpDAMIhnGcRyLCJpGomaghqqgqq6imqmjmyBMx2eNZZKhdJcPlckvMIUHY9f9ARD5x75rU+d2/8ep8VuqNxd7v1c/mmlmkIbZ1MtRidOnCB7e3vJCxcu3Gaa5u2BQGA7z/PbS6USVBXB72KNJMllwzDq4IkzMTERvXTpUg+AbFCSNf0sgMSp+ny+RigUSvX398+PjIxktm3bVgPSNUmSlXg8/p4BjbdehJCtBGTRVCrlKxaL/vHx8e61tbXB1dVVaBG1KZLktSybZGgK83t8lofnLA9JW22xmLJ37+7q4MiQRHOUCTmmpmmlMcxaYznP0v47jqabxn+b6hxf1U36MzzoxwDHlDNFl8SS/5+++0/9r59//aiBq4dCvaFeJkR3aLQuGJTB2ayDLMZ6s8KBuYADfzMVxVEdBAcGnA0VQ7iCI0zGXKUKHEAcBcBhi7ZmS7YqphtKNVmVGZw5cfuh2//po7/40am2trbSFuD4Gc7mJn9Ky1kUXD8xDNvOsuwgwzBA5oqA4Rb0gsG23HEc8EuQbNuGjAWjKV0DuSrsRnosywKzLhb8LcCXI5PJaK+99lrlxIkTJb/f/8+f+9zn/hkhJB45cgTg8Pves39LAN3bnTW6WCzSJ06c6CqXy93ZbLa/Xq+DHTP4kPSQJOknCMIH/WUo9ZqmCf4DLcUOyAKBHAqeACbsMIHxb1lWETgslUrlommaU3v37p359Kc/vU4QhHQjStEdsDgnCOH1f/zHtvmpiZ1yubHdEZVh2nH6Agwb85FUkHMcinEQyeAEDmbzuqnj0FoCrQo4cyi4Y8uYbZd01ShrqlHQlHxWlfOeYPBU385dr/HB0PKRD30kOfrYY0Do+7mJ6i2OT7PnT1erVTwQCAAwtiuVCpwrJpVKgQSaBZUFZHyAjNrr9bYAH1yLbrbUe115e7dTxcYco+985zvtCKF2kiQP4Dh+ENx4bduOyLJcEEURjO4WOI67ZJqmCGTK8fFxdnJyElRYcK1e5kHgOIQiWoIg6FDR7unpKYDhXldXl9LT0wMqFfX9vC6BG5XJZOjFxUWmXq8z4+Pj4KwdSqVSgWw2C/wr2tR13OPxEG2xGOmFvBXH0dsjcXJkqD/Y3p4QPF6BwgjCqdersihLxXgkNr3vwC3LnCcqIb8fVsBNBy7f7XVypcf/GOAAdYrhMULf/uG3h147/9pRE9cOxYZiXVyEa1MIhVMJjbVoC5mUiXT3l+FK9AB0QAMVszBkSgYyJdPlbJA6iQgNDgKZdRMZdQNZkoVs0UG4huu4imuNTEMtLZcUyiFP3rrv1q89cuyRi/V6vfTUU09tsXqvdPY+YP/eaqmA54XjODtomh5kWbaLYZgQ9ICbungAGQA2ILsEOBgyLBYURYFBWAIhtMOyrKFyuQyhbgTkG1SrVfuVV16pvvjii6V4PP7dj3/8498zDKNw7NixwntVqv15Tw1MyrlcDsQYwokTJ/pKpVLf5OTkjkwms4NhmCjP8+B8KoCzI0huwakUyLOQ9QKLFcgMFUVRy+WyBGBDEIQUy7Jnw+Hw937lV35lmqZp7ciRI1CXfN8B19WMjfONbxDo4EHq4vHj/sryckd6cWUgvbK022gow4ztQEx9tCMQ4ELg0mQ5pKlrVKlUxhuNGk4wjIVztO1wlGkwhDmfTevz6ZSu0VRWZalMJJH4we/+4R8/3901VAncMt9A6LFr4i7avH4BaADXBtp7JMuykKUDHiweIA6Xy+WoYRigUgIHTPBlAVOr3Ibz4FrvNwHHdanAvfX8bADI4IxLnT9/fq9t27cIgnALy7J7arUaBLpBpXEOITTl8Ximdu3aNdXR0QH3qbm+vq6/8sorbsUaXEg7OzsJkJwSUlTNAAAgAElEQVRCjAD8HcdxIHM1oUJyPSuPze/ttny++MUvYqOjo1h/fz/460BLFKTy9n333UdFed6jahrucJwydeJEqFYp7uUoeiAaiXhxkuBz+SwtypLU0dFx7o5Dh2Zslq6xbaE6QhUFw/pu6nXtxwDH3y3/HRsiQqHjrx8fGpseO6Ii5VZPXOilgmSbyVicyZgMgA0XcDiXAQfo3m3HRiROIQqnkNbQkVbXXMBBGASiDQYxJo3Mhon0moFM0XQPJCPdkR1VKSqitC42GIJ5+cAtB5558PCD01uA42qm5A/eY6Clsr6+DvLPOJh8QT6Dx+PpJUkySpIkC4DDsiyocMAkXsFxHECHCNkFtm2DnC1h2/Zu27aH6/U6W6/X6WQyaa2srBjnz58vvfHGGwW/3//tz3/+89+6nhWOqz1z0CvP5XL06dOnw8BrmZ2dBclhL0VR7TRNt0EunaIooObhQaILhktgkw7eBHBAgFSlUmlomgY7ztM8z48nEonpP/uzP8t98YtftFueI1f7ed7Px7mL3MmTxFy9zpXm50P1tbVYZnGlR6pUepVqbQjpeh+LY20cRoYEirZogrAlUQTXV2iymw5FWFVTJ6qWjiu2uSaa+rrDUsuOR1gOR2JTn/oP/8dU58iIjHp7ryiJvprv3VyUgUzprdVqQEQE2aWnXq+DbT3h8/koyBmRJCkE7T4AFBAyDNUnIPL6/f4a7PTB6KqjowPUUy1553vKMbra79ZMMQ4At6hSqRzQdf2A1+vtg3s0l8vVM5lMlaKoCTCS83q9izt27FgBh88N+UUtcNtSl7lS1oWFBZCcgozcbilMbqRNQBNEttZJAOdAAmeA6IEMwzp/5kygUMpv0yV12FLVfkWS2srFomCoutne3n5pqHdw3h+PLvft37OGDKOGcrkGuo7t3Ks53+/lY34CcLAaGzo7dXbw4vLEYcmUbsU8Tj/iUTvyYhziMdqgDGSSzQqHrbuZBYapI47hEUtxSKkpSK4piIDqhkEgzuYQ73Au4DBqBtIbOjJEA/5fMxuWYlaNmlkyKxzF/+jgnv3/cuyeY7OO45Q+9alPbXE43sszfwO+NphtgfZdluUoTdNdgiD08jw/iOM4ABAOdvAAOKDCQRAEEM3KCKEacDo0TQsZhgGAY49hGNtUVYUSLnf+/HltbGxMnZ+fL168eDELMexf+cpXvg6T2/XicLyboW9lygDptFgsgjNpeH19vadarfbPzMxA6Fy3JEkeCLGDFF2fz0eGw2E8Go0C3wW8Aeqqqp71er3f+shHPjINY/Wrv/qrm0Zy7pw4QaLt25nc+Lgg5td85157o2P69Lk95Vxhl1qrjuKG1RHy+aQg71Es5JCObeMOTegGjsyVUklI1+pMIBYe693WPxZOxKY/9Njj0zRH1EcfiNYRujbXwIZ2Aw8gUJKkmGmaUQjiK5VKcF0K4NMCzpuapnmh2gHBg2CQpes68GzMQCCQbGtrW8UwbGZgYADOk6v7u95W83Cttlqd09PTEHTYW61WbzMM41aPxxMBs6xUKrU6Ozu74vV6xw4dOnQGrMhFUSzs37/f5S3cSADi3dx77/TYN8/32BiRsixfrVTqTi0vb1ufWzhULVe2i9W6H7NtorunJ93T37cSae8Y23HnHZOIdAoIx8sonTawAwduStXKjwGO55znGCWphF4f+1H/+fmLd0uGeJDwEYO4B+vEvTiPCYg1SBMZpI40W79c5TB1V5p3GXCwSKmpLujAdQIROuESRWmDdtspWlVz2y3QVjEapmrUdNmsmRWjbJS8tOeVOw/c+ewvPPQLc41Go7IFOK7FrbG5XuMb3/gGsXfvXtilA6O9m+O4foZhhsGQh6IoN2AJSrTQLcAwDIAGtFQajuNAbzRoWVbcMIwRXdchgprK5/PkpUuXlLm5OXltbS2zuLi4juP4v37pS196djOZy7VaTQsLC1ylUuGXlpaCpVIpfOHChRD8WVVVDgLswuGwNxqNBsC0KBKJQIouUSwWYcG41N/f/8ITTzyxAMZKvb29wCu47jvnq7k6W989NzFBm4uL7MS5U4GZMxPd5VyuW6nUOpFpRoJen+NjBWRjNokhBP/VTALTVgslZ71SsYPRwHLvjqGVUKQt878++TuZYDisoWs4BgCU+/r6OHCP1XU93pRUBjRNg1RVCAzTwd4enC4hx6MZOEgbhgHhgx1w3QInCcOwBkVRc4FAYJaiqCwcg4ODcG1fN4AI418oFABI+ZaWlkZUVR1hGGYnQRA7dV0HAiguiuJcPp+f4Xn+4oEDB6YSiUQ1EonA97khWkJXc52928e0QEdhepq36vXI+KnT2xYnp+5X6o19tqKHMcdmOY6vegOBVP/I9jfueuC+84hjV1HUn0GSpKPOTmN6ehqnR0ex2tiYDa2kzXJPvtux2vj4Hwcc888xdBsdeOH493tfnzxzh2IqB8gANUx6iR7CR3gwAeNM0kAGoSPV0lxZrCvHsy3EMpwLONQ6AA4V4ToGPA2EqwTCVNwFG2pVvezNoTjIaBiKVtUko6aXzaKR97CeV4/ee/S7Tzz+xHwymaxuAY6f57Ru3ufCjTw7OxsiSbIbOBw4jm9nGKbL7/f7IVwJMhJglw7sd6h0wEQNu0BIc8VxPKLrOrDh25eXl+2VlRUrm81KcJRKpWQmk1khSfL4M88888MbYef4bs4SjEurr1ypVHCapolkMomvrq5CuZ6IxWJENBqNMQzT7fF4guAAWa1Wfdls1o9hWHFwcHB87969SQjDCoVCwHvZFBWe5g77chn+5El8TBRpv6IIcq3mKefzglIqeTRNEyzV5C1kEpjjAHFCYbycjAim7ni9dYwg5HA7KyuGVz/8RFJH6AvXDGzBeVlfX4fQL5BORkBR1TR1g7wcsOFeAp4GwzA2HKoKnoYYkCYpyMlJpVK3q6p6oNFoQLYO6/V6F8CGn6bpC7t27bpwvRUO0OZcWVkB3kliaWlpt6qqu4LBYB+0OnO5HCSi1nieP9/W1gbBf0ugTjl8+DCoyD6wYGPjfetKhKtV4Zt//lcjq+NTv2Sq2p0shsdw0/HKiqIhgijsPLjv1If/3aNnEM9cQt1ty8jrheq9USgUyAZJEpyqGm1tbVDxuG7KuXczF/08j/0JWaxSUzz//NzXuk6PX7hdQ9p+IcKNkD6qj/DiAYzHvJcBh4FUW3WrHJZtI/hF4iQiMRIZkuEeIIOFw/XhkBykVjWkVBUIdHOQjtmWZMpGVRf1mpZRC+q6h/Gcuv+e+4//9sd+ezkQCNSv1v3x5/nyW8+9MUcATLJg4gYvDgzDhmma7vX5fAmapgNuqhKOA0HNsCwLqh2QKgkeFB7TNL2qqgaaE7m5trZmggfH8vJyjSTJcYqixmmanvzyl798cbPf3G9RugD5Dh8bG/NXq9UYTdNBmqbBiwQs0zkIu/L7/WWe5/Mcx6X2798P1aFNN7m1eB1ocJBCqkpdOnOGlkolulwqsaosMzas45aF0SyrESyrdw+3y4OHH1ZQVDIRKlkIXVspdGuXu7S05LUsq53jOAguC1IUxQKvyLIsiaKoTCAQKIIXiiAIrndM864jFEVhFhcXweVyqFKpQPVg0DTNimEYFZIkTxw5cuRENBp1F6LrARDh+y0sLAAPagDDMIgWgFyjYV3XwbQuJEnSerVaXed5fqKvr28C7MhTqVRpM7Xsft4Z0M3+KZf5177+bH9uef4BuVK/Qy5WBnRJjoOzPknTtURP93TPtuFp28fNGrHgInLoesFWoC2M6TiO8ThucVzY5Hkk79+/f6Pbr6tY+iC1pH7CabQf9TN//ud/3nZh5sLtNmnv97f7Rlg/M4B7UNRhUdAkLWSQBtJszT1ssP1yxVwOciwH2aqNHM1BtEMjxmGgdYLMmum2WZSKipCBWaRJmbZsSWbDaGhVbVXKiZd4ij/z0LGHXvmjz//Ren9/P+xct3TLP+/dsEmfD2Y8oij6IZZeUZQhnuf7BUHo53k+DsFpNE3TwOeAci/IQYFFDrI1sAiH3AOw8a5UKrCD0MfHxxsTExOV9vb2F3/zN3/zpWAwWDx8+HCpOYFft1L1tT41TddERlVVgSAIP3BaSJIEq3dwGGXy+TwAsrrX652/++67wYxo0wGODdUOlxqAnnkGQ9EotjA5SRQSCZzmOIyqVLCyZVle/ZS1P3i/jR57rOVIe825BC1/jYWFBeBpDBAEkfB4PByYUuI4XgQ/IZAdQ6AfQgh2tXC0uBlYoVDAoQ+Ty+X8S0tL92uadrRQKAApEezr/+UXf/EXv9Xf3w+AA76Dq155PxcfuL8mJia4S5cu7aMoanc4HIbqWWcymaSSySQocOa8Xu8swzDToVBoxuv1asDbeD8/47W+j97t67mAo1jkyuMzXWKheGd2ae22ufPje2ulUh/P8SbP8zLu4bO037tGR0MzbF/3Jc2xiyKNl4Asq5imHfJ6nVAoYXMcUTx06BDcm60f193qgwQ63jZL5em/fDq8sLywU3f0XQ5r7cZ5fBvlp9oJnog5rEPapE0C2NChwuHYblKlbVpuWiz6HwVLR0eItEhEWaTbQrEkGxmi6ZJFbcXRbMVWDVEXjYped3RnmtCJsx7WM37XHXdNfuJ/+0Tp9ttvB+b4TVGSe7cX+M3weLiJp6enWQhwwzCsnSAIaK+AOiNBURT4T0BqqxcMsCBZVtM0Guy7QQJbLpchi8TM5XJKLpeD5MZ1ILV1dnZe+PznPw8ZKmJ/fz+oXNychw/SeIIh0+DgIFhzeOv1ehi6UBAPns/nfevr68BvkViWnb7jjjuyzQXsmshBr/cYbiBttuaz9+V7tXw3zp8/H7NteydU5SC8z+PxABcD2igl27Z1nudds7rLKVNv+my0ho2s1+vc5OTkbaqq3pZMJrvy+Xy3z+f70c6dO1/meR5MsTKhUAjklMa7Xcw3Slqnp6eJYDAI8ewMcH7ACwMSVUOhkBYMBl0jvZMnTzo7duyAdGPwsAHgD3LeUcuytjWj56PpdFpdX19XIMG1vb39IkmSUOVIbSZe1LW6Zl3AgRCrXVyI68XCrtWZS/unT71xdyVfHIWEWpKmVSEUzHKR4Dobi1z0DvTNGgxWlUkSMmMsZCJLNU3eMQ1ueWnZWp6Zsdq72rTBgQGV5bjCjgMH8sDjaX7eTT9n/URaLFygn3jmEwKqoa5kITm0lF66VUPqHm/M28P62A6CJ3jEItawdQSHaVvIAEvlNwEH5t5WmIEh8IKEwDbgcgC2dzTMgWh6uao21LJcV4pKTSD508P9w8cHugZmg3xwPRaLyTeyXO9aXahbr/POI9BaQGB35ThOwDCMmCzLXZZlJaA/TlFUVBCEdoZhoGcOFuGg4LDK5TLEW5v5fF5fXFysLS0tlUKh0MTIyMhkPB7Pf+hDHyr4fD6ls7MTGuk3pP/Ez3NdtMatXC57wB5dEATwgyBzuVwom812W5Ylsyw7ecstt6Sai98HTkUAY/B+ndsNgKNDUZSDcF0Gg0GQXudomk7Ztl0KBoMAMlqtlJap18bTDPJQem5ubtAwjMFz587dlsvlbguHwyu9vb1LDMOc3rVr1+s+nw9K7e8qzXYD2IB53rXXz+fzgiRJAUhdtiwLbPVhF17neb7h8XhcT5tisRiSZTlYrVa9jUYDyNjdCKFOVVXddONarVYsl8sFCEI8dOjQOEjMR0dHoSr9gbunrnQ/uiqqHTtYpW4EKVPpXj47sWvmR688WMkV9ymyhFm2o8d6OlOx3t4kH4tcCO0YmjZJTNVpWsUQZTAMY16avxQvV8qxmcmJ6HoyGe3s6Khs2zZc5gRhaseBA5Ojo6MABuHHDRDZzOP8tvH0X37uy0wDb4Rm52c7Ji5N7JZMaQcbYLfRAtVHcEQQYzGf5ZiUiVmk21KxHcxqAQ7DQY6BkCWbyJRNsDq3CIO0Hc0xkY5ZSk2WpbIkGpKZdiRrzct5z95+y+2v3rnvziSkWD711FOtwb3Sud769w/4CMDuYW5ujisWiyAlDEPIEiykOI6DL0cHhmHA8xBADVAqlex6HZyUDVlRlEYymSytrKzkE4nEwpEjR5a8Xq98+PBhOZ1OX3U67GYdXmifAJcAeBzgSFoqleLgWAq8F7/fP+/3+9PgcKlpmlgsFt38ls08iV2v89RKth0bG+s0TfMgjuPBUCi0AlbdNE3nBUEArgyAjXcsi8NrLCwsQLgZnJ+eN95443C5XL7X4/GUgPtB0/QLo6OjP+jo6AA30itWOJrxABSotMCtFvhQs7OzYdu2fSzLcizL8gzDgA+IazMO9veKooi6roNBnAwLYE9PDx8KheBxNLBhAfQjhHyFQgFUN6AUW3AcZ57n+ZWjR4+uxG/icDLXEbe/n0e6HjILjZ6VqanRqVdPHakXyztpgjIYjm344rGlSE/XAhv2z/lG+pYUx9EQSaoORdkeymPPzs/GpUo9llxe7CyVSx0MQ2Isyziaqi9WKqVLfq83c/SXfim/f/9+t8q1mVssbws4IDU2Oh3lXpp9KfDaudf6y3J5SMO1PTZhjxIcEcdpPOoQDo9wxGOEy7jGoZ1iWTZydDgcpNQVl7dBGISOW4Ruq5dbKXJVUqWKpJAOMeuhPediodjFY/cfm/rogx8tQmrgkSNHtrgb12sGvcHeF3ZozzzzDA5S2VqtxpbLZWDyByBptVwutzUajRgQRGVZ5sDtUFEUMxQKQVUDJuqsx+PJappW8Xq91V27dlk3orHQezHkLcABUdsMw7RVq9XOer0Ou1Tk9/szPM9DvkOaIIicbdvFYDAIi9kHipz2XozrW1+zubgzs7OznaIo7sdx3BMIBGba29tXNU1r+P1+qBj8VFlrq0qSy+W6DMPomZqaOlKpVI4SBAE5IhJN098dHBz8l9HRUThHV+RHQIsRwgFxHAcLdc+ZM2e65ubmdoL8liRJIBBD1ZCzLAv4PgA4kGEYuuM4GsMwKsdxejQatUOhkAXVGb/fb5IkGMfjYNKFQPklCMKZffv2ncFxXLzrrrugPbkp+UDX4hq5nJzb8KJkOaZVGwOrs/PbJ0+dPig3pN7+3r56R3dPgfZ7pvi26CzOcGm6PZS1cFwxKErFGpAOheH1Wj1kGkq4Ua90KarStTA/25ZKpdtEqVGu1aoAXC98+P77x+48dAiSZ4EHtGkUZm8d47cFHM2bgPzr43/Nvzr3ajxXKnXk6+kRzdCGEI16EIE6CZoM4iQWwAicJHCcNAwTt3QLQ5bjAAbTRM2BA+lIwwxCNRq6rNQ12ZC1iiHrJZ71zHa3d050dHQsfuS+j6w+cMcD4uDgICD4D1Rf/Vpc1Df7a7Qm5bGxMTqTybjBZslkMlCpVHxgIw2kSLBJdhzHDofD9cHBwWo8Hq9++MMfrtq2rQ4NDd00JnIwVuVyGTxLQgRBtEHSrqZpIBXug768aZpVhFCBYZh1KPvjOA7gowiKCmg1wbW2Ve24ujuumZrKJpPJzlqtdovjOKzP55uKxWKrgiBAdgZcd60Kx9uOK5wvcPEcHR11KxwTExNHa7XaUYgMNk1TJ0ny20NDQ8/ceuutsLC7ludvBYfN+4Mql8vwWYJgnAcW6nA0Go0eRVFAXQK2/xzwDQCUQIsFck2Aw2FZlgVqr2bLBhJcdYqi4NBYllW9Xq/k8XgkCPqrVCqgdDr/8Y9//MLCwoIJc/bNClab484gKe+fPT3VuT43t0cu17eZDamdxAnPwMBgrm9gKEUK/DwdDawgwVdCLFZFHg/cZ3BtwPqLy0XZT2KWX5HkDl1VOicnLgym0qnBfDZjZVLrOkESU/FI5ILg9a723Xpr+tixY/D894WndHV3wtU/6m0BBzzd3V1OP0Plxbw3mU4GXj99NlGqFDo0UxtByB5kPWyCYqg4hmOMgzmMrhqEoeoEjnCHcAjHUi3b9YRUHc1RHUUsNsR6ttbAHCxJ0cxyR3vn0oP3fWhx18iuPJ7Ay08cfuKm0W5f/enZemRrBFr8hLGxMWJychI8KECZAlkpuCRJYB/tWnp7PB4jHo+7ffN7773X3CyOotfiTLdUE2CvDY6kjuN0UBQF3I1+VVWHG40G+HJomqZVoa3C8/w6RVFrCKEUVD6gErTZe8TXYhyv9jUu726RkMvlOmq1GmT40DzPT/X09MCYwjXY4m+4HI63A3ItML2+vt5r23bf9PS0W+GA4D1JksAs7J9vu+22r+/duxcAR8vu/M0WTeu+qFQqXsMwwIW2I5fL9WWz2V44bNvu8Hq9cVAu2bYNYAMi4oEwSjSzicDaxgbQIcuyBfJdURQNWZZB1usGJULFMBqN5gOBwGRfX98khmGLhw8fXtzghHrzcTfAeh8hHKEci2TCf/yfn+0/++qZe5FljYz09Ro9Hd2NSGfnSkffYNJxsCzJUHnEYhKKRl0uTvPagEsNr1QqAmMxAkWhhG1obauLC9urpfLoxYkJz8z0JOfYToplmWWO4y707do19mtPPum26jbjxuAdAUcTdOCn0ClmeXKZ/eaz3/St5jIhRZX6LWT2ECQWwwgM0jnhQvbqmk4ZukkB2CAQAA7wgzRtx3RqyMSrekOtayWtQZJ0yu8PrPb39WR+4/HfyD1w9wONk9GTyq9im8du+WonpK3HvX8j0Oynu5ftZrwRr8VINUv8hCRJQPhLcBwHDq2QvAscA6hy+IvFImSsQPm8gmFYSZKkgqqqWQzDVi3LyhiGAZUhN730Zh3HK52LDaoYABxQbesqlUq3YBjGBgKBi319fasIodYutlXl+IkU2A2vQy0tLQ0jhIYnJibuKpVKd1mWpcPB8/x3Dx48+K+RSKTBMIwOoXxQkIAjHo/Da4IHCzExMQEtxv58Pt9fLpf7RVHs0XW9kyCIiNfr9UA7BSFEAS8KCvnQBm+mLMPXBXt1SBe24ajX65YoiqamQdCwrtA0nWMYJtXZ2fnyL//yL79qWVZ6YGAAiMc3870G405eGhvzScVix+Ls7PDM1NRtOEJte3bsSO/csWvdG4muhDu71xGFKkgh6ojWNRQKuddDyz22VSWBNOEgzkcQbUeyy+vbFbE2OnHmbMfC3ExbsVgWi4V8hRW4N269666XD+7dm7Hb2hqjo6NX5PRc6Vp+v//9pwIO5CDMQW6lg5yemqazpSxfESsxSZIiqVTKV6pVfbqqxC3DjSdmbRsxuEMgzMYds6HZek1zMJxIETi5HgqEG53BhBSJRCqdXZ3lSFekce/wveLhw4ddqdjW5PZ+n/oP3vu9nwqFG3H0miV+MGqK6boOKbsxhFCYIIgwtFgMwwDrbZA8QkUIdrNGuVzWFEWpMAyzyrLsMsuyl44ePQqLyabtE7/X56ZVlUAIQWtCmJ6ehjTf26GyFI/HoQqwTFEU7EKhKgHAo0WEh0rAm3yHVusa1CMLCwu7TdPcde7cuYOZTOaAIAgSz/OS3+9/+cCBAy+yLFvVdR1InRaUJKAqAfHuOI6DER4E/A0XCoWDxWJxGAjCkD/k9XqDLMsK4FtDURRx2eAUAoUxd94H014bjBtt4N9ZjmEYkPXiKIoCB5BJIeVWqdfruUajsdbR0fH9T37ykz8EQmwikSjezHN2i5z7+ve/nyimUrtq5fL2fD4/iCGH3blr5+ShO26/xAp8imKjeUSyEvIiN55+QxLwm1Wh1kYBiLlI0/z1bGHY1vXh6dOnd6SSK6NTU1PEhQsXLK/ff/roQx95sW/7roXY9v710dFReM1NtXb+dMDRvHNbpdqTKyepsYtjnkwuI7x2eoxLp5d5QzMiFrLCmIWB0x9N2DhsjRyjZjhmTYPByBMEmxkc6JHvvOVOeXBkUDny4SMKESH0QbTFjn+vJ8et1785RuDNfjJCfCqVgsoj+G6ArTlPEAQ4X9LN3j0LviWNRgOstdlarQburFBfh3ZKzrKsWQzDwO23fN9990FWzU1LCHynK2dD6wq4Q8LS0tJAqVS6G9RT0Wh0NRwOr3Ecl/H5fJD6CqDDXRhaskZY6yEVWRAEGng1DMNAPs4+URT3TU5Ojqyurm5LJBKrAwMDSUhfHRoaOufxeECCJQPSAMAAPKZKpRIAd13wOUun00NQZdE0rRdsyFmW9fn9fvAVgxRht31CkiTaUNUAkPHmAaDDNE0gkCJVVVETdEBbRy8Wi4VyuZxqb2//4cMPP/wiQRBrhw8fhrbRpveF+Flnh5bh1/f+9d96MutLd2iatsNGTpTlWG14dNvpO48evUiSWA55mRJC3la1621B/IZKF++qh7KlXsfW+i6dPnewkErddu7cGJB/adbrvbDj1ttebetumxju7Z2+9dFH4f7cVK2VqwIcLU4HVFm/+MwXyXQlDY6OlFhDtJ8hBAzHBFVSSUMz3MhhHMcdwiBs0iFtxmaUSCAiYTSm+ZFfBfZzSzGwRRD9WS/3redtjcD/HIHWhFUsFgUcx/0URUFSrgfyVmARIQjCBCIgLBCGYUCKLKWqKg/kwnq9PqyqageAD03TDF3X1yzLWgkGg1MPP/zwEpDbMAwcdbZ+No5Ac8xpsI8HwFGv1+/BcbzP7/drXq+3yPP8XDAYhEoHuNq6C8NGl1FRFH2KooA81WNZln96evpgtVo9MDk5GV9cXIwPDg6+9uijj77q9XqXE4kEVJ4UCIJr5rCAA+hQtVrdbVlWp67rsUKh0JHJZLpomo6EQiEfeLBwHAeZO25VgyAIBIADft9Y3dgIOuDPADgURXEPVVUd4HSUSqVKuVzOx+PxU6Ojo6c4jpt8/PHHIR4AFrubUlXo8nfqdc8//vX/PbIwPf0hB3d2BuMROhgJl3sH+l656957xxFDFhHrVBEKvlnleqeqUOt6QqjMoKLdZpqobWVs7J5GqXD0/PkLoXPnzgsOTS/4uzouCD7/6eFtQ68/9vGPgyvpphJaXDXgeOt0A9LZHWgHYSKTqq/WaUmUsIyC3bEAACAASURBVORSEvpaiOVYJ94Wd9o97Q6ncxY4pU1PT5ubsee0Nc1ujcCNPgLgMHr48GEw+PIRBBEgCAK4BRhFUSYoDSCm3jAMBVwwm8x4EqTElUolVq1Wt8myPFgul/sajQYof6qSJKXC4fDrDz300Lht27VYLAa79K2ft4wALDq1Wg1Io92VSmW/bdtDDMMESZKEoLYVlmWBlJsH0OHz+epgcS7LMizkAATBVyYsiiIc0bW1tR2VSmV0aWmJXV1dZYeGhn70G7/xGy9DhVjTNLBJrze9OFCtVsPPnj17QFXVw5ZlDSGE2vP5fGR9fd1tocTjcQiBIxiGcUEGdFBagKNV4YB2CgCMZjvlzUrHRsABoEOSJLtarYpwXbAsO+Hz+cZ9Pt9rv/Vbv/V6vV5Xurq6oHpzU/244GB9nUUWG/j7/+crOy6cPfcwTpGjXcN9ZqK7I53o6nzp9iOHz5m4XeF5q4bQuo5hV46jv+xauk6hMh5BOBVZPnX+PqVafeDC+IX4+PhEUDSNdZ2mLzG88KNb9hx44WNPPJ5FnZ2bypX7ZwYcrV3VyZMnce9hL7Y0vfQTr9U/2u/sR/tbWQY3bfntprobt77s+z4CkD1DUZTQtHwPQAw6QRAqRVGKaZqy57IMD6oUrewY2BiAMZRPkqREvV4fLBaLt9dqtaGlpSVUKpXK3d3dLx87duwMEEmHhoYK7/uX2gRvCICjXq9DNSkK0uNGozEgiuJ2y7IgxA1kpaLX6wU/mIwgCOsMw7g5GVBhEkUR3HPjxWIRPFKgOpEol8sxMK9rNBp6b2/v+N133z1umqYoy7IbAtfX17fOcZzp9XqdEydO3K2q6kdIkhwBE7xSqRRYW1vjIT8nEongHo8H4zjOBRwALgB0bGypXC3ggNZKrVbTqtWqIknSoiiK84lE4vhnP/vZFzRNq/X19UEr7qb5ebP9USwKWqYS/cd/+Pvdp1559RFEEduH9+4Ue7YNrMQ62l+450P3jyEGqyLkbfmnXDG3qUl8J5CYCyKHDC2/cvZ+tdF48MKFC11TF6eiuVq1mGmIawRDv3DX3Xd+5z/86Z+m0DPPaNivbh7Bxc8MOG6aK2zri26NwA0+AuAmSVGUG0kPwAMWOwzD6n6/HyoTYD7lgo1WC7PFQcjlcrAT9q2trfXX6/WjpVJp78zMjB9C79ra2k7t2rXrNI7jc/fcc8/KzUwQfKfT3yTpcoqigBNuoFgs9mSz2X2apg1iGOYF4gTP8zWWZUuWZWVN0yxDS8SyLNK2bSDxhovFYqJWq4GBHQXhg5Zlrdu2vdbW1ra2a9euVfDiUFXV4Hm+ODQ0lKvX62SpVGKz2ewduq4fI0lymKIoMB7zlkolBvonXq8XtQ4AGVDFaFU53gWHw22rQEVGFEULQFChUFhLp9PJzs7O73/2s5/9Pvi5DA4O3lTk0RZhuD497cMbKPEv3/zanpMnX3rYJrCRkX276t3bhpbjXe3H7/zwkTO6rle83o6r5kE1AQeOxCwAjuDCyVP3qw3xwQvjEz3TMzOJdKlUTRZKaYyhfnDn3Ue+9Yd/+X8CjwZiGjaNd9UW4LjBF5Otj7c1AlcagZmZGbCuTgiCwAiCgDMMI+I4XgGlw4aE0h+TMG5QSEAJvxvK8+Vyef/Fixe7CoUC5/P5LgYCgQmCIE49/vjjkJdx00ogfwrgcKWRhUKBBhvwxcVFqBbtAaMtcPYEUEFRYHmBo6aRl9E024LnQYAaAAcWLMg5jhMZhmkQBPEqwzCvJhIJae/evRK0NHRdt8LhMIpEItilS5di5XK5vVQq7ZFlGdxN+3Ac78QwzAMVF3gzaJ8A4IDn0DTttkvg5+0qHG9tq7y1pbKRy5FKpVIrKyurXV1dz3/iE594HsOwzN69ezM3ExhtggJSnJgI4JLe8eyz39vz0smTD+jIHu7dMSy1D/Ulu/p6jh9+6MNndKQXPJ5E5WoVX021Ci4VCmGKsMILJ185KpXrxy5OXeyZmZ1ty5Qr1WSxnMUo+vuHbr/zG3/6h19ZR50ux2oLcFxpktz6960R2BqBazMCCwsLMUVRugFsCIKg0jRdDwQCMNG5Urx3mpBaWSD5fB4Wx7tzudzBixcvjkDYG4ZhS5ZlzVAU9YPf/d3fPbXZ5HfXZmR/+qtsUBe4G7exsbGgKIpDqqoCH6YdwgZJkgxiGOZXFIUHSbJt21jzeVB5sHO5nFosFmWO47I+ny9DkuRrn/3sZ19rOYo2P4FTLBY527b56enpNmjBVCqVAUVRBlRV3Waa5jaWZSGsj4OqCjzH4/EAQEEsy7rqkxbg2EgavRoOBwAOsD9XVdVaW1vLJJPJ9c7Ozh/82q/92g8sy1q7//77124qwPGNbxBo715SKqkBTNc6vvPd7+058fKJBzTbHOkc7lc7+rrXu/r7Xj545I6zJEmuhToG8+iZZ6wrtT02bABINbMcs00nNvvKa4cbxfL9MzOzXfMLi/FcpVZOV2tpRJLfv+XAoWf+7A//r3XU6wb6bQGO9+OG33qPrRHYGgGEzp4924bjeK8gCGY8Hi/5/X7oG7daKe8om2vt1qrVapumaXcWCoVbp6amduRyuXilUkk1Go05iqKe/dKXvvTSFuB4+yutBR7gX9fX1yHvJ6xpmh9UQhA2CNby4IlSKpXAvygEJl2gGgETL4qiVF3XM6Zppm3bXlEUJUmSZP53fud3QE7b4r7BS8OfKTjOnz/PA1EV+B8YhrUtLS3dViqVjvI83xMKhQJQaYGKiiAIKBgMuhUOaKm8U4VjI2n0LbLYjWoVF3Dk8/lcLpdLRyKRH95zzz3HwbflkUceuanabW9WOM6f92OqnfjmP39rz0svv/yQYRuj7QM9ZqKnK983PHBmz7795zGGnOvZuS+JxsYM7MA7k0abr4mhTIZBPM+UU6l201A6Lp0Zu6eWLxxZXFpKJJOrwWJdLOREaRUn6ed33Lr3m//pb/4GYgluDpXK1kS/NQJbI3BjjMC5c+fATbQPci9isVguFAoB4GjZJ79jnHVr8sxkMm0IIRdwzMzM7Mxms22FQiFbLBYvEQTx7b/4i794YQtwXPlcN0vioBACcIBDiFo6ne6u1Wqda2tr0G4JgwEXQRBQidIhb8Xr9a5B2BuO4+vbtm1zDdfeIS8F2jBwQDUFA/AiSVL829/+9uGVlZVf8Pv9w/F4PMLzPANha0AYBdBBUfBRXKsCV6lyNRyOZhvlTQ5Hk8th12q1XLVazQaDwRf27Nnzgmmai0888cTCTVXheOopHD38MIFo2qMpdvQfvvbf97z8o1ceMWxzd3t3J5boaq939vbODAwPTtEMNzHU2zsnI9SIjIxAe7MFHjdSGeDPBMpkSOSxOaWB8dmF2T5FlPqTUzOHavnc7WupdGg9nREamp6umuYSRrLHt+/f/ewfPf10Bn0RmdhTWxWOK9+dW4/YGoGtEfi5RwB22DMzMwnTNHtJktR6e3tzwAd4N4AjmUx2OI5zT6lUOjQzMzOazWbjpVIpXa1W5wBwPP300y9uAY4rn6oNhmAuMMjlctTKygqoWIR0Os2rqgotD5LjOEIQBEcQBJvn+Yrf768SBCGNXF6UXAfKty7iGyopbobH2tpazDTNzueee+7e1dXVDweDwYH29vaIx+OBRHnw3XATXgFkAOhoeXDA/wOBtKVSuRKHo0kaBeIo2J4XJEnK+v3+E0NDQydt25578skn524qwHE5QwVDuRyHCmLoz//y6d2vvfbao45j72/vbGOj8ZgZS8QziY72pVAkcm6gb3iS5Kn10M6db61aXX4dOCoVBlEUU1hd9RmG7F2dvTQqVSs7sosro5VsdkehVObyxRKl40TSZrlLBMOdHN2x5/lP/5c/yjUrHJsmy2aLNHrleWTrEVsjcMOOACxE09PTcZIku8HqOhAI1DRNA8AhRqPRVm7DT0xIG+y5IcejS9f1I+Vy+dDs7OxQNpsNybKcFEVxlmGY7/zJn/zJy1uA42e7BN7C83BzT+Aol8tEKBSC+RfOkWvKdjULd6v8fvHixXYcx3tefPHFu5LJ5If8fj8AjrDP5+OAywNtGwAVADqgrdICHW/14bgawFGv11Gj0QCr84KiKNlAIHBy27ZtL9m2Pfuxj30MnGk3zYL3s53Fn3yWMz/PII/H9+U//NLOs2Pnfsmx7VvDgWAgFPDT4UhYDIZD+XA0OtHe1XORIMn5gD+c1DnBYPyk6bEFx/F4HYyQcEzGcdGo8Mi2+XJmLaw0xHAuubpTrFZ2FZNr3eVsrrtWb2DVesMmeGGOiycmWI/vtb7eoVee/OPfB5n1B9Np9FqdqK3X2RqBrRG4tiOQyWTAB6KToiiuGcxVtW0709bWBq2Vn+jxvqn3v1z6Z1OpVHepVLq/WCwenJ6ehrRRjmXZOZZlL2IY9uKnP/3p01e7IF7bb/bBeLW3VCfcXe309DQ+OjoKXxAkJFedhwEmb729vWS9Xm+zLKvr5ZdfviOZTN7H8/xAKBSKgp253+93k5MBZLTaKO9k/LURcACHA46W02hLFguAoxnolq/Vapl4PP7iPffcc8I0zYWPfvSj8zcl4HAcClWrwt//t/82PHvx0jFdkg46mt7J4EQw4Pc7AZ9fCYTD66FwJMn7A3PBWGIJ58k65fc2WJo2CQ9jmpaFY6aJi9WqR5JlT359vVOp1TrK2eygXKsN1LO5iFgsBUVJMSRFVthA4Gz37lt+5IvHLnR3bbv4ke3/SwMdduXumwbwbVU4Phhz2ta3uIlHYH19PQyKCAzDwrquh2iaLuM4vtTR0QFKlY2GX261HhSSIMWE2jvkcECMeaFQOFIoFPZOTU0FCoWCk0gkLvT19Z0nCOLMY489NrUFOG6MC2xqyqFpeoGVZRmcSmMvvfTS7anU+ocoihryCJ6Ez+/jgsEgIQgejGNZRJCk+8GhsnH1slg3SwUpiuz6cDQaDafRaFjlcjlXKpVS3d3dxx999NEXCIJYue+++5Y304J3rc7iZVdQxHzvL/+ye20ldXs5kzlQXFkbtVWtK+QPMAGfH3n8ftHj95d5v3/JGwolCZ4u4R6+wjCsRnE0JP9itmni9VrVK4uit1YqdMuNRpdYLLVJ1Wq7Uq5ySrnCqJomSppW80bCLx988MF/69y281I45l/ffewYqNCuqjJ2rb73z/s6W4Dj5x3BredvjcB1HoFyuew3DCMCahNd14FAWvP7/Yt+v7/i9XoBcLRyPFyH0UajAcRCFrI8IIcjk8n0r66uHkylUkNTU1NUNpsVwVr72LFjp23bXrjZpI/X+XT+1Lc/e/YsD1k5YDoGBNTnn3/+jkql+AiBETsomurkBd7r9/tJjuXw/8ndIBFBEogkILytxeFAyLIvh7e1lCqmaSHDrXD8OOCQJNEWRdHIZrPZdCaT6uvre/7Tv/d7PyBJcn337t2pmxRwuPfSq88+Gy4trw3OX5jcM3fuwr2mouxsC0fZoM9P4QTh4CRl0DxXoQW+Qnr5Ou31NBieVRkPrzmW7VimgdVrVUES6x5VlMK6ooRNWfaYquox6hIyRMlRDK2s6EaB9flOHDj2wHf3HrlrjazVqqOPPfYBi6e/ke+8rc+2NQJbI+COQDabBXdRf6lUapckqdtxHA2ssMHlMhAIKCzLGrZtW7IsEzRNswA2LMviQDVRr9fBHRMAx1AqlYrPzc0puVwuOzw8fOL3f//337Btu9jT0wOVkq2f6zgCTz31FP6FL3wBe2NhQWAlyYthHqOtzSd//etfv03TpEdM3bzFMPVBgeMCvoAfEmhBDIMokgI+IiJJCuGgUsFwhCEMOQhDFkTTO240PbIsGxmXAYejKqoty4ojuxUOCQ5LkkQjk0lnU+up9d6+vuf+7D//5+cYhinE4/HCTQo4XHVJeWGB10Ux9L2/+9q2146/+GFTVg+0hUIBL897Nd1gbQfRvE+wOI/HJHhWIQRe4T28SnsEzTIMxzJ1p9Goc6LY4C14vGZwpqpipqZijqarlqappmWvaw5Kcl7hpYMfefCHj//mbxY3W4ZK69bZqnBcx0lk6623RuBajMD8/DwTiUS4arUaUFU1XCgUAhA7T9O01tnZWQqHw27AFmR4gLsllILBlTKdTkeXl5dHisUicDgCjUYDevjLCKFL7e3t53/91399DrJY+vr6IItl6+c6jgCc4xqOs16To+ggSVIsa9Cqqr388ss7FKV+dzad2V8s5vYIHJeIxqIegecoaKHQFIMYhkU4ARbnCNmXNTCXD9zN2kSmZSPTspCmm46m6Zaiaqoiq7ooiQgORWlYotgwG41arlqppqPR8LN/9fRfPVuv1+X+/n5Q1rxt7Pp1HK73/K3fJAOvrNANXfe8/tzxzukzY/vr5dJuQ5SHNEXuUkTJizlISCTiTCDkJyRVNRXTsASvx2QF3tJ1zdI0zdF0ndANnWAYGqNpBqvXa0a1XNZt02pgtlVnWH48HG8/44mEZ++4795Lt95xh4gGB8Hwa9NwN7YAx3t+SW69wdYIvD8j0PR/gJ4y9Pb506dP9xSLxe0Mw+CxWAyi0qFfDLH0tG3bjGmatGEYVC6XCyeTyWEwpYLQMNM0i729vRf27dsH0ePLx44dA1+ITdUjfn9G/P17l/+fvTcNkuM8zwS/vO+su6uqu/o+ADSABsgmCV42QeqyRXks00Pv2DuzstcTuwpNjD3h8Nqx3pjQKNae9frPxIZ2f4wjZsbhY6QxNT40luWxTBEeiqAkACSIoxtA393VXfeRlff57byFLgqiRBEEiYvMYmSg2d2VlfV8mZ1Pve/zPs9AcHr16lW57ThqOp3GyVQq4GXZTyDkf+c7L4/Ztj3/+rmzj6ytrTwhS8JEsVhMqbLEcSxHwMbzEiIIql/BCEKMIgz3KbJPQhBBoiCC70fYD6PA80PXcb2maVi9nm5QutEjLUvDpqmHYeDX/cCtKLL69X/9hf/z60EQRJVKJSJJMnjssccgifjGoM777mZ4K6vav/YqFa61uZky6u3xK29cOPDat7/9YL1SOWh0u1kixOmxsZKaSibkbrdL6KZBSLKMREnCtuNEjueEQRhFAY5CQRIDUZGDVrutNxqNHoFQg6CpRi47dPrTP/8//f2xB040pLGMjorFQTbSfYdxXOG4lbMsfk6MwD2EwA3+DyxEm1er1ZymaaNQ7QiCQPY8T7Qsi3ddl4uiiHFdF3QcjOd5UOkQofhB03SV5/ndkZGRjfn5+R3f9xuPPfZY5378FHUPLc17PpR9MkmdvnAhSWOcZFjVLZSypqAoARQsGlevyr1eM/X1v/rqo+XdnZ8Uee5gOp0aUhVFliWZFQWJAsJBkjTy/RD5IbRQMAoj3HcYiyKM/DCAakeQSCR1SVbqYYgvmI670W631W63o+iGRpmWjhmarLAsvZdJZ9YePvbgWsc0kekZaDifM6YPTJsMz/iiLwbZbBZuiPflJ/B3u2D9a+/cObodJITA2Mpeu3p1eP2Npel6tTLdbTWnHNMaZ0gyQxNECmPEEQRiwAyWYRnC9b3I8bwwxJEbYOw5vh+5vocjhHYjiizLgrCazmZW80PF1SeffXZt9IEH9PTMDFQr3wxifLfHe7d/PyYcd3sF4tePEXifEICRyZMnT9Jra2tqEASptbW1sWazOWtZVg7Mp4BweJ5HWZZFd7tdNgzDUJZlI5FI1MfHx1fm5+e3crlcK5/Pd1VVtQiCiFsp79Pa3OpuQBxaq9XYRqOR1p0wK0iskS+VOoISBhFKRunrzqTRr/zK//xwT+t9imeZY6IgjquqmkknUpIoyqzAywRB0gQQjevtkwgFQdSvbADZ8AMfkzTtjo6N1YdHRjcSicTfZfPF15cuLeX2KuVMu9NmTKNHZHKZvbHRYhV6cxjjwLZt0nI9IplOGdOTsz2OQ67t2Z5Kq8bmxKZxEp28Z0Y2b7Sg31+Lfl/p1KlTxMmTJ9GpU6fQyZMnb6wYDCp7N1VFwC+9RKNiUWi122pna2tot1wuXb18+XCzUplt7FXzpq7nkrKqSKIkkRSiEYFoPwjCIAyCiEBmiJFVbbVwrd3CoqKsZgv5ayMjw5d+4R//owuliQOaNDFhoEbDQ/Pz951Q9MZzPyYct/qXIH5ejMA9hsC+sJCsVCqspmnC7u5uxrKsIkyjWJYFlQ3S931smiaQDgZjjDmOsyVJ0vL5fG1ubq4Neo+JiQnn1KlTwdNPP3099St+3DUEYIk6nQ7f1JsZ7OAsIzKOxEoGkpBJSENmhGo4j/LEv/k3XyhsrG5MOba3GIXRk7KsTGbSmSTPizJJshxNMQxFswS0UaCjEiHc73+EUYAt2w5CHJnZbKacyWRXk5nc309PTZ4vl6t0vVWjenovcgwzTGcSxuhYwUAI3NsRcmybJYkQvNo5aOeFbhgGgRMQHNOYGZupRFHkzMzM3BNZH/tjrP1gu/3WDwvTWrZt0+CSBteCIAghjACDA6zrul4ul7MJgrgetfsOj763zdIS3ex0OLNWkyvVanJjZaVotLpD9UY17eh6hqa4IZImsr7nS0EU8CRB+QRNegRFdSmW7vQMw9J6hsnKQjWVy+5l87m9n/yJp/dS08edPE37aH4+RAQREftutO90TPfiz2PCcS+uSnxMMQLvEQH4RFepVATP8xIsy7IE9EYwjhKJhG9ZFgEaDvieqqpuEARuu922JiYmIOr6pj7RvcfDi59+kwjs4B2B0AmR0L1sEOAcy7IewTEWg5mu67rtYrGIEWoz1+Wg2fCXfumfLBrt7k/LsrKQyeXyLM1lgohQaYoVJEkmOU4gCLJvD4cIok84Qt3QXdd3NVEU12VZuprN5l49dGThjcj1TNt2raEh1VFV1ZNlOUomk7iHEGUbBh3pOqTf8tvb20XNMIaDwCUD1yU4TtwpFAoQ6qZ1u13j5Mm7V+kYtBsrlQoHOTMAu6Zp4Esichwngq4JxNRAQmCSi6bpACp/HMfpuVxu4GPzA1bzb7d8Nzj40r2lJdHXNKFZXpP39qrJ1SvXSs1Ge6Tb7SZMw1BkRXFlRXFERWpKCbWVyuZbE1NT7cTQUG94YkJXFMVCxSKQng/MNRkTjpu88ONfixG43xA4e/YsIwgCx/M8Bcmh8CkuDMMol8uhTqfT/7QXBEGYy+WCuKJxb64ufPDWdV2sd8vFwPJLFMVqqpqui0NiT0Zyf0IEofKbf8e/8L//fyP1TucQTTGHRVGZd91wwjDsAkJkSpJkgeV4lqYhUAWRQRhg33cCx7XMIPCbiWRiOZvPXkznMmcffvjhSyFCBjh/wSf/+fn5YHNzE01MTOAyQiSFECF0u6zrumylUhm2PG/EMs2E5waK69mGa1ldgiC2JEla/9SnPuXc6Qh1uPF/4QtfID73uc+JGGPJ8zwFTO4ajQak7YoyCDdFEVMU1dcyOY7Tr3iwLBsoiuLyPF9GCK3Oz8+DW+8PDdT7EaTjetDe5ibd3N1lmmtr7F6rxe9ubqY000wYui7YjsMJguCLkuTzimApUsJWFcXIZrMml826xx96yEW1WoAWF+8r6/J3uopiwvFOCMU/jxGIEYgRuEsIDAhHuXxt3HHcSY7jahMT4+uimLX2Dd0Gpm5whGSziViOQ9wLL7wwu7Wx/Xi90TzSqLUmoggXRFlKcyyrsBzDYBxRnudgz7M9z3c0jKK9oVzm9ZGxwvlUJnP+Y586eUXDmvnQ8EPwOj/0MZiO2traGg4CYrjRaI4Yljnc63aoVqsF95aLw8ND33322Wd778a+/f2AGloc586do8bGxsCFFxx4U+DC22w2U51OJyUIAlRtjCiKoMLBm6ap9Hq9BJjvQtWPpumrCKGzsiw35ufnYQIHWiu3rEnpVz5WV1mUSDBI1ylE02RfSKMo4LyG+1uxCO0neK0P7CMmHB/YpY3fWIxAjMD9jgAQDoSQ8Pp3X5myXXNGEqVafmR6A26K8Al937oexL0DrQHV7SL2xRe/katWaxPNZntc0+xRXbdnTNM6EoRBiSCwQJKYJgkcEhSyKDKqsSy1kcmmvjM9OfaaLPOrJ0+e3N7b2/Mfeuiht70B7mfykOVyTw3DTqJruiO+5Yyurq7ktjY2cwxHX1pYOPzq0aNHQYgMVY6b0kO81zWDmzuMEfM8L1MUlSUIIkuSJHjQQBXD73a7HkVR0CICYiGFYai6ris4jgNTXGmSJId0XTer1WrFtu2NoaGhq88991x7n+DddO7Nje/jzUmypSWIticQTRMoCDCamcFoaQmh+XmMXnghIn7u5+4IRu8V41t9fkw4bhW5+HkxAjECMQK3GQG8syMgVRXOXDozbZr6AUFS69NzBzYVRQ4Q4kkQZgqCAOnA3uYmimgaERyHKI5DrEcjfmutk+m2zJHvfPvMsTcunv9Ir9edD0NPpijECjwbSCLbk2VuK5GQlocLQy8/9dRDZ12Xq544caj1Tm/thiTcfgJuo9Er2bY9/tJLL86tXF05KAri5cVHHn/lsceeqKysIH1x8c4kmwIRqtfrMJk1RFFUDmOcoygK2iQOOPDSNL0ny3K/amHbdtJ13QzLsuBjQ2xubs51u90Hms1mcnd3lwzD8GKxWPzbn/3Zn928IZco9qZ5p5PjbX4eE45bBC5+WoxAjECMwO1GAF++zKJcjl3auzbu2O6U6weUE/iRLCvd6em5pigmTZ7nbV1HkWkiwnEQ5XmI2m20k62OXdjY2Bnd3d2ZrDeqs1qnfSiK3GGeZViKikjPs32EfE1VhPVMWr5cKOT+26d/6uPner2w8+ijs9AGecfHmyLJTUTXSW04JLzSt8+endnZ3poVJak8Nja+rCjy9ujo0G6pVIIqx20VQMJo+MzMDGMYxmgURaMcxykMw8BWEwShxvN8j+d50GW4QCBgAigMQxG0HKIo0tvb2yVN02ZbrdZIs9nMkyRZK4yMnM8PD68hnq/YlBtkEAAAIABJREFUpZL+V/+9mvSvCAJ0HfHjXSIQE453CVj86zECMQIxAncKgYHxV3XzyrDv22PblUqp0eyUBEkuHzmycDmTmexhjHzHQaTvI9owEK05iN7YaA03Wt1DaxvrB1ZXr81pWncER0GSYxkhk1YxSUZRo7HnW6bWTSbFlVxauVAs5v/+s//0H78+MqKY78aDBb+EaTSB6CrqFiLCG17dWJ+sN1tTNE3qgsDXGYZelST2yokTJ4zbKR7dJz9st9uFkfBZz/NmJEkCIsFwHHc1l8tdhbFXWDtFUewvfOEL9uc///kBAWKBfPi+n7FtO1+pVOaazeZRmmUjRVUrgiCsCKp6UZicrJ1ByP+5O9QeulPn2Z16nZhw3Cmk49eJEYgRiBF4lwgMev/NreUhjHBhY7s8Xmt3JylK9EQ522X4pM0IWY8kxRBjFr9xcStx/vJGUetawxgRI57rFE3HzAeekwpDT6JITPMcHUWhE7TbVdvzzMZwMXN5bDR3PptJf+uf/fJPXKzX6+7hw4fBLfSmHn0txylENiebuUigh64uXZ1ttVsHMY5cRKIuRZFXVVW8cPLkSaia3LZ2xD5WQq1Wk/f29g6GYTgriqKeSqV6JEmW8/k8TJ4EtVoN5/N5aKm8aaIFPh2bm5t0Op0WQUC6s7MzbVnWUd000z1dZ4IoWlOTyZd/5pOf3Np/XlzhuKmz4/t/KSYctwBa/JQYgRiBGIE7iQDubqVcj8xcWlmfqrfbc2HEJjHBSyyXDgU1b1OU6kak4L767eWRM68tLbQ7xrDnRypJ0xIvcDxJEmwYukwUukQUQGiY6ejdho4juzI9M/76kYPT5xKS8O3/7V98cml/GuNdixe1HS3tciizvLx0SOt0jvh+gHzft1AULSWzytlPfOIT2u2cVtkXsUqtVkstl8uHXdc9IEnS5vDw8CbP821BEMBXA4jG246a7u+DWl5envA87+j65ubc+sbGtOO6G5ls9quf/eVfXokJx62f+THhuHXs4mfGCMQIxAjcEQTw3p5okKR8bWMj0+21c04glHxEjbmemHJ9VqnUbX5nr8s1217OMPFohKkkRfM8ydAMTZN0GPqUZfUo1zVR6NmR5+i+abVNEgW1qfHhpenZ0vl0IvHyz//UM29EEXJmZwnQONzUY2AbvrZWy7EsGlq+dOlgu9M5DDdmhmY0hqeXKCpx/tlnnwTCcTsrHGS73ZYRQurW1tZB13VnZVlenZmZWQ2CwJRl2VxaWvJhzPXttCQDwrGxsTHsed70+fMXD69urh9zPX87m1D+7Fd+5Veu7ROWuMJxU2dHXOG4BZjip8QIxAjECNw9BAaeF7VajTZNk17ZbB/wAny80fLnGu1gZm29Wby2Ws36kZCQlLwoq1lGUVMkzbBEhENkOwbR7baQaXSR7xrId4zAdXs2QwXtUim3Pj6Su5jLJl98/rmnvxv0kH7sGAGmYjf1GLR9dnZ28r7vD196Y+lAtVafF0XeTKcydZbhrqRyysXFxUX9Nms43iQcMG3ied6UKIpXFxYWrmiaFnie5+dyOWgV/SjCARM39M7OTiaKosLLL58+trq2+qTn+2VZVF/4rd/69SvvxY/jpgD9AP9SXOH4AC9u/NZiBGIEPhgI3JAIDC6WxKlvXxkOAmdiqxw90O6EJ9Z3OrMbm+2SHwoKL2ZZXkyTgqQSBAWx9C7yPBu5noU810SBZyLfNSPf1X2GDPVCPrlTHEpdHS5mTj3xyLHvcjza2z6Cms8jdFOeExAwhxBilpeXRzzPKy0vL89UdisHVCVZn5wc31BldVVMiBAOCIGAt60yANWJbrcLnhqpSqUy47rupCAIywsLC8swkVIul/1arRa8g7cIvBdwT81GUTT80ksvLVy7tvqo4zllRUr96b/8l785IBy37X18MM7YH/4uYsLxQV7d+L3FCMQIfKAQGHhfgEW3iZD8zZe6T2hG9JPbu73j5V1z2g05laSTBMXIBM2KKMQRsj0LRdhHDE0gAvnQUrlOOhwTU6RvZ5JifSijrJWGM688cGz8u5gNro0c57YuIxTezDTGwA11Z2dt1HWDsTfeuDBVLu9NpVKpzRMnTlwoFApbpVIJBJu3dSwWCIeu6ynHcdLlcnnGtu0JQRCWHnjggcv7Y7B9g7QfRXowxjCtIliWlQ/DcPRb3/rWkaWlpUXbtrczmcyf/tZv/RYQDtCAxITjFq6smHDcAmjxU2IEYgRiBO4WAkA6ygjxCR2J/88fnHmqrVmf1jTiWEcnJ0MkyxSTIkhaRgTFoRBj5IXXjUgZhkAUGSEcuigKHBR6JiKw50sc2VNEuprNSm8UCvIFSaQvlIaFKyyLOyePJ992smTgNFqpVJIhHaaqW+VxwzLHl5aWhzfXt4qKIi89/fRHXj1w4MBuLpcDp87bGq0Ox9Pr9cDIK726unrUMIxDsiwvHTlyZImmaVMQBLBpBzDelvhAtabRaHC1Wm3Ktu2FtbU1MDGbtl17NZFIfOU3f/M3wfI8Jhy3ePLHhOMWgYufFiMQIxAjcLcQ2MFYoHQk/c7v/vUz1XrvH/pYXsBEapRk0iLD5RCiJBQRTD+GPkIBIsiw76YNhIMkQkREHop8GxGhEwHpYMhAVxV6M5VkrmWy7NkDU+nXWQ5tPPNAEioTIPT8gU/0+5HvdLW6WXDDoLizvTuhdbuTV5evpFZXV1WaZs8++ugTL37sYx+rnzp1yv6522zbvU+AVE3T0mfOnHnUsqzFVCq1fPjw4SWCIHSSJMGRtZtIJLS3q1Dsa2WYb33rW8c8z3u6VqtNlHfKSddxL6tJ9c9j0eh7O+NjwvHe8IufHSMQIxAjcMcRuFzHMkUg9Xd+54WP7O22f5ags0c4aXiY4XICDYSDFFGEKIRJhEg6QkSfaCBEkBhRKEIEChAKXYQCF0e+hYnIdTjGbwlCtJtK0hcKeeYSzzNXijm0pkqKPlPAZqfTIVmWJUmSJGBzXRfi3cVr69fGTcscN/Re3jKtvGEaeq/ba7E8s7x47JELjzzySLdUKrm3uw0xIBz1ej197ty5xyzLejiZTO6Mj4/vMAxTVhRlJ51OgxjWviH4Du6BZLlc7huE7e3tJUzTTNXr9cOmaT7seZ5sW7aFIwyE49Qv/MIvgA9HXOG4xTM+Jhy3CFz8tBiBGIEYgbuFwNk1nGAolP7X//eXPrKxWf0ZRijMq6mpAicWeJoFwiH0aQVJI8RwGBEkQhHGCGGMSIQRSUSIxEG/vRLYMCprhQgbLkPZWjJJrGUy1EoqyV6aKqlLSYXbPVBiap7n0YZhwI2ZFJIC2ag10qZtpi9duDRTqdTmdF2TTN0QZEU6f2j+8Kul8VJl8fBiO5FIwA3euxOEQ9O0RK/XS7/22msnDMN4OJ1O6yMjIz2GYc6XSqXzGON+pca2bTefz8NxgQiX1nVdsixL3dvbG7Vte2p3d3ey2WxOUhRl5HK5FVVVl0VRvPjYY4/V30kHcrfOifvhdWPCcT+sUnyMMQIxAjECNyDw8hZOEbY79G//7V89vb6299MMVzgkJSfyrFDgaQZaKjyCOysQDpqFygZCYYQR3iccBI4QCQGzkY9C10aha2Ec9iKSsBxBcKui4O4JAl5RpGBN5NBuSkZVnqaQyCHkex4doIDq6d2kY9tJyzSHXMce8gPXDENfUxTl4k888xOvHTx4UFNVFTQTP9Js6/1aWNC21Go1kSAI+bXXXjtkWdaBVCpl53I5h6KoNsMw7TAMA0EQAoZhjDAMDYwx2JnLvu+rYRgm2u32mKZp051OJ91oNCCDZWt8fPxMqVRaSaVSexMTE5DDclPTO+/X+/og7ScmHB+k1YzfS4xAjMCHAoGXzu5lA5Ys/umXXz25ud76FMlkD3DSaJ7mhniKzvYJB4YWCoUQySBEEAhFfcIR9ascQDgIHPY37PsIBw6KAgPjqBeSpGaQRLdHU3aFpa1qSmHquSTTFDjSETnKtWyT0U2T7XaaoqZposizhMgLKJFSro1PjS0n1fT2gcnJ3ampKSAbwZ28QYMGY3Nzk2m1WkMMw2RFUXQ4jnNN0xwNgmCUIAiL4zid5/kubI7jJG3bHrIsK+X7fqLT6RRbrdaYYRggQLWjKLqQz+e/+cgjj2wZhuEsLi6+rUvph+LEe49vMiYc7xHA+OkxAjECMQJ3GgEgHIghC1/6T99+anOjAYTjICeWCgyX5yloqRA81C8QhnBWCjQckFF2PacMvkXskw4URQgFAcIBTK7oKAx6OMItLwqbLsJ6B0VaN/J1jQqtzuzMePnBYwf3bNuiTdukm62KU6vturLIh6qkBoXC0NaPPfXkei6RaOVyub6N+O1uo7wV94FTaLfblcIwlDiO82RZ9s6cOXPccZwHut0uoWkaFH9MIB4EQSgIoXQQBLLjOBJBEAJBEHwQBO1ut7sdBMGyqqpvfPazn23eTpfUO33+3K3XiwnH3UI+ft0YgRiBGIFbROD0ZS3N0sTQ7//7bzy1tlH9KYoZOiQpY0WGzwsMO4QiQkB+iFCAQxQRfl80StEEIgkSUQSJCCh/hBFCYYhwEKIo8PqEIwg0FPj1yA8aYeh3LNdtWvW9LafbLBuPP/bwmc999pdfQ1GIoshHhq1tN1tb2xLDIlmRiayasAqTIxbtS8bERPKutB4GjqxgRAbajP48MELh1772tRNBEJwol8vZSqWS5nk+EEXRi6KIjaKItywLIu1pVVX1sbGxJsdxy6ZpnnNdd3doaEh//vnnb+tI7y2eBvfd02LCcd8tWXzAMQIxAh92BK5caSi+IiX/r9/906e3txuf5vjhw7IyXuLFgsgKRRQhHjke7hMORAWIoCJEkhiRJIFIRCECk6g/6BoihMMI4cBDga+jwNeQ79WQ59dxEHRd1265jcqW123VzMdOPHTuM//kH51XEkI3nZK6DENvlEaVDYxRBHLUMEKhGGmhZVlusVi03y6v5O3WbpDJcurUKWpmZobheZ6GaRjDMKhWq0V7nkcqiuIPDQ352WwWdCFAJuAeBtoNEH5SlmWFCwsL0MYBi3KYPmE3NjY4wzCmIBtlc3MTgt0URVHoZDJJge9GEAR0r9cLO52Or6pqZ2pqqqEoyjrDMMuf/vSnYYR2EGH/YT/t3vP7jwnHe4Yw3kGMQIxAjMCdRQAcMdc7HeGffe4Pnmm29OdFaeSYmpwYF+WSKIgjRIh4ZNo+CokI0RxoOa6zCxhU6ZMNTCH4j4j64ysIBwEKvB7yPQ15fhX5XgMHYc8Pva5vaC3HNXvm0cMHNx5//OGNfCFzZeHY5BWEomoqwVQoFrmsj9xkEgXlMgpLpb5u411pHQYOqoBiuVzmWJZVWZYVYCpG111O07oSxh6VTqeNVCplQOy8LMt2p9OhaJqm6/W66LouPE+bmZkBszIgIdTa2lrWcZwMwzBIVVW8vb3tvfbaa/7Y2JhcLBZVhBDn+z6j67pZrVa7HMeZmUzGpijKnJqa0n+UDfqdXfEPxqvFhOODsY7xu4gRiBH4ECHwEsb0SYTof/CZ//dpw3B+lqIyD7J8YZIXiqogloiI4AnbjRAmMWIFEhF0hMLIRxFoNkISIUwhGjGIRDQiIgLhMESBpyPf7SLXqyLPb0Shr/mBr7u+Y7o49Ky5manakfkDVYKMNig62OA5timJQkORhO7YRKFDspQ+lpF0Xb9OPE6e7E9zvK0F+L7egr569RWu1TKFtbWatLOzrhAEqXA0n2BZVqIoliEZhqNpQoKqBcbY8DzPiKKoB1+PjIz4o6OjYRAEMJ3CYIxbGOO2LMshwzBhq9VSwEsjmUz25ubmerIsg9uo3W63JYyxAmSj0+kwkCTL83xvP9wNKifxJMptuJ5iwnEbQI13GSMQIxAjcDsRGGgVfvX/+MqThu39A91gHuwZzAGSziYlaYRCpET6IYEImkScSPYrHH7ooTCMUBQQiIhoRBEMAtpBYhpGWFDgGf0Kh+NUkOvWQ8/r2r6v20QU+ixJOpPjY+3p6fF2rbHn1WsVN5dLtovFXCs/lNmenR3dUSRhZ7QQ7TKM4joOCt6p0gFVmu3tbUnT6qlWqzu0vbFZKu/uTGo9Pe/avhSGWGA5jmZYhuE4jiGpvtmY5/u+wzBMX/Q5NjbWGhsbg9h7aKEQURS1SZLsyLJsKIpiRlHkwMbzvD43Nwe6kr6mY//36Uql0jcys2073NzcDE6ePAkECZxV4zbKbTiBY8JxG0CNdxkjECMQI3A7EehnfiDE/cd//53jhu78+Npm75HyrvVgiNUcLxRYmlFIguIRxZCI4jBCZIQiHPSHUlC/jUL1iQYRgZ6D6gtIAx8Ihx7ZbtVz7LrruV3D93umJIi6KklGLpv2c+m032zXmE6nzmQyCbOQTxmSzO2l09IeQfo7FPa2RZnXR/N5IxI4u5RSLZ63fNBI1Ov1aP+GTlUqFWZ9fT3Z67XymtYZNk27ZBrmhGWZ067r5UMvEiKMOEQQNElR0DYh4OEHPlQzQL/h0DRtyLLcSCQSbYqiEFQ0aJpusSzbUFW1Mjw8vMcwTEuWZZgwsUdHR8HoK37cRQRiwnEXwY9fOkYgRiBG4FYQgCyVBELSudebE0bXmfvGi1eeuHhp7yOuz42yXIbjhBQlSCqiaLD3chEiQkTRFCJJCpHEdaIRBaDd6Ht/oSgIke+bOAh033brXceua47d0QPf1MZLo7vTUzM1x9aTnm0lCSqiCAJTPE8SvEARBPItjDyLZYgWy5GtdFKpTkyNVDLJdCubT3VIhjC5kLY4zvaKxWLQbrd5x3ESly+/MVap7B3odNqT3Z4+hhAeljg+x3JCgmN4gSApNowiMgoCElJvI4yhgoGjKArBKdRxHNt1XT0IAlMUxVAURV8QhKqiKJVEInHx+PHjF2marrmuW5ufn4eUWKhsxI+7iEBMOO4i+PFLxwjECNw+BPbbDmBd3S+T79tYQ+m936N/05ji+iHA38J7vpQ+EFc2EZIcG6mVNXu8Z7iz33zx8qPnL2w+bTvUCEEpHM2KFMOKBEESfcIBEyocx2GKpMAOjEARAYQD4xBHRESGoe+Htt0NbEdz/KDbCIJOPQzdGoH86tzM7Pbi8cXK5vpKtt2sZ5SEyCuqzIWhlfADKxn6DhWGDpVISk4mpdrZbKI+MlyoUizZIHDQwCjqMkSk0TRrlUpZq9lsJrpdo1ir7c7qeuewaVqTtmMPUzSdUSRZlkRJEHiRJUmK9gOf8P2ACMMQRdddyUGHgnVd9w3D8IF4wAOKHxRFObIs76qquqOq6n975plnXvY8r3Xo0KHW7TvL4j2/GwRiwvFu0Ip/N0YgRuC+QGD/xswhhNiBtXaz2eSz2Sx8z92PKR+4YfVHK/dJyD0tFtwnUZSGkGR1kXrmTO1Yt+M+vrpeO7a1VZ+3rDAdYIZxPUzajkNEOCRohkAMQyGB5+C9Eb7rU6DlIDCOSJL0eYa1cBTYtWrZ6XSrBk37NZaPdjPp5PLk5MTVdDpRPzg+11zbXuM79YZQKKRToiKk93ZXJ7ReawLjQI6iQCmVitTo6DCZSihuIqnanue0tE6rGYZBm6JQJ5GQOyMjpU65vJOt1aqzhtGbdRxnmiDQMMMw4I0hCYIAeg0YPIEBXsLzXCIIv1eYIAgCBUGADMOILMuKgDJ5nhdqmgZuolDp2FEUZYPn+b96/vnnvw7rPDk5CY6n8eMeQCAmHPfAIsSHECMQI/DeEdifeiA3NzdpWZYZgiBUz/MUGJvo9WCoAQswzQD9fNd1bZZlfY7j/Ewm46XTaW8/9wPIyD1HOgaVjTJCnIIQ3yy7Gd2Iht44X36o1uj9mKa5U5pm503L5y3LI03bQZblRH25AxkREE3P0uCDhcgoCMkg9AkURTCv4rEMYaPI19vterPXazd4kawkEtzO9Mz0pf/lf/0fr6os2Tt4UAHBZT9Z9dVXr6VNM0q/8spLk/V6dZIkyQxJUunRsWF1pFRUZFFkBZ6lXc9xTNMwoyjUKYrURF7oqkml02jUs9W93TnHc8YxxsMcx6VkWe6TDZ7nCIqiII22P1Hj+z6C6gYQDdjgAYTDtm3kOE4/GyYIAtxoNJxOp2PRNL1NUdS6IAh/8Yu/+Iv/hSRJNyYc7/3aer/2EBOO9wvJeD8xAjECdw2B/RsyuEuylmUpkPxpGEYxDMN8p9Pp21ZblsW5rsvSNA3ldx9Eh4qi9DiOawwNDVUh4EvTtM7MzMwdt+R+J+AGlt26jhI9hNKVHWva7HkHL17aOLy2Xj4aBESKYUTGNG1Ub7QCEFbyvOj4gRdBrLzjmBSOIookMMXQDPRUkOe7gefYoecaEY68XkJVrqTS6moiJZcLQ6lyOpfde+7ZT9dYFvkzM/0Atv794m//9gKvKDR37ty5RKvVSgiCnON5Lify7BDN0nmaptIMTaYYlpV4jhUwjqIgDMCXw6Up0mm3W2q1Wi1gHKV5gUvIsswnkwlaEAQSKjBgTrbfOvk+wjH4HhAO2ICMwOZ5HrRYAl3XXV3Xd3u93lahUPjrz3zmM/8VIdQ8cOAAiEbjxz2AQEw47oFFiA8hRiBG4NYR2CcbVKfTkXiel03TzAdBUAiCYMTzvBHbthXHcYCEEI7jwKfn/gaEAyFkkCS5FwTBLsMwZY7jyoIg6PPz8+CUec+IDGEqBcjUlXV9BKNobLdiHNF73vG1td2Jjc29kSDANM9Lrm273Ua90SApujeUG3Jc34l2drbIbrdLB57HUxTFyBJPAPOwLNMzjV7Q6zaIKHD0iamxS489vnh1enyi+ulPf7SOMTIKBcJ868rcYNIFehj66utXU7odpTe3t/KdbrNA0VSBIMliQpULkiIVoghLvudxYRDSEQ4oXdfFbrejYByJoiSyiiJTiUQC8Tx/3QmVvF7NgAqH58Eo7/eWAb4ebEA64Oeu6yJor5imGdTr9Uq1Wt0dHh4+9fGPf/xUGIbrn/zkJ9du/eyKn/l+IhATjvcTzXhfMQIxAncUgQHZgJtxpVLJEQQx5Pv+NMZ4kqKoLEIoS5IktFNwGIZ2EAS24zii7/siWGbruk6apqlrmtYTBGGtVCpdSSaTO8lkcq9UKjn3gh/D/nsUDANJl1bLh303Ol7eax1utfRDPc1K9QxX0HXL03omGGItixz/aiKl1tKZbBT4Aa5U97DeM9goCFSSJgWWZiiSJKIg8EzfdmxNa4SeZ5lDhXR14dDBRrGYNp955iNWqdQPXwPX0B943EA6iHPnKhxrN7n1VkV2HFMWWXmIYMgCisKxCOFx3w/6laYw8JNB4CfCMBSDIBAQgRiaJimOYwlRFJEg8IhlWcSyTP9faJc4jt0nFeCQOngAEYF2yoCM7Gs6oMoRVqvVVq1Wq6XT6bNzc3NnCYI4+7nPfQ7+jX017uiV+cNfLCYc98AixIcQIxAjcGsI7LcaWF3XweJyLAxD0AUcQAhNMwzDMwzYRjE6y7KQDAqb0ev1oN2SaLfbQqvVEjqdDtvtdlme5zeKxeKyKIpLiUTi8tGjR/tGUXfzZgUi0aUlRGUyRjKicfr119YfbnfNJ7tdY0bTzHHXi2jPR4GuG+1Gs1shSeK7Jx458I3nn//EruMgAlzLWQ6F5e0Ou1WuJULTFVzXA01mmEwnzVw+a3E863OC4BZVZOVyCASWP9Ih9O1WCmNwEEP01tZWyrLIzN7eVknTtDHfDyYRQpOOY4+7jj1KEGSCZWmBgpEZEoF/BkzQIJ6HjUeCAP8KMEsDlQvkeS4Kw+t8Afw2gIgYhtHXccDXUPHY1+lE9Xpdq9frbVEUIeV1iSCIv2NZ9sXPf/7z9/wE0q1dAffXs2LCcX+tV3y0MQIxAjcgADdk0Gh4npe2bfsAxniWoqhRkiSLgiB0YSMIok5RVB0h5FEU5RmGIdq2LUE6qGmaVL1en+x2u7NRFEGLpcYwzLnR0dHTDz/8cAOec6cj1m9cYBC66joSm1pnJPC8sb976dsPb26UH0MEk2d4XrVNL2y1dQdR1LV0Kns2nctdOnBg7OqxYwdaJIc8y0ehH0HQfINs7DRYpx7QeuiSbBDhxKjijyULga2EEafmQraGgsXF/VT7W6gI7JM/olKpcGEY8tvb20q3a6kIEeMMw0xXdncXGs3GIkURw6IoJDieYzmO7ZMM2KCqAdM08O+gvQLtEs8D4ej1kVggJ0AyNE1Dpmm+STh6vR4Ig6Ner2dqmqbbtr1p2za0Uv7iD//wD//ifhh5/jBc2DHh+DCscvweYwQ+oAicPXuWGR0dTSOE8q7rHsYYz5EkmSJJUpJlGfwYygihPdg8z+snmBEEwQZBALOXfVTOnz+/2Ol0Htc0jev1eiAoPTM1NfXisWPHyolEAkjIuwoie69QD1JTQaTZ66EkQm56t9qZszz70Kunzx2/dnX9gQhREsfxMInSa7W1lijJr/3YUydfevDxRzZ4jDqkg4zKAWQ//TYtkfd6jO/0/P33AB4o5MZGZTh03cmXX335ia2NrY+yHD2tJtScJEm8LIsI2ilAMBiG7us3YF2uEw5yXxga/ADhAIIBVQ6oboBwFL42DANbluXoum43Go3dvb29HYqivvSZz3zmS88///w9N3n0Thh+EH8eE44P4qrG7ylG4EOCwMrKCidJUgFjPEKS5EwYhmMwgcKyrEvTdFMUxSbGuBNFUQdjDJkatmVZ4JMNUxF9/43z588/YFnWo9vb2/m9vb0Ex3GX5+fnvzU+Pr6uqmo1m81C4NcduWENRnvfjF3XtJHIw6M7e41jpmUdb9a7U+12b6JSqZI7O7seIqiVZCp7IZPPXzgwN3fpwINHaiSBzPkccr/w3w3O/tWPCE+73afIQOdRqVTShE8M/flX//LHt8s7nxJF4WAylSyoqiooikwIAk9ASwXaJdBGoWnq+whHEEDKLb6edEsQ+9oOpy8WHYzHwteO44COw9M0zdmtwxD0AAAgAElEQVTe3q6sra0B4fiT3/7t3/4TsFS/m5Wq2431/bL/mHDcLysVH2eMQIzA9yEAN+dKpcK7rjtGkuQoy7LD4AkBWRqCIADR0MMw1GmatqIosj3PMxOJBExd9D957wd4UVeuXDkUBMGxixcvHtjY2JiVJGlrdnb29XQ6vZxOp6/Ozc1BONh7qnLcULW48T30Cc+5c+fIxcXF73NDbTabLMdxbLnWmkURnmt19Adtx1v0fZwNApxYW1u3X3v9fE/ghDMnP/rMN48fPXo1XUiWCzIC3cldbQO99TSt17FMUe3kf/gPf/jU3t7ez6iqcjibzQ4nEir4ipI8zxPQKqEoWJIfJBxQxQCyARsIRmEDAgKVDWirwLY/Jou73S5Yp7tra2uV5eXlMsuyf/T7v//7f7y4uAiVrbdNro0vrTuDQEw47gzO8avECMQIvI8I7N/A6e3tbdBvTECFQ5ZlThRFiqKoBsuyEFNuhWFoiaIIZl6wgZcEbDDOSXY6HZ5lWb7X64H+I/P6668/XKvVnqQoyoZ2DMuy51RVfeUTn/gEaDluSTx64zTHwD59H4Y+4el2u7znedzQ0BCINb39nxFbW1t5jKmhcqV62DDtIwzDzzIcP6N1e3yr3aZM064ahrnF88LZg/Pzp+fm5rZDzurMpNMQUPaeyNH7uEz9Xa2ttRMMY2T//M///Mnd3b1Pqao6n8/nh2VZlgWBoxiGJiDjBQgHVDlgSoXbH5GFykXgw6AM+X2EA0gHEBGYVIENxKWWZeFOp9MnHJubm5UrV66UKYr6o/Pnz//RrQph328sPuz7iwnHh/0MiN9/jMB9iMBgOqVWq6mdTmcaIQQ3MCubzRpBEEBCKORnDIgG3ICBaPQfg7ZFt9uVoyhSBEFAgiDgr371qyd7vd5Pgb4jCAKDpunTqqp+7bnnntt9N4RjoF+AyoXnefT6+joThiHT6XRApNo/hkKhQPE8z+TzeYnjOEFRFH1kZEQXBCGSJClaW1ubdbxwplqpL/QMa0EQpYIoyblWo+mX9/YsUZCujo6PX0inU+fFtPJGsZRrtBByZq4TqntqImNjYyNJ03T2K1/5ypOVSuWTiUTi0HXCIcnXbcwpMPzqkw3Qb7B9ISnbb5/A+Cu0VBCGVsp1b46BD8eg0gH/D5oOXddxu90GwuHt7OzsbmxsQEvlj3/v937vj+OWyr1xkceE495Yh/goYgRiBN4FAgPCUa/XE/V6HVoiI6lUqpLJZOqyLENbAe7sUDGADQjHm34SbwagNZsSQkiG8VmSJLkzZ8482Wq1fsJ1XcFxHIeiqFdHR0e/9tGPfnR7n7y8Y5UD9r20tMQMDw+L5XJZ2d7ezlQqlcz29nZW07RkGIYUbDzPkxzHkSzMhwoCOTY2Bo6YrUwmYxcKBevKysohvWccxIicQoic0nVT1A2TC3y/GQTRHi/wr+UKI99R06kNSSUr86USvF94j3dEa/IulgptbGzwNE2Lf/AH/+5kq9X5h5IkHlHVxHAymVSSySQtSSLg0BeJQsbeQDgKvqb90DaY7QXCsd8Qge8BcYPqB5AUeMDUiqZp/ZYK5KqA22ir1dqkKOrLf/mXf/nluMLxblbs9v1uTDhuH7bxnmMEYgRuEwIDwrG5uZlst9vHMMajkiStHDx4cPMGogFkAz7xfx/hGBxStVqVJEkSoaVC03R6eXn50Xa7fdKyLDAFA7OK70xPT//14uLipqIoMK0C+/uB6sGAwJw7d46CigZCSAjDMOs4zlCz2Rzrdrtj1Wp1XNd1cD9loyhiwOkUdAskSUYsywbFYrE2PT1dSyQSWiaT6TWazYOGYR0SJWVIEOXc7t5uuLmx6XG8sFIoFC7LkvgdJZM/fWJhBmy77ynNxluXfGDL/uu//i+e8Tz/FxiGPSYIwnA6nVby+TybSCRIqDJBSyUIA4Rx9GZ2Sj8/pa/dgArHddEo6DXa7XafdOxj2CcckJejaZqn6zq0p9YxxisMw/zZF7/4xT/br1DFGo7bdD3e7G5jwnGzSMW/FyMQI3DPIDDQcKytraVardbDCKGpTCazMj09DYQjdF035DgO9AxOpVJxi8XijYmh/b975XKZlSSJ3dnZOei67sLOzs5Cp9NZ8DyPDILAlCTp9UOHDp2anZ3d8H2/HYahWSqV4Ob+ptf2IMNle3tbarVaar1ez+zu7uZ3d3dHPc+DFNQhjuNy0FIgSTIJWS6+70OLhYiiCILKoCIR+r6veZ7Xg7AxkiSdyamZ7MjISI6GnHmKFhrtdreyV2mxDPvdsdL4y4mEtKaM5rePT0z0Kxt305zsnU6KfVt27nd/97ef1HX9p0mSOsowzJiiqKl0OsWLokhDG4WGakW/tUL2WyvXKx7wuN5OgQoHiEVBs9FqtfokY5CrEoZhFARB2Ol07G63C+Lg5Vwut8xx3N/+2q/9GmSqQHXqh7qmvtPxxz9//xCICcf7h2W8pxiBGIE7hMDA0vz1119PeZ73OEVRc+l0en10dHTH9/2IYZggiiITSILneVYymYTR1rfG0VPtdpu5du3aE67rfnRnZ2e2VquNwfgsBLklEolLhw4dOjMxMQFx53WCIHr7+wleeOGFN/92LiwsiIIg5CqVynClUpmsVqtTW1tb04ZhjIqiqMqyrGQyGRFCyhzHYWADUuP7PmgX+t4g1WrVq1Qq/QoKxjg6enSBOrpwjEQIeAmKTNPYanW66yRJfvPIoZmvP/PMM+39FgqQn3tKs/FDKhwgzBW//OU/fqjT6XwkDKOjCBFTgBkIR1mOZRmaQjRD9ysWDFibM2yfdLyVcEA7BXQdnU6nv+17b2CoEkEoX6PRMDudTm9sbOzC4uLiBZ7nT3/yk588PRAM7yfOxjbnd+g6fevLxITjLgEfv2yMQIzArSMwGImNoijd6/UeiqLogCAIniAItiiKDUmSYCy2yzBM17btQBAEaK2AiBRu6v1x1Ha7nYbWx9ra2gnDMJ7c2NgY2drayvE8vzU2NnYxl8stjY2NLSeTSc2yrMD3/YCiKCAyGFoiiUQCTMJsID3dbveo67oHdF2fcBxn1HXdAkIIRnRFnucFURQZlmUZIBlBEFC+7xNBEBBALmB/mqaFvV4vhJup67pYUVWkJhJIkRVLTaQMkiBPEyTx9zzLXTp8+MCV48ePA4ECsnHPaTZ+COEA5sB86UtfmrVt83ijUX+w3W4/zPHcWCqZSomiIPACT7As228zDYgGVDjga4KAqHqEfC/ot1FgHBbMwmiahqkU8N2AlFjHMAxb13XTsixtfHz80okTJy5xHHdlampqmed5iyRJu1gsQj7MmwLiWz8D42feCgIx4bgV1OLnxAjECNxVBF566SX62LFjku/7WcuyjkZRdJAgiCxFUZAYu5pMJtdIkmyC+Zfnef2/c+DJAUmwAx+OZrM5EQTB1MbGxoPdbndxZWUlfe3aNSmVSp39xCc+8Y0HH3xwGTov9XodHCxlaIdwHAdtECqKIpphGMf3/c6lS5fymqZ9xHXdBy3LgiyXPM/zCs/zImS50DTNUBQFyev944C2ALQCbkw9BQEkbJAJsr9Fmt6L8kP5Vqk02pRk5SuPPvLEf3zkkWNg0Q5kA9oo940mASpSly5dGmIYNPq1r3/9xJUrVz/Gc+zBbDaXV1VVEkVhIKTt6zQGCbEgJqUoGoUBBLm5fe0G/Gx2dhYPDQ2F7XbbqNfrxvb2tr6zs6OD10oQBNrU1NTSE088Abk4tWQyCULiHuTpAOnI5/PQaoOqUH857uqJ/CF78ZhwfMgWPH67MQIfBAT2hYh8s9kEXcSBMAzn9lNihzHGEDmvy7LcTiaTbYyxCxvDMC2aptsw9mqaptBut8cdx5nY3d2dbjab07Vaja9UKkQqlbr4xBNPvDI5OXlVUZQtaMmYpgmtDg5GWCuVSrZSqYxomgYhcBB5P4QxnicIYoIkyRzDMAmapsHjA4LjKIYBjSgJN1KoaHwf4RgQjx8gHIaOdcPAoiQ3kolUXVGkrzz91FN/cvDxxxvp64TjHSdm7rV1brVWVF1nMt/8+28s7O3sPum67tEgDGc5js1CTr0g8EDi9h1HSUQSZF/Hcd1dlEC+H2DIS8EYBzMzM8bIyEjPNM2GpmkNSIitVqt13/dNyMQplUrV48ePVzHGHsbY9zwPwwbTS2BXryiKpaqqXSqVoNpx32F5r63tzR5PTDhuFqn492IEYgTuGQQGYk2EkKRp2qRpmrOWZR0PgmDe930JY8yn02mY+NAIgtDCMOzRNF2FzbZt1XVdSIstmaY5Wi6Xh6rVagZaGpDFkUqlriwsLJwfHh5eURRlg6bpVjqd1g3D4DDG6TfeeGNmZ2fnQV3XpxzHyfm+n4HWDk3TCVVVQc8BY7YkRLIOWgTfu3Hi7/OSuJFwgBjyzQqHoaOeriOCImsUxdREUXzhqWee+ZNHP/7xRg4h+IR+z7dSfkhrhUUI8adOnZqzLG1xdXX9wY3N9QcxRqOKIid5nu/n2zA06Dg4RJHUvqso6hOPKMLYNM2AJElrenq6PjExAYRiCyEE2wbDMDsMw1gsy8IGNvZgACa3Wi0whwPPFUkUxZ6iKJqqqu3R0VHQ6QCW7r0sur1nLrr34UBiwvE+gBjvIkYgRuDOIjAw14JkUp7nszARYpomEI4jlmWNeJ5XEEUx5Hk+hOpGFEUgBNVgM02T13Vd0DQtoeu62m63OYinh0RZSZJ2E4nE0vT09IVMJgMtGYsgCJgcgZuSFIZhbm9v72Cj0XjYMIwZy7IynucloyiSKYoSQavB8zwNdt2gSQCfCLhZ3kg4Bi2VAdnYt+Xut1QghKxPOgzYDGgjNC3bbSQzqf/yqWef/c8HFxZ2zHq9NT8/D1qE+6odsB9fz7z22qsjruvOrKysH9+rVB41DHPadZ0hhMECnWY4jqMEQSQoih5UhHAU4TAMwwD8UUiS7E5PT6/Nzc2tsSy7TtP0JkmSVUgFhjYXz/MOx4F3WxDWajWu1WrxGOMcQRBDURSxJEnCGoH9fQ0h1CJJsrW4uHhPT/rc2avr9r1aTDhuH7bxnmMEYgRuMwI3tlYcxznmed5Cs9k87DjOASAAFEUJA90Ex3HQVnHB8bPT6cCESn+80jAM1zRNO5vNXl1YWLhQKBQuplKpy3DDsm1bAb2GoijY9/0ESZKFVqt1uNfrPQZVFcMwMr7vw6dnDooaEEIGnhKyLPcDyKAdANtbKxw3jHMOckD6457fIxxGn3R0Ot1Oo9luFwqFv33u5/6Hv5qenlhlMd4plUpAgO4bDcf+GvQzbCqVSpJlUe7ixaWFSqXy43t7e4fW1zdKjmOnaJqBChErijIFehkQ1IKqNgxhcth3HccxKIqqTU1NnT9y5MhFWZZXxsbGNkC3USqVIPNm4L0yOPP6FvLf/e53wf5+XNO04SAIirAPnufLNE1vkyS5/dhjj913eN7mS+u27D4mHLcF1ninMQIxAncCgYEfB5TqQVcBEyK6rh8CXUcQBFlodTiOw9q2DeV88GEIIabecZzI930L/DYcx+lYltWRZXnj4MGDK6lUam9sbKwG3g6NBsSyQPGjnywGepFio9E42ul0wFPikGmahTAMIWEWqhoQRNYnHDBFAYJHqGbAY0A4BnbcP4pw9ElHP27dRM12u1er1Xv5QuGVJ5/6sVOpTOaNFM9feuKJJ8z7lXBomqYQhJdZWytPtFr1g9vb24d2dnbmTdMuRlEgRRHiECLAq4SybRvs4UE/AxUdi+f5tizL22NjY6+cOHHinCAIe5Ik1aE1ks1mYQoJ9Bhv9UkhL1y4kLFtOws6nzAMZ3Rdj2CyheO4tenp6eVjx451EUL2/YbpnbjG3s/XiAnH+4lmvK8YgRiBu4LAfqWD6fV6UqfTORgEwVy32x01DKPUarWkdrsNfXyoUmCKojyodCSTyUY2m61zHFeRJGkPY7yXTCb3pqamwCQMmAJUEGADskFvbW2lbNse3t7ePtZqtZ7Sdf2oaZqQVJsEt0xFUQhJkvqEAyodoEe4nnQKdt3XTazgayAdA8Ix+BpGPaHCAWOfQDiAbOiGieqNhlWp1cyhofz5BxePn5EU5dWMLL/y7LPP9u43HcegDdbpdGRBEJK6rqdJMkpdvHjp0OrqxmO9Xm/CMAwZBL29Xo/VNI3tdru0bQMPIDyO44xisVgBbU2hUPjGc889922e57UvfvGLxuc///kf6UWysrLCJZNJtlwuHw3D8Fi5XE7v7e0lRVFcOnHixFkQmcqy3InNwW7v5RsTjtuLb7z3GIEYgTuEAMaY2tzcZKIoGqJpOtdqtVK9Xi/V6XT6fXwwBLNtu28SBT1+VVWNoaEhmGbRwFIcY9wLgqA3Pz8/+IQMNzGYioC/k9Tq6qpIEERidXX1sK7rP97r9RY1TYPWTT6ZTDKKolADsjFoowDpAB3HoLUyiFe/scIBpAQIxyBuvU84TKtPOlrtjltvtlxZkq7ki4XLvMC/ODs++l9//ud/Hj6R31fTFQPCsbq6Cv4nxevuqzjdaLSzjUYjp2m6apo6b5q2aFkGTACpuq4nwSiNIAiDZdluOp2upVKpjVQqdfq555670G63rcnJyRtdZH/o2bavH6EgFM/3/bmVlZWpSqUyAVNIs7OzlyVJ2i4Wi+V9Y7f7Th9zhy6x9/wyMeF4zxDGO4gRiBG4VxC4gRxQlmXREFdfrVYplmXJRqMRWZYVybLc73OMjIyEpmlG3W43EgQhhETRH+XaCYRmdXUV0l/hpvXj7Xb70Var9QBFUaPJZFJUFIW5nglC9ckDPKDiMdByDCocQDB+GOGA70GFo1/l2CccHU0P2h0tRASxyTDkGk2zXzs0M/6ff/VXfxXScO9LwvHGG28USJKcjqKoiDHO0jQb8rzQpmna9X0fKhpSr6flNE0rdDrtEdf1RI5j2hzHgYi3QdN0WVGUiydPnlwDB9GbqUrsV8CITqcz4vt+6cyZM8drtdqDsiw3R0ZGICtnpVQqXU2n04PWypttmXvl3P4gHEdMOD4Iqxi/hxiBGIHvQ2AQqDZwFd3/d9AmufF3++TjZiY+Bp/QX3zxxfEoihbr9fqJZrP5OEmSM8lkEly6eSAYDMP0/cihjQKtFRiNHTwGFQ4gJIMpFfje4P8ty9onHXafdHR7RtTV9NDz/R3Xd7cYiv7qwqHpP/2N3/iNxr2eofLWU3IQ4nbp0qUxx3EOMwxT5Hk+wbKsqSjJLY7jO57nB5ZlcqamZdudbr7Rbo14nsOKIr/DcVwLxBzgsyJJ0rUnnngCUnxvlnD03WV1XU+BA+zp06dPtFqtJyFvR1GUJs/zF/L5/NkDBw6AZfw9HYZ3P1/qMeG4n1cvPvYYgRiBd0Rgnyj0f+9miMXb7XBAOF555ZW867oHK5XKI81m8xmCIOYTiURClmVBURQQjhJvbaVcN6/6ngfHjRWOGzUdQDhgu17hsJFuWJHWM7FhmrtaT9shaeYvHlic//Lnf+M3wHH0vir9D8Ziz549C8LNB0RRLCYSCZHjOBCCXpEkqYIQ0uv1OuUabrrV7uaa3U7B9z2USiWvZjKJdqVSAd8TVhTFzampqUo+nwdycNNW5RhjQdd18dVXX/0xy7I+AsdEEASM2n4nm81+8/HHH4fK0X3ncfKOF8E98gsx4bhHFiI+jBiBGIF7G4EBcTl9+nQOYzy1ubn5cLVa/ShJkkczmUwaLLp5nof2DTHw3gDi8b0Qsr69en/7UYTDtqG6YSPTtFG3Z0YdTceO4+3arr3NssxfPr740Jf/+T//p1DhgJvtfePFUa1WJYqi1Gq1egBs4GVZLqTTWUEQuGYYoissQW0SLFELQ94xDE3odFpyu95KRWRIZrPJFs/z/tbWVtFxHBhBXvvYxz62c+rUqeDpp5++6RRYjLEEna6/+Zu/edIwjGfAoI1lWRsIhyiK3zx58mQnJhy37zqMCcftwzbec4xAjMAHEIHTp0+nEULjKysri+Vy+WMsyx4bHh7OqaqqwPwsQRAkVC2gqgHjsdBWGTwGhGPQQoHfu5GEANnot1Usp084Wl09anV0sKMoEwTaYjnuq4sPz7/wuV/6Jahw3FeEo1wuZ1zXHXYc/5DvBw8oilTI53M8TbMty7Kv+H6wwvP0uqr+/+2da28b55XHh3O/kcM7RepG27IcS7ZsWZHtNE6atk5bIEBfLFAU2KJAgW7Rr9F+k77ddl+0u4t6u21jNU0bp2u7vsmOFVmiSIri/TYccu6zOFqyyKZJyoaRJcqHwNiAPbfn9ww1f53nnP8J1CCvptMhSU1r8RzHsJJEMa1WS87lcklN06Cnzfqbb7653RcHQ/uR1Ot1JRQKKTdu3HilXq+/znGcFwgEVIZh/sfn872DguNgv7AoOA6WL54dCSCBY0bg9u3bis/nSz148GB5Z2fn6xzHXUwmkxN+vz/o8/kgRA+iYz+yAUmk4McxWFL5rAgH/B8IDthAbIDoqNSadrnatDiW3ZH8/i2BF26sLC3+4rvf/aexiXD0czfIzc1NSBZNEwRx3uejLomimPD7JbAzL1mG89C07Q8kifuQZdl9MdXvhku32wRjmlW+UCiEt7e3X+r1eorf77/31ltvbXzE6Oszy2Ih4ffx48dUPB6HBn/RmzdvXi6Xy68oitJOpVIFlmUfSpJ0d2lpCZJGx2qpapy+Xig4xmm28F6RABI4dALr6+uyKIrR3/3udxe3t7e/wXHcciKRSEmSBJGPvzqOQmTjo0mjkMPxaYJj8O9/FRz9CEepXNeLpaoeUAJbU5NTH8qS+NtzC2d/9a1vvQm5BmMR4YA8iXw+z3Q6nWnP807LsnxREOSXGYZK0PsfKu/z+e5QFPWIoqhNgiDAchx6nNiZDOFLpwl4T9Fvv/12vFAovOo4ziR09L1+/fq6YRhaKBSCZnaQd/GplSXgwzE3N8cWCoWUZVmpW7duLedyudVwOJw7d+7cuqIomzzPb83OzoJbqY4GYAfzNUPBcTBc8axIAAkcUwLw8pIkyf/LX/7yXLFY/AZN0y8rijLL8zz4fwjQkn4gNgYGYIPqlMESysf9OAY+HNBPRdd1otPpgvGXt7dX1nL5PS0Wj91dvnjpz6FI5P35k6f//LWvXQbjr7Ho/zHwRzFNMw3VKX6/f5nnpVVB4OIsyzEMQxcoivwLSZKPCIJ42uv1CoIgqP3oxb41OWx3796dyGazbziOc1KW5afxePxDjuN2FxYWQKBA4ihs/y/hc5B3k8lkuEAgwG5sbJyFBn/gx1EqlU4pirK+srLyp1QqlZNluRIIBEC8YJXKAX13UXAcEFg8LRJAAseTACwRbG5uMr/5zW/OdDqdr3ued4UkyXmGYSDKIXMcx0MpLCylwDZwHIVE0YHQGBiBgbsobCAyILoxaOTWarU92HK53fbWVqaVTKZ+/c/f+95/nDg9txmWpnJLSwkwuxqLagrgdefOHUimPWXb9kWe5y8JgvCyLMsJWfZzHMeWfT7fOkEQELGAv3csywKreV1V1f1ma7DlcrmJYrH4ZcuyzvSbroEz7L3l5eUPICrR3yDK8dGcjv1yWIiQVCoV5r333rtmWdaXa7VaFJr3cRz3x6WlpV8vLy+XGo1GL51O/41oOZ5P8eGMCgXH4XDHqyIBJDCmBAYeHz/96U9nDMN4Rdd16Bx7gSTJk6IohkRRhGoVkuM4aFG/bwQGH1hS6SeLQutTcDB1aJreL+tUVZWCrdvtUpqmweaqagdER6PZbNZDoci//+AH//KzlZVXComEDHkGEN0YOlnyMFEPyokfP358wrKs8xRFrVAUddnv90+Gw2Fg1YY2857nbXie98hxnG2SJMuO46iCIIA7LAmlLOVyObG3t3dV07SXSqUS8OqFQqH7s7OzT8CFlOO4diAQsKGrLE3TvXA43MtmszI013v27JlSq9XAtfSi53mXbNu2XNdVeZ6/vbi4+MfV1VXw3xj0Yhmbyp/DnNfPc20UHJ+HGh6DBJDAC0/g5s2bUV3XT2ez2Yu7u7uQW7AoimJcFEVIauREUaQBEpTIQqQDhEc/R8Pr9XrgqqlHIpFWMBjs1Go1rlKp8NVqlatWq7xhGC40mRNFqRYIBCqyLP3i2rXrP/vmN9+oDn6TH5eS2IFA29ramjIMY940zZcty/pSMBhMx2KxIM/zDrSI9/l8OyRJrnuet2Xb9p7jOFWKotocx0HUQex0OrFms3m+XC6fuXfv3mSpVJKSyeSHJ06c2IJeOLFYrESSJJzLomm6mEgkSnBNcBbd2Ng4US6XT/R6vbhlWVFZlp/NzMw8lmV5c3Z2dqvfaRaatqDD6AF+s1FwHCBcPDUSQALHl8D9+/cl13Vjjx49eimTyVwzTfOCz+ebZVk2LgiCxEELWZoGnwefIAhgBuaDLrW6rtvdbrdjWVYzHo9vTE1NbZVKpWi9Xo9ks9lQsViErrQ+WF5JpVKlubm5ot/v//38/Pxvk8lkRRTFDhhejVEOx/575smTJxMMw0CDtmWIDMmyfCoSiQArlud5g6KoKkmSUOqasyxrz7ZtaKwH1Ti64ziiqqqRcrl8em9v78T6+jp07ZXS6fTW6dOns7Ztq5ZlQet6lyRJu9lsViuVCoi1CZ7nJ1RVTZmmmXQg/GHbpqIoj86dO/eXaDRaCgQC9Xa73ZuamsIW9Qf8dUXBccCA8fRIAAkcTwI3b96kw+Ew9+TJk5lGo3EFXqTtdvusaZpgfR6gaXq/v4okSbQgCPuGYPb/fSC6UXMcZzcUCv33hQsX3ikWi9AyfW59fX0ql8tN67pOm6ZJz8/PF65evZqDXh9+v38DfpMPhUIln8+nxWIxqOQYizwOeAKePn0aFUUx1Wg0zum6fplhmNOCIEwFAoFAMBikQXQQBAHGW1XDMMqWZZUFQSh6ntc1TVOoVquhra2tmUKhMJHL5aCjrDs/P/6XQ8oAABCHSURBVL955syZQqFQkKErMMuy0A3Y63Q6VrvdhmUnwfM8XhRFWJaBZa6C3+/P8Tz/ZHZ29nEsFuuUy2Wj37BvbFiO6zcKBce4zhzeNxJAAodKYLBU8POf/zxCEMSZWq22WKlULmmadlrX9YjruoooijzkHwiCwHAcR3meZ7uuqxuGUTVNczccDv/nq6+++ramafDb98S9e/cSmUxmwjAMzrZt9uzZs+0rV640XdftaJqmgWeFLMtFlmVrc3NzdU3T9GQyCdEOeFke6ZyOSqXitywLOvie0jRt0XGcl1zXPS1JUiIUCkGpMUlRFIyl67oujBnyKmqWZfXA7KtarYqZTCZcKpW4TqfTME2zMjc3l5ufn69kMhmIEIUgb4YkSQoEm2EYINogouFIkmTIsgyRjZ14PJ4RBCEXDofz6XQaK1Ke47cIBcdzhI2XQgJI4HgRANGxtrYGVqLBbDZ7otlsXu52u+darVay1+tFLcuSPM8TeZ4XoBwDcgQ8zzM1TWv2er1yIpF49+rVq+/DCzEQCBiFQoEtl8ssQRA89P2IRCL7W61W81er1QAkRkaj0aqiKLszMzO5SCRSF0URSmQhOnCky2Rv377NrKyssJlMJmaa5nS5XD5br9dXGIaZlWUZkm1FSZKgF43DsiyMB4RZV9M0s16v+8rlMrm7u0vU6/W2oii3Jycn1+PxeH16erpTLBblTqcDFUKgODjTNHnHcUC0wdJVB5ZZRFG0GIapSZIEYk8rFArdb3/72xjVeI5fSRQczxE2XgoJIIHjR6DvpEnfuHEjXq/XL0KEo1qtxiDnoNvtBizLCpIkCaZgARi967qwrFKxbbs4NTV1b3V19aHf76+Ew+Ga3+93OY5zXdeFP6AyAyorQqVSaVpV1VmGYWBpAPYpBoPBrCAIO7Is78zPz4NvBThkHtkoxyAiVK/XIZoRvHXr1slisbgI7qOSJE1wHBcWBEFkWZaladoDCKZpmoZhgECzms2mXiqVWo1Go5BKpd7/zne+8ygcDu/7ZqiqyhmGwYLI6PV6nOd5sLEURXWgGy3Lsk6n03H9fr8WDoe1cVqKOk7fGBQcx2k2cSxIAAk8dwKDss933303YBjGtOM40WazyauqKlmWFVZVNVGr1U5A4qKu6wyE+AOBwE4sFttOJBJPV1dXN2iahuUDyF8gYrGYB8mm/TJZ3rIs3jTNecdxICIw1Ww2Uz6fr8MwTIVl2XvJZPL9K1euQHLlkRYcMLY+K7bZbArb29uKqqphy7ImKYpKgwOoYRhQ+SN3u13gBJbwFkVRuiiKKjDSdT1nmmZWkqSd119/fS8Wi0EFi7O5uUlBKTIIMuAG/GCDBF1JkqBU1puamvLu3LnjrKysHOlI0HN/gJ/jBVFwPEfYeCkkgASOHwGIcDx+/BiSHgWe5wOu68JyiGtZFlUul0P5fD72wQcfzFYqlclutyvZtk1NTk5mzp49m1EUJQtJoZ7nqfF4vPNxOuDSCaZVUJlhWdbpzc3NC5VKZdmyLNJxnB7LsrdnZ2ffPnfuXBaakP0jrdoPayb6Y9ofF0EQzM7OTrhcLk/X6/WJRqMRbjQa/mazyViW5WMYBvIvzHg8rkaj0bokSbl4PL7neV5rbm4OeH1mD5XDGiNe95MJoODAJwMJIAEkMAIByE2gKAoqJPhEIrHv8sWyrF6r1SCMz+XzeWFzc9MPzpYMw4RJkpRjsVh1enq6StN05eTJk9WpqSmITvxNm/XBMsTu7m6IZdnwxsbGl6CtervdDtfrdbBYf7iwsPBuOp1+6rpuLhqNdo66P8dgTGBRAi6gT58+5V3Xlff29qD0lWu1WnS5XIa+Mz5FUUjouBuPxx2/328oitKMRCJqoVCwMFIxwkN7SIei4Dgk8HhZJIAExp8AvDzfe+89nmXZIMMwfDQatRVFMSVJgjwBSHyED/ycJTOZDN9utxO9Xi8kSVJrYmKi5Xle+5MiG58Q6YBEUvbu3bvg9/FmqVQ6USqVJiRJ2p6dnb0biUTug0vnwsJC7Sc/+Ynz4x//+MjmcnzC2IAPCLWPvo8G9w9REKpSqZCu63qJRAK8Mv5GmI3/k/RijAAFx4sxzzhKJIAEvmACg9yNp0+fir1eD8pghVgsZkajUV0QBEhmhP4eg94evkqlwkGLdtd1g36/v7a0tAQdX+EFOhAmn3qH0HEVliDy+fySZVmXt7a2LhSLxXM+n68ly/IWy7J3YrHYH1dWVnah0+o4vZQHDdY+JjgG9uL7UZCPgDny5b9f8GN2rE6HguNYTScOBgkggedFoP+ipLa2tqRSqRSTJIkPh8NgV67btt3Tdd0AAQLlqvDS3Nvb47a3t5MgOBiGKfUTPSGB8e/aaQ/yHjqdzhxBEAsPHjy4WigUoBEZlNmWaZq+lUql/uvatWsZgiC0cRIcz2u+8DqHTwAFx+HPAd4BEkACY0jg4xEOnufZeDwOiZz7JlP99ur7VRSwpAKGVTs7O5Ou64Yoiiqsrq5CW3XnHxEc7XZ7liCIuYcPH14rFotf1XUdKjEgUvKHiYmJX7z11lsgOMDM6u+KmDFEjrc85gRQcIz5BOLtIwEkcDgEBsmPDx48EKBLLEEQ0LAN3CxNy7KMYDAIouOvSyrQmG17e3uGIIgIwzDZixcvFvqt1PfFwWcle/a9PqhWqzVNEMSJR48evV6pVN5UVZVRVbVp2/ZaIBD42fe//30QHFj2eTiPBF717xBAwYGPCBJAAkjgcxIA0ZHJZLhutxtkWVZiGAZMqxyGYVrxeBwSRwc/Y518Pg/dYE+ZppmgafrZpUuXdj4iSCDS8amJnn3BQbZarVnHcU49e/bs1Wq1+tVGo8GWSiW1Lzj+9Uc/+hE0P4NzYYv1zzmneNjBEUDBcXBs8cxIAAm8AATA0XJjYyNAkqRi2za4ioLxVCMQCHTAFVSSJBASDrSdz+VyC7ZtT4miCG3Vt6FPiKIo0IQNohKfWn0xEBzVavWk4zhnnj17drVer78GfhXVarVtWdbvg8Hgv/3whz8cCI6xqVJ5AR4RHGKfAAoOfBSQABJAAiMQ8DyPyWazsud5QdM04wRB+OF0NE2bwWCwHgqFwKDK12g05EKhsKzr+hx0LI1Go2D4lYlEItm+Syjke3ziZ2AAls/nz7iuu3T//v3VfD5/GYSMIAglhmH+lEgkfnX9+nWImkDlC+ZwjDCneOjBEEDBcTBc8axIAAm8IASgZLVarUK79JDruinHceJQieLz+UhFUQqKotQZhqG63a6yu7v7smEYZ6CBmCzLeyRJ3p6YmPhLP8H008pjPVi2URSFq1Qq5y3Levnu3bsXNjc3z8uy3D516tRWNBr9cygUeuf8+fP5tbU1/Stf+Qp6Vbwgz984DRMFxzjNFt4rEkACR45Af7mDKRaLgV6vB11iJy3LmoFqFEEQNFmWdUVRoD+KWCqVFrrd7ixJkmBDXhVF8Z3p6elbUMoKbdlLpRI0d/OSySRRKpV8iURiP+m0UqmEXdeN7ezsLKuqenlzc3N2e3s7FQgEMsvLy3eSyeS9SCRyzzAMaFt/5HuqHLlJxBt6LgRQcDwXzHgRJIAEjiuBQXlstVoVW61WQtf16W63e5YgiCkG7Ed5ngLBIQgC22g00t1udwKqWGzbbkmStJZOp//gOE6boqgWdJJ1HAcEw/7PZugeC4Ijn8/P6Lp+MpvNLrdarZV8Ph/M5XIQ9bj32muvrS0tLa27rrsdDoexv8hxfdCOwbhQcByDScQhIAEkcLgEBtUqgiAEVFWN6bqebrfbM41GY8K27WgwGOR5npd0XU/quh4xDMOxbVsPhUJPJicnP+B5fk+W5SLP8xVRFCu9Xg8EittutyXDMKRMJjOvquoCCBZoU28YhmdZVlcQhDuLi4s3z5w5s6VpWmVqakrHCpXDfRbw6p9OAAUHPh1IAAkggS+AACR2gpsoRVF+TdMShUJh6vHjxy/1er10NBoNyrIcMgwjYppmEAy7HMdxk8lkLZ1OV3iez4qimCVJcpum6QwIEtd1HcdxIrZtx/L5/GKz2TyvqmoQ2t5LklSPRqMFURT/JxaL/WFycrLw4MGDLuZufAETiac4MAIoOA4MLZ4YCSCBF4kARDnu3LlDz8zMcD6fz7+zs6M8efIk3Ov1oqlUaiIQCCRM04TllJhpmoJt27AkYgYCATAK68Bm2zaYeDUNwyBM0/TBfpZlSaZpRi3LggoYgiRJW5blzYmJifVQKLQhCMLmwsJCs+8wiuWwL9JDN2ZjRcExZhOGt4sEkMDRJtBPIt3vctp3EuVKpdKs53nTnU4nZVnWRK/XUwzDCLiuy4NDabvdZjVNY2A5xHVdwrZtCrZOp0O0222f4zgebKIotqDqxe/331tcXLyVTqeLsiyr/SoXaGyGhl9H+/F4oe8OBccLPf04eCSABL5oAoMk0r7LKAgAMOcKgylYt9uVXNcVNU3jdV3nPc/jaZrmOp1OwLZt8PJgKYpiDMNgLctidV3vGYbRNQzDsCxLJ0myxXFcQ5KkwtmzZ/OxWKwDLdtB2HyWU+kXPUY8HxL4PARQcHweangMEkACSGBIAhDxyGQyrCRJdCwWA38MKHWFn71ko9HgWJblVVWNQnKp4zgDQSJomib4/f56OByu0TTdZlm2DYJDluVW3ygMl0+GnAPc7WgQQMFxNOYB7wIJIIFjSmDQxh4ERn+JZbDsAX1YaBAiEPXo9XoiTdOMruusaZpMt9sFkdINh8Oa3+/XHccx4e+1tTXjjTfewH4px/R5Oc7DQsFxnGcXx4YEkMBYEeiLE7hnyP8g19bWXBQXYzWFeLOfQQAFBz4eSAAJIIEjRGDQ9n6QA4K5GUdocvBW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Lwv1BESCEA2pYw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9" descr="data:image/png;base64,iVBORw0KGgoAAAANSUhEUgAAAhwAAAGHCAYAAAD7t4thAAAAAXNSR0IArs4c6QAAIABJREFUeF7svWlsXNd9Nn73dfbhzHAZihQXLaR2S7Isyw5tx47tuGncRkbSN04aGEUaFEgLtGi/tIiLou3Xtt9atEASIF8SFEnRLH/HcaQ4si3LolZr4T4kZ9/nzt3X//sbz/XLuEvkiJRI6lzgYrjM3DnnOXd4Hv6W58ExdCAEEAIIgXuMgOd5OIZhcHo4jnv3+O3R2yEEEAL3AQH4wKMDIYAQQAjcEwS6RAPei8QwjOq+KRAO93vf+557+vRpFxGQe7IU6E0QAvccAUQ47jnk6A0RAg8uAp7nERiGEZVKheN5nsdxnPA8z7Nt24xEIjqGYRaQD0Q6Htx7BM18+yKACMf2XVs0M4TApkKgG92gSqUSk0qlhFarFSIIAqIcnuM4BkVRaiAQMEqlktNut+2xsTEbx3FnU00CDQYhgBD4jRFAhOM3hg69ECGAELhTBLpkA6IbHIZhHbJB03TItm3Gtm3cdV2bJEndcRzTcRwLx3E1mUxKGIYZqM7jTlFGz0MIbG4EEOHY3OuDRocQ2PIIdMmGX7Mh6LoesG075Hle0HEc1nGcTlrF8zzHsizHNE2HJEmZ47iq67rtWq1mTUxM2Ih4bPlbAU3gAUcAEY4H/AZA00cIbCQCa7pRILLBa5rGEwTB4TjO67ou4DhOO45Ddk9K0zTatm34GaRYKoFAoG5ZVmtgYECB+g6UYtnI1ULXRghsLAKIcGwsvujqCIEHGgHP8yCyQbZaLZFhmABBEAx0pwDRgNOyLMq2bSAc8DVrGIaoaVrYcRyMJEmJpuma53kl27brDMPIO3fuhMJSdCAEEAJbEAFEOLbgoqEhIwS2CgJzc3NsPB7nWJYVSJIUQHuDZVnXMAyCZVnCNE2o68BM0yRt24YIR8hxnKSu6xFZljnP8zTLsnIEQeQsy8o/8sgjDdTBslVWH40TIfCrCCDCge4IhABCYEMQ6KZTBEVRApZl8SRJcgzDOJ7nWRzHgfZG5++Pruu+8BfuOE7YNM2BZrOZrlaraSAmpmlmHcdZpGn65tTUVA4Rjg1ZLnRRhMCGI4AIx4ZDjN4AIfDgIdDV24B0SqDZbIZ5nu+kT2iadliWhQJQ3DCMTksshmHQ+tohHTiOBzzPS+bz+Z2FQmESulkkSaoqijJH0/S5l19+eQYVjz549xOa8fZAABGO7bGOaBYIgU2FgOd5NIZhtKqqYdd1oziOkzRNdxRFIcoB4l+WZTHQmoJhGBAQFybAMAykXeKrq6tjmUzmWL1eT1YqFUmSpFmWZX/yqU996grS59hUS40GgxC4YwQQ4bhjqNATEQIIgTtFIJ/PQweKKAhCBMOwGE3TBEVRHcIBUQ6IdjiOAwWkuGVZLvyOpqGOFA9hGJYqlUrD2Wx2b7FYjC4vL8uNRmMhmUy+/vTTT19mWbY9ODio3elY0PMQAgiBzYEAIhybYx3QKBAC2wqBer0eNgwjSlFUD0EQPTRNUwzDYBRFuSQJTSkOEI6OBkc3nQJ/i0iKosI4jvc3Go2BfD6fXl1dFW/fvq1Uq9WlHTt2/PyFF164ZJpmdXx8HETB0IEQQAhsIQQQ4dhCi4WGihDYKgjMz88nCYLoZRhmkCTJIZZlgyzLchRFdSIdBEGAuijhui5OEITnui4JMuee54EgWI8sy5FSqRRcXl7Grl+/LhWLxYXh4eGfP/nkk5dVVS0fPXq0tVWwQONECCAEPkAAEQ50JyAEEALrjsDMzMwAy7I7PM/bTRDEXp7nkzzPRxmGoWmahuLQTnoFSjhwvPNnCApMoaZDdBwnpCgKU61WveXlZW16erqezWbnhoeHzzz55JOXPM8rHz58uLnug0YXRAggBDYUAUQ4NhRedHGEwIOJQLlc7rVtO12v1w+pqnoskUjsSKVSvSzLslCosYZw4L7PChSWWpZFm6bJtNttrFgsmplMpn3p0qVqLpebHR0d/fmLL744rWlaBUU4Hsz7Cs16ayOACMfWXj80eoTApkSg3W4nLcvqnZmZOdlutz+xY8eO8R07dkBqhYcOFSAccEJKBVIrH3TE4iAAhimK4tXrdSufzytLS0vNK1eulPP5/K3x8fGffeELX7jE8zyq4diUq44GhRD43xFAhAPdIQgBhMC6I9BoNCI8z8cuXLjwuCzLT6dSqXGIcvA8L9I0zTAMg0MRqeu6mGEYIPiFQaRD0zSv2Wx6EN1YWlqSl5eX65lMptBoNG6Mj4//9E/+5E8uNRqN1sGDB8FbBR0IAYTAFkIAEY4ttFhoqAiBrYKA53mgpxE4e/bsE7IsfzoUCu0KhUJpnufDgiDwoiiSgUAAA6Ihy3InsgHkQ5Zlr1KpuKurq8bMzEx7dXW12mg0soZhXBsdHX3t7/7u7y6HQiEFx3GwrUcHQgAhsIUQQIRjCy0WGipCYKsg4Hkei2EYe+bMmccsy3rGNM09tm3vDAQCkXA4LILyKMdxnVSKbdugOgoS52673Xbq9bqZy+XU+fn5Vq1WyzIM874gCFcHBgYu/dEf/dFCsVjUJycnza2CBRonQgAh8AECiHCgOwEhgBBYdwS6LrHU22+//bBt209ks9nJUqkEUY5YMpkMcBzHgFssSZKgQAqEwwOy0Wq1zFqtpheLxfby8nJDVdW58fHxc4888siVaDS68slPfrLStakHdVJ0IAQQAlsIAUQ4ttBioaEiBLYKAl0vFeLdd9/d6bru7mKxuK/Vau2HzhXXdROmaYKhG3SsAOkAi3pPURSnWq26uVwOvq6IongrFApd6e3tvXDs2LGZSCTSnJqagtoNB8fxjhQ6OhACCIGtgwAiHFtnrdBIEQJbBoFuqytWKpVA4jwwNzd3wDCM4/Pz8+OLi4tDUFQqy7IAqReSJBnXdT1d151SqUQsLi5CJ8vKI4888sbU1NTbFEVd+drXvrYCuh2IaGyZWwANFCHwXxBAhAPdFAgBhMCGINAlHeCXwl6/fn1IUZTxpaWl2OzsbEBRlJTrugMURUHXCsicE2BFD/Ubi4uLqmEYyxMTE5dOnDgxQ5Jk7pVXXgGhr04r7YYMFl0UIYAQ2HAEEOHYcIjRGyAEHlwEPM8DC3qqXC6HNU2LQWGoLMtarVZL27a9n6KoKM/zuGmatKIonOd5LRzHl2mazlAUtbJz584auMN2oxuIbDy4txKa+TZAABGObbCIaAoIgc2KgF/LUalUOMdxoB3WCwaD9vvvvx+XZXmQoiiBZVloj2U0TRMIgjAEQagEAoESjuOl4eFhMGlDkY3NusBoXAiBj4EAIhwfAyz0VIQAQuDjI9BNrcDfGnx+fp4aGxujJEliJUniBUHouMXats2qqhq0bRu+NwiCaIuiWEulUipKo3x8zNErEAKbEQFEODbjqqAxIQS2KQLddlkwaqO7J/wNgq4UTtf1iG3bQEYcy7KgG6U+MTGhogjHNr0Z0LQeOAQQ4XjglhxNGCFwfxHoRjygtgNIR4dwtNttUCaNtVotiHw4pmlC4Whd0zR1amoK2mBR/cb9XTb07giBu0YAEY67hhBdACGAEPi4CFy8eJF+6KGHmGw2y9q2zQiCILIsG2632zQYt2ma1gZX2KmpqTYqGP246KLnIwQ2JwKIcGzOdUGjQghsawRu3LjBTExMsNlsNuS6boQkySDHcYKu63ipVDIlSWpQFJU7depUC6VUtvWtgCb3ACGACMcDtNhoqgiBzYAApFRu3rxJJ5NJdnl5OdlqtYZwHO9hWVYEcqGqattxnHIsFsv09fVV0+m01VUXRWmVzbCAaAwIgd8QAUQ4fkPg0MsQAgiBj4+Ar0AK2hwYhjGvvfbacKVSOUQQRJqiqDBFUTaO41WSJLP9/f2zR48ezWMYBoWjHXdYVMvx8TFHr0AIbBYEEOHYLCuBxoEQ2OYIrC0WvXnzZshxnMjc3NyuRqNxyHGcQZqmQxiG2ZZl1XEcz8bj8dlYLLYqCEItFApJOI6bLMtaw8PDFo7jzmaBqzsv6LzxTwpqUQiCoOr1OsnzPOiMwLxslmXNRCIBTrdQCLtp5rBZsETj2N4IIMKxvdcXzQ4hsCkQWOutkkqlxFu3bqUlSRopFAp7yuXypG3bfQRBgKGbq6pqiyTJQjQaXYK0SiQSWYnH46VgMNhmGEaGltmdO3fqm2JikAPyPCAaHQl3DMN4wzAE27YD8GiaJvwcDo1hGIXneYnneSiE1XAc70Rt0IEQeFAQQITjQVlpNE+EwH1EAIpESZJkG41G3PO8pKqqI5qm7Wm322PtdnvEcZw4QRACmLhZlgViXw2e5wsMw2Q9z1vxPC/vum6VIAio7Sh85jOfqd8v19hXX32V+MY3vgECZWSpVKJSqRRoiEDEJux5XsTzvLBpmhHXdYNgTue6Lki3t13XbXIcVxRFsUQQREMURSiIhRQSSLejAyGw7RFAhGPbLzGaIELg/iNw/vz5UCgUiq6uroKJ26iu6+OWZe0Gu3rHcVKe5wVwHAfnWAzqODAM013XlQzDqLXb7aKqqlDLsYrj+FIqlbr1uc99brlYLOqTk5OQnrinB/jDlEolNpVKdSIasixHKYpKOY7Ti2FYr23bCcMwYq7rhnAcB38YXNO0pmVZFZZlF1mWXSIIIicIQiEQCCg4jkONCjoQAtseAUQ4tv0SowkiBO4fAmfOnKGGh4epTCbTaxjGoCzL47qu78FxfMTzvJ0YhvXgOB7yPA82ZookSZzjOM91XVtRFENRFEWW5Yau6xXTNHOO4yzRNP0+y7JzPT09hVOnTtVu3LjhvPTSSxteDwHE4ezZs+S+fft4giDCOI7HeJ6HyEzScZx+DMP6gHB4nhc3TTMEaRWCINgu4ZBUVa27rrvged4Cy7Kz4XAYHusrKyvNiYkJVNNx/25T9M73CAFEOO4R0OhtEAIPIgL5fB60NYLXrl0bVRRlr23bezAM28WybJrjuBRFUUGIAriuS1mWhUOEA4osbdt26/U6OMtahmHohmGAEFhV07SCrusLtm3fTiaTl19++eUZ27a18fHxDa+HAEJUKBQY13VjJEn28zw/yDDMTuiwcV03RRBED0mSMc/zQpZlsY7jsFA4CoRDVVUd2n3b7XZWVdUMx3FXUqnUddd1CzzPF6PRqI5qOh7ET8iDNWdEOB6s9UazRQjcUwTOnDnT43leqlKpTGqadoim6V00TY9yHJfgeR7aYFkcxymoc7AskNvAMCAdpmlirVYL0zTNtW3bMQzDgA1bluU6bNqaps1HIpHz4+PjVxzHKX71q1+tbvTElpaWOJZlAxzH9du2vYuiqF08z4+TJJn2PC+KYRgImEFqiANPGCgmxXGc9DwPU1W1E7EB0qQoSt4wjCvtdvsqz/M39+3bNxMOh6GIdNMUwm40luj6DyYCiHA8mOuOZo0Q2FAE/K6UH/zgB0Oapo07jnPQNM2HQqHQSCQSSTMMEwKyQRAE6bouAZsyHEA6NE3rEA742nEccJL1TNN0NE2z2u22Uq/Xy+12e4VhmKuiKF4lCOLy3/zN38xutEZHuVwOOI7TQxDEOI7jR2ianuB5foQgiF4cx8ELhidJErpSaM/zoKi045Drui6m67qn67rjOI6q63ozk8ncvnHjxo1AIPDGl770pV9iGGZC2++GLgq6OELgPiOACMd9XgD09giB7YgAeKX09/fTZ86c2atp2kGCIOA8FA6H05FIJMkwDE9RFBCNzoaM43gnsmEYBiZJUodwwM+AiADxME0THGU9WZaNarXabDabRRzHb+M4/n4gEHjzj//4jy/l83nr6NGjH4RJNuBoNpvRdrsNqaB9OI6fZBhmkmXZHRRFQRqlQzSAQOE43pmXP36YX5dAeaDHoSiKNjMzs3T16tVZURR/+OKLL75WrVaVyclJeQOGjS6JENg0CCDCsWmWAg0EIbB9EIBoALSKvvXWW4fb7fZxmqYnGYbZIwhCQhCECMuyNEVRnb8/juN0yAbLsh1y0W63O48EQWCwWUPEQ9f1TpSg3W7blUpFbjQadcMwFl3XvZVOp89+7Wtfe0+W5daePXtA42LdDyAQpVIpYdv2KMMwR0iSfJxl2b0sy6ZIkgTBMl/0qxPV8AcAc/OjNzAXVVVdSZKMmZmZ/MzMTCYajb524sSJN2iaLgwNDRXhdRsdqVl3cNAFEQJ3iAAiHHcIFHoaQgAhcOcIXLp0KQHtrjMzM8fb7fajLMvuEgRhJzjCchzHMwxDAsGAw7btDuFgGKZDPlRV7fwMCAc8wvdwAvFQFMVptVp6q9WSGo3GqizLs6Ojoz9/5ZVX3hEEoTw4OAj6HOt+AOHIZrP9lmVNcBx3XBCET9A0vZtl2ShJkpBO6UQ1gFzACdENOIBkwPc+eYLoTaPRsBYWFirz8/O5WCz2xuTk5C88z1s8ePDg0v3SFll3wNAFEQL/DQKIcKDbAiGAEFh3BL773e9CqmFnvV4/oev6KVEURwKBwABN0wJFURTHcbgoglfbB4TD36ThEUgHbNR+KgKIBhAOWZY7RaSu61qqqspLS0v5YrE4PzY29rOXX375LZqm80eOHKms92T8epTbt28PeZ53KBgMnggGg48zDDPGMEwQBM38Wg0/ogEEA8610Q2I2nQJh720tNTIZDLFSCTyi6GhoXMMw8wcO3ZsFspYcBzfsLTQemODrocQ+DgIIMLxcdBCz0UIIATuCIFvfetb0MWxt91uP2Ka5qlAILAjHA4naZpmCILAIboBhAMiAbARA7nwj4/UbnTIhqIoHcJhWZbHsqzjuq62tLRUKpVKS+l0+o1PfOITbxEEsfzMM8+AQJi7nmmJLuHAp6enoQX22P9NgzwSiUQe4zhuhKIogSRJGsYMc/DnQlFUJ2qzdi5QnwLponq97mQyGSgcrYRCoXODg4NvcRx34+TJkze7hAMVj97RXYaetNUQQIRjq60YGi9CYJMjABv0t771rQnP8w4qinLCMIxHw+FwfzQajTMMA7UboCbaOeHwoxt+VMBPRcDmDbUbQDSAcADxgOdGIhGX4zhTUZS6pmmrBEG8xbLseVEUb586dWphvYtHfcLxzjvvjLiuezyRSJz8v6mQx3ie30nTNHSmUH7KxCccNE3/yvygaBTm0o1wOAsLCw0gTKIovpNMJs+zLHvl05/+9HVk6rbJb240vLtCABGOu4IPvRghsDkQWPNfOLiTdj7XDMPgUJiZyWSwqakpCCH4J7RQfNCHugEHjOXb3/72ftd1j0iS9IhhGBAR6Ovp6YnQNN3ZnP0TIgB+hwoQED9SAKkJn3BAVAAIB6RW4PexWAwLBoPgvCqRJFmSJGm62WxeEkXx2t69e297nqcwDKOulwJpF1vi3XffBcJxNBwOPxIOh09BSyzP8wJN09Cd8mFHDZAiIBwQ4fDJE5ANGH+z2XSr1ao9Oztbm5ubK4ZCobd37NjxDkEQ106fPn0D+NdGrs0GLDe6JELgjhFAhOOOoUJPRAhsTgTWkA2ut7eXN02zEzowTZN0HIdiWdYjSdKKRqNGo9HQwN59vdMOa5GB8fzrv/7rfs/zjqiqesKyrA7hiMfjURD58rtSoEgUSAZs1rA5+1ECSD34dR1+GgKiHBDhgNeCEmkwGHQSiYQeDocbiqLclmX5Fkiei6J4i6KoWiqVqkGr6dTUFHiV3BW58t1gFxcXB03T3GdZ1jHHcU6KojieTCYjoijyfq2GXyzqf+8TDpgHtPXmcjlrdXVVv3nzZvX27du5/v7+N5599tmznudlnnzyyZW7HevmvEPRqBACHyCACAe6ExACWxQBn2hAhwSczWZTqNVqQdd1aaiRcF2X0TQNHFihI8T2PE9vNpuybdvK8PCwDqmHhx56CDw8/l8BxV1i4RdY/tu//dskSZIHWq0W1HCcDIVCnZQKjuM0RC4gAsBx3IeRAH+jBqIBm7OfmoBUhF80CpEO+B0cPM+7AwMDZk9PD9jVL1uWtURR1AxJknPgMhsKhYrgyFqtVlvJZNLmed4Gv5K1RAvEuc6ePUtMTU1h09PT+EMPPeQTE3gETMA7hQAvmOHhYbparfbZtj2Wz+cP12q1RwKBwO6hoaFkIBCAwlGIvkBE6VeiNFDXAXPSNM2TJMlZXl7WFxYW5JmZmeLMzMzyzp07X/+Lv/iLnzMMU+nv799wtdS7XF70coTAXSGACMddwYdejBC4fwh4nkeXSiWGpmkyFosRsiwzpmmCeicBBmjNZjMIzqXtdjsiy3IANnFVVUFCu55IJPKJRKLW19fXXk8PDz/98JOf/GTYdd2x5eXlRyVJ+gTHccOBQCBF0zQLZAOiG0CK/FQEbMx+h4cvbe4LgMEmDps2SJ0D6QAS4rquw/O8LopiOxAI5EOhUJ5l2Tz4kjAMU+Q4rmxZlqRpmhSNRqXe3l6Joih5ZGRkrU4H02g0WEVRyHA4DC2tnSMcDkPRJjAbqtlsckAkwuGwUyqV4p7nDc3Pzx9YWlo6yfP83r6+vr5oNBoWRREiScRHUylAkFRV9RqNhl2tVs1CoSAXCoVGrVbLVKvVuXQ6/fbXv/71d1mWbUSj0eb9u5vQOyMENh4BRDg2HmP0DgiBdUXA39QxDGMLhYLQ19fny2gTmqZB4UDnc+26blRV1bQkSQPNZrMPoh2qqkI6pRIMBmcDgUAGfEgOHTrUWq9Qvi/pfe3atT7P8/rfeuutxyuVylMsy47yPJ/meZ6DGhMgG7A5f7QjBb6H3wGpqNfrnUdBEDr1EY1Go0M6QDxLURTbMAwFwzBpeHg4OzIyAkRD5ThOZhimLghC3TRNHYzdeJ6vRiKRqud5IFFaAyIDZ39/v4DjuMiyLHTqgucJKIG6OrjDLSxou3btIsfGxjiapl1BEHTP8wIsyyanp6cnZmZmHvY8b08kEumPRCLReDzOBgIBKOf4ME0EJEqWZYhsuIVCwSiVSioIltXr9QpFUbcpirqVSqWufeELX4DaDTmZTCKl0XX9pKCLbTYEEOHYbCuCxoMQ+DUIgIx2tVoFN1IQ0OI4jnMhZQAFh/BSTdMonudpVVVjYJkuSRL4mexstVrxer1OybIsYRi26DjOLM/z7z/77LPZbqrhrlMrfkplYWEhYVlW6oc//OEnisXiM4FAYCwSiQywLAtFliQUs67tVummHTqRjLUtpl1Z806HB0Q3gGwYhmHKsqxXq1UZbOsPHTp07bHHHltUVZU2TZMWBMEWBMEBa3hoWSVJskVRVMs0zbqqqo2upgdENHgMw0TAE8dxcIEFYuMZhgFkxuzr69MPHz6s9/T0WDRN21DwKooim8vlBpaXl/dWKpVhSLOAQ2wymRTC4TBDfnBAUAQ8YIAYOZIkmblcTimVSpJlWTnXdVcikciNwcHBm7FYbGVqaiqXSqXASwXpb6BP/7ZGABGObb28aHLbEQFfNpxhGFYQBIZhGMtxHB022i7poDEM4yzLirqumzQMY6dhGHvq9Xp/oVAItVotaCld1XX9ZjQaffPFF1+c6eo/QI3DuhyNRiNimmbsX/7lX54oFArPhsPh8Wg0CnbuItRxkCRJAOHwUytd2e8P6zdgEPA7IBwQ2YCIBBRd6rpuW5alKooi5/P5uiRJuRMnTrz95S9/+cbS0lKkVquFo9GoCHUVNE0nKIqCuhGITuiQYrFtu6VpGm4YBrjT8rZt8ziOg3AXCyZyXddaF1zWenp6mrt3764kEgkDNEMCgYAdDocNSE+VSqW+ubm51JUrVxKGYURSqVQgGAzCtcC4DaIlHZdbVVVNSZK0fD7fqFQqFZqmMzzPL4yOjt78gz/4gxld16WRkRFpvSJM67J46CIIgQ1CABGODQIWXRYhsN4I+EWixWIxLstyMhgM4tFoFIpBOyfHcUAYIMrh+3mItm1HLcvaYVnWnlqttjOfz/eVy2WqUChAauFWT0/P67/7u797LRqNQm3HuglOeZ4nlEqlwDe/+c2pZrP5nOd5ezEM20lRVBCIEhi3+YQD0hBwQA0HRDj8glHfuA0iEu12G2pSIFpgKIrSNgyjxrLsUiAQmN2zZ897L7300u2FhQWqVCpxYBDHcVxaVdVR27aHgVAQBAFRjI4jK5CKrgx5J7JBEAQId9GO43Rcay3LckzTBPKmQHSkt7fXGBsbc1KplAr1IJDOyWQy5PLyMp3P52lFUcCILug4jijLsqBpGgMOt3AdIIKu60oEQWRAmMzzvFWSJLO9vb3lP/zDP4QUjzk+Pv5BJSw6EALbHAFEOLb5AqPpbR8EuvURxOLiYr9t2ztEUbQTiQTULEAKoNNZwbIspEWAeMDJWJYVIAhiwLbtPdVqdTybzY4VCoXg3Nyc0mg0ZgYHB3/0uc99bjqRSECaBUjHf2kh7Tqf3nFraZcYMfV6nf3Od77zmKqqn6rVavuazSaoj4KXCscwDBAOHKIYoDy6VpXTJx1APEBZtJtucWFzrtfrWq1Wg/RIfs+ePZdPnDhxJZVKvf/Zz3523rIsa2Vlhcjn87tlWd5TKpUOqap6gGGYOE3TIDoGaRyoqYWUB3xNgrurf8K4bduGyAfgaauqqkN0AgjH5OSkNTAw0IRaEFVVayDcVSqV2p7nQbQFq1QqgXK5HMzlcsFGo8FBV4phGA5JkpogCI3du3fffvzxx+fD4XDhmWeeAfl1kDBft4jS9rnL0Uy2MwKIcGzn1UVz21YI+ITj9u3bI6Zp7g6Hw3YqlWpzHGRPLCAaJk3TOkwaahls22YEQYD/3Htt2x6v1+tjuVwOzvDMzAxociyNj4+/8cQTT1zCcbw8PDwMXRIfboRrilPh7wQQjrVtox1sP0pQumMkV1ZWAoqihG7durWv0Wg8tLCwsD+Xy+3DMCwCdSfgFsswDOz+kH7okACapjtW9d22WA9MU+AAIgU1FKFQyMBxXCkWi9VWq5UZGBh46+jRo9OpVCr39NNPVyRJInRdp1dWVhKNRqN/bm7ucUVRHuV5vpfn+ZQoigTP8536ka7ng8qfAAAgAElEQVQoV4d5dKMdBBAcIBymabpwappmwxkKhbR0Oq0EAgEwhoPul7yqqlnTNLOe5+V0XZdLpRJVrVY56AySZRlaaA1IXVEUBZEnfXJysvGpT32qSVGUNDU1BcWhIL9+1zUz2+oGR5PZ9gggwrHtlxhNcLsg4BOO69ev73Vd9yBIfPf29rZZloViQwc6MiiKaluWRRqGEfBN0qAcwbKskXq9PlIsFkdWV1ejoMLZarWyu3fvPvfoo49eFkVxBdxWY7EYEBbrr//6r/FvfOMboFJKwyZdKpWwlZUVD/5zh1qK48ePw4YMdvFepVLxTp8+7ZMREB2j33///Ziu6z3tdntQUZThCxcuTM7MzBxyHAfURhmWZSHKwUEUBnRCgHh0CQcOuhtAoKD1lSAImyRJOx6Pm/v27dMTiUQ7n8+Xa7XafH9//8+ffvrpixzHgbKobhgGQ1EUo6oqV6lUwu++++5zsiw/DbLqoij2B4NBKhAIUH4nie/s6qdyoCMGSAcQHvjaP2maVkVRbHmeV2m1WiXXdZdCodDtaDR6KxgM3jp58mQJ8Ic0SzwehxoVMhAIQAdNh/x1DyqbzRLpdBoIHaRr0IEQeOAQQITjgVtyNOGtioAfPbh8+fJB27bB04NOJpMWdKkQBAGFjiaE8EEEzHEc0I8AyW3KNM2ooijpWq3Wl8/nkysrK/y1a9eAcOT27dv39smTJy8zDDO/f//+QjcVA4WavCRJQrVaFRRFEQqFgthoNMCozIHu0Wg0KkciEaWnp8cUBAFUTB1BEKCltBNZWVhY6Gk2mykoVJUkKb2ystK7urraC5kMSAUZhiFKkgTW7jy0k3ZFyljbtiHq0IkwQEspQRBmMplsDw4Oqrt374avdSgYNU2zAqqi4XB4med5TRRFNRKJNIPBoH7x4sWdzWZzzDTNhx3HOcZxXJzn+SjoZPA8D9GUD2XH4V4A4uEbr/meJ0A6fF0QTdPMVqulNZvNerVaLVMUdfPAgQPnDx48eDORSKwEg0HQNYE6DCBdoI1CQNdJF8sOETt79iwJAmMosrFVP31o3OuBACIc64EiugZC4B4g0JXYJi9evHjMtu1TiUQiCBocUJsAKQmIBriuC/89w+ca0hWwkbO6rockSUpAB0culxOWlpbIa9euWa1WK79///53T506dZmm6dvHjx8Hp1VwRWVFUYwahhHVNC0sSVKkXC4noa0W3oOmaUsUxWosFqtCdCEYDKqgZAr+JqByalkWu7S0lGw0GqlSqZSq1WqpZrNJN5tNnOM4LR6Py8vLy1BHAqmO4ODgIAiWAakBcTJSFEUo2nSLxSJoWmh79uypTkxMtIeHh+1kMumAWyxFUaau6y3HcWRRFK1AICAHg8FFjuOqFy9efLjdbh8XBGEXwzDjDMNAK67gt+H6/i1APHyFU1g+P7oBZAPacOGA1Eu5XHbm5+edXC7XKhaL0Gly+cknn/zpSy+9BFLqgEErGo2qqK31HnwI0FtsaQQQ4djSy4cG/yAhAHoRkIKYnp4+puv6qUgkkoxEIqFAIMCDoBZgAW0R3ZoEqtvmCXUNIHHO6bpOQCEj1BdA0Wiz2VwZHBy8sH///plgMNiwbduam5uL1Wo16IKJO44TF0URijwj0GJr23YYIinwNpZlteA0TRO0MORAIGAIgmBAXQaoX0F6A963VCrxtVoN2k9rJEnmGYaRBEFQc7kcB7UkcP2BgYGQaZoBKLy0LIsGlVTHcexms6lTFKWMjo62R0dH9WQyCZLmoLUB2hkQGcEFQaBwHBdAdbXdbregsNS27VHoiOF5vo/juBTHcVAvAueHYmP+feOnVeDRL1b1Uyp+hEOSJK9arbrlcrnTiut53s2RkZFzo6OjlwcGBm4fOHCgnE6noQMGFYE+SB9INNePjQAiHB8bMvQChMD9QaArVCVcunTpKBRDiqIIcuF9oVAoFg6Hw/APObRjQtsnmLYB9wAtCNM0HdCvgM07GAw2XdcFTQjQsMjEYrH3RkZGVlRVZbPZbCSTyYxUKpWhSqUC+hI90Wg0EggEgGgECYIQuzOHdIfabrdVTdPa0KYKJAIiHdB9AsJeUE8CSqAg5w2GZYIg3Hz++eenP/OZz1QzmYw+PDxMtFot9vr169FsNpuQJCncbDYDQFQgJcRxnJFMJpvQhQPpCpIkoUuFgi6QXC7XS1FUamxsLNYDqlyW1avregJkLkCqHDphGIYJcRwngpsreLaA4RsomMLpH76cOjz6X6/tkIH0CnwPj0BCwPgum822QIg0GAxOC4JwgeO4t//yL/9yGbm83p/PBHrXrYUAIhxba73QaB9gBOC/eIhwvPfeewcNwziGYdgugiBGQ6FQTywWA1LAwXOAbNi2DU6xHcIBNQiyLENBaaWvry8TDodzkiRVVFWtUxTVBDXMfD4faTQaCcdxBh3HAVnyGEEQEN0QGYbhIU1iWRaQAThAgAtSGpZpmhq0j3Z9TToFpxiGQXSiWS6XG5ZlLZimOQtFqb/1W7+1Cu6t3efg2WyWymQy3PLysthqtbhWq8V4ngcREgJSNOFwWEsmk0ZPTw+Yr3mtVovMZrN8s9kEQbNENBrtZximH8OwARizaZo9pmnGNU0LQsQkFoux0Wj0Q+8WSI/4lvFrbyM/xbK2eNQnGUA0fPO4Vqul12o1WVXVJQzDrmAYdp7juF/80z/9E3yPbOUf4M8mmvqdIYAIx53hhJ6FELjvCPhtqm+//fZez/MOyrK8X9f1/ZBaSSQSYZqmAziOBxzHAf2NTrQDUiyKomjVarVNUVRm9+7dl4eHh+cpiiqqqgqGYolCoZDKZDL9rVarj6bpXlDoBKVOnudFkiRBHIsC8S2/rgGA8DUyQCALTpZlTY7jTKipgBM6SRYXF4sYhv3iyJEjP/385z8PlvEfFlKuaaeFttQPsf3e975HTE5Ogh8MBp00p0+fXts6is/Pz9OJREK4ceNG7MqVK6O6ru/kOG6QZdkdwWBwJ0mSQ+VyWWw2m+LAwADV19cHOuMdk7gOU+q+FzwC+YC6Dp+I+M6uPtnwiYYsyx1ZdVmWQaEVjhVZlq+ZpvkOTdM/+853vrOACMd9/3igAWwBBBDh2AKLhIaIEOhulp3P69WrV/shElGtVieBcOA4PkjTdArH8RiYnULqxbeBh1RKvV43CoWC4rpuYWBgABxKV3p6esoEQXjFYnFAURQQEuvFMCxJEESMpmlIR7CgmQ4tnjiOdzQq4PQP+M8fxMagfRUKPKFzBdpYJUlq12o1EMRa9DxvgWXZc0eOHDlz7Nix5vDwMFwA9Cf+RxExX03Vj6Ssfe4aXRD6woUL4szMTFJRlBTUahAEMWia5j7btvdqmpawbbsnmUzS8Xgc/E06pMIvEl1bNAo/94kGvCf8DgiHTzaAaIGwF5y6Dp23hgrtxPl8/rYkSe+m0+mf/f3f//0squFAn1GEwK9HABGOX48RegZCYFMhkM/nOy6n77///m5FUQ7W6/XRdrs9bNt2yvM8UNUUgTDouo5LkmSXSiVzeXlZs2270d/fXxweHi6NjY1VOI4jC4XCTsuy0rFYLCEIAqRRIKrBd23WP/z7sLabAzZof0P2ax5AkwM252w2K2UyGSkej1+fnJy8EolEzu/atev8Y4891uqKit2xYun/BDoQD2gzTSaTnKIoASAY9Xo9PTs7e1yW5YegtkUQhHQoFOJDoRDnd6esdXIF8uGf/lyAfMBzupbyHxIN+H1XG8TwPE+p1WqFmzdvLrZarYv79+9//R//8R9vRSIR6FJZN2n4TXXDocEgBNYJAUQ41glIdBmEwL1CAOocCoUCA//ht1qtflmWB3Vd75y2bafBNE3XdfD2gOJRU1XVdrVa7ahkplKp4o4dO5o7d+6Eeovo6urqYcuydoXDYVDijILsOKiA+hEBv4tjbTrCJxywCQPh8J1eIeUCkZTV1VWZpulZQRBAGOvcyZMnz/72b/92DYSw1ktdsxvtoCqVCluv10OZTCaxsLAwIcvyJEmSB0iSnAwEAhFBEMI8z0M7bkd/Y+3pRzT8Og0gVTBvmE83gtNJI/mnoiggdS43m81OhMM0zemjR4/+8q/+6q/mQqGQjAjHvfoEoPfZqgggwrFVVw6N+4FFwLeAn56ephYXF6nh4eEegiD6s9nsaK1W25XNZvtzuRy4pOIgyx0KhUAkazUajeYGBgYKQ0NDKtiZzM3NDS8uLj5pWdYRQRB6gXCEw2EQ5urUPfgkwxfG6tq3d1IQ/ibsF1r6G3SlUtGLxSJszCuNRiMTDAbf+OxnP/v/PfPMMyUQC1vP1lE/xQKGbV0vk4FGo7GzWCw+rmnaSY7jQOcDTO5IOH3y5At/fVTwy6/vgDmt7VrxCQn4uBQKBQlk1S3Lus5x3KUjR46897WvfW0pGAzC3JAJ2wP7qUQTvxMEEOG4E5TQcxACmxQB2HQrlQqogIaXlpZA2XNgeXk5tLCwAEqjRG9vb0cVNBaL1WKxWAP8UiKRCMiHxxcWFvZkMpmnTNN8SBCEFEQDQqEQCG91nFzXFlrCJuzrUsDG7BMMX/4b6jvg60ajYdVqNbNcLq+urq4uh8PhMy+//PJrjz32WK63t7ex3rLeayMduVyup1gspq9du/ZJRVGmBEEY4Hm+PxKJ0OFwGGzjO0TCT7GslTb/qFMtfO8XjwK5gmhOs9mUIVIky/KibdvXKYq6vHfv3vf+9m//FtpiIXrz/4pcNun9goaFELifCCDCcT/RR++NEFgHBHyPlZmZGV6W5cDy8jJ28eJFMx6P4+Pj40w8HsdAfjwcDps8z1sQDTBNc3hlZeVANpt9yrKswxAJ4DguDJb3oih2XFx923gYIqQZPko41m7IflGpLMtQOGrncrns7du3V2Kx2C++8pWvvH7q1KllaMWdnJxc9zqHLumAltnQ7du3Uz//+c+fU1X1k4FAYEgUxcF4PA7tseDZ0pkDzA1O//AjG34kw58rkAzoUIGC0a6HjNRut0uqqi4YhnHd87zLfX19733zm99cBYjWK120DrcEugRCYFMigAjHplwWNCiEwMdHwK/tMAzDfe+996zTp0/DRUC7Az7nHddVON95552w67ojhULhULFYfMp13SOiKCYhwgGNKSCO5RMOv7MDNmE/pQIbtE82oFAUTj/Soaqqq6qqUywWc4uLiyvRaPSXzz///BsHDhxY0nW9ODU1BY6vd104+lF0gHRVKhXhvffei//iF7/4pKZpT4RCoVFRFHeGQiExGAyCGinUtIAr7a8ojvp1HX4kAx79ThUgHbqug3ia1W63G7VaLa/r+i2WZS8KgnAtEonc/ud//ufyr+u++firiV6BENh+CCDCsf3WFM3oAUVgTUtpR4TKr/XoEo4PN/mzZ892CEej0ThUKpU+SRDEkWg0ChLgEX/z9Ts6/OJRv67Bjwb4BAP0KeBcU2TZcZGFjblYLK5C0ejDDz/883Q6vTg8PJx76KGHoFh13UWyunNlvv/974fPnz//uGVZp8Lh8G5BEMZZlo0wDAPtwgTIva/1VIFbBb5f253it8L6Eueu65qu66rNZrOSyWSyuq5fHRsbe3NycvIGSZKFP//zP4f6jXUnUQ/obYymvY0RQIRjGy8umhpC4L9D4PXXXw/jOA4CWQcKhcJTFEU9lEgkBkRRjPkiWb52hV/L4ddwwO/9CAeQDkmSOoQDogJd0zMH/FqgdbRQKADhePvIkSNn+/r6Fnp7e3PPPPMMuNluFOEgf/KTnwhXrlw5qOv6IcdxDrquewCEzGia7gFdEfBVIUkSh/nBPGBefhEpfA2pISAckEqBSBHMBbQ3dF2XZFnO1Wq1RcuyLoOXyqc//el5EFT7+te/jopF0UcNIXAHCCDCcQcgoacgBLYTAufOnYOW2fTi4uK+5eXlJ2maPtrf3z8UiUSg26WzGa8lHrAh+xEOHwc/peJHOPyuFcMwLBAbgwhHNpvNiaL4ztGjR3+RSCQWBwcHV1944YV1a439b9Iq+Pe+9z1IIe1otVo7r1+/frLZbD5M0zRIoPfF43EhFouBayzMEYc5AMGAVBEc/pxhLlC3oaqqpaoqWNNLNaiENc0lsKYnSfJyIpF494knnsgVCgXn1VdfXauGup1uFTQXhMC6IoAIx7rCiS6GENj8CFy9ehVM2JKXLl3am8lkniBJ8mgymRwJhUIga97xMvE3YJ98+BEO+PnaGg5fhXNNSsXQNM3wpc1DodC5p59++o2RkZFFmqYLp0+fBsKxYemH7373u2Rvb2+sXq8n3nzzzSOQNvI8bxTH8VEwoguHw5A2oiCT4jgOATUdYHYHfAOUV+HUNM1tt9sOeMSAjrksy1VJkgo4js9Go9FrgUDgJsMwM9/+9rdBWwQdCAGEwB0igAjHHQKFnoYQ2C4ILC0tgZV95Pz58+Ozs7NTnucdC4VC44FAANpIO8Jf/lz91tiPdql8tGXUb4tVVVUDJ9lMJlO/fft2NRaLnf3iF7/4k4MHD2bS6XRpI7pU1q4L1HJks1muVCqJZ86cGZUkabRerx/QNO0Ay7JJhmGStm3znudB2zBFQqijK98OhZ8g0a4oCkQ1zHa7Lcuy3HIcJ0cQxJIoijd37959Zc+ePRmKompf/epX1e1yT6B5IATuBQKIcNwLlNF7IAQ2EQI3btxgQqFQ4K233hqen58/ZVnWMZIk9/I8D2mVgCiK4Dr7odEZDN2PcPidKmt1OOBry7LAV8XrKnG2C4VCOZPJgNjXm1/60pdef/rpp1cNw6gfPXp0Q7Uq1rTI0q+//npPq9VKZLPZSU3TJkzTHHIcZ0jX9ZBhGEGapsFJFuzsKfCeAaM7MKIDRdF2u63atl3xPK9A0/RSIBBYiEajcxMTE3NPPPFE9eGHHwYpc3sTLSsaCkJg0yOACMemXyI0QITA+iIA7bPVapV/4403oI7juKqqD+m6foBhmLG+vr5IJBIR13al+IJZvg4HkA6fcEBkoysFDiZuTr1eb1UqFbC8X5UkaTkajb7ze7/3e7985plniouLi+0nnnhiwzdpIB3gOothGKMoClsqlYagrmN+fn6y0WhMtFqteLvdjrEsK/I8DzUd4LfCapoG0Q1b0zRZ07S2KIqZgYGBmWQyOd/f3z+fSqXyoVCoOjAwoE5NTTkbmRpa3xVHV0MIbA4EEOHYHOuARoEQuGcIQHtoJpNhzp8/n8jlcvuazeaBRqNxlCCIvQMDAwlgHK7rknD6kQ7/EciGTziguBKiGo7jeLqum4ZhmKVSScrn8y2CIG4Gg0HQqbjy0ksvXX788cebqVRKu5fiWD7xkGUZXHRjFy5cgPTKSKvV6lEUJQ5S7jzPRyiKioJLbteAzjJNs2JZVl4QhPl0On1rdHR0+dChQwUwoIvFYiiycc/uVPRG2w0BRDi224qi+SAEfg0Cvl7HD37wg5CiKIOLi4t7V1dXTzqOcyiZTPYHg8EEQRBgcc/6uhv+JX3iscZBFTIREBlQVFVV8vm8urKyokSj0bdOnDhxpq+vb3ZiYiJz+vRpaIf9X63pN2LhuqSDrlQqjCzLEU3TIpZlxUiSjLqu24vjeApSLYZhDFuWRYDAF8Mwi/F4/AbLsrOaps2LolgfHR3VT58+DekgFNnYiIVC13wgEECE44FYZjRJhMB/ReDMmTOcLMvxxcXFoZs3bx4zTfMgy7KjLMsO8jwfYhhG7EY5yLWKoxDVME3TMwwD6jYgImBLktTunsVarVaMx+Nv/87v/M4v9+7dm7927Vr91Vdf3fBUyq9bY8/zGCAeXWn3YKlU6pUkqb9arY7LsjxuWRYDcwuHw7OTk5NXY7HYvK7rmUcffRQJe/06cNHvEQJ3gAAiHHcAEnoKQmA7IgC1HNPT0+L8/HzP3NzceKlU2lsulw/Ztr07mUzGgsEgRAN413WhsLIjkNVNO3iu63YiG91UilGr1dogghUIBC6n0+lLoVDoxokTJ26Koqj8/u///obImX/cNfE9ZzKZDKWqKqVpWsrzvN58Pj+mKMq4oiiiLMt0IBBY2r179/vJZDITiUSyqVQK0igb1sr7ceeBno8Q2KoIIMKxVVcOjRshcJcIwAY8Pz9PLy8vB1ZWVlKZTAYiHdDRsScSiQxzHJe2LCvkuq4IzrOgVaHrOqhvujRN2zRNOwRBKDiOq+VyuZrL5SrJZPLdZ5999u1oNJrFMKzw1a9+dUO7Un5TCCDVUiwWe0zTTObz+ZFmsznebDZDrVZLEEVxZdeuXTfj8fiKIAj5vr4+qD1BhOM3BRu9DiHQRQARDnQrIAQeUAT8Wo6zZ89CfUOgVCpFlpeX++r1+nA+n39YVdX9ruvGXdeFSAdl2zZoVkBqBCzv4bRTqVSrv7+/2Ww2F/P5PGhVXD1x4sTVcDjceu655yAVsWlVOJvNZtQ0zfitW7egkHRMluWooigBnuezIyMjtyORyEowGMwODg5C/Qk6EAIIgbtEABGOuwQQvRwhsNUR6KYaqJmZGRZaRX/84x/3/uxnPzshSdJhiqIGMQzrUxSFNwyD5ThOFUVR7enpwXt6erAdO3ZIIyMjbUVRZqvV6hzLstf37dv3/qOPPgqb9KYusKzX62Fd1yMzMzM7gXBomhZXVTXC83x+aGhoJhAILFuWtXr06FEk8LXVb3I0/k2BACIcm2IZ0CAQAvcPAT/SMT09TaZSKerMmTPBxcXFEVVVxymKgijHnnK5HIUoSDKZLPf391cFQeB4nmeDwaATCoWcRqORyefzGc/zLo2MjEyfPn0a6jY2bXQD0K5UKkEcx0NXrlwZkSRpzDAMUCGN8zxfgO4anueXSJJcPnjwoHL/Vge9M0Jg+yCACMf2WUs0E4TAXSMA5GN+fp7RdT3ZaDR2VCqVY+12++DKykpPvV4P7ty5c/7gwYPLjuNELcuKQOcHhmF0sVgsZDKZPI7jFyYmJt7dCoTD8zxBlmXx/PnzoM+x2/O8PgzDEizLgkLqHM/zi7FYbGlsbEzeCIfbu14sdAGEwBZDABGOLbZgaLgIgY1G4Mc//jGbTCZT7XZ7h6qqR1RV3beyshJpNBrs0NDQpZMnT95ot9tp0zQHDMMI2LYtZrPZ2sLCQpWiqPdOnjx5/rnnnoM0xKZOqXTJEvOf//mfuxRFmaQoKg3pI4ZhyiBlDnocoiguHj58uIVhmL3ZIzYbfV+g6yME7hYBRDjuFkH0eoTANkNgLeGwLOugpml7c7lcqFar0YODg+defPHFi9lsdlRRFEi7gC9JeHV1VZqbm2vzPH/xueeeezeZTCrDw8Oboh32f1oez/NIcI3993//992maR6gaXoHQRBphmGq4J/Ccdx8IpEA/5QmhmEmIhzb7EZH07nnCCDCcc8hR2+IENjcCADhCAaDKZIk07qu79M0bTdEOKrVKpNOp988ffr0hZWVlRFN04bBBM2yrODy8rI+NzdnBIPBKy+88ML03r17JQzDNrV+xVrCAfNkWXa4SzoaOI4vkyQ529PTc/PYsWMNDMMsRDg2932LRrf5EUCEY/OvERohQuCeIgBusrZtJ1VVHYCNWJbl3aurq9Farcb29vae+fznP38eDNFUVd2haVrYNM1QJpNxlpaW7EAgcPXTn/70pV27dkEaAgjHpi0c7RIO8vvf//4uTdP2cRw3wjDMsOd5YEmfpSjqViKRuPrwww8D4UAplXt6F6I3244IIMKxHVcVzQkhcBcIeJ4HYmA9tVqtv1KpHG61WpP5fD7WaDToVCr1xiuvvHKuWCz2a5rWV6vVUpIkpVZXVx04OY577/nnnz9/+PDhNoZhmz2lAmJmxH/8x3/schxngqbpXRRFjWEYJlmWlcNx/P14PD598uTJ+mavR7mL5UYvRQjcMwQQ4bhnUKM3QghsDQQuXrxIp9PpaLVa7VtcXDwqSdKBUqkUa7VabF9f3xtf/OIXzzUajTiIZmWz2XSj0Ujncjkvn8+7PM+ff+aZZ946fvw4dHZA3cOmVejs6o/gP/rRj3a5rjtBUdQeiqJ227atGIaRpyjqeiAQuDg8PFzNZDI2sqTfGvcvGuXmRQARjs27NmhkCIH7ggB4rBQKhUilUuldXFw8LMvy/kajkdA0Tezr63vn2WefvWhZFmeaprC6ugpRjv5isUiWSiUiGAxe/MxnPvNuJBJp9fT0gOz5Zk6pQISD/OlPfwokY7/neXvhtG1bB4t6iqJuQlfO0NBQASTc6/W6MTY2hmo57stdid50OyCACMd2WEU0B4TAOiIAhCObzYZKpVJyZWXlkCzL+1RV7TVNM9zf33/l+PHj7xME4di27a2srPQ1Go3eYrHIQFFpJBK5PDU1NT0wMFADefPNSji6Ymcd2/pr167tVVX1oG3be0HkDNxvdV1v8jw/MzIycjWRSGQZhqkJgtCu1Wo6kA6ky7GONxy61AODACIcD8xSo4kiBO4MASimrNfrYi6X65mdnT2squoBTdPStm3H+vv7b+3fv3+GJMkWTdPtlZWVgXq9ni4Wi2ylUmFDodDVJ598cjoYDNYGBgag22PTRTi6qRRSkqQgFL1euXLlgCRJR3RdHzNNc6eu656maWowGFwcHh6+2dPTswzqo6FQqAaRm0AgABojUJ8CvjLoQAggBO4QAUQ47hAo9DSEwIOCQHdD5q5duxabm5s7qmnaQV3Xh1zXTaZSqcWRkZGlQCCwKopiYXFxcbhWqw0D2SiXyxwQjlOnTl2Kx+OVc+fONV566SVns+DmS7hnMhkGOm5Ikky6rgv29AclSXpIUZQhXdf7dV0nNE0zA4FAdseOHQvhcHiZYZhViqKKOI5XcBxviKLYPHDggI5hmLuZ61Q2C/ZoHAgBQAARDnQfIAQQAr+CQJdwMNPT09G5ubkTuq4fdV13iCTJVDQazSeTyWwoFLoxMDBw+9KlS/vq9TqcZKPRIIBwHDt2bJpl2U9/B5MAACAASURBVPK+ffuqOI5vGsIB7b4TExP02bNnE7quJ0ql0k4QL2MYZhdN0+MYhiVxHI9pmobLsuwQBAFplZLneWVd1yuO4xThZFl2ZWxsbP7RRx8tFwoFbXJy0kS3EEIAIfDrEUCE49djhJ6BEHigEOhGAqi33347urCwcMo0zYcpihomSbIf0gqhUKgSCoUujI6OXnrnnXeO1uv1o7BBt9ttMHK7sn///ulwOFzYu3dveTMQDj+yMT8/H3AcJ7CystIhGoVCYW+r1ZoIBAIDoij2sSwbZFlW0DSNaLfbnmVZhm3bqmEYbcMwWrZtlzEMy/M8fyudToO42aLnebWHH34YzN1QpOOB+pSgyf4mCCDC8Zughl6DENjGCHQ3aPKHP/xhpF6vP+Z53gkcx8cJgtjBMIwuCIISCoUWE4lEZnl5eUetVtthGIZqmiZY118eHh6eFgRh9aGHHgIzt/ta59CdCydJEn/hwgXwfukHF1zbtneZpjnsuu4wRVFRkiTDLMsyDMPQpmniiqJgjuPA2C1d101Zlg3LspoEQZRt215RVXWWIIiZsbGxmVOnTuUoimpvdin3bXzLoqltEQQQ4dgiC4WGiRC4lwhAWuW1114DwvG4ZVmPep63B8OwUYqiMIZhPOhAicfjUrlc5qvVquC6bsPzvCbLspdTqdQ0wzCZ3t7e5fvZRtolG0QulwNX2+i1a9f2yLIMXSh7oBuFZdkUwzCQRmHByI2maZxhGMyyLEzXdczzPAzHcUxVVUySJAwIFYZhDUVRyuVyGdIrN/fs2fP2yZMnb5IkWTx06BDIuXvbrabDwzwcu2M1FRzDP8az7+U9jd7r/iOACMf9XwM0AoTApkLAbxl97bXX4vl8/inHcR4zTXMcogE4jlMEQRCBQEAPBoOGYRiUYRi0bduSaZqS4zi3TNO8GQ6Hbx08ePB2OBxugr37/ehWAcXUUqnEXLp0CWTYh8ER1rKsCYZhhsAzhWXZMMMwQeqDgwRyAadt2x3S4bpuh3QA+YCIh67rEO3Q2+12q1qtVnVdXxAE4SrIuUcikat/+qd/mttuiqSde2F+nsHMMI0xJIFREmiX/OoRCrlYzHGxgu1iiuJg2ayDTU1taqfgTfWBe4AGgwjHA7TYaKoIgTtB4Lvf/S75+OOPc1evXk2urq4+Y5rmlKZpI5Zl7XBdl8EwjOZ5HhMEwYOIB0EQUO+g6LoO51Kr1VqMxWJXjh07BtGOXLvdLh89ehTSE3f8f/KdjPN/e46fSikUCuLZs2cPKIpywDRNEPfaFwwGk6IoJiCFwrIsxXEcDvNxHKdDNOARyAY8AvkwTbNzAumASEer1dIqlUpLUZSc67qznuddDIfDP/uHf/iH29vJc6WD4dmzJJY+IKitkiiwDmXoOu0xjGfoOoZxH6wAIwq2R5G2Y5BWkCBMjKJM7FvfMvFXX910LdF3e1/d79d372sgxvfss7Sec0aEYz3RRNdCCGxhBCCNUigUuGKxKJbL5WSr1RqSJOkxy7IexnG83/O8XhAFc12XBpJBEARG0zSkWGCjBnVOQ1XVgiRJBc/zQKvjliAIc9FodCEej7d27dqlTkxM3BMTNJhLq9UKVyqV2Ouvv/5Io9E4EQ6Hx0RRHAuFQmFRFEMEQYA9PQlkQxTFDrkwDOPDyMZawgFRDk3TOukVWZatdruttVqtUq1WW9Q0bXp4ePj1V1555TpFUfL4+LixVW8Dv2AYKxRoKZPh6GZTqC5l+4xGq7dcLIRb9VpQURRcNTTMwRzHIjyH5nkFEwU1mUrVdx/cXxMSA21xzx45vGMHdO8A0YROJRTx+F9uCr+wuds5Cvvy2tN/Jd1ut1nXdV3Lsuyenh4QoAN8oWB5S5A7RDi26l8GNG6EwDojAB4qvb29oVqt1rO6ujomSRLUPBwF2W+e5+MMw0QdxwHCQUIkAP7r5ziuc9q2bYNCpyzLLUmSGqqqrrTb7SVRFK9OTExcTqfT0E5bO3DgAGzGG775QJTm+PHj4Hjb96Mf/eiparX6VDqdTieTyYFQKMQFg0HWtm0c5iEIAhYMBjvzAUIBaRQgU0BAfBIChAPICJy6rru6rjv1er2+uLi4LEnSpX379v30y1/+8mXXdauTk5PgI7MlD1+DBSsUBCOXCzn5fKx0a36PXG/sKq2s9DbK5ZSsqbiiyrjlOaaJeSbF83UyKDZ60wPL+44dW46NDldjB/fXuUCPilmWgbVaBjY8DL46W2JTvNcL50ctwEgQCHD3Eb6G/dlPYUEhs6CqapBhGJumaR1Ifjgc1qCweat0SSHCca/vLvR+CIFNiABsNNeuXeNLpVK/YRjQeQIpiH2gUUGS5AjP8wGWZUX44+i6LgEbNZwQ4YATNmHDMFxVVTVFUdRms1mqVqsF0zRnTdO8FQgEZp588smZxx9/vPnmm2/qGy0IBmqpFy5c2CHL8s6FhYUnJEl6MhaL9QaDwb5gMEgHAgEgTp1oRrcQ9sMUCiwP1HL4KRYgImvIBpAST5Ikr9lstiqVSs6yrCtDQ0OvHz58+BLDMLkXXngB7Oy31OG9+iqB/Z//Q2OtFtdcXY1K1UJ85cq1HUq5toMzvSHK9oZIx47hjhNVNRVTNBV3ccx2cMymeF5mREE2MLdqeF7Z5bgSFo8UI8lE7tAjj2VT4+MSBuqs6TRsjBtONrcK8H5RczabDTuOE8ZxnMdxXOiSegrmAYQXCL5pmpD6Y1mW5QmCsEiS1EAnhiCIuuM4kN5rj42NbWqzxM7naqssDhonQgAhsDEI+H/4zp07F2o2m+OyLE80Go2HPc87FAqF+gKBQEIURajboP1CSp9wQCQATogMdAsrHV3XbahxKBQKjVartVKtVjPguvrZz372raeeeqqQTqeljW6XPXPmDNVqtXZhGLZbluUpy7KmeJ5PMgyTEkURhxQKkAo4/DnB1zCXjxIOP5oDUQ44oY6jXq9DakXWNK2EYRjY2P+sr6/vPZqmF7/yla+A4NmWyrEDQcPm50Wt0Qhbi7O91eWVwdl3LuxvlioTguX2Ci6W7BGDgQjPi6quYZqhAnPwPIJwKZ4zSYE3i82WslqvKBbL5rBoaDXa13v90ec+dXnHoX0VLJBoYwShY+k0SMKjSAcUNHke3GzU6urqII7jg6ZpxnAchygiA6fnea7jOJBBYWzbZjmOo+gPDoMgCA3H8RJJklmKoqD9vNTT0wNdVJtaDwYRjo35G46uihDYMgjA5rxv3z5+eno6tbKycsS27UMMwxygaXp3IBCICoIQommapGma8KMCkHbwD9i42+125+ymGzyIciiKolQqlXwul1vlef7C0aNHf7lr164MwzDl559/fkPrHCA9ND8/v5+iqP2Kojxu2/ZjgiDE4GRZFmdZtpM68dMnQDRIkuwQDv/nQDQgsgGPa1MrsixjzWYT5qu2Wq26bdszgUDgXCQSuSiK4o0/+7M/y3b/k9/0G+sHZHOaqr9b5sm6kVDy2d6VS9fG5VJ5zKjWR522sjPkkTERJ6IRTmBCLMdYtonZkFJzHA9OjKIcj6IcyTLNlqEbBkWVdY4u2SyzYHHcXKCnZ/bg00/P7n700Tq2sqLgTzxxX7VZNsMHE8hGo9EIYhgW1jRtt2VZu0mSFOHEMAzSJBp0fuE43jJNE+o2eIqiIJ0Ssm0bnJqBkLQcxyl7nrcYDodv9/f317oeP5tG3fejWCPCsRnuPjQGhMB9RGBubo4F8atbt24Nz87OfsJ13eOxWGwsEAjsEEUR4ridfgTYiNemISAV4W/OrVYLujc6hZVwQgTj/2fvzYMkuc+ywV/eWZV1d1V3V9/T03P13JfuY2RJliUZ2RjL2NhBmMN8BBsmWIglCPgDHMERYAxs8Ae7sB+X7bVBC17bWgSWZMlYB5Lm1Fw901d1d1XXfWTlfS9PqXK2EXixPs1IY1TlSPehmurMt7Ly9+TzPu/zgPotl8vVpaUlGGO9Mj8//53h4eGr6XR67WMf+xguqjfkgUX0qaee4mVZPhoEwVHTNO/0PO+OeDyeiEajSew3NrRMsEH0Ch0KAAc2HBN+HwpFw8mVEICAyQG46nQ6VqvVkk3TLIiieDISiZzMZrMnf/qnf3o5n8+D3r7pF9bgb/+WIXfdJeibryfdpfJ0e219++KrJw8pldpezrTygu2OpGg+lmBYKc4LVIzjCPED0EJENy2imSZxA0LcIAhcnvM9jvVViurIJGi1fLtWceyKkEq8cvdjjz5/9KETRcKmOmR+3vlBY4Cu54kaGuu1Wq284zjjtm0fBpsIUM8wDAtPF47jyjRNlwRBKILt8H1f8jxv2HXdvKqqI7qu43sH7RSGYS4mk8l/SSQSiByAfuimre8AcFzPM2nwWoMK/ABWYGNjI1KpVPLFYnHX2trafa7r3ppOp6fi8Tg0D2wkEun1k/HAnT4W45ANCEdIQ6ABvUPfOAvCSr/VajUrlUrNsqzzjuOc9H3/DEVRZ5544gn5RpUKF/Tnn39eqFQqt8ElFRMqpmnimGLYoDkB4AjbQuGUCtgNsDXhSCzYDRxXyHLgWAFGQiOwVqtl1et1RdM00NrneZ5/LZlMfgfjsU888YR3o3Uq16N+mDoi6+fj5ddOjWyePLtfr9b2aevFPX5X3ZFmuUySZtOCHwhiQHiRpolA0YT2A0L75I1xYcvpAQ7PJyQQ+ICIQqAQYsjE16qm0SzqWp1Nxl+du+2W70zNzy8L09OVqW3bNPLEE+57dWwW7atiscibprnbdd09kiTtZll2N8dxNsuyDk3TKwzDLAmCUGFZtuY4DkcIAauRDIIgparqtGEY223bjpqmSVEUVWBZ9hwhZDEajRZmZmZuWgO6AeC4Hp/awWsMKvADXIHnnnsuRgiZqVar+yqVygMAHIlEAmBjKB6PU7FY7BrACAFFeLhhu2Er+4Hvm80maTQaaK10DcPoYHy0UChc0XX9u4IgPPPiiy8idfWG6BxAVz/55JOiaZp3ua571+bm5vFut3tsZGQkmsvlomA0ADpCMSj0HIlEogc2QnYD4KI/kXKN6cAxA6jg9+12G8doVatVVVEU3I1epSjqVYZh/vGrX/3q+R8Ux9Hg4kWeEC2z+MJL00svvHCXXW8c49rKTMR2JyYSiURWkmKUbVGUY1O06xPa8wnrE8IAYABluBDevkF6UIJIaDFCFCrwOp7vlXStvdrtNKhk7PTwgf0vZHZuvzy+99jq+N3HOiSXgwbhpqX+b9THORw7XllZiSqKcmufTQSTOMkwTJfjOIAFjFe/zjBMm+M4AHNMrgB0cI7j8Kqqwpb/gKIo46qqDvm+36RpepkQco6iqNcOHjxYuVm1HAPAcaPOrMHrDirwA1KBL3/5y2mO4/bqun5E07S7CSFHYrHYkCRJSYyMot3QN/i6xgqErZTQlROHigU7FFhC44BFWdd1mIEptVptbXV1dclxnO8eOXLkn/7kT/6k3Kd+r7vOAYDjW9/6VmRzc/NB13UfUFV1v2EY+2OxmBiNRiMAUNjCB5gNHF8oIg1BRzgWGwKT0AAMrAd0HLIsm7VaravrepHn+Us8z59Mp9PP/dEf/dHlm13DEQqFySuvSLZcHFs88/qOS88/d7fb7ByfEKXxHMuNiJ4viJ4ncBQhHBWQwHEIcVzCBRThfEJonyKQfwZeQAI3IAHHk4DjiEbTgUpTQd11upuW2VZZZlGJRS/w2czpvXffefLYRz9aIbOz2g9Cy+l6f4RDF99isRgrlUr3eZ53z/j4eBYPiqI2EQ5I0zSs8i/6vq8KggAhKBhGAcDDtm1MiI27rru92+3O6bq+Xdd1V1GUquu655LJ5HfHxsbW8/k8xLk3HaAbAI7rfUYNXm9QgR+gCuAC+MUvfjGHRNggCGDwdQvDMHsBNiKRiBSOvWJBRhslbENsFVbid1ist06roO3Qn1wxVVXVa7XaRqFQWGFZ9rv33Xff0z//8z+/kU6nb8iiA8DxjW98QyoWi4+5rvtBQgii53d4ngfxnZDJZEg2m73mIQKtBvYVx4BjxCM8vq3gA7oNMDcAG33nUaPZbHZs2y4kEokz8Xj89PDw8Gs/9VM/tTwyMoIL/k2r4ehPSHDaK8+m/I317cvnLuw9961v3eXL3SNHJ2dGphPpoW65TBmtJhWLiiQa4YlnWySwbSIENOEDmrCEJkzAkMDxCLF9CAeISzPExJg0x5MuQ2kdmlJKllld0rqbflR64cj73/ePD33mMwViGAp17BjGZN9Tjz7gEJaXlxMbGxsPB0Hw4OzsbHRqaioaBMFVQsgVmqYXCSFLhBCTEGIbhiHSNB3pe3LAcC9BUdRQp9PZq2ka0pqj5XJZcxzn9Vwu9+19+/YtF4tFde/evTBeu6keA8BxU70dg50ZVOCdrQAugH/5l385gtZDEAS3B0FwDP3keDwei0Qi0VBgiYV4q74h1G6EDEeYQwJBJRbkUHDZ7XatvhV4qVQqQVz54qOPPvrMhz/84TXLsjrX66IY6jbQ6261WklN03KyLL/P87x7DcOYcl13kuM4geM4Ee0TbNBuYAvFoCFoCjUcW9tGIasB5gbPRz0QXa+qatN13SVJkl5NJpNn8vn8hR/6oR/ayGQyaBm85QV1iwlUjzTaagd/PVtQwXPPsWTvXrH26neH9dWlA43V1YOF1147FnS683uyo0PjUixptlrE7nYIx9OE5WhC+R6hfZ8IPkWEgCK0RxHGpwhxfBI4AXEBOCiaWOwbgEPlWbPDMkZB7bYvNOtNTxSfv/UD7//aB//bf1sigiBTN+GCeKM/fdDMFAqFrOM4o51O54EgCO6dmJjg8/k8FwTBOZqmz7muC2C+Ehp6GYbB0zQNhgNAOBBFEZMsiUajcUDX9dtrtVpqY2MDxnvnxsbG/vHAgQOLyWQS+UVv+fy70cc/ABw3usKD1x9U4CauABa4P//zP88HQXCP7/t3OI5zlGGYnckk3L8ljOL1Ftew3bB1EQ4FpKGYEv9tK+Doax0s5Jy1Wq1yrVZbj8fjLz/yyCPP3X///Qg+q18vG3A4i05MTCQty8rUarUZZL/oun7AcZz99Xp9RJblkaGhIRFbaMceuqRu9d7Y2hYKR2bBfmACB19xTPj3aMmwLKthLNH3/SuCIGAs9szY2NjKoUOHKqlUSqco6i3fYV5rdfz7c+a6+isEwUmOyLlY8ZnnJ5uXF243KpVjyvLKbtKRt+W5SHKIYWOs4xDadYjtm8T1LSKwDBEYhvA+RXiPENrxCWX7feNyOHrRxKMYYjIsMViWKBzrdDnOXuy2lTPlsuJHxWfueviDX33sMz9xhcTj7fca4MB7WygU4HC73XGcnRRF3UEIuSWbzdLoqPi+/xpN068SQlYJIQXoMDRNQ1YiggUZgA1gDtwIEELi9Xr9oK7rd1ar1aG1tTXKNM2zo6Oj33zwwQfBlOD8u+kYtgHguIkXg8GuDSpwoyuAi+CXvvSlUd/373Qc53ZYmRNC9qRSqVgsFusBjlDfELIYoQtnCDj6boi96Q6wG30/jt7ijNHRZrNpVqvVZrFYrMfj8Rc+8pGP/MMHP/jBRVEUa28XcIStgUKhEFleXh62LGtUUZQZ0zRnarXadlmWZ1VVTcASGhMqyWQyJooiTMxYiEexhdMpAFY4VrRLwNDgePAAuwGzL3wFuwGR6ejoKEAHWkINCEY9z3sZd6e5XK6wffv2cjQaVXK5HEZ/vydQCMcj0Zu/cuUK32q1OF3XOdu2OSGVCgRRDAjRSdu0KI5EDCGf10/MzHinCCFHCcHO9Ragt8J8XAM05bJAWCvRfOnUdOPi2XuMSu14d2V5e9BsTwxRbCxJMVGR+IQnPrE8kzi+Rfge4KB7YIPDaIqFVorXAxzQcgBseDRLDJohGkOTLsu6MsvYS92Ofq5WVYNo5Jk7H374//zApz+9EFXVFnWDvVhu9Gfnrb5+6Obred6BIAgO8Dx/jGGYQ9lsNshms34QBDiHXnJdd1PTtDLsyz3P64FWiLfRUtF1nYEOiRAiNZvNg9Bclcvl3OLiImOa5ulsNvt/f/jDHwbgGGg43uobNHj+oAKDCtzYCmAB+sY3vjFsmuYtmqbd2mg0bnNdd186nY7HYrHeREcoGN1qjhX6cYQBZ2FrBWADi/MWV04TLZW1tTV9cXFRj8Vi3/7Upz71xGc+85kF0zQbbwdwhAv2+vp63DCM1PLy8qSiKHBtzFuWNXb58uWxYrE4BnMDmqYBMNKCIKRTqVQ0nU5HGIahQs0Gqhz6cQBwAFyEQGpLPH0PjEADMjc3FwwNDRmCILRgvCTL8knTNC+k0+nV6enpEsdxnbm5OaUvjP0PxXt9sCTIsiyWSqU4jKBM00ReRlSMxdxIJOJavkWblEdFOaE5snO6ziREJ0WyvkGI1yTEWyHEf/wtuEv2/ubSEuaCI0QIkuq5c9s6Fy6c0MuV482rS9NOrT6WIUwkTigxQhMiUD5xA4d4gUtYhhCOoQjn+IR1AhKYDvEtl8DjvAc46DcAh0bTRGFoItO026Zpe1WRjQvtpkZJ0WeOf+D9X/nwT37qUrTrNt+LgOPKlSsSXHw9z7tFEASAjvlcLucNDw8j1PAFmqa/a5pmW1GUjud5bZ7nW5lMJjx/kNQsmKYZEUUx0mg0wHDcUyqVhhcWFjhN006l0+m//+QnPwnAAS+O6y7IfrtXowHD8XYrOPj3gwr8AFcAi/azzz6bQeuh0WgcKRaL99i2fSgej6djsVgcbQeO43oL838EOMKx2PBr6DgaLtaWZRmmaerFYlFeWFjosCz77COPPPJ//dqv/drS4uKicuxNwsE3tRRwB0/Bs0AQBNDKFGjlXC5nPf/888GePXuEer0e63a7uXa7PdpqtSYwKui6bsK27Xin02E7nQ7jeZ7iuq4aBMGeIAh2J5PJdDweh+so8imYMII+BBwAUQAWIYNjWVZgWZan6zoobk+SJGdyctLM5XJyOp2uiqK4YRjGouu662gTRaPRpuM4suu6SjQa1aDngL8CknL7ugzmhRdekBRFkUzTTGGjaToF10nP8yTXdWPws8aki0sFlBe4lGEarbbcaURFScmO5LQIH2tl5+Ya7z9wwCZvUB54/r9jU7bUEzbaNKlWYUAiEMuSiGlmlIWL2+rnL9yrbW4e7aysjnuNZi7HCUKKYXk+wESKTygmIBQNsy+HEN8ljO0TxvEIZiDgyYGXpQjTa6lANKrSFOlSFJEZ2unQtFXQVfVSuymTWPS52x955IlHP/6phehIt0ntuLFuszfTxzJ8H5aWlgA4jjuOc8xxnIOEkH3T09M4nwAQXkFLxXXdmqqqDUJIOwiCdjqdBuBAoXuAA+eJ67qZcrl8UFXV20ulUmZxcREg+VQ2m/36Qw89dHVkZAQGHYMplZvpJBjsy6AC7/UK4EK4tLQUVxRl29ra2v6LFy8+oOv6rchPiUajqWg0Soui2AMcIehASyVcjENfjnCENJxOCcEJwzA6IttrtVp5ZWVlw3Xdb8/NzX39537u50pzc3P/7i4szJfoL8y4YLKqqsZt2xYVRUGWhMvzfAfR3MVicajb7Q6vrKxMy7I82el08vgZoEdVVX90dLQyMTFRMQyjUKlU1tfX1x8yDOMhURTHeZ7PDw0NRYaGhgRd1ymwMmByYHn+Zj8ORIHbto1IervdblsAEjzPt5PJZGV6enotn89XkslkW5Ik1QNaIegmWXoQBEoqlWrNzMy0M5lMN5vNosXCtttt4dSpU2OGYeTb7faYpml5iqJS2AghABsxx3Eo1LanEyReAHexTrfblWJSbWR0pBqJSgszoxMXHnroIZ2UCU3yvQj471XPnocDkWWYjwiE40RSrSaIqg61Ll7cvnn6zN1qqXRIWS/liCynJ+IJNieILGUZhHFswosc4XmGWIZGHFMjlOMT2vEIz3CEYzlCsRwhDEdcQvV2oksR0qUJkRnG7rCMuW7orctyq07FYv9820MPffPuT/zIYjb+ngQczMrKCkAm7PYPVKvVo4ZhHNq1a5cL8TRFUedpmn7d87w1hmGg4YBraC8fpQ84MB4LLw5orqbW19cP1Ov1Y+VyWSoUCqZlWadnZmb+4dFHH70ymFJ5r1/ZB8c/qMC7VIEtkw9bpx7wfW/DWB2mOk6fPr3r7NmzH9A07c5IJDIqimI2Go0yfXahx3BsdeOEhi0ckw1bK2hFAHREIhFfkiQvGo12JUnCWlmqVCprQRC8OjY29t25uTnE1WtHjx7FqooLKu7AufX1ddEwjEipVOptlmXFYEmOFE3HcVgwDY1GoxsEgTM3N5cEU9FutydkWc7X6/VUt9uNBEFQZ1m2Oj4+vnL8+HEo/suTk5OVz3/+8yc0TTuhKMpe27b3JBKJOMSxvu/3YurDsdi+QDZwXTdwHCewbdsGU4NsGFmWIRSt8jy/lkwm1+F5sG3bNnl4eJgGY4KcC4qiWJZlA0EQHFEU4aUAhkXBa2DE0bIsybbtcfgpYPFwXXeU47gEz/PxIAiiSA21bZtyLAe9igB2ZIqmGrIs6wzF1AVRqAauf8WS5QuJRKL84IMPNg7ccQcWJps8T3xSJwF5vHeygdHgSTQakTc341q1leq2mslOvZZwNTXJ6EbGbzYn3Gptn9tqbreqtRSr6LHhaJTL8gLLw/Y98IjAM4RjaWIbWm+jvYAwnk84jic8xxGfZkhAMQRvpB0EPcAhUwHpMLTVBuDQ1fbFdrMZRCLP3/mBh//+w5/96cWY/d6aUgnbf41GI9JqtWY1TduxsLBwV7fbvW3v3r1kfn4egB4gY43juCWe55eCINCCIABI9Xie9xzHibiuKxmGMQ6NUqlU2l6tVuc6nU7Qbrebvu+fnpiYePaBBx5YHkypvEsX28GfHVTgvV6BLeLE3h1zvx5vUOxvbLyu69KTTz657fTp048YhnG3IAgTgiCMCILA5tTyXwAAIABJREFU8zzPhmFtIeB4sw34VoYDoCOVStnZbNZKp9ONTCZTdxyn0ul0YGy0BJFlPB7fGB8frxw/fhw6B6xV6EEjrRbjfqn19fXhcrk8aVlWjqKoOMKrENHd97/A3aA3PT3NpFIpQVXVjKIoic3NTabVatkTExNnDx069LogCCvDw8OrLMu6o6OjzmuvvTanKMqOZ5999u6NjY17aZpOIxArFotRGJPFMYatICR12rYNe3ZX13WADQAGtEna0Wh0ZW5u7vXZ2dllgJmhoSEvEolkGYYZ8jwvBfAAR9NoNIqJBAqJn57nGZZl4bVipmkmDMMYsSxrBBk2DMOkJUnC8xFPjhFIznVc4jg2xVCUzxASyN2u1Wm1TcvQkd3SMU1zU++qG1JUOnvnXbe/+sjDDzdIImGTIvGISXzCEorEGhzx/SjR3FSnXB2pVUsz7XJlrF4qZtVGI+3I3SSl66mIbQ3xlpkOZEVidSOSohg+QbNcSuBIguMIQ/mEDryeD4fvWIQN4ET1hmdJbzzY94nj+cSA7XsPcAREpgjp0MRq0ZS5rHTVC42G4grcP93y4Ikv/sof//dFknldp6j3TojbltYW3263c9Vqdfz5559/SJbl+/fu3Svs2rULeUZdnudlQRAWM5nMFc/zNNd1EUPfszzHueV5HtqHY7Isj4PhKxaLaZyToihi5BwtlRfuu+++jYFo9L1+1R8c/6AC73AFkNlQKBQ413URZMYnk0nKdV3oECgkvzqOA/0CMzQ0BIDgvfTSS7kLFy7cr6rqHYZhwChrCosmQAeYELQ7MBJK0zQVtky2uHFC5wCxqKdpmh+JRHRso6OjpR07dqyxLNuEGC4IAkx11GiabjAM04jFYt2RkRFcVEVVVeGdkQPboqrqGDIjEFjFMEwUpl2apsFpEeODPsuyfjqd9pH82mq1Ijg+VVUtx3E6s7Oz33n88cdf5Hl+w/f9zUgkIoD5qFarE67rTnzzm988trKycgxABSAnmUz6mUzGxbGAncHr0zSNO0qnz27IhmE0bdtu2LZdS6VS63fffffio48+WgJ702q1qM3NzWEsBoSQIZ7ns/F4PCsIwhBFUQnoMjC9YxgGA8bGcZwYYsgJISlBECRRFFFkjud5DuOPmFoJfL9nHY6iU54XqIrqqp2O0wM/imLoutHUVKXBMdyZkZHhl2emxgt7DxxobJ/cYypdJaBdi3UsQ9A0JeXpxnC7XJmolkrblXZrwpDltKl0k56iicQwRMF1ONGxeUY3Rc6yRckPIpJPiUMRkUqKPM0SnzCBRyjXIcRzemADW/joAQ7fIxY8OCAWJQHpgGhxbavi2EbVcxol1636gvDMgTtvf+J//t0/LJCbVGNwIz+iYbtQURSMtA59+9vf/oBpmveDqZuenkaooM8wDM5thB2WaJpGOxKfDbTKHMMwemPfzWYTrF6mUqlwpVIJ7c61ycnJ80NDQ+dTqdT548eP1wai0Rv5Tg5ee1CBQQX+TQWwThWLRdD3YAcgrET0NR5YSKEPQHuCwdrKMAzYiKZhGGhpHK9UKkcvX758uNVq7U4kEiISY/splmgVAHT0AAc2gIx+yJmv63pgGIaFhb/b7artdlubnJy8etddd13MZDIwIrJFUbSSySSit51ut+tKkmTs2LFDsW071mq1xtvt9ni324Xwc5Sm6RzLsmAM4BAK7UNP1yCKYsBxHBwXey2PjY0N5Lb4yWSym0qlqhMTE08/+uijz0cikTohpIULNU3TyQsXLsy22+1t8OXoaz9gmJTgOM6KxWI6RKGdTgfHBp2ITdM0hHeYRKlLklRkGGazXC5XaJpuve9971Nvu+02sBZOf2Qx2m63ETWeNQxjVNf1KZZlJxOJxATHcSPNZhM6GQm0ONiaRCIBi/WIJElMJBLpvQ94z97AFx7F0DRhKLrn7BnYbmDqemDpRmBomqdjU5Vut6t0fM9dYTn2cjadvnDb7XedP3z8kGy1VFrXNMFRdKnbrOe6HWWyWixOFhYXp7Vud1hg6Cjj+0JgWTRyUohp+IxlEd52RMH1xKgXxKI+kRI8xyVYlhUZiog08lM8QgduL0eF7ifq9gzgQpGBKJAgIpKO75GW75CiqpgFuaP5yfiSNLvtQjSXfXHu0IHv3P8Lv1ImTzxhUx/72E0naryRl5E+ywGkJhYKhcTKysp9tm3fOzw8PJxOpwFYRd/3EdIG4GxGIhFsFj6zmDjpdDpgR8RqtcrXajWuVqv1snwEQbhw+PDhlw4dOoRR88rOnTvD6ajBlMqNfEMHrz2owHu5AuEFbWlpiUsmk5zv+1FMa1iWBeDBAmgIgtAzA+p0OmA+OERfQ4g5MjJSh2CyWq3uLRQKe1966SWI2nYifwQPXAiDIBAwXgojIoCO0LMCUxy6roPZwAYrc6Pb7VaazebmxMTE1fvuu+9yPp+HngHJs3w8Huf7vegYJkMSiQTo4jhYDdM0R9FqAAPAcVyc53mMr0L0CA8CaEYANkLX08A0zaBUKnnNZhOvL0ej0Vomk/nujh07Xs5kMutHjhwpbWxsQEya39zcnIS4FD4XlmVxGxsbdKFQwPCLin8ry7JTLpdxh+nF43EP4IhlWTOZTDZ37dpVnpqaquP797///bCcvuaB0b9zZZaWliLNZjNRrVZz9Xp9mqKo2VgstoeiKPTZRw3DAOMhMAzDp1IpNpFIoB49i/VwzDj8CrDB0jTxTIv4pkUcyyKuZRNT14lh6ETtds2OLGumaVQt2y4mM6mLR44fObNz20zDtyiXchzGc+yI0elmtHZnrLi6NrZ46XJe73aT8WiUiQp8IFC0zQWB6eiaFhiGKwZ+TLDdhK/qw7TlDEk0FY2xtChxDCNhsNh3KRZJwb1wj/8vVTcEHFREJHQ0QhTiB53A9zeVrlGQW1pkZOT87nvu/pfc9plTmempM9sO314n+RcsinpvAY43FMABWphirVYDy3HIcZwD8Xh8BJqpbreL2PlRVVVZXddZfFYjkQjcQkG6+e12O2i1WsgocjqdDkTM1Xa7jRyfC7fddtupD3zgA9BFQWiKFmUPpNxs18PBWOzN9o4M9mdQgf/BCqCFsrS0hFFPiWXZRBAEuJsGO+ByHKdidAIXsX4WCNoTYC7iLMtyuVwOYkhubW1tbnNzc/uFCxemK5XKGPQdcFPudDox3KH7vs+jvRGNRqlIJEJ7nhfgYogAKU3TcBHsAY5YLHZ+cnISIra1gwcPbuZyOTwXd/hZmHMJgjDGcdy47/tJeE9glNXzPLQZEgzDxFiWhdcAGJXeOGzomQGdBXwxwHRgRBZiT1mWg06nAzEpRJ2dVCq1MDo6enl0dPSVj3/842dOnjy5o91u7+h0OmlN01KdTseXZdlzXbfu+341Eom0U6lUB3kU586d09PpNDU5CSd0Dq0Vh+d5fXJyUsWoYSwWs0+cONG7Mw8Nt0Kgd+rUqV6qJ9omYDkURQGjcotpmoc8z9sWBMG4KIo8TMfi8TgtSVIPtAFA9V/v2lfk6FJBQHzL7oEOz7Z7m2WZxLRMonS7XrvT8oCSOnKnmR7KrB08cGApPzxSpbygzTLEEglDTFWP6k05vVFYzVy9dDmtdhUxFYu5mWTKzOdynXQy1aICv+rbpimYVs7qtPLrV5Z3dBuNbRFCJSI0SSR4VoixrEA7Fk27DiWwLOEZltDIz8Fkiu8Rz/MRT08ogScmw7gGQ7sNxzKqhqYlxsbOHHnogRfyu/a8Hp3KXxb3TDQJee+lxYZaKlmWIQ5OKoqS830/h6BEhmFyq6ure5vN5t5WqyV1Oh0AbZwbOMc96H9kWbahUfJ9v0vTtMxx3EI0Gj0Ti8VWdu3aVXr44YfBbOCGojfV8lYM4f4HLzlv+Z8NAMdbLtngHwwqcHNVIFzwisWigGkOmqYlQRCw6EHwiYXRiEQiHUmSMMmAC1JQLpeh4RA8z8MCD4AilMvl1Orq6kyj0UDLAaOisEsGs8A1Go0kBJ1oCWCLxWIsJlggrsTdlGmalq7rlqIoBkDH+Pj46x/96EfPzM/P1w8fPox4er7RaEjlcjmvKAraDTsYhtljWRa8M4YpikoKgvCGYIQH6cJhOqYnSgTIwFccCx6wT4cwNRR59o25/FKpBIpZ5ziuDP3G6Ojoq7fffvvpVqs15TjORLfbxbHguNROpwMqej2bzRZmZmY6R44c6cbjcT2bzeqXLl1icrlc74/BlAnHh7p9P3eM/TFjPpFIpADalpeX70IwHkVR8wzDbItGo3w0GuXgVgp2Y+uocSjE7Y3lolXh+cS37R7oCHyvt+m9KSCNdNUu6XZl0uq0jUaroWVSqdqe3btK6USqRHt+kSWULFKMhfh4TzPZaqnMX124HNHkLp2Mxa3h4aw2Nzsnz85sa8VzQzUxGTX0xdXc5sLV/JmXX95VLhbnfMOYJJ47NhQRxKTAiZRtccSxuQjH01EwXBRNGJqmXNsJLIzwos3Fcb4voDEjuBpFjI7vGrHc8PnZY0dfGZqZPh+bmF7ITk/XSberkvl5aBNCEfPN9aF6i3vzpgyc8F+DzQinwcipU6dIMpmk8/l8Gt4rcLyFSBiiYd/3M+fPnz+AfJRmsxnrdDrIS+mJutG2w81Ct9vtAmAyDNOMRCLNdDp95dZbb339lltuqSYSCTAbN309B4DjLZ5Yg6cPKnCzVSCk9DGpYZpmBpR9f3EG+QB2A71gDcr1/uLZo1qLxSITi8WEarWKCyDG7GZOnz49Va1W4cR5fmpqaqnRaDjVajWASycYCEyzOI4DUIPxT7EfMOXQNA1xW290FJH02Wy2euLEicrU1JQej8fNRCLBoPeMtoJt26PlcvmAoii3apq20zCMSUmSUiMjIzyADAStYDTC1gmABVoN4ddwFDc0G+sbd4HlAO3s1Ov1VqvVasIjY35+voiLNkVRNNwbu91uhxBS4TgOWoySKIql6elp88CBA06z2fSOHj0amnPhYt9jwd+qhTiYpnK5LFy+fDlfq9XuhmW87/uHCCG7ev0pURRCwLF11Dg8r3pAynEIJlV81yGB6xKaoQnN0kTuyqTZaRFV14hh6vjZbXfadlyKdqYnJutRQVzzTWuRuH6No4gSYSNKRkoolONY9WKZaIriidGYmU7HrMmJCRuptkw8rqck2lU2GlJnbTNx/vTJ8cJaYWZlefGoKsv78skYn41GhcA2JeLYksQLbJTjOY7qiUcpU9MDS9N9QjMezXEuF4t5QiLhuzxv2wxjBdHIKptKX4rnRs5tv+XY2Z3Hj5cIy3ZIPo/z8bpmxLwbn80t2ozwz4cgA74Z0B71WLpUKoX2CEZYEUWPlmGP2ALb4bpuamlpaVur1dqm67pomqaANqht22Ai4f2C8dgyTdPFvp1+Kx6PN/ft29c4fPhw77N9Mxp9vfn9GACOd+MMHfzNQQWuYwWQQInWR6vV6i3mPM8zff2B5fu+IYoiLlbYQs+L0EgIn392ZWUl12g0jpZKpflXXnllvFwuk8nJyad/4Rd+4RVCiJLNZs2rV68mu91uYm1tDZbKEVVVRU3TwKi4aDvkcjkT7pvpdFrH1EkQBKbv++bc3FxI8VJoOUQiEegy0i+++OLRWq32PvSwgyDYDkZgeHi412rYaqcemnCFCa4QKYaeH2irYMPPAB/QeMDwq1ar6e12Wx0bG2tNTk62XNdtOY7Tsixr3bbtNVEUi1NTUxu2bTdFUWx+7DqLF8MRyK9+9asjnuedcF33boqiDlMUBcCBVpEQajfePGYcnhYOjs2yie97hAQ+CaiAoPvf1VTSUWWiaipRDY10FTnodmSf51g5KcWaUZ6/EmX4MxxNr3smRnjF1rbJ6dbU6JQmRSiXoyKOMDJixyIRlxCZkGTcJ40aRmICokXZWrUqrC9eTC2cO59/+blvH2s3WgdHU3FpSIpKrqFlPMtMCxQd4ygmxgYBhRHZwHKswLZMgRN0QYjokWTSjyRTxGUYyoAZqSDW6Vh8I5rNXp4+sO/1kZmZ9XRyoho7PKeSU8QlR3sMUm/xBbsEs7mtHw/4oczNzeE54Xl7rZ11HT9G/+lLbXELZSH2XV9fhykdxrlhHsf3BdjQSSH7JEilUtTw8HDvdfG7RqNBGYbBwulWkiSMY0M7pDebzZSqqklZluE+i/Yi9Fespml4bWitkKmixWKxyq5du4po/w0NDWFMG2JvgJiQgbvp2aIB4PhPT7PBEwYVuLkrsLq6KiIbRNO04SAIoI2AIBHqds33fQXW3tFoNBSThXftuHjj88+dPXt2XFXVu0Dnnj17NlupVNxt27Y9+8lPfvIV3/cbU1NTMoSoYCjq9TrT7XaZWq2GOy9oFnwIObPZrAfHRAguZ2Zm3JmZmbAV0eslh3eBhUIBPhORJ5988rgsyw9HIpGjiURiJ8/zmX4bhcZiHOa3bA2MC8FHCDTCr/1x3DDNFaJS7IfDcVyD47g6hHXlcnlDkqTLY2Njl2iargwPD8MXxPz0pz+NO8PreqEOj/WP//iPxxzHeZiiqBOCIMwLggARKaZ+0DO6pt0AoxEGyYUBcpaJ6Z++NpUiRDM0ouoq8WhCAoYibblDGs0GkeVOoHS7xDaNtm2aVUkUT83v2P3t3RNTV/Wu1vRpX5mOj5iZsTEnGY/7rmH41tCQPzMz84ag8NIlpNMF5OjRgFy6RBdlmWmvroorldXY1dOvTymKNskF7qjv2nm108ybipI3uvqoZRijjEcgS6RTUbE+FJPquaFsbSI/XhejUsCIEabcbifKzWY6lskZo9u3d6TMUIlPxtcjmdTa+PR0Ib9tX5MwpkHeWDSDarXK9v1WOIxeE4KMMgO1AajVYWnfZ5vecY3C1rYlJr8geoamCZ4xnU4n5zgOWAoAcIBq2N/biURCR2owx3EGzkmMstq2jcgATCehrbaWzWaLy8vLaYAOQgjGWbGhbYjPJlqeEHybhmFosMnfsWOHlsvl7Fwu55w6dco/evRoWIubTiD6H101B4Dj5l5LBns3qMB/WoHNzc1oPB6PNRqNMcuypiRJYjOZjMnzPO6COjRNd6Dh6LdUrjH3/R6xuLCwMNVoNN7XaDQOX7p0KVGr1cypqannHnnkkX+habq8a9cu5Dpcl0efjeF+//d//1ZVVT+YyWSOj4yM7OI4DkYYDMZuEf2OBRkLcej+udVoDABja4ZLaKcOLQfaK8lkEkmumJhBJkWl2+0ulMvly5lM5uKJEycugIq+5ZZbWtcbaFwrbBD0KPU/+IM/GFcU5UM0Tb8vmUzukCQJ742ISR0cH0BV+ADgCDUr+D2OsWdtThFC0RTpdDuk1WkRVuSJKEVJu9MmlWqVtNstIncAOuSW3GmVBI5/4e47b//6J3/kE5c5LtEG8/RWRIRbJ50kWY435VryxW/903i1VBxvlkt5tS2Ptmv1Ma0tj1EAHB6hRoYy1enx4erM1Ez10P6DFUaIUAFFMZcXF3NLhfXR3MQEN7f3QBBJJc1A4DQ2FivF05kVIZ2oa76vdk3TkWs1omqOwEZZCWPQPA/DVYrCwmtZGvxHFEVRepHr0AqnUinjxIkTZqFQcO+778YZiIXtytdff53vdrvwekkyDJPVdX0IgYGe52XhGhsEASaQRJi29e33TZqmuyzLykEQIMfHCYIAo97ZVCpFx+NxCJIXCCGL8JeBVorjuOUdO3Ys5/P5kBUUFEUB4ACT0XMcvVHn7HX5cH8fLzIAHN9HkQZPGVTgZq4A7LBhYLW2tjYNy+REIsGNjo5qkiR1YYSFlkI8HocnBUSj4d18j91A8vXa2tpMtVp9H8b0Ll++HIPwMp/Pf/uOO+54WdO00gMPPFC9XseP0VpCSOQLX/jCrdVq9dFsNnskn8/vEEUxjbtDURRxMe4txmiVAHTge3wNgUao58A+4XsAjjA6Hv8Gz0c/u1qtwjejKEnSK+Pj469KklQ4ePBgIRKJKPPz84iWv67MxpsBx2/8xm9MmKb5IUEQ7h8ZGZlNJpMTDMNEYG0RMhrY1/7+9sBVj37qO57iWHoMD8LQlG4PdLA8R0SMnqoqabVbpF6rBdg0XavZprHOsOxze3fv+rtf+J/+lyuVSsWcn58He/CWWhA90PHEE3Qhl+Ncw+BfOv1ivNuux9WmHDdULaE0WzG1rcQIYmM8QkayaWNifEwfG8uru2d3qRTL0j7DsEuFYqbUqOQSo6ND6ZF8NpbJJKR0KuZTtKpaVsUnpE3zvKLoql8ql+F2K3iERFia5TlOYILAg8iXNnTDs1xL9zxP53keLUIZibz33HNPRdO07q5du8DevaVj/H7PZ5yviqLE1tbWUpubm1mEBLbb7UnTNJGwDJfYjCiKQ4IgJGAwh7GqnnDKdTG1pcPLHt40mDSJRqO9BOZsNuvihkBRlEKr1VpNpVLLO3fuhGttA8687Xbb7Qf9YWybBVv4uc99zvv1X//1m3Ly5PutZe89eitPHjx3UIFBBW6+CoSAY3V1dVaW5fl0Oi1OTk4a0WgUGR6IuQZDUcHP/btdHARm/TGdkq3Vats3Nzfvqtfr8wsLCxCRwv3z2QMHDrxM0/TG9QQcYGOQYfKnf/qnt1QqlQ+kUqnDuVxuuyRJiI4HHY1x0WuAo7ejfcCB6RSAjq0PAA4wG9i2aDt6viBra2ul5eXl9ampqWd/8id/8lkIRaempqqdTsfesWPHv32h6/i2hizBb/3Wb4Hh+KAoiveNjo5uj8fjUxRFSWgpwXsDjEYIPEKNSvg1tJIPwZVu6ETT1d5UC8vzPZAFAWm9Vvcr1Yqn60bVdewCwzDfnh7PP/H5z/+vi9fDbXKLLX5v5LcXAKeqNDFNhkhSQFSV9L7i4TgeiUZd0mVoYmrMleJKsi63MoZnTrmeNytJ8ZlIPDZj2DbdlmXF9QOV5XndNE2q0+0Kpm0KnucLDM2wDMsxgecxpm1SjmX5tutafuAjdVfhOK6ZSCSWYFsPMzaWZesQ/aKV1xehvu32QshsQLtk2zZ8VcaazeaUqqpTmqZNmaY54jgOUn4TkiTFYEsP5grOemDfDMPwFUVxVFWFQyjM9pCtA98VGuxMKpVSTdMsWJa1kkqlXv7EJz7xMhgc5OVMTExg2qTnl/Nf7TEAHP/V3tHB8bznKgCfDPST19fXZ3Vd35tOp1P5fB4XN4g3O0EQ1FiWRY6J3J8qgSgvCldMx3FmW63WzlKptKdcLo9fvXoVI7ON0dHRZx588MEXLcvavOeee8COXJdHrVaLwfXzqaeeOl6r1e5nGOaQIAhzkiRlMKEiCAImVK7ldKD1EI7Dhm0GtE3CSZVQxxH+DODR9+Rw1tbWaqurq5vT09Pf/MIXvvAkIaQB8DU/Pw9q+oa6XGLB+qM/+iOIRt9HCLmLZdn9PM/viEQicFKLbgUcAFRh+m7IcoTjsmEYHrwuwikdfK90FdLudKDh8GS566iqUuvK8jrNMP+8b37f137xF3/xaiaT6bUg3u4b1198sVbQZGmJJixL9TY8NjYIyeffAByuG5C5OZ9cIhThCbXQejVmm2ai0mxuM3R9t+uT+X/lTvYappXoqgrtB4HP84JLMwzcXdn+0AuLiSJCUTAzpTAK7HqeZzu2A/Gk7/tI5O0YhlEyDGMdo6Gzs7Mr+XxenpqaUiCS3rZtG9pIb+sBXRRGywuFQl5VVUyPzMJXBdb4hJBhmqYBNmIcx0V4nhd6c9wM0xtj7Z+TcN31LcsC29FzxIXxHr6HRAM+Gtls9sK2bdvOx2Kx00ePHj1jWZZ69uxZ9cSJE5jcedug6W0V4Ab94wHguEGFHbzsoALvVAWCIMCEiliv12dM09wTj8fzqVQqHY1G4Zqpgqp1XRdtERnZIGhdIBAN8ei2be9qt9uzpVIpXyqV4pcvX7aKxWJ5ZmbmWx/5yEdedByneuuttzav17HU6/W44zjpF1544Wij0bjP87yDhJAd0Wg0k0qlOAAO/C1oNgA0QsCBhfjNIAPgImyz4CLft1gPIHqtVCp2oVBoLS8v1yYnJ//mySef/FuEr23btg1alhv+ADPwF3/xFxh/vM00zVu73e4tvu/vy2QyiXg8Dp+U3vGFLZVrDqMM829SeWHSpihK73ehtgPH3e12AawgLrRhJa9pWrnT6RRYln3x8OHDT332s59dTKVSaBv1WirvxgOLNsuy0SsXLmzXNG2+1WofVQ39uG07eeTJMDTDCWKvDjRaaTzPA3ggqAfgChKOwMf/PB/hd67jOvCjACMC2/yGoijleDx+fnh4GGLg0uHDh8sA2LOzs9232y5bXl5GbsnwxsbGXKvV2qvr+k7TNGcpisIUGDxj8B72gAbM6QA2AAhDli08V0MgiZ9VVQ263a6n6zpM+LCfp2+77bYzkiSd3r59+xn8PpfLgYX8L/sYAI7/sm/t4MDeKxWA7wM6D2tra2O6rm/3fR+ultOxWCw+PDzcG5GFO6HjOIbjOBZyVFzXTTqOg/Cy4VarlSkWi2BImAsXLqgbGxvF7du3P/3Lv/zLL6mq2oRx1/WqJRgOAI6nnnoKY7jvY1n2YDQa7TEcsDyXJKk3FhsafgFoYLENNRxhmmvYesCFHAtwyATgoo6WSaPRsK9evapeuXKl/a95Jv/H66+//t9brZZ1I1spb67R1772tZRhGAcVRTmClpXruodHRkYy6XQ6GR5XCKjCqZVQHBseUwhEepklvt87TrSWQt1Ku93WG41G1/O8FUmSLkqS9C8TExP//PGPf7w4MzMDcPmu3SlDIFwul/n19fWZwHJ3X11avK1cKd9LKGpSFMUEjK/6wAujpD3fFeANvPcAHX7g94Szvu8jN6dn7913tIXJnKwoSgttCcMwkAp84eDBg5c5jtt88MEHK2/HaRNg5+mnn87Dmr5are5rt9tHPM/bzjBMHiPdSPaFXkMURVj89zBS30/jGgsVnp8hGwcwDJDY7XbRjXhjAAAgAElEQVTRaumlD4+Pj1/euXPnJVEUn3vooYeex0gORVHQWf2XfQwAx3/Zt3ZwYO+VCoSagWq1mlVVdbLZbO5UVXU+lUqNTUxMJKPRKMYhwEyjn4wQVAjbEohK73Q6YEaQK+Kvr6+bV65cqW9sbBR27tz5/O/93u+dFEWx289nuC7lrFQqCJFLfOlLXzpSLBbvj0QiBzHBAXtnmJDB3wAaDiw6ABNYaPHAVyw+uIBjUcYjFFdi8cUi3GcDAjiddjodY3FxUbty5UqLpun/rdPp/O/4N2/3zvetFOHrX/96nKKoHbVabf/CwgKCum4ZHx8fzmazEMj2FqkQcKDFgi1sqYDVwBaOyYYMzpaJnB5NX6/XlY2NjRbP8xd37979Sj6fPxmJRE7/7M/+bP2dPNb/qC79Vgy9fGl5xqf8XS+//OJdy6srDwqCMJ3JZJKxWIzDMW9lesDiML2NuSYIxnsPYIIHFm1VVeFsi0VbrdVqdWT2DA0NvTozM3NKFMWl+++/f2ViYgKtJLjDviVhcLjPX/va12bBvrVarSOyLB+jaXo6EolkotGohP2Gyy72PbSlx7kY6m7C83OrXwyAIvZdURSwHGCljGQyuZpOp5clSfp/3v/+9//DyMgIDLzQBntL+/xWzsl3+7kDwPFuvwODvz+owHWoAEBHoVBAxHVufX19Z6fT2c8wDFiOXBRXSUnqzWBCwOa6LlZsmHfBzpzd3NwM1tbWdFy8CSEXGYa5ODExcemXfumXVuF9cD1p+SAIuHq9Lnzxi1880Gq1TvA8fyQaje6RJGkUpmD9mPZrrEY4GrvVbTT8fksbpXfH3wcduIPsWUC32+1So9FYI4T83blz5/7+nQYcJ0+eRHje1PLy8u7Tp0/fbxjGbblcbiSdTufwfgAIhk6j4WIV+o6EjEZIzYdeIyFFbxgGMnHccrmsFAqFjiAIJ++6665njhw5co4QsvT444+/7bbC2z0tQ+bt3Llzc5ZuHTh37uwda2uFe6VYbHIsn48lksleeF04pYNa9AAW90a+jB8EvfcUxxwCDlmWe60J27Zd2OnXarVus9lsBkGwQFHUpeHh4VM/8RM/cRYCaQgz36qI9OLFi/z8/Lzwla98ZV+3273TsqyDnuftFUVxVJKkRDQa7TEbWxiZa0AjZK3C4wnZjZCtAujAZlmWB+CvKEpRluX14eHhf/roRz/6LVEU0f7DZ/CmDF57u+dD7/N3PV5k8BqDCgwq8O5XABMgCG27cOHCdgAOx3G2eZ43jjuzVCoVReoqkl0BOHzf5xRFodfX1xHvbq2vr6Mnvjo/P//ypz/96XO2bdduv/329vW+2wrZmN/93d/d4zjOHQzDHKUo6lAkEoG9Ocy/YJneu9MPF2NUNmw1hGxH6Czav4CHrQZMp7idTqeFHj9iuyORyIV/9cH45y9/+cvfvd7H8p+944uLiwi5G37ppZe2v/TSS/crinJ7Mpkcj8Vio9lsNpJKpd64bYdBSt93Y2urBYsuFlxsoV6lD0wCVVVtWZaNcrksr62ttSORyEuPPfbYkx/72Mcux2KxKqaU/rP9u9H/HeASDrjf+c535nVVPba8tHJbubx5ezKdGp2cmIym0ikmIr4BOAISEIpQPQt3lmEJx/O9lgreXyzcoS9LH3D02C/TNP1Wq2XCVVZRlA1VVQtTU1PP//iP//iLhJD63Nxcb/Hub1sPF+veVhYhXAepRqMBA5DEk08+ebRer99PUdQ+nue3SZI0lEgk0EphQ23RVm8YvHgodg5N60KwiGMIAwdD/xiISSFqXl5eRgrxcx/60Ieeo2l6ZWRkZGVmZgZTKjdU1Hyj3/vv9foDwPFuVX7wdwcVuM4VwAW+0WiIV69eHdZ1fVJV1RloOkzTzMOkCKwG7hRhsKUoCjIeqGq1ijutJk3TVyKRyNVdu3Ytf+hDHyo6jtM9ePAgKN7r+ggBx1//9V9PBEGwu1KpHGu323fE4/EduVwOKbKS58FPk/SSVEN3UXwNjbLAbOACjhYKLubol0P931+EzXK53KxUKtVcLvfikSNHXqIo6vLv/M7vwGTpHX2cPHkSfiiJU6dOjZ85c+YuRVFucV13jhAyk81mE8lkMtYHV/0OS6/l82+2a1MqfUt3Xdd9TdOQdgv7dsW27c0gCNbj8fgrd95557c//vGPF2RZVvbu3Qsb+3f1sbGxEZmYmIj+1V/91dFms3mPYztHPN/bn4jHh3K5nBCLxWlB4Hvggu/pNyBFQg3C/3vDZyXc+sLLayAM4BmWF9Al4f2u1+vFycnJfz5x4sSLPM8X7rzzTrBb4QNaFmw9vVNoB943vwt/x25sbGQsy8rBen9jY+NejuPQ7svH43GIfZH0C91GDwBtPT/DPxK+f/gZQClkOUI2Ljx3McFSq9U6lUqllU6nX5udnX2V47jXjh8//ho8ON5N7c2NPGkGgONGVnfw2oMKvIMVCLMecJdmWVZyYWFhslqt7trY2JgoFAq5IAgkxMTjootWSr1eD1qtlu667ub+/ftPfupTn7qSyWS6+/bt69mgX89WSliGLRbRqW63Owrx6PLy8n2JRGL/5OTklCiKELP2RiNZlsXUQm/BCR1H8ToAG/3clB7g6E0zQBXb7Wq4211fX6+tra0Vt23b9q3f/M3ffMb3/fp999133dxSv9+3FHqAcrksnj9/fmh5efloq9U6XKlUDhiGsSeTyeCOOd0Pluvlb4RtA7z+1paK53mwhu/VoNFoYAIHLI7c6XTasVhscdu2bb1Wwp49e177sR/7MUwjvati0S3vdazZbCa/9KUv3VGpVN4fjUb3JxKJOSzeiUSCFUWxp2HBcYetlWujv33tTggyQ4YnBGBgOvB9NBoF++Wtr6+3SqVSdXR09KX9+/f/iyiKl/bv378A59p0Ok17ngcjOLQqwDphugR6Jgxtsel0moWFOBKT2+32iKZpE2fPnj20srJymyAIU0NDQ+lEIoGE5J4x3VbAAVYDj1DDsTVkMMz9CbUcWy34NU0LZFnWZFlWOY6DcPQiy7L/dMcdd/zTiRMnfuAdRb/XZ2QAOL7fq8fgeYMK3OQV2BKRDaZDuHDhQrJer2er1WqqUqkkgyCIZDIZxvd9ptVq0Vi8NjY2FFVVW7t37y5/+tOfhqGSfeDAAdwd37A+MvazXq9L3W4X0yrzGxsbt1MUdUAQhB0sy47AHAtxtxCQAnRsNcMKg9rCO0bTNANN0zywG0iDxVSN4zhXLMu6PDQ09C+/9Eu/9Cpi548dO/aOq/9xnKdOnWLhkbK5uTmjquqOarV6m23bRyORyDjLsnnYZRuGgWmNIBKJ9JJpsXj16XgkjAbpdBq/83zf91ZXV60rV66YjuPUeJ7fTKVSF2dnZ88MDQ1dBR0P7cbNYoHdbDYTtm1n/uZv/uYumLyl0+m92WwW7YkYDLAwBhsu3uFkUiiaDV1mQ4brzWxByG7h92hPbG5uqtVqtZNIJC7m8/mL6XR6Yc+ePVd7xXyj3eFLkuTZto2AFmw4rxDyA7YDrZ8IwzDwphnSNG2kVCpt29zc3CEIQnZoaCiG/JtoNEphnwGCQrFvT+TaH2XeOhYb7m84VRWKnsORZohHkZFimiYClpdlWV5kGObrn/nMZ76OxOJ3uv33Tl3aBoDjnar04O8MKvAOVyBU3KOPrihKpNVq8Y1GAwmUocIeAW/ygQMH3nFlPLxDOp1O9Mknn5ytVCoHERzXbrf3UxQ1Cc2JJElSMpnEQsz0QQYFkIGFeMuoKC7afqVSser1Oiyk66Zpbmaz2Vf37NlzEiLCP/zDP7zydkYkr8dbhkWtVColK5XK2MWLF08YhnGn53lzjuPMlMvlSL1eh8mUjw0LJI6vbxJFtm/fjqRU/Nq2LMu5dOmS+sorryiCIGzMzMzA8Ors0aNHTx45cqTUarXkm6GVEtZsbW0t7bpu9hvf+MbdlUrlkeHh4fnx8fFJiJg5jsPC3QMc4YIdeo0AZGxtpYSswVb2I2S5+n4k8F6xwdZJkrSRyWTWRkdHF2EXzjAM6CHUNmBZFrWNYoNlOUVRSHgF2GDh1ksIiWmalsLWbDaHGo1Gluf5WCaT6YHfULuB/Q2Zma2he+H+hXqcUMMRApFwhBv+Kd1uF/tieZ5nVqvV9fX19TWGYf72R3/0R//28ccfH7RUrscHb/AagwoMKvDOVSBsX4R9ayS9wmtDURTcOaMX7omiaB47duwdN4fCBEOhUODOnz8PH5CZtbW1PZVK5ZBlWbNBEAwjWwWBdIIgiFiwEdcNsavruhRaDJ6HG37fxi1irVZTsNjSNF3kOK6QSqVeO3z48GmGYSq/+qu/Wnu37xafe+459tChQ7H19fWRq1ev3mpZ1jGGYfb6vr/j6tWrAupg27ZjmuY1V1BoBTB6uXv3bjI/P48RWAP+DWgbLCwslBmGWZqYmFhIp9Mrhw8fXp2bm5NfeOEF62Mf+9hNIzbsA47cN7/5zXvL5fKj6XR69/Dw8Hjfx6LnvYF2yta2WTgiG/4uNHYLW0zh4t03ebs2Cg22TlEUe3JysjEzMwPB8EY0Gi0BaPT1FmjRof+B80n0PI+H5qk/SQNQi0h4rtvtiq1WKyrLclxRlAREzBiDjcViNNo32L9QTxSCDhxDqOfog8VrImCA5LC1ArYDP2PcGZM2mqbBsM2QZXmt0Wis8jz/95///Of/Pp/PoyX2th1i37krzff/lwYMx/dfq8EzBxUYVOA6VwC+HCzLpr7yla/suHz58uFut7tD1/VxhmFG4M0hCEKSpmlMc2CBQK8diwMmbeAngjyK3likLMu1VCq1gjvbbDZ76nOf+9z5d9ro63uVBotaq9WS6vX6UKFQOGDbNszODnmeN3/27Fn24sWLdK1WM6rVqtmLSKUoamxsjB8dHRX2799PDh48SMGFstVqKaZprhiGcVWSpEv79u27uHPnznoikcAI7E23QF28eDHDsuzwU089dW+lUvlgLBbbCW+YeDwOPQQWcAqLOB5YiLGQhw6svbHYfjBfmAIctlm2tieg40B7BXb2AGzz8/P6nj174ORZ13W9Ac0FtCIsy8J6nEfkO5gN13UBMMBswCEUU1s4p4J2u01XKhVW0zTBcRy0WXiMwcZiMSqRSPT2D6AHgGirhwqASGhQByYjFIeG3jHhODO+9ke4g0ajYTWbTQhJVkzThB/HN3/7t3/7Gwh2oyjqXRf9XuePeu/lBoDjRlR18JqDCgwq8H1VAHeZS0tLkaeffjq7trY2YRjGmO/7eV3Xp3Rd32FZVs8Gu99jB/BgMZ2AeA2CtFGartE0vchx3BJN0wVRFNeGh4fLn/3sZ6tzc3Ogpt/1O/7+XXTkzJkzQ6VS6YDrugc5jtsfBMHO9fV1o1gsqp1OZ71er29gdBkR59lsdjSRSOR37twZ2b59O+661VKpBEfRsxzHIfl2HbobmEVNTEzAK+VdcxT9Xm/05cuXhxiGGX7yySfv3dzcfCQWi+3KZDI4LvjCIKivx3CEwstQGBxOevSnj64JaAE0wGxgC9mCvhEa3GVdiEDHxsaa4+PjTd/3K7DzZxim51yKrJY+owHgKgBwYAv/O9hA/L1mswkjvEgQBDGe5+MIZYvH4wIEozCkCxmOsP3z5omVcJ/DdkrYAuxrTUL7fQhee4LtVqsF+/mr2ERR/Mdf+ZVfeep6e998Xx/Ed+hJA8DxDhV68GcGFRhU4HtXoC/eE65cuZJstVojTz/99M5XX331eLVanVNVNel5XgLR3rjjhP8Cgrx4nq9Fo9H1Xbt2vfrDP/zDpymK2njsscfK73YL5c1HiTvoarUaqVar6UKhcNA0zYP9lsossmocxylnMpmTBw4cOKOqagQTE4uLi3tlWd47PDyczmQyiEZXFxcXYTH/3f3793/rgx/8IPJtbopplP8/wBGNRkf+7u/+7p6NjQ0Ajp0h4EBQXzilstXWfaveIWQSQr8LLNpoRwBkhK2LkC1AO0XXdUTXb0YikRIhpETT9CZYiz4jBnYMbTkO7RTHcQA6ePztSCTiw58ceSjtdjuOyZpoNJru1z6WTqfhLnptf0ODsq0hgyG7sdXSfGsbCPseWtL3040BkgA0u4IgXAZjJYrisz/zMz/zzKClMrhSDiowqMCgAjewAn2BK7u0tCTKsiz9wz/8Q/a1116bkGW5l8wpCEIumUxOMAyT1XWdhbU1y7KXOI5bmJiYWHnggQfWVVWVP/WpT2FK46Z69I+NP3XqVLpcLh/2PA/tlN1BEEx6nrdKUdRyJBI5c+jQoXOGYQimafLFYnG3pmkI4puKRCJT1WpVW15elimK+u6hQ4eefuihh1p9wHHT2mCD4YhEIsNf/epX79kobjwSj8d3ZjJD+WQiAUEwRJg9/xGwBrAJxwK+1Q4cgCNkQEJG403eK6Efi1+v1zV01jCdMjo6usAwzBWKohahtsUCT1EURq0Z0zQpbCHbgYwWQRA8nueRVMwZhpHWdT3ned42hAomEomRbDabAtMBATPGbEPRaNhSCVkPMC/Y/3CyJjT7wskIIBLqTvq29XDE7XS73WYymTyTz+dPi6L46o/+6I++OjIyckNG0m+GD8WA4bgZ3oXBPgwqMKhArwKgtj/3uc9R8/Pz1OzsLESiiP9OdzqdiXK5fKDT6cw2Gg3JMAx1dHT0n3/kR37kjGmaypkzZ7THH38csd433QLcF++yZ86cSdXr9WOWZSEMbM7zvDzHcRdEUTxP0/TrDzzwwIVQ4Hvq1KmdhmHscl13r+d5+6Dx2NjYAMPxwu7du5957LHH2oQQOFLedMcbnsoh4Pjyl798d2Ft7eF4MrFrKJMZT6dS0VQy1Rt5BqjAgh3m54T6DCzOeEDjAUFmnxW45roaMgnQSED8DHv3YrFYHx0dfW3fvn2vCYJw6iMf+ciZcF8AFhDs6jiOe/HiRXd4eBiMBxeJRCCcdmzbxiSKUK1WhzVNG3/55ZcPLS0t3RGNRmdHRkZgRR/nOE6A8BT7g30GGAJQwj4CZABIYH/w+/Dnvk/MtdwfHFez2SStVgtBdNCZVEdGRnoGdZIkLTz22GMwqAPgGGg4BtfEQQUGFRhU4J2owBaDMIj3Eq1Wa3hzc3NWUZSxbrcbdV3XHhoaWti/f/8Ky7Kd3bt3h/4TN52WARoO6AJWV1dzjUbjuOu6h2zbnnRdNx2NRk9nMpkzgiBcPX78+FLfBZN9+eWXd1mWtRPCUoqiMMGjr6+vd3zf/+62bdue+cQnPgHwcVMbRC0uLiYkSUr92Z/92X3F8uaHEvE4DM/GYGoBHw6WAelAXRsxDROCcX5ttbcPfUmwmG9x6gRjgHaJq+u6vbGx0SwWi5XJyckX7r333pdQz09+8pOoJzQ8OCdwcw3Tu9BxlC4UCszMzMy1n6vVKqeqasYwjJGnnnrq0MLCwh2R/5e9N42R4zzPRWvv6lp6756efeU23DmUKJmURNmKZSmKcZ3YvgkSJzlGYsdwcBPkRxAkAST9MBIkvy7y7yIHyEmQ5UQX5zirj2XJok2tpIb7MuTsMz3T0/tS+37xtLp0xzyyRUukRNHdQKlFcrqn+6uv6nu+932WaBRtIChrktFoVEAVBIAC1Y3t9vthyF6orgFwQrsHQCmUy4a8Diis8LkRHwCn2EQi8YP9+/f/kGXZ5ccff3y5CyQ/cuXYR3Fd9yocH8Uo935HbwR6I/CBRgBhWpIkic1mE/4IWdM0k77vQz2AG3mD53kkpVb7+vqaQ0ND2PHfc2oNWJwPDAzENzc3+7e2th40TRPy3wz8IGKx2JvDw8Nno9EoSKDrMKFSFIU7f/78TgAOiqJ2kyS5q1QqqSsrKw0AjlQq9dI3vvENtFfuOXC1/SRDfkoQhPinzz77RK1W+ZIkSXuTieRghOMEmqLRmuiYaIVciJCrgepB10H0XXnpNu+VDuhoNBqoKMC3xHIcR0N1Y2NjA+6y3/+1X/u1HwqCsHXixInQdbWzeAPEbq8Ivdefl5aWYgzDpP/mb/7m4Nzc3PFIJLInHo+PIQQR1jCSJKES8m6acQgiAECy2WzncwNohBk/+KwhkbQrkQ1isZgny7ITBEExCIINSZJenp6efpll2c0dO3ZsdlNu77l5/IEu4Fte1AMcd2IUe+/RG4HeCNyVEUB1oFgsRiCfJUkyQZKkBIKpZVlwTMWCY7Msu/XAAw+ARHnX3FE/zJcDaAL3xDTNITiNWpZ1qNlsxk3TZBKJxBuw4mYYZn1qaqrQNWmLvP3223t1Xd9L0/QkwzATtVqtUSgUSp7nvYEd8de+9jXlXgUcOD+FQoHd2NhI67red/3mzRPtVuOzpmlNObbdR5GU0OVMdFQqaEts9+MA8AjbEqgQYFEPJbE4DyCC1ut1WIM7rutCAtus1Wrr9Xp9aWRk5NVvfvObb0Qikca+ffvQdsKcuG2lEvJfGIaR/vZv/3ZybW1tn23b+zzP2y9J0nAymUzLsizyPA91C9p979ruA3BIkvRu+ycEGtudcaFMcRwnSKVSdjKZtKLRaDUajcIn5lWO414Fl+fJJ59EVeaeUFd9mDn/417bAxx3Y1R779kbgd4I3JERCFsrKysrHCymHceBcRPiyZlisRjXNA3pnRvHjh0rd0vx9xynAamxjuPkTdMca7fbn9J1/XC5XI7CcTKXy51+6KGH3oBp2ejoKNQVcIWNvP7664fxcxzHDbMsO9Rut8vlcnnd87yzoii+8dWvflW9V/kbqGyg7XXx4sWxVqu1Q9O0GcdxHtza2hpaW1tLwdUzGo2yoihSqBZgoZZlueNjAY4DKgKhVDY0/sLijtYEKiLAmbVaDXky8AZvgAthmibs7EEgPvuXf/mX53Rd17LZLCSnP9V86EqY2X/5l3/J1uv14YsXLx5aX1//lCRJOwYGBnKyLIPADPALtUvncwIwAXDgEapnwu+AtkuY/wKzL9u2/Ww2a+BAblE6ncbnf7tWq70NHs+xY8cu3Sty7jtyAfcqHHdjGHvv2RuB3gjcrREA6FhZWYkgYdV1XSxWlKqq3MbGRkLXdZokydVjx46hFI2a+U+1wNytzxy+LxQqly5dgq/DoOM4k4ZhoMJxsFQqISjMz+VyPzhx4sSrNE3DU2MLfiOGYURfffXVGV3XZxiGydA0DV5BQdO0Jc/zLlEUdeErX/nKR25HfztjhXM1NzeX0nUd5MtdjuPsVRRlp2maU6urqwixk0AERoAaHM4FQYDclArD27qgsbOQh8qOrqV9R95KUZTr+77TaDRMBJ+12+1qu93elCTpQjqdvpjNZue/9a1vLX1Q4mUYgPjSSy9J7XY78dZbb+0sFotHwaPheX5SkqR8PB6PRSIRnFMaDyhXEDYIF9xbbdgBjgzD8HC0Wi3XNE17cHBQHRoa0nK5nJHP5xHgNlculyGN7QAOSZK0vr4+416tYN3OPOhVOD7MKPVe2xuB3gh8LCMQVjiQusqyLHaXMpxH4VdRqVRi7XabRGLqgQMHwH+ASuWe4TV0Pzs9OzsLVc0YRVE7fN9/AKqTra0tAA6oJb5//PjxH/I8X4rH41Vd1yWapqU333zzaKvVwkInUhQFLsRSEATIhZmTJOnG448/bn4sJ+Qn/NLwXJ06dWqEoqgJiqL2UxR1sN1u97darfTS0lJ0bm6ORZUKBMxoNBrl0Z9gWQbVDXA3ADxC104s3qE6BQRRx3HQGjFd1zVUVW0jLbdUKm3VarW1ycnJ17/5zW++7bpu7ZlnnoFk+AODT3yPF154gdq7dy/9r//6r0OKouwpl8v7y+XyYUmSxoaGhmC7L9M03XHAhdoFHh/Iv8Frw4RbVDbgGQOQYRiGBZCkqqo+MTHRmpqaag8PD7sDAwNOs9ncKJfLhWQyefnRRx+FYqmez+fxHe5J1dWHmXe9lsqHGb3ea3sj0BuBuzIC4eJ17do1JpfLRYIgQO8cibcxiqJE3/fFUqkU0zQN9tjzAwMDK5qm6X19fZ1U2Huh0hHuli9fvhyrVqvTruvuM03ziG3beyuVCtdqtXzsysfGxi57nld3HKcJAQd2z6ZpTqIqgFYCFlqO4+ZkWb5CUdQiKh1PP/30O7rRe+ARnitUchDMVi6XEUy323VdeI3sUlUVpF8K1uzFYrGuaVosCIKRwA8yJEnEgDsQ1CcIItWxDicCwjKtwDCNwDRM37RMpLzCy96CHBrjFATBlud5xVartd5ut1cmJibmnn322QVJkvTh4WHjTgwLvtef//mfJyiKyq+trU3WarW9BEHsjEajYxzHZRmGgWS7U63heT4SjUbB1WFs2w50XfeR79JoNJCRYyAVliCIKsuytZGRkfLU1FQ9lUqJiL33PE+3bVuPRCI3JEm6SVHUej6fX5+enr7vQtx6gONOzMzee/RGoDcCd3QEwuoAklRJkkQJG4tUjKbpGM/zMdM046VSCRwOUhTF+VwuhzJ6RZKkcHf7sVc6QsBx6tSppGEYDyC0rd1uH9I0bXej0YAEk8xkMqV8Pl9iGEahaVoFmRI7fhBkgyBIwmNE07Q2vDpGR0fP8zy/jAXpXkqF7RqbkcvLyyDGgvsQgqtR0zRHFEVxWq1Wi+O4+eHh4ctLS0u51ZWVB5qN5riqqplkMhmbnJyENwdLUARp6EZQrVT8RrPp6brhmJbpuJ5rWpalVatVAJYwN2cxmUwu7t69ewWKpW9+85vN559/Pnjuuefu2Ll/7rnnmFgsxqJF5HnexOrq6vTa2hpA4yjP80IikRAGBgZwiIODg1I0Go1Uq1W/XC67Kysr8E5BNUZ1Xbc5ODi4smPHjtXBwcHC5ORkudlsDlqWNZBIJKKJRII3DGOlVqutsix7/cSJE+CjwI/jtgmvd/QCvEtv1gMcd2lge2/bG4HeCPz0I9BdvOCXgKAtECtlx3ESBEHEPM+TSJJEKTvhui4s0GOqqjKwsY5EIgB8MAcAACAASURBVFB4bIALwfM8StbKx1XpwHcAyRXJpGtra3K9Xkc2zIOu6x42TRNy1zFd11kobeLxuBKLxVQYYnYPhInhvhyGjDUsy6rFYrHZ6enpM/Bq4Hl+7V4CHMvLy6hQRJaWlkZUVR0jCGIPSZLT9Xo9Va1WZd/3KyzLrqZSqYV9+/bNz8/PS1euXJmqV6tTqqbtSKfSAxMTE0lITpHIV61WnZs3b7pbxaJr2rbjeZ7BcmyLIIiaqqqbpmluplKpwtDQEI7Nr33ta+W7GdSH8/H3f//3MlKMz58/P7qwsIBz2A/yaDKZjPf19aX7+/szg4ODuWg0mlAUBWF9MCNrra2tVQEkLMta7e/vX9uzZ08B7ZLdu3crS0tLE7qujyeTyYwsy2lFUZBDWBNF8erRo0dRzbqnDe1++qu7F972Qcas95reCPRG4C6NQFclAI6GxLIsPDcShmEkbNuO2bYtOI4DDkcHcDSbTbRUON/3W0EQ1CORyEo8Hl9hGGYVN/ZuH/+O7XZv9yvDNrvdbsuFQiG1trY21Gw2JzVNO+I4zj4E03mel/V9v5N+y7Ksw3GcjbaJZVlIPO0YWnV9J8BDqKJyk0ql3jxy5Mir0Wh0UZKklXsJcNTr9ThBEPHLly/vVhRlOhKJ7OI4blehUKDn5+dtVKAOHz58YWRkZCMWi9Vs2/ZKpRK3vLCwo1atf0qKyTvz+fwAy7Ksqmnq0tKS8fprr1rzCwtO4PsOzbJqMpncSqVSG5lMZnFoaGhdFMW6JEnNVCqlff7zn0cb7a7yHSBtLpfLAnhD9XodlSfk+0ie58FPZUQQhNG+vr4JQRD6ocKBF0exWCxVKpUVQRDeyGQy53zfL/m+X83lcu7ExAQB4OI4zk6e54dYlh1UFAUmZk4qlbp66NAhONCWhoaGoL5Ca+WeIkPf7rVw68/1KhwfdOR6r+uNQG8E7ugIdHf20BcKMPqyLKsPgAOW0khQhW+F67rY+cOLA2AjZZomKh+wqfYQgmbb9obv+/O+7y96ntd6+umnP7JsFVQ2FhYWkMchYCGqVquDxWJxt67rHfMugiAm0CqhKCoGR9F38sLojncI+v7waADREP8P+WTXSbOGTb8sy2cnJyffkCTpaiKRuHHy5EmoVD5yMLX9hIetlFOnTg2TJDkcBEGnlQJQ5ft+HzgbpVKpjGCyY0ePXRwbGatQEUpzHIexdVtcWFzYVa/XjtE0NSnH4yn4qrSarfLq6mr1zJk3Gzdv3mybpm3SFK2lc+nmwMBAdceOHVuf/vSnK7FYzEgmk+ZHZfYWnltwTVzXRaIsDszTZL1eH6AoagxZMRzHTTAM0+d5XrRer5fa7fZiNpt96ZFHHnkzFovV4/E45mMwOztLb2xsjFIUNWoYxk7XdXcyDINwQvBCbkqSNBeNRm8ODg7O30+tlR7guKO3zN6b9UagNwIfZAS2q1H6+/ultbW1rK7rQwzDyIlEwhYEAc6MNk13/L543/dRqs97npdXVRUHbvyter1epyhqjqKoG0EQrDz99NNrH9XuEI6i6XRabLfbyXK5PIjcl2KxOIM8FFEUByKRSA5EQ5qmeeSIUBSF+y9sRTreEmGOCGSguq6DeAg3TQR8NURRvJjP52cFQZidnJyc/cxnPoOF62Pd+XYTfpl//dd/BRn2QCqV2iMIwjR8RNrtNsDUGkiQWDyHckPXs8lsy4t4dmWjktIMbUTXlF2aYRwIAr8vIMmIbZkwG1muNRortm0vt1qt0vz8vFor1IzsSBaKHmd6etoaHx93kIFy8uRJAK4PrEb5aeZpOD/BR56dnaXgA5PNZlkEDeq6nlQUZVDTtOkgCPZEo1GAy4yqqhXLspZisdj/evTRR18jCELNZDKdagzeZ2FhIW3bdvbKlStHNE07lMvl8slkMq9p2oqiKIskSb69f//+t6ampvCae9rG/nbHsgc4bnekej93X41A9waC7wS+AA5cC2S1WuXq9Tp21CAjYhHwBUFwU6mUVygU/KGhIVgOf6w3+vvqRHS/zDbuBnwo4qaipJqa1gfpYSwW00RRhPLAZFkWJDrOdV0RHhUw1NI0DS2LoUqlQqD/3263lyuVyhJFUed/+7d/+9JHtSi9/vrrUVEU09VqdWBlZWW3bdt7giDYT9P0DmSKgPjKwLSBovDUMbEKI8zhpglFSngAbOBot9vwaQDHA+oFeDW8eezYsdemp6fLY2Nj6sexEAFYzczMMKdPn0YVKuH7/gHf9w+SJIkd+4hhGEYbzl+CcH1kZORCLplbScfSG0E08Kymxa1X1wcs3Zr0fGfS9/0J07KkdltxTUPfUnX9uuu6nbbJo48+Wq1Wq8bU1BSCzMK16iMBGO93jYWkZszFYrEorK2t5VZWVvYGQbA3Go0eoChq2LZtA/bloii+tGPHjtdJkqxMTk7CEbfTHmk0GrJpmolXXnnlYU3THhoeHh7JZrMjAFr1en2T47gzY2Njb+Tz+UoulwOHBRbtd7V19H7f+8P+ew9wfNgR7L3+EzkCYTm4G5aFMj6NA8oHRVGS1DurQhCJRCyKokxJkkzP8+BsaGYyGZjy3JdZBx/XyexyNxii3RZNjotTnidrti1joeE4rs0wDGSD8DOA+RNyzaFekSiKSruuu8eyrKlqpZqoV2vC4vJi5caNG5scTX//j/70T09/FFwOLECvvfYaPDSGCoXCzuXl5QeDIDiYzWZRau/neR5yV/g2dIAtnCkBOMIsjq5nw7tBX3DYBJ9DVVUAKLvdbheq1epaIpF47YknnjgFZUY0Gi2NjY1ByfCRtVa6C62gaZp05swZOKeOxeNxmGLtaTQaiUajEfN9f8v3/UI0Gp2dmJh4c3BwsJbP543qalVWTCXbUlvDqqpOer43yDBUrtlqkctLS21VVZczudz5iYmJ5Xg83pyZmYGU9J7yVrmlpdQJhLt27RpdLpdTlUoFFY59HMcdpihqCm6kDMNAefR6IpF4i6bpm4cOHUI4W8jHiIJU++KLLz6mKMpjY2NjY5gv7XYb7NGWKIrnh4aG3gZvJ5fLrciyjPGwPqqK3d24F/QAx90Y1d573rMjEAKNUqnEC4LA27aN8jw8iFjcIBzHSTmOk7EsC3bUNEx7FEUxbduG/h/SxXosFqtwHKffjzr5j+vEdcrzFYLXyWrMMr00zTICGxUIJsrYrM8qRIRAWRk7XR/KFJqmOYqioiCQshS12/W8nZVydbzZauRvzN1s3bg5VxEF4eUjDzzwAzg3Hjx4EDfru/Lozin6u9/9bmZra2vaMIwDkMAyDLM3lUrBDjvF8zws2Gm0T2B3DSdNmF11fTY64CK09Q4dNvFnBJQpiuI1m80qOAFoqYyPj78hy/K1oaGhuXw+r87MzNzRitv29sH2ygLAeaVSQbhcSlGUdK1W221Z1u5oNAqJ6GilUqFKpRLsN8E/uCyKIiocN7pj71+4cKHPNM1Rz/HGgiAYsxwLhOCI0mqpW8Xipmaai2NjY1c/97nPbWYyGZMkyU9MYup//ud/xizLmvB9f5frukdomt4jSVIG59xxnCuWZV2WJOn80aNHr8qybC4sLDixWCxhmmb63LlzJxRFOSGK4ijGUtM0AEyLYZj5aDR6g6KoeZIkFyKRSCWTydSz2awJovEnsdraAxx35RbUe9N7dQTCvjP6rqZppgiCkF3XjYGYyPM8lAPIesjA8VHTNJDCAmjqDcNomqZZhQJiYGAA2v/K0tKSfvTo0U/MTfFePSf4XEEQcESLECvVSlpr1wYpluYS2VSbF2WVYziN8DSDEEW4a3YqS41GAws4grbikUhk0rGsnc1G65CmtncuLC0pS4uLdT4afX1kcPANhyA2P/vZz8L6/K48MKeq1Wr0e9/73sji4uKnIpHIDPgMcKXkeT7BcZwUiURQ1QBvowM0wgdaKuERgg88hwBEURSElKG90jQMo+553oLv+9cjkchbMzMzr504caI6NDSEXe8dq3Jsa29BcowDbawAXRK0slZWVsBXGAQ3hSCIaZIkcR2l6vW6Vi6X2xzHvTEyMvLDkZERkF2NRCLhBkEAwDEEkMLzPNJXkQ/DwqtC1/UNWZbnkpK0nM7n10+ePNm8lysb7zWJ0E6DGVi1Wh0tFotHKIo6MDAwMBmNRtFi22g0Gsv5fB7tsHORSKQmCEK7WCwOW5Y1srS0BH8WOMvC1XTItm0SxGGok0iSLHEctyoIwkoikVgeHx9fisfjdZ7n26IodjghnySvjh7guCu3oN6b3msjEO5C6/V6x8mRIIic67p9UDt4ngdjKQ6yvG4iKbIgkrquJ9rtNlOv10lFUdqaplVs214UBOEqx3FrNE1XGIbRTp48eV8Quj7OcxYEQYRQCLle2so1mhVwAZhYLlNOZ/uaRGCahOsahCSBx4EqB27GaIFFwSGgaRo75h1Ks/2woasHFhcX9cXFxTbH8WdlWZz1SHI+mUzOg2R4JxfmcLwQzibLcvyll17asby8/GmGYR7s7+8fj8fjkHoKALOw60YbJYxiDzM3wtj18BmEURyobuDQNK3D5VBVVVMUBR5S661Wa5lhmFMPPvjg//rGN76B/BVUAz404AiNyq5duxZFZs3i4mJCVVWogSjTNGn4ToDES1FUP0EQA4IgTEQikXHLslApBFiHvfyKJEkAQ6/n8/mO62uxWIw2Gg1JVdVRy7J2BUGQp2kaREsDCbi2bS+Nj49fg5RZluXm0NAQvs8nSgYKXsvk5KR44cKF/MrKCizd9+dyuQMcx6FFYgIwplKpS4ODg9c0TavhfuK67hBBEENdb5ZdjUYjpyhKDrksaNX4vq97nqcyDAPQscmyLNpo4CaVOY6r4v4zPDxcRgXvwIEDGLM7YhK2jZ8C1RU5NTWF04j5hSPkvIXTP/x7cGvedw72AMfHeZft/e6PagTI+fl5LpFIcCDvQWpJEEQeh+d5cjevAjdUXA8w+IHGPgO/BMMwRFVVI/V63SiXy1AMLGmadoUgiBvDw8MLTzzxBHwSsMO8Ixf7RzUg99rvQcIooRKx8kYh327Ux0iKohMD2c10tq8Bp2vC00xCFLGAhZbeuPEJAByRSGQUfgZGWz2h69rhmzdv2guLixpFkRdpirnIsvylx5547HJ/f79zN8r0Fy9eFAFgb9y4Mb20tPRzNE0/kE6nh2OxWBatlEgkgmrMjwUcXZXKj4SVhYAjJJWWy2W7WCza9Xp9o1QqrTEM892HH374f/7RH/1RsTv/3vdm/37nPDQsYxgmXSgU+i5fvjzVbDbHHMeB/wksuCH3FRiGSSJQDtUbHI1GI0AQHVQ0Dz/88JvpdPrGjh07bkYiEVQvvOvXr/fXarUJlmXHAVA0TQN3AVLgEsuyi7BrT6VSi9PT06jWfCLdNTF2sOG3LCu+ubmJzJw9juM8QBDEXpZlAdTA5ygBJDiOoxqGYSIcDpsaz/NyQRBksfnBwXEceEsAnvBlcT3Pa/u+DwM4bHjwHiWe58vxeHx5586dcNktJhIJjN2HBmoh6ETL2XEcELYJHF2g74BQz7IsTO06hUlZllHhxXFbZPoe4Hi/q7D375/4EcDNAIzwIAhknuezNE1nSZLERY4KBzgcERBEGYbBTRspkJ0FJAiCfixolmXJtVrN29raUqvV6nq5XJ4zDONqPp+/CJtiBEndS9kWn8QTFiwHPJEmpFJ5PV8r1SZpjmPjmVRFzsoNEO9c14VSRV9ZWXHGxsZw36IVReE5joszDLPTte097UbjwXZb3X9zYd5fXlk2aZK8TNL05WhEPPfULzx1rtls2jt27LijGSS4Qc/OzqJ/P7y2tnagVCo9EQTB0WQy2S+KYhLJtjzPdxaQH1fh+EmAI6yEVCoVr1gsuuVyeWtjY6PAcdz3PvvZz377C1/4wvrQ0BDUKh8od+O5556jvvSlLzGNRiNSKpUkuLrChMpxnOFKpbJT1/VJgiCQXSNBjgz3VFQ/fN8H8EB2CNdut2Fdbmez2XN79+59q6+vb+7AgQOQJXtom6yuro4rirKbZdkBnudzIMIWi8Wm53lLfX19V/r7+5dd1906fvy4+kmrbGy/1rpzAbLnwXq9PrWxsXGcIIjDqHRFo9EUuBm6rqNCZ/u+72qaBjtzVFsFHBzH4T6EPLtO5D1AJ8jEnud1Autgc28YBhx0qxRFVSKRyBK8OkRRXEilUmi1NFDtevzxx38qQjs+97Vr19hkMtkBxwAU9XodrWaRxG5MFEHUNmmatjzPi5imyXe03O9IkrHZAtAxBwcHUYHsgI8fdx57gOOTeHfufebbHgFcTKdOnaKnpqb6KIrqQ7w0wzD9KOkifdT3fZTm0Vt3KIrCjYCFCgLGRSRJ4sabdRwnjfCpcrnsbG1tlZaXl1fb7faVWCx2Np1Oz1MUVfryl7+Mm37v8QFHILgacEQ/EV1eX87XW/WpCB+RUn0pHSV2TuBKkUgEfX1wOECgZBGSBeMsURThQHrEsZyDG+tre7CTXl5ZIdcLBZfjIpcEQbgkSMLsz//8z5+/0/bX29JRU7ZtT9br9cP1ev3TWGQkScriswFsYPG4FXCEIGM72Ngexx5WOML2iqqqWLz9ra0tGGMV4/H4D5966qkXP/WpTy0GQYAwsA/k1YBWwNTUlLS4uJheWVkZa7VaY4ZhjNi2PQLAjesAZlQsy+Lo7G41TWN0Xcd1E5b+O5HxruuuOY6z0tfX9+YzzzzzGkBJvV6HR8qwruuolAD0c2gvtNvtDc/zriUSidndu3dvEARxX/Ch4EiaSqXi169fH1lZWXnU87xj6XQa1Z3Bzc1NtlKpAFH4PM/DTZYB/4dhwIGmsdBDGYdKK4EjVDB1pc+odjiGYdimabYty2rour6lqmqB5/lr09PT5/bt27cCG/mZmRmo6G67JYXP0Gw2AShxYLMlNRoNmOqhXYk2YMDzvA5pumEYOP9on/k4aJruWPInEglk5bRTqRQAEYDje1Z8e4DjA94gey/7ZIxAd1FgNjY2xn3fH5dlOS8IAsCHzDCMhL6k7/ud2GuKooDQcU0wvu+jlzoIYynXdfPYTbdaLbJYLLYWFhY2q9XqddM03/Z9H+2Vheeeew6hYb3HBxwB2IETVYJfXFvsa5rNCYqh0qlMiopGowYTYbaQsknTNPreViwWY3DjQ0y97/sZwiMe1A398Mrq8mBxs9i3vLJMbBQKdiyWONef7z/HRblLTzzxxOVarebcSUvwsNf98ssvp8FNaDabM61W63FEsouimBIEAWTRzuLxXoDjVrDxXoADO9zu4SOBtFKpVMF7SCQSbz755JOndu3aNQc+0fT0NG70HXJneAp+0qITls5feuklVDUGAQhQhXAcZwe4BXALRWYNRVFxjuvQm1DNABhnwsj4kOTa/b0uAtoajUYDSpqhoaE3EWgWi8U6Vu4A7ZA067puwA3WcRwA9askSV7+rd/6rcpH5ZXyAafnbb+sK+/mv//97+fX19ePu677kCAI8OdAxUOq1+uCLMukJEmQRQNgdCTSoUw6/H88Yz5gjKFqAtHYNM1A0zQ40EI1B3+WBrJXCIK43tfXN5vL5a5ls1nk1dTOnj3rfPnLX/6Jbd7QPTWdTvMURYG3BoVe0vM8RAcAHAJ8oJgBgNSOxWLgsSHIDvPA9zwPFQ4P/05RlEaSpOp5HjYHRci1w7m4fR72AMdtT6XeD34SR6BLFkVZd9rzvD2pVCotSVIakkqUMVHZwO6MIAgNF014kfi+n/U8bwCH67oDtm3HLcsSqtWqvrS0VFlfX19cXFy8vLW1dZ4giLf/8R//sfjT7Co+iWN5Nz8zdob9/f3R2kYt02q1RqgI2yfLQpLleZqJMEokwlSjXLSToYHPAaIidt+O44zapn1UN/V9CEorrK8L4HAsLS+r/f39r514+MQbNEcvZLPZpZmZmY6N+J36HiER+fTp05lGo7G73W7PtNttAI4DsiwnBUEQsXCEYCNcVLB4AGy8F+AIKxrhMxZ3AA5VVQMoVprNZr3RaJSTyeSZhx9++PTExMQVSZLm9+/f3zEB6343VB4APH6sSRQWxmKxGLl48WJuaWnpiOu6MCibZBhmlOO4NHJsIpEIyvwgWWNhpHRdJ3Vdp8JFMQRD4WdDDHv3UVRVdQNkw3379iG2vbOTR2WjUqmUgyC4EY/HL0mStOj7/sbnP//5T3Qr5da2CjYsp06dSmM+GIYxU6/XH9R1/YCu63HbtuGc2+FFdMEoCT+W7UAjJBaH6iW8P+YMCMSYAzjPFEW5MIUrlUptXdfXDMNY4Dju4sGDB88eP358hSCI5vj4OCqCP/aBaw5JvQzDIJk467puttFo5AEO4/G4K8uyi4wfwzBcQRBAToVzKmIEaM/zOn4y4LgBmCC1GeRmmqbn0+n01YmJidBR9UfIpD3AcafuPr33uSdHoLsocAsLC4dgxJTJZBLxeBykUbiJonWCnj4uTBXpjN2KB3YWCGVCSRkZESgvpyCfrVQq9vLycn1xcXH1woULc4VCYTaVSr36d3/3d7jIe2qVDzgLuu6VkYWFhUSt1u4LAn+QJINxtL1EWXS5SKQdYZg1VDqQOQLuDUy2XN8fNXV9WtW0iUJhnS6sFxCT3l5eXa4NDw7/4Fd+5VdOkyS5NTMzs3WnAWFY4Th9+nS23W4jcn6mVqt9miTJA8lkMiGKYgdwYEH5oC2VUB4LaSwk2lhIaJquJRIJGGS9lUgkrsGZEzJL5LIIgoB+O+k4jp9KpRxZlpEx47uui+qCPz093bEDf/HFF3ld17HATLRarYeDIDiEELFIJJLneR6VGTESibDo6WNhxPdQFAXAJ1woO0AInw+fDQcIjqZpeq1Wy2w0Gsbw8LC9Z88efAaDpmndNM31ZrO5QBDE1eHh4Yv79+/faLVayp2sOn3A6XfHXha22S5fvhw3TXNPuVw+eOXKlZOtVutBjuOS4BzF4/EO4IhGox2uRug6G4KOsKIRus6GH66rVupUPLrnw4YTa7PZrNTr9SLLshf27Nnz2v79+6+TJInk5Pa///u/e88999yPgOxtKhSQ4WEPkEXKLypbruumGYYRkfmSSqXaAJC6rusAHLIsg/BKua7bcWbGM6oivu9DEh1vtVqQqM+l0+kL2Wy2nkgkUDEGn6Tz+3H99QDHHZtqvTe6F0cgBByLi4tHPM87nM1mQ8DR2XUFQWBQFAU0rlAU1UaZ0Pd9El4cnuf1UxQ1TlHUJACI67pSuVy2FhcX6zdv3lw/f/78AiocO3bsOP0nf/InSzDk6TmQfrBZEFYLbty4AXa8sLi4NqbqykyE52D3zMYTMY/nOJWlWTi+0j7i24Mgadt2ut5o5JqtZnJjc5MolUqOqqhbitIqJFPJH/7mV37ztSAIsKjdcY5NuLi8+OKLGZqmd21ubs5sbGx8hiTJQ9lsNhmLxaBO+BHAgT+/X4Vjuyw2bF80m00ADiKfz7enpqZaPM/PBUFwmSCIVc/zNhmGUdB+gvU70BjDMI4kSYYkSVY0GrVZlrXh1Ir4dwCRf/qnf0o2Go2DsCUnCKJjvx6NRmFUlQJ5sSsRh+EuBbCEI5TuhtyCkNAaSnmx+wbPBHwTTdM8WZYtGHjxPF9jGKbKsuy1aDR6Hp89FostDA8PNz5qp9QPNjtv/1Vhq2ppaQnt2pGFhYXpV1999XOtVuuRTCaTBhCVZZlASyVst4XeLOE4h78ttLtHpQPVsHCcw7+3LAvtlbCVVUGG0MDAwNu5XO7K8PAwlEKlZDIJn44f8QpCdatSqUTBTpVlObq0tNS3ubn5oOd5u6HkSqfTNsMwALYN8INc14XRIeS5uIYwvTptO8uygB/QgkkXi8WRWq02xnHcBnhtoiiusyy7gXtit9rWqXT0AMftz6XeT34CRyCU+nmedwS7uEwmk0okEog9h+sjRZIk2ii4kJBXoeAmigWNIAgoWQZomp6gaXqnbdsppICWy2VzcXGxMTc3tzk7O7tULpcvTE9P//AP/uAPFuCVcD/t1j7q073N4ZL+b//tv4+0tcZDfDSyM5vNxmOyKDA0S9EURRMkyZEEwXmexxuWyZfLpUi1VmeajbrVbikqRRGLDMXMR+Xo7LN/8uyFLmv+p2Lu3+53x2c+c+ZMyvO8XUtLSzM3b978OZBG8/l8MpFIdCoc29sq2wHHe3lx3NpSCdsWXcARTE1NqUeOHGlRFLXSbDbnbduGOVSDZVmdYRiL53mvW1UB+MUiAQIhiH2WbdsgHKK37hYKhWyz2XwYGSg0TY9zHDcgy3IMbaAuiREpeZ1hCEETnlHuR2kfBxZK7Lax/mBRbLfbnUoHduL43F1elM7z/IYkSauxWOwcrM77+/txrWweOHAAi+Ftkxtv95x8nD8XcsZAZQE5/a233tr18ssvP6MoysmBgYFMLpdLAGyEgAMgo7v7f3eehK22sMIRAg78Gf8f2t6HwEPTNL3ZbDYdx1kGqBNF8dzo6OiZn/u5n1stlUpqN4smHJYORw3tZMMwJOQWlcvloXK5/AjSfkdGRiqjo6OoZJRgUU8QxGY0Gt1C9YrneQAXtO1cVVU7VQ6WZWPg+SwsLEzV63WE1gH0ou15M5/PXxkZGQnb1B2/jh7g+DhnZ+933/URwA1gYWEBhLeDnucdyGazUA/k0BbtAg7clJG8iQtDBxDxPA9ZHVCpDBMEMUaS5ISu67FWq8WVSiVzdXW1dfPmzeJbb721Ui6Xz01PT5/64z/+43mUHnuA48Od0nCH+OKLL6bbhjFlG/akbRtjpm33244l0SQZFUQxwjIMa+gGragKVSpXiGaz5QjRaC0qCCWGpS/KvHAFN8rf/d3fLd3NLBV83rm5OVh977p58+bMlStXfs73/Q7gSCaTaEt0qgMftKWCxRuLe7vd7nA4BgYGmrt27apzHFeAKiQIgjbARBcUMIIg0PE4omg6uT8t27Z1vlTmywAAIABJREFU8JQsy/KQQOu6LglFBAodqqruBAcGfKVIJJLMZrN8PB6HNLOTZLvdEbW7qe2cXIAiLHbbzcpCVU1oVtblGxitVktPJBJLk5OT1zOZzOzIyMhbo6Oja+Ci3GmJ8oebeXfm1eEGJxKJQPExND8/v/v06dNPtVqtR3O5XBIKFlQ4cKClgiP0WgmBXQgsQp5PCEjwc2F1Cc8Add2QPwtk3FartVUul1dN04TT679961vfunHt2jUk7Ibcnk72SxdwcMh/abVa067rTluWtZeiqMFUKgVbeRi4Qda8gCoHx3EtwzDA14C820LVDC1p2NKjAEYQBFsoFAZUVR3a2trqtFeCILjS19f32mc+8xmEzuHRASo9wHFn5lnvXe7REQg15qIo7nUcZ18ymRwUBGEQpWJ4OdA0raAc3eVxWPDkQLYKRVF5kiSHPM+DhTMshyHxgzTWWF9fby8sLBTPnj27XCwWZ/fu3fvKH//xHy/s2rXrZz7UbVsKb4dURpw69c495uTJd2bIqe5/Tp7s6PjfS53QPWcibKHnFhaGbszN7WgryrBhGGmaIhKJZCrKciz8H2D77W6Vy2az2VT78/ni6Oh4ISbLl/6vb3zjOjwB7obRVzjV4WHxzDPP0IIgoN2289q1azMXLlz4tOM44Aol4/E4vsOHUqlg4QZvAnkqiqIgtbg2ODhYisViBVEU4XZrYbxAgkaYHcrksViMBQjRdb3tOI7dzWyhLctiXdfFIhF1HAcOojm0pGC1wPO8kMvl6GQSnl4dKWSnsoHncEHczilAZSMs8YdVmJDk2AUbRKVSMYrFopZOp+ceeOCBCwgi6+/vf3toaKgYi8WUu3luPq7bEQBHoVCIuK4LDsfE2travgsXLjzRbrcfQjslHo/L4G8AcAiC0AEcIcDYDjjwd++WJLoqle3W9/j/cJwNw/Asy3Kq1WpzdXW1rGnaa6Ojo//9N37jN64mk0lHFEWQP5F0jbfshFQCdKytreUbjcYjvu8fjUajQ6hWSJK0LMvyAsMw5zmOu4pNGKoWyC+C2ywARywWQ5sEpHskO+M9cR0mQDY9e/bs7kKhsI9hmItjY2MvPf3002E6Lr6Q0wMcH9fM7P3ej2wE0NJeWFjYRVHULp7nd3AcN9WV+sEBEoQ2XDVA4Cj7wdQI7qNZmH8ZhpE0DCMG7wcAjlKppK+vr7dWV1fXrl+/fqNSqbydTCZP/8d//AdSIO+oCuIjG6A7+IuCf/5nmti7lyaSSYbQNIZIp0mi1SIJIkEQSpskZD8gfD8gZNkjslmXmJ31iFvCx7qghV1bWxNXSiXp2qVLcU1VEzTHZTiKSkd4LklRjGDbpoMI8Gqt0Wo3m40Iz9eT6XQtHo1Wfud3fgdl3btiZR4OF1j+kiSBpQ/Z9O6FhYWDly9fPqFp2rQoinFBEISQGLhd+ngrhyMsoWPBvtXavAs20KoAqDJFUdzM5XLruVzu5q5du5Cpgpwf3jRNGZJGLAKQr8I7AZUNmDyABEjTtESSpAynUNiQq6oqgOQHXpIsyxHwWwVB6JiU3aqsAejAIySwhtyDcIcdKmnw2bEQhp+5VqvBnReA48rRo0fPDA4OIv30Ui6X27qfAcfKygoHHwtwZBqNxpHV1dUTuq4fjsVisizLgiiKHbABwijGMqwU4c9hxSNso2y3vg8B360KJshlDcPwkTJbLpdrFEWBPPq9gwcPXhdFsSGKogIuB1oiqH51KxwgaMMbBCRnGNVlAVSj0eiVRCJxmSTJKwzD3OhuxEzEO2AOpFIp3CdxhDk7nbmBLCFs1P7zP//zwVqt9gjP8zeOHDnyysMPP4wKYxhJ0AMcd/Be23ure3QEQJJaWlpCkiP4GPtIktwnSVInLZbjOJdhGKDvTsUDpjcEQSBiG6ZgSU3TInBLbDQaBCTvm5ub6srKSmNra2uxWCxerFarszRNn/n+978P86Kfuce7FY0XXqCIbJYkIpGODnR1dVVwFEUwFIsNzDbjeDSJFBSGI3xKFD1ZiplCSjBYQTCTY2Mmcf68S3zpS+/KOLskUtzUcKPzr1UqEUJRUlq7nSqXShnb89CusOKyrEmSVB/M5RoURampVCqMNL9r3ABUNp599llqZWVFggW+67oI4dq9ubm599q1a4eazeYkFneGYZBCTGIRQUzPrbLYn8ThQGsCC4uqqj68FyqVirm1taXDWTKXy10dHR29+uSTT16NRqNeqVQSa7VaXFGUZNeCHMoSVpZltFigOEmDDArLclQ2ms2mgCA2VVUBlvh0Os3EYmjFvxMsF7aBbvUPCVUp4cLYLed3gEgIRvC5Q8DRbDaNWq2GlsqlvXv3grtxfmBg4FIikShXKhX1fgw+DOftG2+8kd3c3Dyu6/pD1Wr1qGmae7tggw9bKSFwC+cBeB0AI10e2Y+QdLfzOUIORzjmeO6eC3R1m5FI5OaOHTvempqamhMEYUMUxQrLss1sNtvxGYKXCqpcq6urI6urq58lCOLBvr6+eCqV8uGhkkgkzlEUhQohFEWoZuAIM1NuLVJ0KpnNZhNE48g//uM/PtJutz8ry/Ly0aNHX5uYmCggbK4LOnqA42duhfgZ/MK4CSwuLg4GQYAkxgNBEBxIpVKJWCwGmRoI+QAakU6A2Ds2wyJi6+H1AKMbVVXpZrPpVatVZ319vXH16tWtarV6habpN2BcxLLswn/9r//1Z9L4q2t0RBPXrqGXyxGrqwLhedFzZ87k6xsb/VpTi7maJtq2S7uORzICb0fjsiWlU7WhHePFeH9/PTY11RRjMY0oFg2ya8t8S0R6MEsQtHTjBqScfLHREFzHYflo1ItHIti1Gcndu80aQTjT71grdyR4d2uqY57AxEnXddh0j3meNwmVR8fldHl5qFKpIIMHuSNYXGie56H0gH8F9VOEtwVYSN7heZogKgc3b95EKf6Vhx566N8OHz68/PDDD0M9YK+vr2OHyWHOgn+EnjoAtSzLIK0iqwME6DSk3a1WK7e+vg6jrxwkmpDuplIpGoAj/GzbqzHh3+E55HGEZMVbA+dCvklIKlUUBXkhOsdx4G+cl2X5jYGBgdd+8Rd/EbteZKbcMU+Uu3Wuf9r3DSWnL7zwQl+73X7CsqxH2+32ftd1d0iSFBUEIYLqRljhAHgLAQfABkAHqhsAGOH4hmAjJPECiG4DGe8G/GGu+L6voC0yOTl5YXR09LogCEvJZBISWVQ6NJh0SZJEWZYFd9mx9fX1p0mSfGhgYEAG4OB5/rwoihcJgrgWBME8z/MdbltX3hpWNnC/DCvCnZiB1dVVhGH2X758+Ui1Wj0my3Jhx44dF0AQJklyLZ/Po21t91oqP+2M6v38J24EsCP91V/91TSUJ5qm7Xcc50AmkxmIxWJI85Q4jkNmgEhRlNDNVgHY6BgdgY2NAzkc4G+srKyULl26tNpsNmfHxsZ+MDMzM+c4Tu3rX/96JxnzZ+XxLiBYWeEI1+U23nor1iqX4/EgkCnPixVuLozVy9VJS9HTrmUmbMthLNsm2ShvCYmEHk3EN6T+7FIkldi0eL5Cx7hqkovVdn1V1gni/690vNd4dneR4b3rPXkgeN02PsmHBiAhmXVhYYERRVHu8h9G0EoJggB5I6OqqmJXCyVTtNVqRXRdR0osHvCzALCFfTWqCJBddz7f9t1st6USdNsq6Mv7juMolmUpN27c8K9cuYId8Le/+tWv/u3v/d7vlaLRKHwvrG3SQ/AHYJ3NgHOEIDBUPer1eqbrIpnY3NwcXFpaAlFwIplM5pLJZDyTyTCyLL/L3dheiQk9IfAc+nFAiQJFSsjxCLkFId8EFQ4cuq4jJRXXxTzHcZcYhjkdi8Ve/sM//EMAjh9rSvZJvobCefLXf/3X/bquP+04zqd1XcccGRNFEVVVtK/eJYxiTMMH/h5HSAzd3moLWyz4WYx3t/rVOQ/wR8HYgygM6aosy+uogA0MDFyPxWLIWilAORKJRFS4KluWBRAsra2tjW9sbDxN0/RDg4ODYi6X81mWvcLz/BWKoi7TND2H13QJ9WFIGwtAG4a1davCqPZN2ba9e3l5eU+lUkFLcWN8fPwKgvx4np/PZrMgj3Z0tL1HbwTu6xHATaBSqcANT1IUZafneTthNUySJJwVMyzLdmyocSBLxbZtpD5ShmFQuKBhuAR1SqFQ0Gq12lqtVgPIeDuTybz20EMPrWqaZnz961//Ea37fT2g7yzmLHHpEqeqWyKjWuLrL/zP8cp6YSJBMCmRYlK07fZTtjdAeUGM8gPJsExKNUyCEaKOkEpYBuVXS4ZebPp2qRm4VVIQlqcf2Dc38ws/v9WOt9W9e78M+eZ7PrYDiR9XzQhv/N1WWcd1872slm/nPG33VrBtG0ZJA47jjHueN+b7PiocGVTDFEWBv4GH9FTTNGG/DtCBEKyOkVY0GuW74VhMGEHeXTxgohTA0AzOjjiweMDGXdO0ZqvVqhuGgZDANVEUzzzzzDOv//qv/7rSJQKiHRhamndUCNeuXaMQxFWtVkGAFvAZkNBqmiZbrVYHms3mEdM0UenbEYlEhvr6+kA0hQlep6US7r4BMrY/bjUAC1sw2zkcWAgh4a3X65BvwuxLY1n2uizL5wRBeHN4ePj1X/7lXy53Cb33Y4Wjw5H49re/PVAsFj9rGMZjmqbtAcCLx+O8JEmdCgfaKiGYC1VMIbcjVPyElY/uHH+X3wMggrHHvQnjHAIOy7IMx3FakUhkpb+//0oul1uQJGk9Ho8jYbbNMAyU0fhPBBWwRqMBDscJkiQPTk5OCgMDAzj3S5Ik3SRJ8qwkSah0oA2DA8oUXJNhhk5I+u6QUBcXF6cNwzg4Pz+/o1AoTEqSdP3gwYOvDg0NrcGhVNd1NZPJ6D3AcTt3nN7PfOJHAMRR3Ajm5ubgGjqytbU1rev6NEKVoJeH/V8sFos5jkObpkmFR7vd9ur1uru5uYmkUqQ1zguCcI5l2XOSJM3+xV/8Relulu/vtYEPwKkIApK4dCmqep5gXj2fstvN9MXv/eBgbaN0KB4QOZGgshLJJAWCTnEEFWVJKmJaNqmYOkFFeTeSjDl1x1ZWWvVG2dbrTcKrUjHh+sShfWd2Hj4wz2cSW0tEUv3SNk7H+41DWHE5deoUlcvlqLIgUP2WxdY9j7XKZf9m5WaQJJLvEN727vW+ND3tPf/888GtLozbfw/e84UXXqAOHz4MO2e0KjK2bQ+bpjkJzobneSMgFjuOg7ab0m63W81ms6Wqaic8CxWOzc3NtKqq6Wg0moSApAs6oBRBYhdl23bnAOnPNE3kUyAEDeAVJWgFLpKlUqkyMDBw4Ytf/OJsPp9fHxkZ2ZyenoYC533bRq+88gpz8uRJrlKpUNls1vvhD3+YB6+g0Wg8uLGxcTQIgp19fX0gMyJ+vrOQQUGBxS9soYTPYdptqEoJ/z7kcoRqFiyClUoFZX/VcZx2NBq9nM1mz6RSKQS1nT9x4kS1s9v9MQFf73eu7+V/71bfIi+//HL/4uIiqhvHm83mXtd1p5LJZBSgI1QuheMVAo2w1RKScUNZbKgYCtso+P6oLgFwgFeGZ03TMN9UVVVBGl1Ip9Pns9nscjwer8bj8VY8Htc4jvPR6iNJkkc2TrPZzK6vrx8mSXLX5ORkbGBggE0kEluJRGKVYZjXZVl+GyAmEomgStVJucXvBoE0lUq9o0IjCCTLIml4v2maR27cuDGyvLw8GI1Gzxw7duw7hw8fhp+HDfCZTCa1HuC4l2dv77PdsRHo3gjA5YBJU6pSqUxYljVhGMak53kTcBYlSRLhRRHHcThFUdBKQXkTPtqmpmmtarVa9zzviizLuBjnCIIoPPvss5D3ve+N/459kY/5jYJXXmGIsTFGvXkzxgat2Jn/8R+7lFJlZ0S1drGWu5O33XTEdlMCQUUFguYJz2cIGKlRNEkwDOHQpG/RlK9SgdkgfKMeOK2qb9U1KlgzWWaejQnXxg8dvPx//vZ/KRD6vE7+hEpHOBRh3xxMebQSFFsRynVNUlo1STMMqdVqsZqqMZIgK33xOHrczdF9+xpxijL6+/s7TojvdQ6D+SDS4lrCanM1oapqJgiCYYZhJjzPAxcob1mWiJs9dvEMwyBLZ8swjC3btusw2ELFo91u50zT7LMsC6/ptywr5nmeLIpip/UB3xcczWbTR2UEzrc4JEmClXQZWSO2bW+mUqmVEydOLA8MDCAgTX2/YK5tY0PNzs7SMzMzuNcHyH2xLOtAtVqdKZVKx23b3ofodJTYwR/oElw7C1q4sw55HCF3I/z77Z4Q+P9tjqMd3xBVVVuKotSj0ei58fHxV/P5/OWhoaHrjzzyCGLU71cOR4cPdurUqdzW1tbRVqt1FMBO1/V9mUxGglQ6rGiELantJF1wOsKKUXgOw0pI+OdQDhsarEEWq2maq+t6vd1uF4MgOJfNZl8eHR1dgK18PB43BUGwOY5Du44lSRKkURZeLK1WCy3maY7jJhBqOTQ01B4cHAQ36EK3tYLgxLJpmh2AgeoLHrBnx5/L5XIe87parU7quj61ubkpbWxsQCn12u7du//jiSeeqMB9NhaLdSIkeoDjY76B9379RzsCy8vLHXOjQqHQ7zjOQKFQ2IU+fKvVyqMvj/I3ytAoU9ZqNfQ0DZCt4Oboui7smS9MTU394Atf+MJaJpP5mfLd6CzsCwvY6UfKs9/PGtV27upLP3hQ2So9kGf40QzDDXO6FWcNKx4NSDJKUIRvO4RtWgQPolw8Rui+R9RsgzA5xrclwWvTgVp29NaWqdc2dKXiRbjL0w8c+cHJ/+PL1wROrmRPnsTYvyegC1sdp06d6vhLCIKQIFgi6TpESvfNdKPWTGmqmtQNXTBMMypFotWEHK9EeL6QTKcLhuO0jFqtJUmS89RTT7ndikfHuRmVjQceeECmHCrVUltDbb2NtOEJiqImYHNv23ZUVVVrc3OzahjGRiKRWM5kMiuDg4Nru3fvLqmqqm9ubqJikF1YWBg4c+bMZKFQGNvc3MyAV5FOp7GbRJUDyZv01tZWgAPOt3AIzWaz6+Pj4+jFr3/uc59DWby+e/fuxochWmK8Xn75ZQDuqUajcahcLj9uGAYs/2H8Fc9msySCxcJS/vaSPxbHLi+jI+cEMNle6cCYhX+2LAsyzU7QXLlcLoui+NbBgwdPjY2NXevr61uZmZmB0Z77Yb7LR3vXuP3f9s///M/0iRMnIpVKBZua3cVi8cDVq1dPqKo6g1iFZDIJskxHsYRxDLNUAOpCsm4oew2BHZ4xviFQQQUJcws/h4dlWbaqqtgUlTRNW3Yc59VUKvXtv/qrv4KstfPybS3FsDKBNggCKXdVKpV9i4uLD4CDgcrZ5OSkxvP8QiQSWQAhniTJVdd1ORzhSEB1BcDRarV2gKNSq9XyzWYzB8PTVquFOXw6l8t95xd+4Rfgw4FHz4fj9qdR7yfvlxHolpjphYWFmGmasY2NjQH05DVN69N1vc913WQQBLgQQXhDvkqDYRjc6N2uS+NaLpe7+Oijj5bvtxyI9zvHnQW+dEkor1Skc3/9N3tapfK0pFr7eNvZmwrIfNwj+jjL4SOmw0UIioyQJOE7LuHZNsHwPMGJEmEQPtFyLcLmI0EQl32FCpyqa5obalNdqJbbBkncyE/ufH1o754Lqb7czSd+6ddKkMySt0Rt48b+6KOP8pCE3rhxo6+pqn2a2upz3CCXSCVS0aiQaitKTDd12Q98LvCCCE1RTZokW4ZpljVFKdEUWaMJup5MJoszMzPFvr4+2EDr165dgzpJslSrz6O8AVEUJ4VodJduGJl6vQ6uBqlpGsrEdTDwCYIAt2JFFMWtZDLZmpqa0pBJMTs7iyEVkKsxOzub2traSiqKkkCVA54H8Xg89DJAhQPmSSBSwpIcFY760NBQLZPJNB577LHm8PCwMTQ0hH/7wNU0nL+lpaVYo9EYmZub27+wsPAZ27aPyrLcJ4piEsRRnudpAA0sgCFnI1zwQrVEuDCG5NAQoIQqFdu2PRzlcrm6urpagjrl5MmTLx04cOAGHFKPHTt216XL7zeX79a/Y4xnZ2ehh5ZVVYVqafrs2bOPK4ryUC6X62SpkCTMXmkqbKGgjRUCDoCK7SmxOBchKTckkWKcsSECkMBrm82mvrGxodi2vSwIAtKDzw4ODr76+7//+6vgymzj+LxbNAFYQJ6KoigDKysrk1euXDluWdbBHTt2cMPDw6QoijVwLziOW4M1PUVRAT4jqiPgbEBW3Wq1RNM0M47jZFdXV2OFQiHGsmwxkUisCIJwaWRkBBbrjWQyiSpip53Zq3DcrZnXe997egS6ck4G8kaapuVSqZRTFKVP0zTsXtNI3+zv7y9Bw57P58tLS0v81tZW2vO8Ns/zKG9jl3ZfMu1/3InrtKWWluTSwtXUy//3X51ol8vHR9joZJblJmK2m4xZboK3XJKzXIJFoiVFEoTrEb7jECTHEWQ02qmpar5LeAJPkIkYodIkUXfNYLVZd+a2Ns2276/Ig0OzsaGhM/1TU29+6Q//ZJHIZLDQvkvKDd1jI5FIAudtbW1td0tp7ag1GkO25QwkU8mUEJPgoRI1TIMHX4IkSIbwA813PV3T1Ga71WqwNIsEq3I8Hr++b9++K32xWNl+x8pZIhwn29S0UbhFJpPJXel0eo+qqhxM37a2tuqlUgk8hPWdO3fOj4+PIym48OCDD6JV8N7tme5CNDk5KWLTv7m5ydZqNRZtF4xrIpEIoBKQZdlOp9P4rgbDMGatVnP27t2LP39goBGez5A83Wq1+k6fPr3n3Llz8GB4YHBwsD+ZTKYpioqg4hKm24JbgB142EoJs1PCZ7STcITyzVClgjYkHE43NjYqiACIxWKvfuELX/je8ePH55vN5tbjjz/+E2PT7+kbx21+OFRSaZoevHjxIrJUPttut4/ncrm+WCyWgcoDczJUpdzqfxJWNkKOTEgiDX1QQu4HzN1YlvURUX/jxo2a67rXdu7c+dbk5CQW+7knn3yyY7r14wIlwWtrNpvSD37wg4ELFy486rru0YmJiWRfX18smUx68XjcjkajJbT3WJa1EABIkiTsA/hKpYLwv1SXHM3Mz8/Tc3NzTDKZvHr8+PHZTCazmkgkNkiSbC4tLSmPd+XuPcBxmxOo92P31wiE0spCoYBSIcy94Ksgg1Rl2zbcAO2BgQFdlmUTqZdra2tCsVhMotydTCYL+/fvxxbjZyaOvjNe115gqhteprpa7r/wwrcfVYuVR3bIsbFBQRoTTSsqmg5P6wZBawbBkNi1dfKdOmvlO2zNgPBYhvA4lnD5COHwHKGSBNH0HaLmWF7V1N2KadWKprVm0szZif0H//2/PP/8BSkWa5Pj451FqvM5Fgj2fPF0bG2jPGE45qTju9OeH+w0bavP9f2MIMLsIArHWJA9Wcd1Sce2qMDzHd8PHAuZ24Zh2KbZ0DW9QRHUOsvSK7FYrNqXy9UHBgaofC4X0Uwzp2kaFCkZ9x0jOMOyrC1N09ZrtdqKbdvFiYmJ+v79+xuJRKL9kyoQIakVLpSwGC8Wi1C0gCxKep4HQmcQjUaDdDrtSZLkw44aVZIuqA2zMD7URRg6uBYKBekf/uEfpubm5j7HMMxDw8PDQ4lEIgdrdJiVwW2U47iOdBc7bOy6AUJCC+7wQ9y6EEJp47ouiIkmUs1rtVpxY2NjXRTF15566qmXnnzyydXJyUlUC+97RRdcaAVBSIFEOTs7+1ir1fqU67rjBEEMww0O5GGM8/Z4+rDSgTHfrhAKKxwh8AvJo67r2uCXNZvN2sbGBoLWLh44cOA0HEZzuVzhkUcegRT1x7auwiTt73znO/K5c+dGHceZkCQJktbJbDaLTB6AYYeiKFsURUeWZciweahcFEVBpY9HVa5eryNhGwAc4P3G3r17r+VyuUo0Gm3imtleCe4Bjg91CfdefL+MQLfigRUyPDoSw3a7jeA3bmtrSyoWi3Hf9/WxsbGtbgrifdmHvvWcYt0hiFfo4qzKta6uDpmV2ujCd75/Ut2qPjadSA6PyrERwbAJwbSIoK0Qflsh6G6ZmGAZUOoJ27YIyzQIiucJNh4jbJYhDJIglCAglMAnTJYinAhLrLfb9tmlVb1u2Wf3HHngb7/+59867dh2Lff44514+eCVgFmSl8RKvZBbXFmasX3nEM1xe0ma2hmQRIqgyDjLRyiW45D70Fkow5237/mEjwAs2/Zdx/Ea9YZWq1ZV13HqnuvVMulUfWhwsD44OGgMDg3ZnueJzZaSLlVKxPr6uuG6bqm/v38lkUjc5Djuyuc///nKB5XaflzXTQh8fv3Xf31U07SnRFH81MjIyGgymRwgSTLBMAwIrRg7CuMGngB4HSCUhjvssIUS7sDDSgdUJzRNe5BKtFot1TCMNUVRlgRBeP2xxx77/i/90i9tdaSR96E65X+/Zt6JgL9x40ZuZWXl4Xq9fmxhYWFvq9XalUql0FKDVPpdB1rM1XA8Q8ARPodeLaFqBe0ULPJIiUXb1zCMoqIoaH2cffjhh1/5zd/8zQVFUVq3E463TWJO/dmf/Rl8Wk7SNP1APp8XM5mM6Ps+nJclVDwSiYQP5RXM97oOuN7W1pZVKBSs/v7+60888cSlbDa7ODU1tRyDkd87xOAfqcz1AMfHdeX3fu89NQLbfBvCa4LGLhQupJlMBgQrudVqJREBns1ma/39/eEFdUd2n/fUYNzyYd4ZmwWudfmGcP5//HCX01R3E6sbD5HN9rGE4+ZjtptPkRSRAi7RdCJQ1U5dg0JLBVUOmiJc5IS4DkFGeIKRRMJhGMIkSEINfEL1fcKgCMJiaGJL161rpbLS9MnLYwcP/8veJz73psBGVo793m91yGcv/D8viLbdGPFIcoogg8MUTe0jOW6C5pghluOiDMdGSJqiSJqKRJ8AAAAgAElEQVQiKZohKJp6Vz0BsAHQ4WEn7jiB0m7bzUbTVhVFVxRV51lWkWW5lc3mlMGhAYWmGcuwTNc0rIamKSWKYYpI04zFYpuyLG8eP368A4I+DK/ioz7vIcfgu9/9bqZarcIBcz9FUQdomt4ZiURykO+KohjheR5AG3bn7zqQditMnfFEdSPkGvi+78I4pN1u241GA6TBdr1eh8X2lWw2ey4ej186dOjQ5a985SvN559/3v1JUuSPejzu1u/rVg/Y8+fPxzY3N3dXq9V9V69efaTVaj3YTYwFTwySaPBmOq0rcCTCKkfo7AqQETqPonrkui4UKY6iKBbUStVqtRUEwY1kMnk+lUpdmZmZuf7FL36xtLS0pN+udXwIOp5//vlopVIZ53l+ZGJiAqgog/abaZpZjuNgl48AQPh44L7Y5Diu2W63m+VyuZVOp9cOHz681tfXV81ms42hoaEOd6QHOO7WDOu97301Aqh4wFVyamqqw8YulUqyaZrgcKDk3YKa4OrVq2bYm7yvvvz/Bjieowjia/zq6Uvxy//vvx22Gs3DA65/SPa8Q+5GMeWUKqkBQSAGYGZkmgShGwQRdJ2PAToo8p1saph4RCIEhYRMmiGsgCQ03yc01yV0IkCzmahZlrmiai2NYW8kd+35/9h7Exg5zvte8Kv76uq7p+fouYfkcEjxlEmJ1EFZliIpsp+fZcbPu07iGLs5NosggI1gH/IA20BgB3aSlwTBBog3MpzE9ltpndiOn2MpUkQd1EGRIjkih9fc0z09fdd9H5t/sYuZKJIlWaZIitNAsWeaM9PVVfV99fv+/9/xXG5qx6upTM+Ze//Lb62iERT+/d/9Xba+WN2LSGI3m+B30gwzidNkL0XTOU4QEMNzKAgDFKAQyBQIoFK8cvSBTxKBjsubpkIKq4Ja9VbYaNTD0PdNnCD0XCbT7uvvb4LU1bStMsey8wNDQ5cGBgZWe3t7G4VCAdpp4CPxb5GeN8gFADfC2dlZClqHNE2nn3nmmdHnn3/+TvBQSKVSA6lUqgf0sZD7AaRWqHbElY3YPyK2Lo9lsBzH2TzP20tLS9alS5esRqPRqdfr7Z6enhc//elPP7Vnz54FiE5/6KGHLmsqb5JHnBwrCELh7NmzY08++eR/ArvzbDabBZJus9kk2+02FXM5YjJuHJ4Xt7Bisq5pmhDUB173hmmaENQmLywsAOfoxH333ffUJz7xidlSqdQeGhoC3wzwaXnXxmqwzy+99BI45Pa32+3SmTNnxmq1GpjbQYsSUoahbRb29fUtT01NLRcKhbXx8fG1VCrVAbl5t4XzlnyjjQrHTXLxb3zMd3cE3gA4UKVSyZumOagoCinLMpQyIZugfuinyDbf3Ttevz99mb8xw88unU8fe+z7t7uSvL8U4FNphLbSkpSmFDWdDEJIvEN0GCAq6sEECMGNP/QvyywJHGEkhRBFI0TTyMUJ5CAMWSGGzDBEmu8jxXVRy3GcmuMYOsMt04MjJ4XhkRNDY5tf3f+Jj5VV06Bnz18ozi4u7nNDb3cym9nM8fwII3BJkqGFyEoUxxDN0IiE9/A95AWX398PAmSZJrJM63JOBeRVuC7yXQ9BMF+71Qpty3Y8xwHPghrwdHheOMcn+OlkIjHf099fBsVIsVjUC4UC6BFvyHYarGaPHDlCTExMUIqicC+//HLh1KlT2zRNmwqCYAtBEGOQMSSKYgqIBgzDMGBM5vs+SCswaFF1HVGBc+LzPO9B3gbHcdqFCxf06elpqPMvua4LGR7TDz300Km9e/c2d+3aBX41H/hqYDyK49ZVrVbjdF0faLfbwJm5X9f1u8D3BMfxNGTgVCqV6Jh2E3lBIYTHMfVBEEQ39zAMowqS4zgANOD4KpqmKbZtlyFmRxTFCwcPHpw5dOhQfXR0VOvr64Pr82fil8WeNi+99FIS1FSnTp0CeS9w1wCgQioxeHlA1L20detWCSqCo6OjMo7jZrFYBEfSNyVNx8dlA3Bcv/P8xp5dwyNwJZTsMusRgyjnIAg2dzodoVqtekAeFARh9uGHHwZlwgdarRIBjgsXhHMnTmRf/vu/P2TK0l0ljJjIY8RYxnWTScdJ4qqKCFVFPEMjgaHBjjSiicJN3XVtRFA0ojgOhQSJfJxEHo4jF8ORg3BkYwRSHAc1DR21Xc/vhMg1WL4R9vRepPoGTo1t2/783R/9+JJkyeLs4uLg4uLSbU7g78rms8NiOl1MJEWS5llCMXRkOjYSU0kkiAlk2Xb0fVSS9n0kSzJSZDkCHLBRBIlokowkhpAPosqKrykKkORWOJabTaXTL22bmjyy97bb5sFgsVQqwQr9p06o1/CSfVdvHbcQjx49yq+trfXOz8+PTk9P3wpZQ5lMBmSyBeBzdGPt8e54gOwXDFbOsA0MDNhwTFiWlViWlaenp+Xnn39eSSaT07fddtuJVCq1RFFU+fDhw+9JzvuuPth18sPx8b1w4QIPNvie521xHOdO13X3BUGQtW07fenSJe/SpUtgZQ8gDgPHWs/zwJslAiABBJ/4vh+GIQAI23VdybKsjizLErSsRFGc+fCHP3z8wIEDlVKpJCeTSZBOA2/iPQM72P8vf/nL2NTUFNbpdPCdO3dy+XwewgED27Z9URTDVCoVZjKZ2PL8HY2LDcBxnVygG7txfR2BKCsEIfq5557LSpJUZFl2hGVZCCgCMphiGMa8IAgnd+zY0UwmkwSsREZGRqCM+Z4H+/V1JLrKkEaDnz9yJPsv3/3uvbYk3d2HsIkswsd6EBLzGJZAsoyQLCGeIBBPEQjDMYThIfKgygCyWFjFMTQKCSoCHFDdgJaKC8ADJ5Hu+6hjW6hpOX7VND0ZpyQ7k6/YieSSiROzeFJsF/v7OSEl5kMc30JQ5KiYTmaEpJhM57K4mE5hBE0hjCKR43vI9VzkBUFU4SDgvUkSGboex3hHBEgMKjEhil6LPCUU1VNl2fODYBnD0CWO55/dumnTT+76yEeWx8bGwMzohmuh/LRrCW4qs7Oz9Pz8fGppaQnK/uAWOQr5KhiGDYC7qm3bkKhMwiN2RYX7IGzDw8PK+Pi4mkql6rlcrjEzM2OfOnXKYVl2Zvfu3dODg4MNgiDkm6Ht+MbjDH4/O3fuFJrNZq5cLk96nreVoqhdYRhuBWABVaNardZZXV2VNE2DFhclyzKYyXHr/lYUmEZRFDjZaiRJQiZKVdO0dqvVkjmOKx88eHDxgQcekPL5PIC/N+VNvNf5JJahT01NkeVyOSyVSutbNVBJecfjYgNwvNezsfH7H8gjABHkkiRByXmTJEk7GIbZxHHcqOM4riRJVdu2pwVBeA4MwIIggPCrMJ1Ox73T9+yZcD0d1KjC0Wjwcy++mPnnb33rPrvTuacvCMczIRrvpxmhj6KFUOqgoNNGHAoRhyOEkzjCCAL5oY9830UhTkRqlQAqHASF7BAhyw+RixGRVBZqsdBWWdP0YLEtuY0A6VYy01EoVgVeR8Cw/sBQicgXiwKfFPMsx6ZJlqY4QSDzxR4EW6GvF4mZFFpdW0O1Rh1h0MYhcCQkEojvpnAC7wCqGbB5joM8x71iJa2rmgcVDtu2lk3HuYiC4KlUNvuDP/qjPyp/UKtYsTRyeXmZW1xcTJfL5cLCwsIo9O3n5+cHWq1WMZFIgMST8n0fQAdlWZYHxl6jo6ON7du3N4vFYmVycrK8urqKLS0tEb7vz23evHnmYx/7GIyHD3T1763G6aVLl8D5tqfVapVWVlZ2mKa5nWVZcKotAQcDcmbCMAQHzzK0XZrNJl+pVMAPSIy5MUBQp2naFgRBAqfZbDYLvAlwtG2RJAlhbJphGPrMzIz3xS9+8R1VGH7WeeWNgYlXWiTv0ohuA3D8rGdg4/c+0EcAdPQ9PT3M6dOndxmGcVcYhhAxPWwYRtjpdDrQOw3DcBrDMNCbgwGPCa6kYRhKyWRSOnz4cBxXH/UWbiQlwxtP7GXvi9nE4uxsdvr737/D6LQOCpK2lbHMyWwQJDJhKPC2gzjHRnTgIzrwEA5eAjg0VkIUUTgJEiGCjLgbLgLeBkKGHwLzEjkEgQyQx3oealq2V1F1u+b5ZhunNJViLJ9iHTopomxPgU1lMjwnCkmG4wSCInE2IWDF/r4IbGQKOSSkUkjRVaTq2mWnLAxdtowGTocTla4vy2R1HbmugzzXiQCHbVlIkWRP7kiuqihlSZHmggA9NTow8P2v/fmfr9yonI23G6Rxzx7ywBYXF9lz584lQMrZaDQK8/PzOUmS0usBh+u6JKTUQqLt4OCgDq6qPT092sDAgC5JEpAgaQzDqqIoLoPr6rvJfXm7fb0R/j8GcGfOnElZljVs2zZURXdChSMIgrTv+8DpqOq6vkoQxAzDMBeq1Sq1trYG3iw8SGlhjoEwP4IgXJqmPUEQjFQqZQwMDLR37drVGhwcNCYnJ01Zlt1vf/vb7o2k+tkAHDfCVbyxj+/7EQAXvnK5TF26dAkMez5q2/Y2II2qqkq1223bcZwGhmErGIZBOiOUPCGkag3ioHO53OJDDz0ERjhxhsEN3WqJJtHFxaRcLmfnnv2XD5kdaa85v7DTa7d3cLqe4EwzUaBo1EPTiHAdRDg2wsMgIr8giDgHpQpJoZC8XNkwgxAZQYj0MESAykAeq/pgee6ijuc5Ldcz1mzXqhi2oxOUIxZ7nUQ2j/PJhMgJfIJNCCzFMAxOkYgVeNQ3WEI9/b2ITyYRl0ggjAIpLrZethkRRyPA4TjIcR1kO07UdnF9F9kWeIRYSGq1vXaj4bZbrdVarbYUIPT0zt23/MPv/u7vLfX19X0g003hFK1bvYItN7QHo9K+qqqcbdscVDUgR8M0Tfg/sOUOIXkUyI0A5jiOo1mWZWzbBoIpOFGqQRBIOI6D0+Xa4cOH31Gy7fs+yK/CGx4/fpzatGmTuLS0BKANQMY2nud34ji+CULWwHBOUZQLrVbrPEEQr+7evfu12dlZII/CogUcSKlarebNzs56mqbBayHDMMCVCPr7+4O7777bazQa4eHDh6N4+BttIbMBOK7CRbfxJ2/cIxBPvpCqSdN039ra2u2GYXzE87xNrutCMiINJWXXdTXP8zpBEChgBoZhmExRVDMIgjVJklYMw4DQKj2ZTCr5fL7x0EMPSbOzs+6N1M++4k2yuEgh3086Uj27dnJ6u9WsbV858dqtSqWyJ+X6YtL3I8ABGwbcCNNABMIQgeFwN7ssSwWFCs1EFQ4Lw5AaBEj2/cj4CzKrFd8PJNf1GrblrpmWpQSo6fPiApHOdpKFXkQlRDFA4aCPwt4AQ0mcJDlOFFAqm0FD42Ood6iECAA8LIMYnkU0S0ehcY5to8DzwXsjUqYAgdT1AHS4yHRtZLkWMg0z4nRoEDzV6rjNWr26srK84jn+P09OTv5/f/Wtb0WZFD+LzPBGGwndcw5gO0qztSyLajQahCzLhOu6OKQoQ+oo5ICQJIkbhkHoup5xHCfDsiwP9pm2bXuw+mYYZnVsbGx537594FfygT5+8ViBCsXy8jJ4VwxBNkkYhtsg8C8MQ4hN6JimWfM875TjOKdJkrz4mc98Zra7MAEAAUmzYDwIHIn/wAW70cDFm137G4DjRpsRNvb3qh6BWM72/PPPT/q+v2d1dfVDkiTtc113ECEEcjYoGYe+74NSxXIcB9jjdhiGBo7jKjDJW61WvQs46slkcmVkZOT8Zz7zmUVRFIF4eMPkSFxJh81mGWR1UkiVM86luXG90dj02j/95Pbq7Oz+XpoRe2g6kcUIBBvSdBSoOqJwAtEEhUK42TsuwgCMsBzyobVBUajj+6jpOkgKA6TiCMmB77Zcx6pqmrvY6fgBw8xt27P/6R13HFpCLMO1JKWvXKns6kjKJkVXCn6IkrmeAioO9KGJqUk0MDqMHLBOx3GUSAqIF3hkajqyNAMFADZcv6ucCS8DDt9FqmUg1dKRbuhI13Rkaqpry5pdW12rzc3Olm3DfCKX7/kfTzz7LAS03TRchFih8MUvfjGqUR05cuTKfeLixYvR13v37gUDMDKbzZJHjx6NAhCLxWKiUCjw4C3RaDTAw6O8d+/euWKxCNbvH2hZbGz0BaGQlUplJAzDzQihW6HCYVkWqFLAnXNJUZS5ZDL54rZt245D+N+BAwfa8YS2nifxQQAXG4Djqt6qNv74jXwEQJVSq9Xo06dPZ2VZzmEYtg0htAv8CUzT3BKGYZ4gCIEgCCDsw0o5AOKc67qQIgtieZBTQqtFBwa5ruttgiDqGIZVXNed8zxvfmhoaOnw4cNrvu/b27Ztu5wtfR0+oonv8cdxdPgwgRYXeUQ6AlKVjNWS8quvn57sVFa3Lp08ub2zvDLVywt8L8dyYoDwhBcQtOMhyvUQ4SOEBwjhYPYVgmnFZRksuInaBIk0AkcKjqNO6Pst1/Lanmu2XUdrO26nbVstxCfO7z148Pl7P/rJFSf02aXyWv/cwsKtiqrtcEN/FCeJXjGdJkChAtWNbG8ReThCPoEhhmURw9AocBwU2G6UWBul1kZVDg/ZADg8F1mhg6zAjQikHamDDEm2rY5iNmr1WnlpuWJY9pOZVOb/feallwBw3HDl66t9acVxAI8//nifLMv9/f39aVEU05IkgbIrCy3GTCazyLLsiiiK5R07dgDYhpU8gBZYzYNKBo5/8KMf/ci/XrgIb0GQvBJ5MDs7C94ZGHT1QLUK6pDZ2VlCEARxbW0NItonXNfdgmHYLb7vj0FAn2EYkHsyE4bhWVEUT99///1nFUUxIQX4ap+n6+nvb1Q4rqezsbEv1+wI1Ov1BMTVnz59erOu61O2bW/1fX9LEASlIAh6KYoSuvLAyOoZOAHdsCqodoA5D0RFg0bdbTab0KeFuGgglzYhxErX9fnNmzcf+/znP38GoiYmJyejfOnr8RFNuDMzFCIIBvG8iCwrhYx2Tlut9J5+7vk9tfLKTmVlpV9vNPr6BIHu4XmasV2Ktl06RVAoRdIoNB3kmxaiSBqxDIt010OKZV/mbeAYcjgWeYkEanuuU9FUs2YbCoANmyKWuXz+XLLQe3bT1PbXP/a//mrNDQ3qzKkLvbNLS/tcz7+VF4WdFMOM4xRFkwxNsWIC0QkehTSJQpDkdsOvGAxHsEGFJXBcZJuXyaGW50SgA9E4QgyOGq0mqtXWkNJsm2qjaUjNTq1Rb1Rcx/3nbCb32NNHjwJpdANwvOFijW/MTz75ZMF1XbBF76EoqkfTNMhpGSUIokMQRIWiKAjzmt67d2+UsAwEVZCcA+AA0zXHcbxisQheHddcUr6ez/KGjxvvc5RIqCgK+L6TqqrC5zHge5Iki5IkDXY6nUnXdTeHYTgOx6XZbBqyLDez2eyrIyMjJ0VRXEilUuWJiQkwj7vmn/n9nIM2AMf7ebQ33uu6PQLPPPNML0EQ/bVabadhGHtwHB8Pw3CEIAhoo6SA0AWcLnA9ghtaF3BcISbGwUpgigOR4oZhWGEYapZlyfV6vSVJUrmnp+e1iYmJ6XQ6vfDQQw+t9vX1gX7d//KXvxxeD6u7dXkyJFpc5MyGJprlcslR1YHm2nJebjd65GZjwlClUblaEdVGXcyyDJGiaYLzQ4b1A1YgCFzASQJzfQy5Hk7TDMbQLK67XiAZRmgEYWDieOAyjO8LvF+zTG+u1fBajt2yCaJMJoTzxbHxU8MTExeGtm5deviRR2REksSR558vLM2u7vSQv5fluNsIitpG0LSIUSSHAGRQJMJZGmEMFeWlhEGAOJxELE6g0L1c5YjSNkEGG3E3bGRjPnKQhyRZQu1OG6mtjirXmrKhaMu6oiwEgf+syIs//senn67eDPyNn3Vw/vjHP04ihJI4jo/6vj8BQN33/UnTNG1N0zokSc4WCoUZ8OQwDAMSRyEhlwTiKaSQ8jyv5/N5eXh4WE+n02AkFaXkvl8gL77uZ2ZmoOpC4zjONBqNKNW3XC7zrVZLxHEc4uahnQrE2WjRkclkQkEQzGw2C5JVCFQD/xJovY7CQsU0TYhvp1VVhQXHUjabPbl169azDMO0JicnwTDwpgOxG4DjZx1lG7/3gTkCMOH8+Mc/3gTSV0VR9pqm+SGapgdZli0yDCNQFMVAkBUgjThMCciHcYrj+mew/pUkKQTgwTAM8DuMSqWiNJvNOk3TF3meP9fX1/fq7/zO75wF7ocsy/bi4qJ3PZBJL6tREI1SiEGtiuiWV/Oti7M79VZram7hYr5Rq+YYmhRpAgnNaplor1UJCgsxGguxJM2wSZpmCd+ncc+nKQInGYIk4CWaYgjdcQPZMFwbIc8hSM8mScciCWtZktC5apXSfHeNS6fPpnoKpydv2fXahz/60QUukejsuP9+uAHhT//wh5l6U9rkeOFODIV3YwS+hxH4PEHRKRf5yAchDMcigqEiu3IgiLIYgRio3Ps+Qt6/eRNZDjiQWqhjqKitK8i0zSiMTO9IHbXRqvu2dxELwrM4jr+STyaP/vmjjzY/qD31n8cgBmVGsVgkX3311V2O49xK0/QtJEluBy4HuPJCa6VUKi0TBKFYlmV2k0bBTdMGXlMqlWqNjIxUC4VCs5vJAcGIADqik3Y1j33M2YJ8mXQ6TQO4MAwjreu6qGlaYm1trdhoNIZc1036vk8FQUD6vg+AA9w2jXQ6DUFlFVEU/Xa7PYQQGsjlcj0EQaQkSQpUVdVwHD9PUdR5hmHO9/f3L0CK6tTU1E2j3Fl/jW0Ajp/HiNv4GzfsEQC/jUKhQD/77LM7gCTqed7uMAx3AdhgWTbDMJBjREf9ZgAb68HF+u8j9YN72UQKXCtt2w4JggCDJKder2uNRkOC7APf92eHh4df+sQnPnGSYRgFgsAajYYvSZJHUVQ0HqE/DM+gxZ+YmPBBJrd3714ov14VQ7F40o1K3Z0OVz0xn5p/9diwIyujvONsRY4zsVZfTTTbTSEIbNoPXBLznVXk2tUwkoA4PksQeQbHc7ZpgP9AiqMogmcYnMBJEicoCrLedcf1zCDw7BC5ehC6GgqdtmVrdVVTHAxb5jOp85m+4sU9e/bN/dZ//a91VChAzx9KzthTTz0l6ro+JLflqXanc08Qon2JVHKA4bl8SGBYiOMYTpMIpLIoCBHmQ6YLhugAixxF8XWpm+BECqTRliajpiIj27FD33dDtd2pt1ZrFRLHp/PZ/PEkw0yLNH3mi//9v0NY31U59jfswFm3413CJP6d73zngOM4d5MkuQM4UIqi8JIkQRqqnMlkIO3XsKHn6LrgVAoVDACTehiGsNqvURRV53ke1F0QkNfcsWOHks1mo9yaLmn3XYeRvd3xjblbR48ehWTUXhzH8xRFAckzBSDDsqwe13X7fd8XQSoP3BPf96Gd4tE0bUBiKsMwdZIkgcrVwzBMJp/P8xzHQdulA34bPM+fGBgYeJ3juOr27dsbN2NlIz4PG4Dj7a7Ijf//QB+BRqMhwuTy4osvfkjTtAMMw2xjGGYSwAbLsgmIpwcA8MbKRnxQ4tcBbIBDIACOOF0TOB6Q8ChJktnpdNRms9nUdX1lcnLylQcffBB6ufVSqdRqt9tBs9kMeJ7HcBzHoGTrOA4GdsWCIDjJZNIoFApgWXFVSrDdG0bUo9YXG4mlI0d7Z144ut9sy7sSCOunwqCgW3qo2jqqNapsS2rhAwO9z95z9x3P2Z7tBJhnL166OC532uPtVqtfUdR+hqJwnmVCLERUEMJ9nwhDnPB02/Fly/AU2w0ULwhIllsuDPRNp/L5WS4pLIuFgUbv6Kj6y1/4AoCNSBnSjVTnXILomTl9evPM2XP3OJ5/W6G3MJpIJvtpjiEolsEhHRZ8P0gcRxSGI9wNEOGFiMSw6HvNMCJFSgBqXRxDHU1FbU1BjmMHruv47UajUllYXuIY5tjuXbufHyuVLhIct/Ibv/EbsYnbB3os/Kwfrnv9EN/85jc/7LruA77vb/c8D3gMog8VLxx3CYIAjgbgTg/HcZ8kSQgmc0Hppeu6pqqqRBAEAA1I5F0cGho6v3v37jJBEBpUErqy2ndsof1OPksXaIPZlvjEE09Mrq2t7cIwrB9Ah+d5ScdxIEsmSdM0PLMYhpHQUulKVyHmBMCTadu2DmgDws04jiPT6bTPsqxm2/aiaZoXE4nE0VtuueW0JEnWoUOHwM/lpgWvG4DjnVyZGz/zgT0CL7/8chH8NZaWlsBv4w5BEDYLgjAKYANKG8DbAFVKXM2IuRrxAYm5HDHYgGcAH1Dh6JaOHVVVgTQGVY6Oqqq1/v7+M9u3b5/p7+9fuv3221d1XYfgJgwmK/A+MAwj4bquACz2drttYhgmQfSzaZrGgw8+qM/OzkJZl65Wq5DrAiQ2xPN8NIkZhoHB1wzDwCISJkH70KFDb6rpX1/ZWF5eFkjFTaidZqZzfnZg+dj07Wajs5Ow7RTueryPB6oTOlqtsWbUWg1ldGz0lf/j937nGE2SFmIY6/G//avB1aXloVa7XpRVrZchSZqiKTIMEA2AAyPIECepwLBdVzFUWzEdV7Fdj02I5W27dpzbuW9vuVgabx367GehnA7OrP9uNQtW0RZBpF956aXhMydPHrBd90NiKrWNT/BjvCgwLMfT4GoKgIMhKcTgJMJdH+FeECllYNNNA+mmidwwiDbFMkLV1EPDNG3LMq1Os7lSXS7Pcwz94p0H73zmtttuWx4aGurceuutUN7feLzhCMRAY3Z2liMIgnviiSc+YhjGgwghIFuPkyTJUxQFvAcAjj4ADYIgIhCJ4zgADt+yLBe4HhC/7LoukEzrBEEsQ/sxmUzODw4OVrZs2VKzbVvesWMH+N28p5t1fM2Xy2UYIOwrr7wCCpsBVVWnPM+DykwvhmEZiqIAZIAqDYAGDeo0HAd/fhQl53Y5JiCN9zqdDgAn+GxQnYRKpQ7VGpZlX0skEq8hhE796q/+6tT1u9sAACAASURBVIWrVaW5kS7MDcBxI52tjX39uR+BH/7wh0DwGpckCcrBdyQSiRFBEEo0TUMy95WoaBzHI/UDPOA5MrOCWq/nRf1/2KC6AWAD/g8ks5IkOQAadF1XFaivdjqSoigtmqYriURieevWrec++9nPLoC5Erg5ptNp6N9wbbk9YJlWf3m5bMwtzuksK9QzyWSdEsXq5qGhqmEYPPSIq9UqI8syhMwhlmUDz/MwABzwdSKRgNhwbWRkpAMumW+8V3TlifAyCTcM0vOymqLklbVGUV+uDaoXFm+xmp1NtiTTrqpjOEvVCI5aRThxgebJi8Xh/vpH/vMv1iXTtNMIWU8/+aRQU5YSmu4mPdtM6Zab8Fw7ESDEhAFOIxxHIUZCbr0VYpju+6HheshgGEYubN7cLk3m9YGd91p7/1Ueib70pRC7LJ+88oBy9my7zZ9+8cXi+XPndmmGtttx3H2IQNvEZErkBV6A84JjOGIpGrEkhQgPKhwB8h0P+VCBilopHtJME6mWiUzXCQzP8VVNUyGBU5PlZanRnMcQemFs69anfuNXfqV+7NixG8o6+uc+QH7KHwzDEJQm9MLCQs627fzTTz/94VardR9FUaMURZV4nqcFQQC+Q+SKSdN0BIwBNHSBediNuofodTALM2q1mgSKDrBH53l+bnJy8tRtt912PgzDyu7du6Et856qfLGUt16vA6Ez/8QTT2yrVCo7SZKERcYgQRAZHMeTyWSSy2azHFQ1bNuOlCkEQQDZNRrrMMbBAA2i2uv1egjS3m6MvGWaphyG4cLAwMCTBw8ePIph2PLtt9++djN5ubzVZbMBON7PEbrxXtfdEfjmN78JWvldQRDswzBsXyKRKCWTyUJXlQIrlsi+GQDHetABlY3ILvtyNePKBhNoGIYwgVqSJEmqqnZs266ZptmQZbmtqmobHEpJkmxt37596dOf/nTNsiwBKhqe56URQmmCosYIAhvttDtuq9N2HdutO45Ts12zqrSVNTaR4BIsm3RdF+ykYQUJkyHsDwYplN1YaxdK1VKj0Q5JUt08vNnoG+nTc7mcevDgQbdareKQUGkYBgul48AJiqFjF0PNKJiNdrF9dm5QW60VHEX1Xc20aJ5d5DLJhVyx5+L9jzw8h1I5E2UIC/X1AfkNPjSs/ojZV/6JRW2NOX7sNaHaqAqe41I4wiJQ5ON4yPMpO92TN/vTRbN/0yYr19dnFxBy0NQUlMvf8mYSZ1Q8/corqfMzMyOdxtpUq9O6x/W8fTwvFKB3ThEERpFUBDYYgkRUgBDpo8jO3LUd5AQecv0gVCwjUC3L1x3b0mzL1g2jqahq3TaMC7qknvUc73QqxZ985ZVXQMa58XiLIxCGIYsQYoBwrev65tXV1duhLUnTdD/LsvlEIkGKohiNGxgrDAMqaz66WQNQj1RDngdKL7hxh6qqurVaDTJCVN/3OxAdkEgkQNV1tre39+LU1FQFWoyQLxIEQQibLMsREEin00hV1ehraEvCZllW5JMBuw/7EV2Dvg/XPBiTDYAb6NLS0rZWq7UDXIV5ns9BZZNhGC6ZTNKiKILVOA77CUCj+/vRfsMD5gUATq1WC3hb0bADUmyz2ZRN01wslUpP3XrrrS8KgrB46NCh1RMnTrg3e7VsA3BsTCc37RGA8uqf/Mmf3B4EwZ2JRGIXwzA7EolETzKZTFMURcKEAoADNrihxxWO9byNGHDECY+RC5gHyj8LVmoV0zSXaJqeo2l60ff9muM4LTAHC4LA3LRpk7N7925f07SMpmm5tbU1SJIsDQ4OjmVyubHA92BmpVuNRquyWm0ahgGyQgVHiASJHqwugfTWVdBExkTAoDdNM9QVLTAMwzRMU+V5vjk2OlbtH+xf7s/2z911/12gmuEB6NQrlZSm6zmEYb2Ej/WwOJkKFFUsnzrPdOaXceT7GhWG7UQ6dbF3YvNsJpvsTN61o4No2kGlkoO+/OUQ+9KXYHUHcwmGjhzB/8l8nVg51iak5WWCTgZEiBE4a9GhzZgh4YtBemjIH8zn/R5BCOqFQnDo0KG3lUDGltszMzPM4uJi4sz58yPVytLHXNc5hBA2TBB4L8ewGMcwGI0RiEJ4pFKhEd7NT3GR6dih4bqhFXi26ftWW1XkekeSPc9fDUK/7IfhcceyXkKOU0UIyXCDuGkHxzv44F3Awf7lX/7lQVVV7yRJEmy8pxiGyTIMk4TqRiKRuHKjhjEUg/f45g2Ao7uBsiu0LMs3DMNWVVVXFKXd6XRWPM+b3b59++m77rprFtx8E4kEjJ8AFGEAtoHzxDAMVPZwy7IIDMNwqIiBEyp44wBfJArwoygAJazruuzFixcnWq3WFtM0R2zbHgbOFs/zYjKZZNLpNJj7QWZMpIEHwAT7CBVMAE4wH8RVThj3hmFEwCMMQxhzbqVSgdC6ai6XO9nf33+yp6fn9EMPPXReEARwW72p+UAbgOMdDKyNH/ngHYHY4OcP//AP7/F9/750Or1dEIStiUQim0gkgChGrAcccXVjvTIFwMb6DSYlqGxYlgWGX2XDMGZc1z0viuJ8X1/fEsj/JicnZYZhHOhfgwNhp9OhgLQKeRSVSmXUsqzR3t7eLclUagtCYTpEKN1qtbRGvQ7ZLbbvBzbEoQHI6LLmo94yzItBEOAw+bqOE5q6GYK7oaqqJobjrUw2U0klxAVBEC/0DfZ1BooDNCMwvOc4SXh/w7CyvuOKhBfQyDSRtFDW1HJdYXFS4mmmle4vLh76zH8pI911EKk4aHHRw+65521JfD8vu+b1qaawuPzb/+f/Ls2cm/m4ZZgfcRx3NPD9EscwBEvROBFgCEoqLE4hFifhnIS244Z26Dtm4LuG7yq66yqKaVU7ml71UbAUIrSEIXS2N58//dhjj4EF/XviCnzwRsx/+ETY9PR02rbtzAsvvPBhVVXvEwRhjOO4YUEQBJ7nOQABUNWAB9yoo5ZXt1IIz7GyKyZcw/cwvoAPoSiK02639bW1tY7ruuWtW7eeueWWW2ZFUWwAnykmn0I7EtqCBAHDlSKDIKBhg0qG67rwGqjFIHkVKiyQ9My1Wi2Igh/tdDrjOI73kCSZ5zgOdpuBqkwqlYqABuwz/B60guDrGHDAa7Cf6yo0Vyo2mqZ5tVpNb7fbLYIgLtE0fbZUKr30yU9+8jXDMNqjo6PSTXBtvOVH3AAcN/PZv4k/e7wi/4M/+IOPBEHwQCaT2ZZIJLaANbMgCLE65d9VN+JVTdxOgQkStm5ZOPratm1FluVl0zRneJ4/KgjC6wzD1BKJRCuRSJi5XM6emJiIVvQnTpzAUqkUDpbqQGCDOGvP80Z0Xd9t2fZuz3X7wOUUjJKgVUOSZNBN6YxKx9BJgVZD3JcGDkfkD+JfbveoiuI16g3bMA01RKjN0nQ9nc1U+np7O/39JRfMihiOYTzXpaVOh+i0OmG70bQtSVHSNLdc5MRVDqdkPKSUVCkn7z78ILij+ujxxwN0+PD7mi2yTkkDy1T2iR/8oHT69ImHFFW+W1PUMce2BkgMpwmEk3gQIjJEiCXoCHSYju3btuMHNKkEDK20dLVZbbebTCJxMV0sXvDDcKGtaYtWGLaQqkpHjhx5WyB1Ew+d6KPD+PnHf/zHEd/3hxcXFw+ZpnkIuE88z/emUikmk8lEFyhchzHIWH/MYCx1AfoV/hN8D69DGwQk4RAABy6drutCJPvS4ODgciqVqmQymTqEDEPr0nVdSLPlSJKMtjAM+SAIeAhZBF5Ul8gZp9sGa2trPMTAt9ttkMEWBEEAvkYC2ieJRCKqlMTydAAVsOiANhB8hrgVFFcz4TkGUrDvuq5HrRUAS8DZarfby7quXxgdHT3yqU996hUcx6tbtmyBFOmb9rEBOG7aU39zf/AYcHzlK1+5LwiCB9PpNMRIT4qimOJ5HmzMI8IoTFiwxY9YpRJXOmJfDpDAgk4OrMwVRTlnWdZrPT09R/bs2TON47gyMjLypuqLePKGVdr8/Hyf4zgDZ8+e3SNJ0h5N0yZM05wABQBsUJ6GDSZE6FFHlqcgwAhD0I5CdSMq7UYrRT+AUq8vyzKQ8aBEbYRhqIhJsdNTKMiDQ8N6T6HHJCnSC3zP6XRko91pq63aWrPT7NRGBkqLd952ZyXDiUbf3s1QBoab8E/lWVyNKyo6T0eOEGhkhESeR+udDt8s1zMLK3PDFxbnDymask9V5SHbNHtd26EDxwPfUUSEUOXAERniyPF91/N918RCycCRrDrOubqhz+SKxUs79+6dzRcKlZ6hoerNFKP+Xs7VM888Q46MjJBHjhy5xTAM8K/ZHwTBfrA25zguBy2JdDodgQ2oAnSrC1daK+sJ1+vl5HD9xqqvrp9N0G63XWhBptPpejqdrmaz2ZVsNrtGEAQoVlwAHJ7ngRqGB1VMGIYCAA7P8yhwM+1WOKDKAaAhXFtbS9RqtYRhGEnTNJMAjrLZLFQ2MEEQogUGPOKKJlQ3WJa90kaJWyvA24q5HfHnhNYKtDNh3MF4q1arNVmW5wYHB4/ceeedL5EkuXD//fdX3ivx9b2cu2v9uxuA41qfgY33vyZHIAYcX//61z8ShuGDPM9vZ1l2KwAOqAjHCpXuRBWv6v7Dc1zhAJY9eAp4nlfxPO81DMNeFUXxpTvvvPM86O9HRkbAwOgtSZGPPfYYceDAAShRZ+fn56csy5q6dOnSnkajsUcQhBTHcalMJoNBVQKqG/F+dUFHTBiNyr6w2ZYN9t6ROkBVVX+1suprumbhGGakMxl906ZNWiGfl23XbTqO3dQ1o+m6dpXAqEWOIcrZVKo1Vtgm86jujaBDHjr0/llNr78goupNbZpFHs2Cl2htbjWzcurUmNRsbmrKrZ26YW61bKto2VZe68ikoWokTZCIxHDk2S5sIUEzFsHQVrnVNJdaDZMREz8qbd/+g0yxWB+bmmqTyaT2uc99DtooP3djqWtycV/FN4VxU61WOVBif/vb3z4IJNFcLrdNFEXgbqRpmk7yPE8AMI5vxF11SrRXMahYD9xjoLzex6ZbLYBrF3gdUM3oUBTV6unpqRQKBTDa0kmShP9iPM8DJ2CQrgKBGioewNOI5KsURfk0DR0WnwS+U7vdTnU6nTSGYUmQviaTSQBHOMuyUfsnBhoAPOD7eNERvw7jHfYz/hwAPLpGf1faLAA6VFW1m81mS1XV5Ww2++LQ0NArLMue/bVf+7VLbyb7voqn7Lr60xuA47o6HRs7834dgRhw/PEf//G9GIbdT9M0MNWhrRIBjreqcLzhZrheFmsBoTMIglmGYaCVcozjuOl77713CebZtwtpiidyDMOE5eXlCc/zJo4dO3ZHvV6/g2GYPE3T+WKxiPf390c95XgCjHNd1itmTDC40vSoPM1yLBDl0MryCpIkCdQzLsuyVl9fnwqrRpIg5zAcX3AcZ8ULvOVSqbRw7733roKct1QqgfnWVbWWfqvzffn8PI6j8u00ai+LSq2dql5Y7OnUmwNaq7PJNvQJM3BHvcAtuZ6bdmxbVCSZMBSNYGgaAeiwTRs5ph0SLGMSDGvO1qrahdWyls7lvvvFr33t73bfdpuExsYgrRN8P26qEK2fdZzBeel0OuDAmfrWt771YUmS7u3r6xvP5/NjNE2DwoOHmzfHcVeqFbE65c0AB7wWg3a4eYNpXhdsRDdyqBpomuZC4GEYhtBaAfXHKkVRClQ5XNclbNsGDgdUJIkgCMBfg46JqBRFueCNAa+Dd02r1SpJkjTE8zy0TpNdJU0ENmLOFowt+DoGIACO4rZQPM5ivgmADxhfAPLjlgt8BiCPttttWVXVNZqmjwuCcJym6Vd+//d/f/pmvt42AMfPOvI2fu+GPgIx4PjTP/3TQxiG3UuS5C6CILbzPA9sdchPiQKauj3g/yCLjVsqMUvdNCEiQqu5rnsml8s9MT4+fsz3/ZUDBw6Ad8A74jtAqXpiYoKq1+sjruuOTk9P3yNJ0ocNwyjCNjo6SoyPj0eTeWxGtp5HEq8aYcKDyTpm1AMAaTSaSJakqDduWZbtOI7K0PTKyMjoa6OjY2dIhpwFw6VcLtfo6emRIcnyne731bgQospGuUyj2qyAVDu9ePz10tyZmR1qs7PFNcwB3/f6aJ7JYRSeth2bsyyL9R0H8z0P4xgWMTSDfNdHvueHThhaVhBYVU1ZnZc61XxPz4/+zz/4g3/ctG1bG42MAC/lHZ2fq/E5b7S/CeNGUZSMoijZ7373u/eB70axWBzNZrOg9OBYlmXA1huu0VjNBdcqtCXgsd5Ab30eUVzliOMBAHTEG3AiGo2G7LpudevWra/v3r37IsjKSZJUwDAP5ODAb4KxCkRRqGR4HmCMABQqTpekzYBvyNmzZ29tNBofSiQSRVEUczzPU6CmgTYlgAzYT9hizka8z28kj8Yy2ZjPBWBJUZQIMHXbLh6QXhVFabiue9b3/ZM0TT/9Z3/2Zy/fzAZgG4DjRhvxG/v7czkCcf7DN77xjX2u6x4IguBW2FiWzXEcJ8YqlfWrnjj2PJbHwmQDE40BKaiGAZ4by57nHe/p6fnh3XfffZwkSam/v/9dyeC+9KUv4Y888siA67qlM2fO3Kcoyv2rq6ulRqPRPzU1RezYsQMHEhtM4jHLP564u9WIK3kuMPHBxAmToCzJQCKNgEin04F8F6jGLG7ffsuL+/ftP55JZWbuuOeOhcXFRWN0dDSqbFzLRxgep1Anw9efeTknn1sotZaWtkiVtX2mom/1TCuPPD/N8DSHUzijGRrp2BbB0gxiGQbBc6Qs8EPk+QHSXNdWbNtp2eZixTIWs73FZx76lc8+XRrtqa2kB9pXM6fmWh7Dq/HeADhmZ2chbyT/+OOP/0Kr1bq/UCgMp9PpIVB5CIIAKbBX1CmwD7Ecdr2sfL20PJbGxqoPAPHdKkF0vUqSZFerVXDaXd65c+fL991332mSJNdYlm3DOIDfh9RZlmVBYg7cDZC0wj/gbupyHOdCmwWqHI8//vi9lUrlF1Kp1EA6nQb/FhbcfWNFDQAlGF9vrMbELZauiuYKURx+DsYY7HOn04lAUmz8B4TXdrsNirULpmnCPv/4r//6r5+7mQHuBuC4GqNy429e90cAVkFA1HzyySfHIVL70qVLhxRFuRcMgARBgHJr1IeOAUc8QcKkuY4/ARMPVA3AO6Blmuac7/svJxKJH/ziL/7iyaWlJevdGv3AhD43N1cIw7Bw9OjRB2RZfnBhYWF4dXV1ePfu3cT+/ftxmBS7bP5o4ouBRkxgjV1PYyACk7cCgENVowlRlhWn3qiDudLSxPjEy5NTk8cgYOpTn/rUbDez4pq3F8JLlxhkGKlTP/jB8Orx43sDxdjJesEWzPWHkeslUeAJIRYSru8RHamNW7aJ9ff1omKhBxE4gbDoJuAi2/WQ6rqe4rpezdQry7qymurpeX7P/fc8y6WLy9v27i0XRNFGVzEc77ofDO9iB+H6PHPmTE8Yhj0/+clPfkGSpAhwZLPZwa7SA2Ta0U03rg7GlcL1xnnrzb/iOID1gCPOJLp8vcrWyspKW9f1+V27dh35+Mc/fgxMwSCLCIy5gMcErRMgagDSsG0bIuR92DiOA9fdwPf9iEz6jW9844F6vf5wPp8fzOfzPeDsC/blgiBgMN6huhG3LNfnJ8G+xy2WuK0C4yomacdk0li5AnPC2tqa0Wq1wPjvomVZ0xRF/c9HH3302Q3A8S4uuPhH45L04whhBXQEO4QOoRPoxBUAsxftjXXsEXHty//6zxffoy3tz7CbG7+ycQTe9AiEYQgGAfSFCxf6FUUpvfDCCx9pNBoPcBzXLwhCVhRFABwYTD6x7j4uo67nT/i+HwBh1HEcKJ1e8H3/RYqifvC5z33uVLdX+678HGBcVSqVLEIo99RTTz2gKMoD586dG1teXh7dt28feccdd0SAI/YxiKWEsZtj7AsST+Kwz9AHV2QZaerlnrisKC54e4C/QV9v3/HeYu8rNEc///nPf/78tWbQQxoKCkPU/OEPEyJBFM488cTW5VOnD+G6tTtDskM8RvTgnsuFnkc7HoTlmajVaSLbttDo2CgaHBiI/MfgZmHaDjIcB+m+H2hhEFR0tbGkKXUmnTqe2zT+aqJQmNn30H86t3n7dg2NjNzUoVrvdJqA63NmZqboOE7vk08+GQGOnp6eoUwmMwjqlGQyCTyKSMERtyhi07w3OvXGbqPxtRp/H3M54IYOBEyocJTL5aaqqrO7du166lOf+tSLDMMsjIyMgF14lOS8Ls7+SrhanDQMRYhOpwNEcP6rX/3qw51O5+OFQmGoUCgUGYaB9ikADhzcSGOiaFzNjFsmsO/xQgO+hs8HYChuocQk0tj6XNd1v16vG81mMwYcrxME8aO/+Zu/2QAc7/RiWw82jqAjRAmVCAOJJI8oQkMKnkU4pik4hpIg1g9CAYmBiDzfRgW/dDlmGjZg6m+wwd/tQd/4+Z/rEVhYWGBHRkaYp59+erOu61suXrx4oNVq3ZFKpYqZTCZFkiQFZlowacagI77Jx6uaLnEMorahzAD24xeDIHiRIIgf/NZv/RYAjnfNDYAJfXFxMQqUO378OJDyPjw9PT0+Pz8/9qEPfSgCHMlkMlqJxS0VmBRjqWFsSASTduwXEAEORYmIpKZpIFXVvHanbVqWVeNZ/izHcsdwCv/JX/zFX8A+v6esivd6kqJW18wMqR87lpUlaXztzLnt1ddfv50yne29QnJAJKgs5rqE79iEZZsINk1Tkee7qNhbRPl8Prr9wARjOeAu6iKbwEMbx8OyqUnLuiIZBDErk/isWMgdffizn31heHxbJ3/w4IZK5R2cvPWAAyoc0FLp7e0dyuVyJahwAFCP2xExWRTGTVyFg+d1UvI3Nc9aTxyFm7qiKFa9Xm/atj27c+fOZx555JGXKYqaHx8fB0fYKOekCzjAGRZ0rfBafL+B76GaSaiqSn7lK1/5mKIon8hms0OpVKovlUrxyWQS2irRWI8rmjEZO+ZudNskVyo38BnWg/qYSwXjTpZl2Gdfh2wBTWsrijKrKMrrFEX96Dvf+c6Raz3G3sFpvmo/8o5bKnFF469O/BUxuHcQR7OI8QOfPj17QdBNjcM8RBI0TuiqgTumTXiO5zsuCnJCyugb2GTkONEa6svYJbrkdglpUeWjeyG+q1XgVTsaG3/4uj8C650ruxPNZUvtf3tcua66L73pDXRlZYUTRZF9+eWXt2uatmNlZSXyvuB5Pp9MJlMwSXV1/JFlMkxEIEeNSW3xZAPmQ9AnRgg1fN+/FIbhyxzH/eA3f/M34eYN6pR3Ba7hhnvy5MlBHMcHZ2Zm7pRl+c7Tp0+Pzc3Nje7du5c8cOAADtJYWI3FEr3YDyB2clzvFQATIEza0E7p+gTA1xAsZ+u63vJ9f87zvFcJgvj7733ve8eu9WQYk0Xn/u7xAa1Z2WEsrOzSF5d3s7a7eUBMF5MUlQotG/m2hWzn8ua6YCsdIDEpIiEhoACS3zCELM9Htucjj6GjrWLq+oqpGVXLrK2Y+loyl3/ik//7//ajwb3b66WyImO/9EvXvJV0vQ/A9S2Vf/iHf3ig2Ww+0N/fD+2JCHDwPB+1VOBaBMAREzDXLVavqFfiFkoMmGPiaNQCVJTomtU0LdR13VIUpQmBaFNTU0fvvvvuExiGLWEYViNJErdtG0ILIc8Hxhu4jRJgkQ7ptLlcDpxDweY8miMee+yxByVJ+qgoioOJRKI3l8vx+Xyegb8D/w9cDVhgxMAolvTCPsI4inlR69VhscoG/g/GGGSrKIoCVU8VfHk0Tbsgy/I0TdM/+du//duj13qMXctr7B0BDrjITqATEVKUVInT6hpfk2pCo91IvHLsxEC1ttZLEhiNYzitSBqr6zrjW77vWqHfm++tbp7YujrcN9S6/UP7WmI2q20fHdGKqAirQhjgb5ujcC0P0MZ7Xz9H4Epex+UVDGywmiJlWSahj5tMJgFswM1/vVNkfJ39O3nn6uoqr6oqL8vy5iAIJhcXF3e02+1bJEnKK4qSommaFUURImNplmWB+Q6lYrAPj8bMulUapLR6vu+3giBYwHH81b6+vh998pOfPCmKooZh2BuTWt/ygMLnO3LkCCGK4kQQBJvOnDlzhyRJBy9dulQql8v9O3bsIPfv34/lcjkEVQ6Y4GByjtsoMNHHJLorfhyXSa1XGP/w8wA42u22AwmpiqKs6LoOBNf/8cILL1zzyTCya5+ZYZ/7s78cXZu9cJA1zD1p29mSQvhwnuZyHMITHihwbAsCaBGOYxHcxHAMYTg8R2WlCHQ4UNoPEQoFHoU8j6q26VZsw1uQpdalTqsp5nP/86HP/ur3sxPjlb3ZUuOdWLVfP6Ph2uwJXKOyLKcbjUb20Ucf/cVms/nwwMDAEHAiWJaFsUIC6RK29VynuMoBe72e7AzXcFydiwF0DDiAjK3rOgS7mUEQNCmKKg8ODp4eHR29BFH2vu+rYOUPY5KiKA9SE8Hwy3VdmA+guhiwLOtBcjK4jsL/nTt3DlQq+2ma7gWCeCqV4lKpFEuS0RQSgQ0ASbHZX0x4jTknsaswfB87D68HSuvUNY5pmh3TNCs4jr9GEMQJkiRf/trXvnb6Zl5kvy3giCZBdIRQmgpn121hTV3LKqaSVXUp1ZKl3Oyl+bFGozmCYRgbBiGrKwavqzofOKHn26GXT+cXhweG5jOpXHWwr1Tl2USzL51u8FyPsf/WbSYt01DxgMTJd7USvDbDbeNd3+8j0AUZEcAol8uwUqE5joP8EWDDQ6w7Y1kWLEkgKRWAgBUEgZ1KpfxsNuuCM1ChUADVRVz5iCoeADh0XRcIghj1PG98YWFhC4Q5zc/Pp+fm5oQEpLj19CRYlhVwHAfCGWj7YVYCvX8U6NRtX4AxEaxmIN+hTJLkqZGRkZ/cf//9GcX2VwAAIABJREFUryUSiWY2m9XeyYqm+zlJCCeTJGlrEARbp09PH2g0G7fXarWeZrNZAIXK7t27sUwmE1U4AGgAmIgBR0zSg4kbJu2YPBoz/uFnu+0VABxgGw0hbquyLJ+gKOrvXn/9dWDQX9uWyvHjFEqluL//b/9tS/X1c/elPf/WYY4bLpJMbxKn04zv846qoMC2EcfQiGUoRFIkwkggidrI8VwUoBD5KEQewpAHqERMIExMoKpjRdtcp9WZadQ7iVzuR/s/8Z+/3zM4uNCTG1idOnwY5qGNautPGeTd61RoNpviV7/61Y9BtaBYLI7kcrkhmqYZCC8Bl1G4RuERVwRiHkdMdo6rcrGfRfx6zN8AdQpIuCFXBSGksyxb5zgOnEbnM5lM1fd9UJ54YPDVTUsGN1GYA2jY4Dx2AYfJ87wBHhy+7zPlcnm02WyOh2GYD8MwKwhCVOmECgeMaQAbsQpsfe5LDC5iUATP618DgA9VGRhfQCSP0hslqW4YxmI2m31heHj4FZIkZ3791399/ma+xn4q4PhS+CX8i+iL5FPzT3FL9lK6XC4XTs+dnpBVecQN3YKP+4XACwtBiHKu68GETLmaQzmGSyIP+aGL+URItMmQaPt2IPtmIKfE5PLYwNj84ECpcuDAnaul/nE5VULaFJp61+Xn9/vmt/F+7+8RiPMz2u02SNoEhFBS1/Wc53kpx3HATRDABjgNwrUXxUjbtu3gOG5mMpn20NBQi+O4ZjqdbtVqtdB13aBUKkUW3eCWmEgkuPn5+SHDMCAPoh+kp5qm4bquw8/kSZLs932/4HleFgy5uhbjFBgMwewE+xeTRm3bjsqnOI6fHx4efm7Xrl0nE4nEyv79+yE7AW5kb1quX9ciIubm5rKKouQtyxpzbXf8+Ree27+8tLQ/xLAMhmGpqakp/JZbbrkyIcbywXi1BWcn5nCsz3uIGf8x4AADsGaz6bRaLbnVaq1qmnaC5/nvHj9+/IVr7YIYqYfm5/kf/N7vTVZOn3tADLxbhzm+VKSZYpqgU0yAeF/TEXIuAw6GgsJrcJm3gWMowBFyfRe5kCkDAWEQtCXwKOB5tObaaM110IqmtudUuUVn0k+N7N//T3Q2Nzux49bF2w8fBuLoxsLnbYY5pMRKksR+/etff/hfq2MP8zw/zjAMGH+BYR7kqERVuJj3EFcJ4opHXB2MeQ+xf0xcsYPrtQukYRxaNE13MpkMeMSUYTyzLKtAIF8XzEBmCyS3ERDxapom4zgOeG5AfD0ACBM2yGeBOPtWqxVlqNTr9d5Op9MniqKQy+U4HMfBiTQiZAOYjyscsQFYDIjifV7fRolbmACSLMsKoMUKduyrq6vVVqs1Ozg4+Mxdd931UhAEK4888gjwTm7ax1sCjriywbU5fmF1IXWpcal/pbEyfGnxwo6O1pnyCb83JFGBZXkevOUc2yUdxyVCO0CBHUD3OsA83HdU27UVx7UU27FU206L6dmx/qGZYqHvwvbJbRf6BwZXN5eGGwe3HIwd/zZWGDft5fhvH7xLTqN6e3vBMSgVBAFIRXs9zys5jtPjuq7gOA5n2zYDZj/gONgd+JCvYCQSiXI+n19hWRYmqgqsiBiGcUVRhOvMrNVqXLFYZI8cOdKnKErf0tKSuLKykshmsxAbr6yurvZVq9VxVVUHdF3vJUkyw3Ec2CHD5ER3JyhoswCQccHWXNM0lSCIpaGhoVenpqamU6nU7LZt26o4jluzs7NuN4Y9qqh2N3xxcRECoyBSnup0OkO+7w/JHXnQMIzBF154Yc/c3OzuXD6fyOVz/ObNm7EtW7ZcUah0AdYVn4P1nI6Y8R//TFzl6MoMIdHSBo8AWZZXIPclmUw+/txzz710rV0QY8Dx+Bf+r6nG9PSDCd+/dZQX+gs03ZMmmBQXYjwyLYR7LmIpApEAMjwXhYGPcI5BGE0h27GRDbwOkkQhRSIPCLYsg9ZcNwIcNddpVRyrhSUSz7Kbx/6FSSfPT+y589L9v/zLUAl710Tfm224QturXC5T3/rWt+53Xfd+x3G2+r4/SdO0CKqPGHCsz1KBVkVsEx63VWIFSPwMIDlWfkBUfRAEDkVREEdfL5VKF/v7+8sIIQNet20bwD7gfnAZjaqdMC5hPrBtGxYgUZYLTdMWOOuGYWjD75mmyZqmyZ8/f740NzcHct5UT0+PiON4xNkCeawoilF0AAChmMMBgAPGEvzNuHITy2JhrK2zOPcB93ieJy0vLy9Xq9Xz4+Pj//K7v/u7L+m63t69e/dGWuwbB0zM2ag0K+zq7GpuWVrum12dnWqrra2yLY+bnjHi40EmIMMUw7AkzTBA1MEDP8SQE6LQDVEIPC4HC33dD3zD9x3VdR3NdSmMqnIkU2ZwZj5JCZeyYv7ifXfec/6X/pdfahVQwdywGL7Zpq//+Hm7lQ3gZwDHIovjeB+O42MYhg0jhED3mPd9H1IhofJBwkQBz+A6CCv3ZrNpAslMVdV6b2/v0ujo6DLHcS1BENosy0LVo10ul7l2u81DmFOn0xGbzaa/srICCarO6Oio0+l0MqqqFtvtdhGeTQgHc91iGIZJaB8ihCLnQtD8d1dk4MUBNsq1iYmJM5OTkxcGBgYW9uzZA0FTbm9vr51IJIDPAas2GnhOzWaTh+wHTdPAjplrNBqQFDu8srQ0WK/Vh1ZWyoO1em1obHyMHZ+YYHp7e7G+vr4rE148UccryPWE1vVSw7hM3bWJBhY9GH+BCyLICi8ihE4IgvCT733veyevtQtieDykUKrNfe8Lv761ce7CA6kw2DvC86UCxRRFDE9zCOfJIECkHyDCdxHuu5cBRxggnKURRpPIdhxkgz8JRaKQpJBNU8ihSFRzPVTzXNQKg1YdBS2f4573+3uOIIGbGZy69cIvf+ELMP9sVDjevsIR8aceffTRW13XvbVSqeyTZXkfcCJYls2AxBSC0LpE6whoxGBjPe9hvbIqkjGDQR3ItzUtMAwDeFEGwzAdQRCqPT09l/L5fKUb2gYAIoQiI7wHWHF0owgIx3FgHogWH92kWgAtULkCUim0WKHlwpw5c2Z0cXFxUzqdLmaz2Ty0ToG3BRwUjuPAZThajMck0tjkLwYhAO4BHMHYioE+8E1gDoCFh2EYdQzDzpAkOT0wMPDKb//2b0+vra1pO3fuhBDHm/bxphWOx8LHiLHqGPN65/XkUmWpVGmsTCw0FvYplrrTpew+l/B6PMzjAzzkCJpCJE0hLMQQjvAIbMCUGtoIhRZCoRmi0ETI1X3f013PN3zFMz0Jc7EV0sUXC8nciY8+8PGXHv7IJ8uM48jbtm2DkKuNx018BLpx67RhGBnP8wZwHB/HcXw7juOQnNpHEAS0OKKb/nryKPRzV1dXnWq1apXLZa1Wq8kDAwOLW7ZsWUwkEku5XG7JcZyqYRir9Xqd0XWdbbfbeLVahQlLGh0d7Rw6dChqfUxPT/M4jidOnjyZXV5eLiwsLPRXq9VB13WhOQ2plBBgBZHytKIoUMrF4SbPcZy8efPmhe3bty9NTEyUd+3a1Uomk2BA5JqmaQD44Hk+SrWEz2fbdso0TcF13QQADlmWRy5dvDiwsrxS0jRNhO2WHbdQt+zYQQFRVOB5FIRhNMnFqpTYWAkAB0za/z97bwJlV3nfCX53396+175XSaUNbYgdSWCBMSQhHWIy00k4czzEOY6dHB+3j09yxsad5Pgk3Z2edkhiJ5PJTCbtOCa2E2wTYwskMCCQVJKqSrWp1ldVb9/fu/s6/b96jy5jsIQtkApV6VwkpLd+997v+33//29xw9s2pFk23VDfzKgAI6VCoeA6NwYCgQuBQOAsRVGvfvnLX77+PhxAGp0rcs9+9pMj2YXpYwHHOdDv8XZFSKqNt1GARZjAEiSioA4qiwipCgJVsoNshNMUQhTugg3dshCiKLfKoRAEUnAc5U3TPao4XioRWNFgmVekSPAlnGGn2rbvnn3yC19QtwDHlSeeFnn7jTfeGLBtu//48eNHM5nMfTzPt/E8H4OKA1yTwIVoJbC2WhRvZ1gH7wgLOpBEy+WyAwnHoiiqlmXVWZbNCYKw7vP55n0+X4phGBnHcQ3yURiGMcHSHI6WdB0IpLDxAEAC92MzUdYEUimO40AeBUBCTk5ODqZSKUiH7vH5fGBaFvR4PF6KooCHAt0ZF3S0FDettgl8/pZteyu0rVnJcZrR9Go6nXZdhzs6Ol7fsWPH2VAoNP3oo48uRiIRAD439fr2toDjrHOWqqaqvtOzp+PnZs7sKMuVHaLT2G1R9ogn7gnSXjogmzKlmCqJAAi6ZU0H2aaNbN1Gjm4jpGHI0TCEQZFSQciSbdsULUcXDUUTVdlomCWjrhWCQuCNuw/cc/y2vXfN9wYTuYcffnjrpr/yPf+BfgSYcjUaDQiCgrj2EcdxRhBC23Ac78ZxPEgQhKfZ1iBg8oPNDpR5QQ4nSRLWaDTsVColZTKZBsMwGZZl05FIZGHbtm3zKysrhdOnTxcEQRBjsRjkn5jpdNpNlgeg8tRTT7k73LNnYQ2m6AsXLrBra2v84uIiVEF8AEI4juOBz9GscACBFaR5sKDDJCgPDQ1Vd+7cWe/s7FTi8Tjo8VkgsjVLyWQwGPRCe6bJRfGXy2WhVqt5RFGMwLGWTIYzmWyEpigPzTDCyLZt1MjIME2SFMIxDOEEjnAccl4u/w58WAAhLbZ8i7PRIua1slWaOzBIspSKxSIYlV3q6Oh4ZXBw8KzjONN/8Ad/sH69CW2uSiWXY77+5CeGi5fm7gti6MCAx9sXJql2xrCCjO0IAkkhN5lDkV0uB0YSl+cgx0S2Y0ESG7IwhCwcRyaGI9k9MFS0LVS0bFSwrXzWMnPIJ7zEDw++QAvBS7tuu23p8BNPbJl/XeXM0vLjsG079r3vfe/BUqkEicsQitau6zolyzIBCzO4d0KV4O1UKhuUHtA+seH+ATKzKIqKrut1DMMgkn7Z7/fPcxx30e/3r4KjKEjReZ6H1oUDQXEANjZIWYGw6fI1mu1OG7hbOI7bEFXfVJrha2trHRDiBqnMuq7v5DguwfN8GO5vDMPAm4MOhUJAEMI2Ooq2lCzw2eE+A24IVFoMwzBrtZoChnq5XK7caDSWurq6Xrj33ntfDwQC6ccee6xwvduVV3lq39OHvS3gOLF8gs1a2ejF+Ys9p8ZP3VaRy/ssVh8mPVRPvD8u+NsCXE2pIVETkYlsZDk2MjQDGaqJbM1ClmYhTMcR0nAXcGAKhhzZQbbsIKWumUpVMdUKmEHLko/xvnbL0P7nRvqGJ3u621du235bA3aZ13vie09HfevFf+oIOI7DK4oSsiyr37btvRiGjTqOA1WOBI7jUHlggCgGpdTm7ghAB4APiiAISIWEHrMMoEOW5bIsy8V4PD47ODg4m0qlCufPn3cldr29vWtASjt8+PAVF5rWrm59fZ0RRZEvlUrQK3blsjzPQwnZYhgG1DGGIAhOPp8H8ilUP3hwDrUsC7w9BAzDvH6/PwBx87qu+w3D8BYKBQHaO7Iss41Gg0un0t58NueLxWNCJBIR+vr6mL6+PrcvDcAGJlfwOGhVNkzLRLphuFWPltMhtE9aBmWuu+jlUrUDrP9Go1GvVCop0zQnRkdHf/jII4+cNU0z/fDDD1eu96XpVrcyGea///ZvD2TnFg9HMWz/gM8zGMKJLkI1Q4xte7wEiSDtAtM0hFkmIqCVQpLI0ECxo7qVDUQS0N1FsPeBGjYcJdtBFcdx0qqaXVWlDBMMvNB7793Pc9G25WAolPrwJz+pb807V3cFwP1QLBY9PM97/vZv//ZhURR/geO4PpZlu8vlMrQLgVexEXC8uda0+EUt514AECAtlyRJq1RASarUMAwrMAyzFovFphOJxEWapid+7/d+D5KXNzpYw2sSKysrLbMxZ3BwEDYM7vF257J1H6dSqSCA+69//et7l5eXDxEE0cuybBsoVxzH8UejUb67uxvapkSlUnEVcBsriq7t+eVYAYdmGPj8arFYrOXz+Uq5XM6Lonipp6fnuaeffvqU1+sFU7nrnk90dWf2vX3UjwGOFndjbnLOU2wUO1YKi0Mza7N31LTaPpM1ezAetQkxD80GWVI2ZSSbCrLgl2Mjy7CRbdiXXRAMaKXAVI5coOHICOEqhjANR4Zk2nrDsF3AUVQauIrmWYOZDLD+0/feee+p//gH/zEbj8ehyrFlwvPenvsb8tXhGiyXy17oq0qSNIQQ2tesbnSC3TdBEC5h0xXNN8mXzV0LLP40SZIgYWWz2SwEPoFDYQNaK4ZhJFVVXREEYby9vX2CJMl8NBrNw9V6tXknzcmKAMJcvV4n0uk0MOOBkY/BTqejowPmzTc5AKurq9BqAb6GT5Zln6IoQV3Xg4ZhAAcFQIgAXBRFUUDuS9A0bVAUBQqScL1aj3gEPspyXCwSiQCZFXZe8B3JlvupO9tBZcOykGEaboWj5YC4kcMBveZqterGfAO5FUBYtVpdM01zfGho6Pknn3zyXKPRqD7wwAPXvb/c5O9Qz3/sY13lVOogrxl7I5a5Q7DRAOugGGchH2UYOG3ZGIsct6cG1Q1Yh8Bt1IT2CgHqFBzpjoM0ByHRtlHjMtgwK7ZjrDTq1flqpeqJRL57++P/7tvx7oFVP47n9z/5JCjltkjrV5gZmi1PUhRFn2VZvuPHjx8TRfFBhmF6aJruTKfT1OrqqisPhRYVRMeDigQ2CACSN6hUwMMGqgOapmmKLMsSgGHTNHMej2fF5/Mt+v3+S/F4fMUwjNznPve5tyNcwsnHT54EA0+EmsTsn2oo6a5zY2NcIpHgvvnNb/am0+khURQHNU0bsm07DvMMz/N+aLGQJAmXGFQ6YEMDlVQMqow0tHEYxhF4Xvf5/QrmOPVUNlMuFYtpRVEvaYY229nZffELn/rU4kKppA4NDV21H88NOTFfow/1Y4ADuBudqJNenJkMJFOrA+vV7I7VSurOhinus3kzYbNOGPdgCPEY0pCGdEcHC3MXcFy28MIQbuGIMAlky/blQ7SRJTqINEhEmaTL6YC/VyqqJOWlhlJUykpWLAm08KOHH3r4X/7iP/3Fgt/vB8MkgC5bPzfRCGzw3PDpug7sSDDl2o8QGiIIIgreXhDO1AQbLV8NUIqQII0FTgdBEAHgRxQKBcgyMJLJpLK8vCxnMpnc6upqNpFIfP9zn/vc8xzHVb1eb/29loHC5FwoFLjZ2Vnv/Px8rFKpxLLZLBBRQd7LAkgCR0Saps2urq7qyMhIXayLbYqqtIFcV1PVHoIgIiRBhGiGYRmGcV0RoUwNEzdUN9wdo2m+WeFomRO1nByh1wy9cVEUYWKvK4qSE0VxxTTN8+3t7c9/9atfHY/H41Dl2WiYdl2uvFaK7/gf/3FcLZV2mIXCbiuf30trxjY/SbczthNyGhJJGgbuo2gkgJoAvDeAPAptFLeV4iATnEabgKNhWahuW6hiO0rFstT5ckmeKRQVXzT6zY9+6lNfH967NzUoiuUtp9GrO+VwzQLxuVwuA8cqtLCwcK8oikdJkuyiKKpteXkZm5ubM6vVKlQtTIIgKIitB2IngOVmaxFkreCzYQK3SZblGiQuq6paJghitaura2pwcHCOoqjlz3zmMyAtv+b+MM0YAagyhr72ta9tW1xc3G2aJrj8xizLihiGAcnRnmAwyEJ/FeYZ4IiAkS3PsnYkGLIikbCSiMerDMeU1lPrhUqlspJoazt7y/5bphmGqHTRgRqKx6FytrWevcUSGp1wTpAxFGOfef6ZxIW5sX2ypey1WPMWm7NHTMYM26zlQx4cOayDFEtBqq0hB3MQ/HKLWBZCmEkg3MSRLdmX2yiSg5y3ARxaRVOUkipJOakmpRs1nuJffuDwA9/85G9/ci4cDm+RR6/u3v9APaqlTikWixHbtntpmh5mGGYUw7BukiQDTaIo9Eyh5QaLow2TRnMiEBzHgSpAwLZtf71ep2q1GrG6uiolk0lxamqqND4+nvf5fN96+umnvwVeHfF4HOpw13wi23hSIG7+sccegx0SPT4+LuRyOSGVSnkkSeKh9QOABHrABEHY/f39yuDgoK7rOlQ/QqV8aZusiNtkRe00DL3D4/GA6zrwVxgch2oHglbS5R2jfbmd0mLTN/vOMKmDWyP0l7VarSbXajVwZ4S++Gm/3z8WDAYnvvrVr66+18Drai/UVsl7+r/+14Cj613l+dntxYXlW5Gs7vTgRJeAiJgHxwXOQQypG+A/jygMQySBIwIMwAgCqZaBFMtAkmUiEdpNBGGrFGmnJbGeEsV6xTJSWd1I+cKRF3/5f/+tH+69/fZi6NAh2OS8ZwqVDS65rQpKKwPEdcS82vG5ER7XSlp+5ZVXhqEq8D9CyQ5gGHZQVVWvpml8uVyuZbPZMnAxZFnWGo2GF/xzwHwLNgtN10647wyCIBQcxyFmHhQoEA9QJQgiHwqFkolEIovjeOUzn/mM/F5VniBTCdqY//Zv/5ZIp9NQRYWNTViSpDZJkjqhGmnbdhBUZLZlgTsYxlC0LXCsHRA8VjwakwcG+6uRSLjWkBoNzdTyHo93LhINLga83nT/6H4ASwA4rjuYvxGunR+rcABZlECE8P9+7W96T10cO2zg6m3eds8A5ae7DU73WIzFIwFDNuMg0ZCQZMgIJ8BSGEOOG5XjINwgENYEHAA6LjdQHUSaUOGg3PYK/L1e0zWtoslSRpIaa3WJJdmT999z/zf+/eP/fgZkiw899NBWCepGuELex8/QKtVms9k20zS3MQwz5PF4+kiSjEOrBHgblmUByxtuYPgd7IxhkYUWi9+yLKhuwGINrQsfTH5ra2vi8vJy49SpU5WTJ0+WSJL8h6985Sv/3/79+wG0XJeJfsPi83ajC/ckD/3xZ5999pZSqbQ3l8sNlsvlwVgsFolGo2ACBiZowGVxXRZbrZVWqbplDa1pGpSsQWKo1Go1sVQqNQqFgug4ztShQ4e+85nPfOZso9Eo3nXXXY338TRf1Vs5J04ALzRw/JlnBufPnb3TqEm38A7WE6CZ9g5/IOQjKa9erSFHUpDAMIhnGcRyLCJpGomaghqqgqq6imqmjmyBMx2eNZZKhdJcPlckvMIUHY9f9ARD5x75rU+d2/8ep8VuqNxd7v1c/mmlmkIbZ1MtRidOnCB7e3vJCxcu3Gaa5u2BQGA7z/PbS6USVBXB72KNJMllwzDq4IkzMTERvXTpUg+AbFCSNf0sgMSp+ny+RigUSvX398+PjIxktm3bVgPSNUmSlXg8/p4BjbdehJCtBGTRVCrlKxaL/vHx8e61tbXB1dVVaBG1KZLktSybZGgK83t8lofnLA9JW22xmLJ37+7q4MiQRHOUCTmmpmmlMcxaYznP0v47jqabxn+b6hxf1U36MzzoxwDHlDNFl8SS/5+++0/9r59//aiBq4dCvaFeJkR3aLQuGJTB2ayDLMZ6s8KBuYADfzMVxVEdBAcGnA0VQ7iCI0zGXKUKHEAcBcBhi7ZmS7YqphtKNVmVGZw5cfuh2//po7/40am2trbSFuD4Gc7mJn9Ky1kUXD8xDNvOsuwgwzBA5oqA4Rb0gsG23HEc8EuQbNuGjAWjKV0DuSrsRnosywKzLhb8LcCXI5PJaK+99lrlxIkTJb/f/8+f+9zn/hkhJB45cgTg8Pves39LAN3bnTW6WCzSJ06c6CqXy93ZbLa/Xq+DHTP4kPSQJOknCMIH/WUo9ZqmCf4DLcUOyAKBHAqeACbsMIHxb1lWETgslUrlommaU3v37p359Kc/vU4QhHQjStEdsDgnCOH1f/zHtvmpiZ1yubHdEZVh2nH6Agwb85FUkHMcinEQyeAEDmbzuqnj0FoCrQo4cyi4Y8uYbZd01ShrqlHQlHxWlfOeYPBU385dr/HB0PKRD30kOfrYY0Do+7mJ6i2OT7PnT1erVTwQCAAwtiuVCpwrJpVKgQSaBZUFZHyAjNrr9bYAH1yLbrbUe115e7dTxcYco+985zvtCKF2kiQP4Dh+ENx4bduOyLJcEEURjO4WOI67ZJqmCGTK8fFxdnJyElRYcK1e5kHgOIQiWoIg6FDR7unpKYDhXldXl9LT0wMqFfX9vC6BG5XJZOjFxUWmXq8z4+Pj4KwdSqVSgWw2C/wr2tR13OPxEG2xGOmFvBXH0dsjcXJkqD/Y3p4QPF6BwgjCqdersihLxXgkNr3vwC3LnCcqIb8fVsBNBy7f7XVypcf/GOAAdYrhMULf/uG3h147/9pRE9cOxYZiXVyEa1MIhVMJjbVoC5mUiXT3l+FK9AB0QAMVszBkSgYyJdPlbJA6iQgNDgKZdRMZdQNZkoVs0UG4huu4imuNTEMtLZcUyiFP3rrv1q89cuyRi/V6vfTUU09tsXqvdPY+YP/eaqmA54XjODtomh5kWbaLYZgQ9ICbungAGQA2ILsEOBgyLBYURYFBWAIhtMOyrKFyuQyhbgTkG1SrVfuVV16pvvjii6V4PP7dj3/8498zDKNw7NixwntVqv15Tw1MyrlcDsQYwokTJ/pKpVLf5OTkjkwms4NhmCjP8+B8KoCzI0huwakUyLOQ9QKLFcgMFUVRy+WyBGBDEIQUy7Jnw+Hw937lV35lmqZp7ciRI1CXfN8B19WMjfONbxDo4EHq4vHj/sryckd6cWUgvbK022gow4ztQEx9tCMQ4ELg0mQ5pKlrVKlUxhuNGk4wjIVztO1wlGkwhDmfTevz6ZSu0VRWZalMJJH4we/+4R8/3901VAncMt9A6LFr4i7avH4BaADXBtp7JMuykKUDHiweIA6Xy+WoYRigUgIHTPBlAVOr3Ibz4FrvNwHHdanAvfX8bADI4IxLnT9/fq9t27cIgnALy7J7arUaBLpBpXEOITTl8Ximdu3aNdXR0QH3qbm+vq6/8sorbsUaXEg7OzsJkJwSUlTNAAAgAElEQVRCjAD8HcdxIHM1oUJyPSuPze/ttny++MUvYqOjo1h/fz/460BLFKTy9n333UdFed6jahrucJwydeJEqFYp7uUoeiAaiXhxkuBz+SwtypLU0dFx7o5Dh2Zslq6xbaE6QhUFw/pu6nXtxwDH3y3/HRsiQqHjrx8fGpseO6Ii5VZPXOilgmSbyVicyZgMgA0XcDiXAQfo3m3HRiROIQqnkNbQkVbXXMBBGASiDQYxJo3Mhon0moFM0XQPJCPdkR1VKSqitC42GIJ5+cAtB5558PCD01uA42qm5A/eY6Clsr6+DvLPOJh8QT6Dx+PpJUkySpIkC4DDsiyocMAkXsFxHECHCNkFtm2DnC1h2/Zu27aH6/U6W6/X6WQyaa2srBjnz58vvfHGGwW/3//tz3/+89+6nhWOqz1z0CvP5XL06dOnw8BrmZ2dBclhL0VR7TRNt0EunaIooObhQaILhktgkw7eBHBAgFSlUmlomgY7ztM8z48nEonpP/uzP8t98YtftFueI1f7ed7Px7mL3MmTxFy9zpXm50P1tbVYZnGlR6pUepVqbQjpeh+LY20cRoYEirZogrAlUQTXV2iymw5FWFVTJ6qWjiu2uSaa+rrDUsuOR1gOR2JTn/oP/8dU58iIjHp7ryiJvprv3VyUgUzprdVqQEQE2aWnXq+DbT3h8/koyBmRJCkE7T4AFBAyDNUnIPL6/f4a7PTB6KqjowPUUy1553vKMbra79ZMMQ4At6hSqRzQdf2A1+vtg3s0l8vVM5lMlaKoCTCS83q9izt27FgBh88N+UUtcNtSl7lS1oWFBZCcgozcbilMbqRNQBNEttZJAOdAAmeA6IEMwzp/5kygUMpv0yV12FLVfkWS2srFomCoutne3n5pqHdw3h+PLvft37OGDKOGcrkGuo7t3Ks53+/lY34CcLAaGzo7dXbw4vLEYcmUbsU8Tj/iUTvyYhziMdqgDGSSzQqHrbuZBYapI47hEUtxSKkpSK4piIDqhkEgzuYQ73Au4DBqBtIbOjJEA/5fMxuWYlaNmlkyKxzF/+jgnv3/cuyeY7OO45Q+9alPbXE43sszfwO+NphtgfZdluUoTdNdgiD08jw/iOM4ABAOdvAAOKDCQRAEEM3KCKEacDo0TQsZhgGAY49hGNtUVYUSLnf+/HltbGxMnZ+fL168eDELMexf+cpXvg6T2/XicLyboW9lygDptFgsgjNpeH19vadarfbPzMxA6Fy3JEkeCLGDFF2fz0eGw2E8Go0C3wW8Aeqqqp71er3f+shHPjINY/Wrv/qrm0Zy7pw4QaLt25nc+Lgg5td85157o2P69Lk95Vxhl1qrjuKG1RHy+aQg71Es5JCObeMOTegGjsyVUklI1+pMIBYe693WPxZOxKY/9Njj0zRH1EcfiNYRujbXwIZ2Aw8gUJKkmGmaUQjiK5VKcF0K4NMCzpuapnmh2gHBg2CQpes68GzMQCCQbGtrW8UwbGZgYADOk6v7u95W83Cttlqd09PTEHTYW61WbzMM41aPxxMBs6xUKrU6Ozu74vV6xw4dOnQGrMhFUSzs37/f5S3cSADi3dx77/TYN8/32BiRsixfrVTqTi0vb1ufWzhULVe2i9W6H7NtorunJ93T37cSae8Y23HnHZOIdAoIx8sonTawAwduStXKjwGO55znGCWphF4f+1H/+fmLd0uGeJDwEYO4B+vEvTiPCYg1SBMZpI40W79c5TB1V5p3GXCwSKmpLujAdQIROuESRWmDdtspWlVz2y3QVjEapmrUdNmsmRWjbJS8tOeVOw/c+ewvPPQLc41Go7IFOK7FrbG5XuMb3/gGsXfvXtilA6O9m+O4foZhhsGQh6IoN2AJSrTQLcAwDIAGtFQajuNAbzRoWVbcMIwRXdchgprK5/PkpUuXlLm5OXltbS2zuLi4juP4v37pS196djOZy7VaTQsLC1ylUuGXlpaCpVIpfOHChRD8WVVVDgLswuGwNxqNBsC0KBKJQIouUSwWYcG41N/f/8ITTzyxAMZKvb29wCu47jvnq7k6W989NzFBm4uL7MS5U4GZMxPd5VyuW6nUOpFpRoJen+NjBWRjNokhBP/VTALTVgslZ71SsYPRwHLvjqGVUKQt878++TuZYDisoWs4BgCU+/r6OHCP1XU93pRUBjRNg1RVCAzTwd4enC4hx6MZOEgbhgHhgx1w3QInCcOwBkVRc4FAYJaiqCwcg4ODcG1fN4AI418oFABI+ZaWlkZUVR1hGGYnQRA7dV0HAiguiuJcPp+f4Xn+4oEDB6YSiUQ1EonA97khWkJXc52928e0QEdhepq36vXI+KnT2xYnp+5X6o19tqKHMcdmOY6vegOBVP/I9jfueuC+84hjV1HUn0GSpKPOTmN6ehqnR0ex2tiYDa2kzXJPvtux2vj4Hwcc888xdBsdeOH493tfnzxzh2IqB8gANUx6iR7CR3gwAeNM0kAGoSPV0lxZrCvHsy3EMpwLONQ6AA4V4ToGPA2EqwTCVNwFG2pVvezNoTjIaBiKVtUko6aXzaKR97CeV4/ee/S7Tzz+xHwymaxuAY6f57Ru3ufCjTw7OxsiSbIbOBw4jm9nGKbL7/f7IVwJMhJglw7sd6h0wEQNu0BIc8VxPKLrOrDh25eXl+2VlRUrm81KcJRKpWQmk1khSfL4M88888MbYef4bs4SjEurr1ypVHCapolkMomvrq5CuZ6IxWJENBqNMQzT7fF4guAAWa1Wfdls1o9hWHFwcHB87969SQjDCoVCwHvZFBWe5g77chn+5El8TBRpv6IIcq3mKefzglIqeTRNEyzV5C1kEpjjAHFCYbycjAim7ni9dYwg5HA7KyuGVz/8RFJH6AvXDGzBeVlfX4fQL5BORkBR1TR1g7wcsOFeAp4GwzA2HKoKnoYYkCYpyMlJpVK3q6p6oNFoQLYO6/V6F8CGn6bpC7t27bpwvRUO0OZcWVkB3kliaWlpt6qqu4LBYB+0OnO5HCSi1nieP9/W1gbBf0ugTjl8+DCoyD6wYGPjfetKhKtV4Zt//lcjq+NTv2Sq2p0shsdw0/HKiqIhgijsPLjv1If/3aNnEM9cQt1ty8jrheq9USgUyAZJEpyqGm1tbVDxuG7KuXczF/08j/0JWaxSUzz//NzXuk6PX7hdQ9p+IcKNkD6qj/DiAYzHvJcBh4FUW3WrHJZtI/hF4iQiMRIZkuEeIIOFw/XhkBykVjWkVBUIdHOQjtmWZMpGVRf1mpZRC+q6h/Gcuv+e+4//9sd+ezkQCNSv1v3x5/nyW8+9MUcATLJg4gYvDgzDhmma7vX5fAmapgNuqhKOA0HNsCwLqh2QKgkeFB7TNL2qqgaaE7m5trZmggfH8vJyjSTJcYqixmmanvzyl798cbPf3G9RugD5Dh8bG/NXq9UYTdNBmqbBiwQs0zkIu/L7/WWe5/Mcx6X2798P1aFNN7m1eB1ocJBCqkpdOnOGlkolulwqsaosMzas45aF0SyrESyrdw+3y4OHH1ZQVDIRKlkIXVspdGuXu7S05LUsq53jOAguC1IUxQKvyLIsiaKoTCAQKIIXiiAIrndM864jFEVhFhcXweVyqFKpQPVg0DTNimEYFZIkTxw5cuRENBp1F6LrARDh+y0sLAAPagDDMIgWgFyjYV3XwbQuJEnSerVaXed5fqKvr28C7MhTqVRpM7Xsft4Z0M3+KZf5177+bH9uef4BuVK/Qy5WBnRJjoOzPknTtURP93TPtuFp28fNGrHgInLoesFWoC2M6TiO8ThucVzY5Hkk79+/f6Pbr6tY+iC1pH7CabQf9TN//ud/3nZh5sLtNmnv97f7Rlg/M4B7UNRhUdAkLWSQBtJszT1ssP1yxVwOciwH2aqNHM1BtEMjxmGgdYLMmum2WZSKipCBWaRJmbZsSWbDaGhVbVXKiZd4ij/z0LGHXvmjz//Ren9/P+xct3TLP+/dsEmfD2Y8oij6IZZeUZQhnuf7BUHo53k+DsFpNE3TwOeAci/IQYFFDrI1sAiH3AOw8a5UKrCD0MfHxxsTExOV9vb2F3/zN3/zpWAwWDx8+HCpOYFft1L1tT41TddERlVVgSAIP3BaSJIEq3dwGGXy+TwAsrrX652/++67wYxo0wGODdUOlxqAnnkGQ9EotjA5SRQSCZzmOIyqVLCyZVle/ZS1P3i/jR57rOVIe825BC1/jYWFBeBpDBAEkfB4PByYUuI4XgQ/IZAdQ6AfQgh2tXC0uBlYoVDAoQ+Ty+X8S0tL92uadrRQKAApEezr/+UXf/EXv9Xf3w+AA76Dq155PxcfuL8mJia4S5cu7aMoanc4HIbqWWcymaSSySQocOa8Xu8swzDToVBoxuv1asDbeD8/47W+j97t67mAo1jkyuMzXWKheGd2ae22ufPje2ulUh/P8SbP8zLu4bO037tGR0MzbF/3Jc2xiyKNl4Asq5imHfJ6nVAoYXMcUTx06BDcm60f193qgwQ63jZL5em/fDq8sLywU3f0XQ5r7cZ5fBvlp9oJnog5rEPapE0C2NChwuHYblKlbVpuWiz6HwVLR0eItEhEWaTbQrEkGxmi6ZJFbcXRbMVWDVEXjYped3RnmtCJsx7WM37XHXdNfuJ/+0Tp9ttvB+b4TVGSe7cX+M3weLiJp6enWQhwwzCsnSAIaK+AOiNBURT4T0BqqxcMsCBZVtM0Guy7QQJbLpchi8TM5XJKLpeD5MZ1ILV1dnZe+PznPw8ZKmJ/fz+oXNychw/SeIIh0+DgIFhzeOv1ehi6UBAPns/nfevr68BvkViWnb7jjjuyzQXsmshBr/cYbiBttuaz9+V7tXw3zp8/H7NteydU5SC8z+PxABcD2igl27Z1nudds7rLKVNv+my0ho2s1+vc5OTkbaqq3pZMJrvy+Xy3z+f70c6dO1/meR5MsTKhUAjklMa7Xcw3Slqnp6eJYDAI8ewMcH7ACwMSVUOhkBYMBl0jvZMnTzo7duyAdGPwsAHgD3LeUcuytjWj56PpdFpdX19XIMG1vb39IkmSUOVIbSZe1LW6Zl3AgRCrXVyI68XCrtWZS/unT71xdyVfHIWEWpKmVSEUzHKR4Dobi1z0DvTNGgxWlUkSMmMsZCJLNU3eMQ1ueWnZWp6Zsdq72rTBgQGV5bjCjgMH8sDjaX7eTT9n/URaLFygn3jmEwKqoa5kITm0lF66VUPqHm/M28P62A6CJ3jEItawdQSHaVvIAEvlNwEH5t5WmIEh8IKEwDbgcgC2dzTMgWh6uao21LJcV4pKTSD508P9w8cHugZmg3xwPRaLyTeyXO9aXahbr/POI9BaQGB35ThOwDCMmCzLXZZlJaA/TlFUVBCEdoZhoGcOFuGg4LDK5TLEW5v5fF5fXFysLS0tlUKh0MTIyMhkPB7Pf+hDHyr4fD6ls7MTGuk3pP/Ez3NdtMatXC57wB5dEATwgyBzuVwom812W5Ylsyw7ecstt6Sai98HTkUAY/B+ndsNgKNDUZSDcF0Gg0GQXudomk7Ztl0KBoMAMlqtlJap18bTDPJQem5ubtAwjMFz587dlsvlbguHwyu9vb1LDMOc3rVr1+s+nw9K7e8qzXYD2IB53rXXz+fzgiRJAUhdtiwLbPVhF17neb7h8XhcT5tisRiSZTlYrVa9jUYDyNjdCKFOVVXddONarVYsl8sFCEI8dOjQOEjMR0dHoSr9gbunrnQ/uiqqHTtYpW4EKVPpXj47sWvmR688WMkV9ymyhFm2o8d6OlOx3t4kH4tcCO0YmjZJTNVpWsUQZTAMY16avxQvV8qxmcmJ6HoyGe3s6Khs2zZc5gRhaseBA5Ojo6MABuHHDRDZzOP8tvH0X37uy0wDb4Rm52c7Ji5N7JZMaQcbYLfRAtVHcEQQYzGf5ZiUiVmk21KxHcxqAQ7DQY6BkCWbyJRNsDq3CIO0Hc0xkY5ZSk2WpbIkGpKZdiRrzct5z95+y+2v3rnvziSkWD711FOtwb3Sud769w/4CMDuYW5ujisWiyAlDEPIEiykOI6DL0cHhmHA8xBADVAqlex6HZyUDVlRlEYymSytrKzkE4nEwpEjR5a8Xq98+PBhOZ1OX3U67GYdXmifAJcAeBzgSFoqleLgWAq8F7/fP+/3+9PgcKlpmlgsFt38ls08iV2v89RKth0bG+s0TfMgjuPBUCi0AlbdNE3nBUEArgyAjXcsi8NrLCwsQLgZnJ+eN95443C5XL7X4/GUgPtB0/QLo6OjP+jo6AA30itWOJrxABSotMCtFvhQs7OzYdu2fSzLcizL8gzDgA+IazMO9veKooi6roNBnAwLYE9PDx8KheBxNLBhAfQjhHyFQgFUN6AUW3AcZ57n+ZWjR4+uxG/icDLXEbe/n0e6HjILjZ6VqanRqVdPHakXyztpgjIYjm344rGlSE/XAhv2z/lG+pYUx9EQSaoORdkeymPPzs/GpUo9llxe7CyVSx0MQ2Isyziaqi9WKqVLfq83c/SXfim/f/9+t8q1mVssbws4IDU2Oh3lXpp9KfDaudf6y3J5SMO1PTZhjxIcEcdpPOoQDo9wxGOEy7jGoZ1iWTZydDgcpNQVl7dBGISOW4Ruq5dbKXJVUqWKpJAOMeuhPediodjFY/cfm/rogx8tQmrgkSNHtrgb12sGvcHeF3ZozzzzDA5S2VqtxpbLZWDyByBptVwutzUajRgQRGVZ5sDtUFEUMxQKQVUDJuqsx+PJappW8Xq91V27dlk3orHQezHkLcABUdsMw7RVq9XOer0Ou1Tk9/szPM9DvkOaIIicbdvFYDAIi9kHipz2XozrW1+zubgzs7OznaIo7sdx3BMIBGba29tXNU1r+P1+qBj8VFlrq0qSy+W6DMPomZqaOlKpVI4SBAE5IhJN098dHBz8l9HRUThHV+RHQIsRwgFxHAcLdc+ZM2e65ubmdoL8liRJIBBD1ZCzLAv4PgA4kGEYuuM4GsMwKsdxejQatUOhkAXVGb/fb5IkGMfjYNKFQPklCMKZffv2ncFxXLzrrrugPbkp+UDX4hq5nJzb8KJkOaZVGwOrs/PbJ0+dPig3pN7+3r56R3dPgfZ7pvi26CzOcGm6PZS1cFwxKErFGpAOheH1Wj1kGkq4Ua90KarStTA/25ZKpdtEqVGu1aoAXC98+P77x+48dAiSZ4EHtGkUZm8d47cFHM2bgPzr43/Nvzr3ajxXKnXk6+kRzdCGEI16EIE6CZoM4iQWwAicJHCcNAwTt3QLQ5bjAAbTRM2BA+lIwwxCNRq6rNQ12ZC1iiHrJZ71zHa3d050dHQsfuS+j6w+cMcD4uDgICD4D1Rf/Vpc1Df7a7Qm5bGxMTqTybjBZslkMlCpVHxgIw2kSLBJdhzHDofD9cHBwWo8Hq9++MMfrtq2rQ4NDd00JnIwVuVyGTxLQgRBtEHSrqZpIBXug768aZpVhFCBYZh1KPvjOA7gowiKCmg1wbW2Ve24ujuumZrKJpPJzlqtdovjOKzP55uKxWKrgiBAdgZcd60Kx9uOK5wvcPEcHR11KxwTExNHa7XaUYgMNk1TJ0ny20NDQ8/ceuutsLC7ludvBYfN+4Mql8vwWYJgnAcW6nA0Go0eRVFAXQK2/xzwDQCUQIsFck2Aw2FZlgVqr2bLBhJcdYqi4NBYllW9Xq/k8XgkCPqrVCqgdDr/8Y9//MLCwoIJc/bNClab484gKe+fPT3VuT43t0cu17eZDamdxAnPwMBgrm9gKEUK/DwdDawgwVdCLFZFHg/cZ3BtwPqLy0XZT2KWX5HkDl1VOicnLgym0qnBfDZjZVLrOkESU/FI5ILg9a723Xpr+tixY/D894WndHV3wtU/6m0BBzzd3V1OP0Plxbw3mU4GXj99NlGqFDo0UxtByB5kPWyCYqg4hmOMgzmMrhqEoeoEjnCHcAjHUi3b9YRUHc1RHUUsNsR6ttbAHCxJ0cxyR3vn0oP3fWhx18iuPJ7Ay08cfuKm0W5f/enZemRrBFr8hLGxMWJychI8KECZAlkpuCRJYB/tWnp7PB4jHo+7ffN7773X3CyOotfiTLdUE2CvDY6kjuN0UBQF3I1+VVWHG40G+HJomqZVoa3C8/w6RVFrCKEUVD6gErTZe8TXYhyv9jUu726RkMvlOmq1GmT40DzPT/X09MCYwjXY4m+4HI63A3ItML2+vt5r23bf9PS0W+GA4D1JksAs7J9vu+22r+/duxcAR8vu/M0WTeu+qFQqXsMwwIW2I5fL9WWz2V44bNvu8Hq9cVAu2bYNYAMi4oEwSjSzicDaxgbQIcuyBfJdURQNWZZB1usGJULFMBqN5gOBwGRfX98khmGLhw8fXtzghHrzcTfAeh8hHKEci2TCf/yfn+0/++qZe5FljYz09Ro9Hd2NSGfnSkffYNJxsCzJUHnEYhKKRl0uTvPagEsNr1QqAmMxAkWhhG1obauLC9urpfLoxYkJz8z0JOfYToplmWWO4y707do19mtPPum26jbjxuAdAUcTdOCn0ClmeXKZ/eaz3/St5jIhRZX6LWT2ECQWwwgM0jnhQvbqmk4ZukkB2CAQAA7wgzRtx3RqyMSrekOtayWtQZJ0yu8PrPb39WR+4/HfyD1w9wONk9GTyq9im8du+WonpK3HvX8j0Oynu5ftZrwRr8VINUv8hCRJQPhLcBwHDq2QvAscA6hy+IvFImSsQPm8gmFYSZKkgqqqWQzDVi3LyhiGAZUhN730Zh3HK52LDaoYABxQbesqlUq3YBjGBgKBi319fasIodYutlXl+IkU2A2vQy0tLQ0jhIYnJibuKpVKd1mWpcPB8/x3Dx48+K+RSKTBMIwOoXxQkIAjHo/Da4IHCzExMQEtxv58Pt9fLpf7RVHs0XW9kyCIiNfr9UA7BSFEAS8KCvnQBm+mLMPXBXt1SBe24ajX65YoiqamQdCwrtA0nWMYJtXZ2fnyL//yL79qWVZ6YGAAiMc3870G405eGhvzScVix+Ls7PDM1NRtOEJte3bsSO/csWvdG4muhDu71xGFKkgh6ojWNRQKuddDyz22VSWBNOEgzkcQbUeyy+vbFbE2OnHmbMfC3ExbsVgWi4V8hRW4N269666XD+7dm7Hb2hqjo6NX5PRc6Vp+v//9pwIO5CDMQW6lg5yemqazpSxfESsxSZIiqVTKV6pVfbqqxC3DjSdmbRsxuEMgzMYds6HZek1zMJxIETi5HgqEG53BhBSJRCqdXZ3lSFekce/wveLhw4ddqdjW5PZ+n/oP3vu9nwqFG3H0miV+MGqK6boOKbsxhFCYIIgwtFgMwwDrbZA8QkUIdrNGuVzWFEWpMAyzyrLsMsuyl44ePQqLyabtE7/X56ZVlUAIQWtCmJ6ehjTf26GyFI/HoQqwTFEU7EKhKgHAo0WEh0rAm3yHVusa1CMLCwu7TdPcde7cuYOZTOaAIAgSz/OS3+9/+cCBAy+yLFvVdR1InRaUJKAqAfHuOI6DER4E/A0XCoWDxWJxGAjCkD/k9XqDLMsK4FtDURRx2eAUAoUxd94H014bjBtt4N9ZjmEYkPXiKIoCB5BJIeVWqdfruUajsdbR0fH9T37ykz8EQmwikSjezHN2i5z7+ve/nyimUrtq5fL2fD4/iCGH3blr5+ShO26/xAp8imKjeUSyEvIiN55+QxLwm1Wh1kYBiLlI0/z1bGHY1vXh6dOnd6SSK6NTU1PEhQsXLK/ff/roQx95sW/7roXY9v710dFReM1NtXb+dMDRvHNbpdqTKyepsYtjnkwuI7x2eoxLp5d5QzMiFrLCmIWB0x9N2DhsjRyjZjhmTYPByBMEmxkc6JHvvOVOeXBkUDny4SMKESH0QbTFjn+vJ8et1785RuDNfjJCfCqVgsoj+G6ArTlPEAQ4X9LN3j0LviWNRgOstdlarQburFBfh3ZKzrKsWQzDwO23fN9990FWzU1LCHynK2dD6wq4Q8LS0tJAqVS6G9RT0Wh0NRwOr3Ecl/H5fJD6CqDDXRhaskZY6yEVWRAEGng1DMNAPs4+URT3TU5Ojqyurm5LJBKrAwMDSUhfHRoaOufxeECCJQPSAMAAPKZKpRIAd13wOUun00NQZdE0rRdsyFmW9fn9fvAVgxRht31CkiTaUNUAkPHmAaDDNE0gkCJVVVETdEBbRy8Wi4VyuZxqb2//4cMPP/wiQRBrhw8fhrbRpveF+Flnh5bh1/f+9d96MutLd2iatsNGTpTlWG14dNvpO48evUiSWA55mRJC3la1621B/IZKF++qh7KlXsfW+i6dPnewkErddu7cGJB/adbrvbDj1ttebetumxju7Z2+9dFH4f7cVK2VqwIcLU4HVFm/+MwXyXQlDY6OlFhDtJ8hBAzHBFVSSUMz3MhhHMcdwiBs0iFtxmaUSCAiYTSm+ZFfBfZzSzGwRRD9WS/3redtjcD/HIHWhFUsFgUcx/0URUFSrgfyVmARIQjCBCIgLBCGYUCKLKWqKg/kwnq9PqyqageAD03TDF3X1yzLWgkGg1MPP/zwEpDbMAwcdbZ+No5Ac8xpsI8HwFGv1+/BcbzP7/drXq+3yPP8XDAYhEoHuNq6C8NGl1FRFH2KooA81WNZln96evpgtVo9MDk5GV9cXIwPDg6+9uijj77q9XqXE4kEVJ4UCIJr5rCAA+hQtVrdbVlWp67rsUKh0JHJZLpomo6EQiEfeLBwHAeZO25VgyAIBIADft9Y3dgIOuDPADgURXEPVVUd4HSUSqVKuVzOx+PxU6Ojo6c4jpt8/PHHIR4AFrubUlXo8nfqdc8//vX/PbIwPf0hB3d2BuMROhgJl3sH+l656957xxFDFhHrVBEKvlnleqeqUOt6QqjMoKLdZpqobWVs7J5GqXD0/PkLoXPnzgsOTS/4uzouCD7/6eFtQ68/9vGPgyvpphJaXDXgeOt0A9LZHWgHYSKTqq/WaUmUsIyC3bEAACAASURBVORSEvpaiOVYJ94Wd9o97Q6ncxY4pU1PT5ubsee0Nc1ujcCNPgLgMHr48GEw+PIRBBEgCAK4BRhFUSYoDSCm3jAMBVwwm8x4EqTElUolVq1Wt8myPFgul/sajQYof6qSJKXC4fDrDz300Lht27VYLAa79K2ft4wALDq1Wg1Io92VSmW/bdtDDMMESZKEoLYVlmWBlJsH0OHz+epgcS7LMizkAATBVyYsiiIc0bW1tR2VSmV0aWmJXV1dZYeGhn70G7/xGy9DhVjTNLBJrze9OFCtVsPPnj17QFXVw5ZlDSGE2vP5fGR9fd1tocTjcQiBIxiGcUEGdFBagKNV4YB2CgCMZjvlzUrHRsABoEOSJLtarYpwXbAsO+Hz+cZ9Pt9rv/Vbv/V6vV5Xurq6oHpzU/244GB9nUUWG/j7/+crOy6cPfcwTpGjXcN9ZqK7I53o6nzp9iOHz5m4XeF5q4bQuo5hV46jv+xauk6hMh5BOBVZPnX+PqVafeDC+IX4+PhEUDSNdZ2mLzG88KNb9hx44WNPPJ5FnZ2bypX7ZwYcrV3VyZMnce9hL7Y0vfQTr9U/2u/sR/tbWQY3bfntprobt77s+z4CkD1DUZTQtHwPQAw6QRAqRVGKaZqy57IMD6oUrewY2BiAMZRPkqREvV4fLBaLt9dqtaGlpSVUKpXK3d3dLx87duwMEEmHhoYK7/uX2gRvCICjXq9DNSkK0uNGozEgiuJ2y7IgxA1kpaLX6wU/mIwgCOsMw7g5GVBhEkUR3HPjxWIRPFKgOpEol8sxMK9rNBp6b2/v+N133z1umqYoy7IbAtfX17fOcZzp9XqdEydO3K2q6kdIkhwBE7xSqRRYW1vjIT8nEongHo8H4zjOBRwALgB0bGypXC3ggNZKrVbTqtWqIknSoiiK84lE4vhnP/vZFzRNq/X19UEr7qb5ebP9USwKWqYS/cd/+Pvdp1559RFEEduH9+4Ue7YNrMQ62l+450P3jyEGqyLkbfmnXDG3qUl8J5CYCyKHDC2/cvZ+tdF48MKFC11TF6eiuVq1mGmIawRDv3DX3Xd+5z/86Z+m0DPPaNivbh7Bxc8MOG6aK2zri26NwA0+AuAmSVGUG0kPwAMWOwzD6n6/HyoTYD7lgo1WC7PFQcjlcrAT9q2trfXX6/WjpVJp78zMjB9C79ra2k7t2rXrNI7jc/fcc8/KzUwQfKfT3yTpcoqigBNuoFgs9mSz2X2apg1iGOYF4gTP8zWWZUuWZWVN0yxDS8SyLNK2bSDxhovFYqJWq4GBHQXhg5Zlrdu2vdbW1ra2a9euVfDiUFXV4Hm+ODQ0lKvX62SpVGKz2ewduq4fI0lymKIoMB7zlkolBvonXq8XtQ4AGVDFaFU53gWHw22rQEVGFEULQFChUFhLp9PJzs7O73/2s5/9Pvi5DA4O3lTk0RZhuD497cMbKPEv3/zanpMnX3rYJrCRkX276t3bhpbjXe3H7/zwkTO6rle83o6r5kE1AQeOxCwAjuDCyVP3qw3xwQvjEz3TMzOJdKlUTRZKaYyhfnDn3Ue+9Yd/+X8CjwZiGjaNd9UW4LjBF5Otj7c1AlcagZmZGbCuTgiCwAiCgDMMI+I4XgGlw4aE0h+TMG5QSEAJvxvK8+Vyef/Fixe7CoUC5/P5LgYCgQmCIE49/vjjkJdx00ogfwrgcKWRhUKBBhvwxcVFqBbtAaMtcPYEUEFRYHmBo6aRl9E024LnQYAaAAcWLMg5jhMZhmkQBPEqwzCvJhIJae/evRK0NHRdt8LhMIpEItilS5di5XK5vVQq7ZFlGdxN+3Ac78QwzAMVF3gzaJ8A4IDn0DTttkvg5+0qHG9tq7y1pbKRy5FKpVIrKyurXV1dz3/iE594HsOwzN69ezM3ExhtggJSnJgI4JLe8eyz39vz0smTD+jIHu7dMSy1D/Ulu/p6jh9+6MNndKQXPJ5E5WoVX021Ci4VCmGKsMILJ185KpXrxy5OXeyZmZ1ty5Qr1WSxnMUo+vuHbr/zG3/6h19ZR50ux2oLcFxpktz6960R2BqBazMCCwsLMUVRugFsCIKg0jRdDwQCMNG5Urx3mpBaWSD5fB4Wx7tzudzBixcvjkDYG4ZhS5ZlzVAU9YPf/d3fPbXZ5HfXZmR/+qtsUBe4G7exsbGgKIpDqqoCH6YdwgZJkgxiGOZXFIUHSbJt21jzeVB5sHO5nFosFmWO47I+ny9DkuRrn/3sZ19rOYo2P4FTLBY527b56enpNmjBVCqVAUVRBlRV3Waa5jaWZSGsj4OqCjzH4/EAQEEsy7rqkxbg2EgavRoOBwAOsD9XVdVaW1vLJJPJ9c7Ozh/82q/92g8sy1q7//77124qwPGNbxBo715SKqkBTNc6vvPd7+058fKJBzTbHOkc7lc7+rrXu/r7Xj545I6zJEmuhToG8+iZZ6wrtT02bABINbMcs00nNvvKa4cbxfL9MzOzXfMLi/FcpVZOV2tpRJLfv+XAoWf+7A//r3XU6wb6bQGO9+OG33qPrRHYGgGEzp4924bjeK8gCGY8Hi/5/X7oG7daKe8om2vt1qrVapumaXcWCoVbp6amduRyuXilUkk1Go05iqKe/dKXvvTSFuB4+yutBR7gX9fX1yHvJ6xpmh9UQhA2CNby4IlSKpXAvygEJl2gGgETL4qiVF3XM6Zppm3bXlEUJUmSZP53fud3QE7b4r7BS8OfKTjOnz/PA1EV+B8YhrUtLS3dViqVjvI83xMKhQJQaYGKiiAIKBgMuhUOaKm8U4VjI2n0LbLYjWoVF3Dk8/lcLpdLRyKRH95zzz3HwbflkUceuanabW9WOM6f92OqnfjmP39rz0svv/yQYRuj7QM9ZqKnK983PHBmz7795zGGnOvZuS+JxsYM7MA7k0abr4mhTIZBPM+UU6l201A6Lp0Zu6eWLxxZXFpKJJOrwWJdLOREaRUn6ed33Lr3m//pb/4GYgluDpXK1kS/NQJbI3BjjMC5c+fATbQPci9isVguFAoB4GjZJ79jnHVr8sxkMm0IIRdwzMzM7Mxms22FQiFbLBYvEQTx7b/4i794YQtwXPlcN0vioBACcIBDiFo6ne6u1Wqda2tr0G4JgwEXQRBQidIhb8Xr9a5B2BuO4+vbtm1zDdfeIS8F2jBwQDUFA/AiSVL829/+9uGVlZVf8Pv9w/F4PMLzPANha0AYBdBBUfBRXKsCV6lyNRyOZhvlTQ5Hk8th12q1XLVazQaDwRf27Nnzgmmai0888cTCTVXheOopHD38MIFo2qMpdvQfvvbf97z8o1ceMWxzd3t3J5boaq939vbODAwPTtEMNzHU2zsnI9SIjIxAe7MFHjdSGeDPBMpkSOSxOaWB8dmF2T5FlPqTUzOHavnc7WupdGg9nREamp6umuYSRrLHt+/f/ewfPf10Bn0RmdhTWxWOK9+dW4/YGoGtEfi5RwB22DMzMwnTNHtJktR6e3tzwAd4N4AjmUx2OI5zT6lUOjQzMzOazWbjpVIpXa1W5wBwPP300y9uAY4rn6oNhmAuMMjlctTKygqoWIR0Os2rqgotD5LjOEIQBEcQBJvn+Yrf768SBCGNXF6UXAfKty7iGyopbobH2tpazDTNzueee+7e1dXVDweDwYH29vaIx+OBRHnw3XATXgFkAOhoeXDA/wOBtKVSuRKHo0kaBeIo2J4XJEnK+v3+E0NDQydt25578skn524qwHE5QwVDuRyHCmLoz//y6d2vvfbao45j72/vbGOj8ZgZS8QziY72pVAkcm6gb3iS5Kn10M6db61aXX4dOCoVBlEUU1hd9RmG7F2dvTQqVSs7sosro5VsdkehVObyxRKl40TSZrlLBMOdHN2x5/lP/5c/yjUrHJsmy2aLNHrleWTrEVsjcMOOACxE09PTcZIku8HqOhAI1DRNA8AhRqPRVm7DT0xIG+y5IcejS9f1I+Vy+dDs7OxQNpsNybKcFEVxlmGY7/zJn/zJy1uA42e7BN7C83BzT+Aol8tEKBSC+RfOkWvKdjULd6v8fvHixXYcx3tefPHFu5LJ5If8fj8AjrDP5+OAywNtGwAVADqgrdICHW/14bgawFGv11Gj0QCr84KiKNlAIHBy27ZtL9m2Pfuxj30MnGk3zYL3s53Fn3yWMz/PII/H9+U//NLOs2Pnfsmx7VvDgWAgFPDT4UhYDIZD+XA0OtHe1XORIMn5gD+c1DnBYPyk6bEFx/F4HYyQcEzGcdGo8Mi2+XJmLaw0xHAuubpTrFZ2FZNr3eVsrrtWb2DVesMmeGGOiycmWI/vtb7eoVee/OPfB5n1B9Np9FqdqK3X2RqBrRG4tiOQyWTAB6KToiiuGcxVtW0709bWBq2Vn+jxvqn3v1z6Z1OpVHepVLq/WCwenJ6ehrRRjmXZOZZlL2IY9uKnP/3p01e7IF7bb/bBeLW3VCfcXe309DQ+OjoKXxAkJFedhwEmb729vWS9Xm+zLKvr5ZdfviOZTN7H8/xAKBSKgp253+93k5MBZLTaKO9k/LURcACHA46W02hLFguAoxnolq/Vapl4PP7iPffcc8I0zYWPfvSj8zcl4HAcClWrwt//t/82PHvx0jFdkg46mt7J4EQw4Pc7AZ9fCYTD66FwJMn7A3PBWGIJ58k65fc2WJo2CQ9jmpaFY6aJi9WqR5JlT359vVOp1TrK2eygXKsN1LO5iFgsBUVJMSRFVthA4Gz37lt+5IvHLnR3bbv4ke3/SwMdduXumwbwbVU4Phhz2ta3uIlHYH19PQyKCAzDwrquh2iaLuM4vtTR0QFKlY2GX261HhSSIMWE2jvkcECMeaFQOFIoFPZOTU0FCoWCk0gkLvT19Z0nCOLMY489NrUFOG6MC2xqyqFpeoGVZRmcSmMvvfTS7anU+ocoihryCJ6Ez+/jgsEgIQgejGNZRJCk+8GhsnH1slg3SwUpiuz6cDQaDafRaFjlcjlXKpVS3d3dxx999NEXCIJYue+++5Y304J3rc7iZVdQxHzvL/+ye20ldXs5kzlQXFkbtVWtK+QPMAGfH3n8ftHj95d5v3/JGwolCZ4u4R6+wjCsRnE0JP9itmni9VrVK4uit1YqdMuNRpdYLLVJ1Wq7Uq5ySrnCqJomSppW80bCLx988MF/69y281I45l/ffewYqNCuqjJ2rb73z/s6W4Dj5x3BredvjcB1HoFyuew3DCMCahNd14FAWvP7/Yt+v7/i9XoBcLRyPFyH0UajAcRCFrI8IIcjk8n0r66uHkylUkNTU1NUNpsVwVr72LFjp23bXrjZpI/X+XT+1Lc/e/YsD1k5YDoGBNTnn3/+jkql+AiBETsomurkBd7r9/tJjuXw/8ndIBFBEogkILytxeFAyLIvh7e1lCqmaSHDrXD8OOCQJNEWRdHIZrPZdCaT6uvre/7Tv/d7PyBJcn337t2pmxRwuPfSq88+Gy4trw3OX5jcM3fuwr2mouxsC0fZoM9P4QTh4CRl0DxXoQW+Qnr5Ou31NBieVRkPrzmW7VimgdVrVUES6x5VlMK6ooRNWfaYquox6hIyRMlRDK2s6EaB9flOHDj2wHf3HrlrjazVqqOPPfYBi6e/ke+8rc+2NQJbI+COQDabBXdRf6lUapckqdtxHA2ssMHlMhAIKCzLGrZtW7IsEzRNswA2LMviQDVRr9fBHRMAx1AqlYrPzc0puVwuOzw8fOL3f//337Btu9jT0wOVkq2f6zgCTz31FP6FL3wBe2NhQWAlyYthHqOtzSd//etfv03TpEdM3bzFMPVBgeMCvoAfEmhBDIMokgI+IiJJCuGgUsFwhCEMOQhDFkTTO240PbIsGxmXAYejKqoty4ojuxUOCQ5LkkQjk0lnU+up9d6+vuf+7D//5+cYhinE4/HCTQo4XHVJeWGB10Ux9L2/+9q2146/+GFTVg+0hUIBL897Nd1gbQfRvE+wOI/HJHhWIQRe4T28SnsEzTIMxzJ1p9Goc6LY4C14vGZwpqpipqZijqarlqappmWvaw5Kcl7hpYMfefCHj//mbxY3W4ZK69bZqnBcx0lk6623RuBajMD8/DwTiUS4arUaUFU1XCgUAhA7T9O01tnZWQqHw27AFmR4gLsllILBlTKdTkeXl5dHisUicDgCjUYDevjLCKFL7e3t53/91399DrJY+vr6IItl6+c6jgCc4xqOs16To+ggSVIsa9Cqqr388ss7FKV+dzad2V8s5vYIHJeIxqIegecoaKHQFIMYhkU4ARbnCNmXNTCXD9zN2kSmZSPTspCmm46m6Zaiaqoiq7ooiQgORWlYotgwG41arlqppqPR8LN/9fRfPVuv1+X+/n5Q1rxt7Pp1HK73/K3fJAOvrNANXfe8/tzxzukzY/vr5dJuQ5SHNEXuUkTJizlISCTiTCDkJyRVNRXTsASvx2QF3tJ1zdI0zdF0ndANnWAYGqNpBqvXa0a1XNZt02pgtlVnWH48HG8/44mEZ++4795Lt95xh4gGB8Hwa9NwN7YAx3t+SW69wdYIvD8j0PR/gJ4y9Pb506dP9xSLxe0Mw+CxWAyi0qFfDLH0tG3bjGmatGEYVC6XCyeTyWEwpYLQMNM0i729vRf27dsH0ePLx44dA1+ITdUjfn9G/P17l/+fvTcNkuM8zwS/vO+su6uqu/o+ADSABsgmCV42QeqyRXks00Pv2DuzstcTuwpNjD3h8Nqx3pjQKNae9frPxIZ2f4wjZsbhY6QxNT40luWxTBEeiqAkACSIoxtA393VXfeRlff57byFLgqiRBEEiYvMYmSg2d2VlfV8mZ1Pve/zPs9AcHr16lW57ThqOp3GyVQq4GXZTyDkf+c7L4/Ztj3/+rmzj6ytrTwhS8JEsVhMqbLEcSxHwMbzEiIIql/BCEKMIgz3KbJPQhBBoiCC70fYD6PA80PXcb2maVi9nm5QutEjLUvDpqmHYeDX/cCtKLL69X/9hf/z60EQRJVKJSJJMnjssccgifjGoM777mZ4K6vav/YqFa61uZky6u3xK29cOPDat7/9YL1SOWh0u1kixOmxsZKaSibkbrdL6KZBSLKMREnCtuNEjueEQRhFAY5CQRIDUZGDVrutNxqNHoFQg6CpRi47dPrTP/8//f2xB040pLGMjorFQTbSfYdxXOG4lbMsfk6MwD2EwA3+DyxEm1er1ZymaaNQ7QiCQPY8T7Qsi3ddl4uiiHFdF3QcjOd5UOkQofhB03SV5/ndkZGRjfn5+R3f9xuPPfZY5378FHUPLc17PpR9MkmdvnAhSWOcZFjVLZSypqAoARQsGlevyr1eM/X1v/rqo+XdnZ8Uee5gOp0aUhVFliWZFQWJAsJBkjTy/RD5IbRQMAoj3HcYiyKM/DCAakeQSCR1SVbqYYgvmI670W631W63o+iGRpmWjhmarLAsvZdJZ9YePvbgWsc0kekZaDifM6YPTJsMz/iiLwbZbBZuiPflJ/B3u2D9a+/cObodJITA2Mpeu3p1eP2Npel6tTLdbTWnHNMaZ0gyQxNECmPEEQRiwAyWYRnC9b3I8bwwxJEbYOw5vh+5vocjhHYjiizLgrCazmZW80PF1SeffXZt9IEH9PTMDFQr3wxifLfHe7d/PyYcd3sF4tePEXifEICRyZMnT9Jra2tqEASptbW1sWazOWtZVg7Mp4BweJ5HWZZFd7tdNgzDUJZlI5FI1MfHx1fm5+e3crlcK5/Pd1VVtQiCiFsp79Pa3OpuQBxaq9XYRqOR1p0wK0iskS+VOoISBhFKRunrzqTRr/zK//xwT+t9imeZY6IgjquqmkknUpIoyqzAywRB0gQQjevtkwgFQdSvbADZ8AMfkzTtjo6N1YdHRjcSicTfZfPF15cuLeX2KuVMu9NmTKNHZHKZvbHRYhV6cxjjwLZt0nI9IplOGdOTsz2OQ67t2Z5Kq8bmxKZxEp28Z0Y2b7Sg31+Lfl/p1KlTxMmTJ9GpU6fQyZMnb6wYDCp7N1VFwC+9RKNiUWi122pna2tot1wuXb18+XCzUplt7FXzpq7nkrKqSKIkkRSiEYFoPwjCIAyCiEBmiJFVbbVwrd3CoqKsZgv5ayMjw5d+4R//owuliQOaNDFhoEbDQ/Pz951Q9MZzPyYct/qXIH5ejMA9hsC+sJCsVCqspmnC7u5uxrKsIkyjWJYFlQ3S931smiaQDgZjjDmOsyVJ0vL5fG1ubq4Neo+JiQnn1KlTwdNPP3099St+3DUEYIk6nQ7f1JsZ7OAsIzKOxEoGkpBJSENmhGo4j/LEv/k3XyhsrG5MOba3GIXRk7KsTGbSmSTPizJJshxNMQxFswS0UaCjEiHc73+EUYAt2w5CHJnZbKacyWRXk5nc309PTZ4vl6t0vVWjenovcgwzTGcSxuhYwUAI3NsRcmybJYkQvNo5aOeFbhgGgRMQHNOYGZupRFHkzMzM3BNZH/tjrP1gu/3WDwvTWrZt0+CSBteCIAghjACDA6zrul4ul7MJgrgetfsOj763zdIS3ex0OLNWkyvVanJjZaVotLpD9UY17eh6hqa4IZImsr7nS0EU8CRB+QRNegRFdSmW7vQMw9J6hsnKQjWVy+5l87m9n/yJp/dS08edPE37aH4+RAQREftutO90TPfiz2PCcS+uSnxMMQLvEQH4RFepVATP8xIsy7IE9EYwjhKJhG9ZFgEaDvieqqpuEARuu922JiYmIOr6pj7RvcfDi59+kwjs4B2B0AmR0L1sEOAcy7IewTEWg5mu67rtYrGIEWoz1+Wg2fCXfumfLBrt7k/LsrKQyeXyLM1lgohQaYoVJEkmOU4gCLJvD4cIok84Qt3QXdd3NVEU12VZuprN5l49dGThjcj1TNt2raEh1VFV1ZNlOUomk7iHEGUbBh3pOqTf8tvb20XNMIaDwCUD1yU4TtwpFAoQ6qZ1u13j5Mm7V+kYtBsrlQoHOTMAu6Zp4Esichwngq4JxNRAQmCSi6bpACp/HMfpuVxu4GPzA1bzb7d8Nzj40r2lJdHXNKFZXpP39qrJ1SvXSs1Ge6Tb7SZMw1BkRXFlRXFERWpKCbWVyuZbE1NT7cTQUG94YkJXFMVCxSKQng/MNRkTjpu88ONfixG43xA4e/YsIwgCx/M8Bcmh8CkuDMMol8uhTqfT/7QXBEGYy+WCuKJxb64ufPDWdV2sd8vFwPJLFMVqqpqui0NiT0Zyf0IEofKbf8e/8L//fyP1TucQTTGHRVGZd91wwjDsAkJkSpJkgeV4lqYhUAWRQRhg33cCx7XMIPCbiWRiOZvPXkznMmcffvjhSyFCBjh/wSf/+fn5YHNzE01MTOAyQiSFECF0u6zrumylUhm2PG/EMs2E5waK69mGa1ldgiC2JEla/9SnPuXc6Qh1uPF/4QtfID73uc+JGGPJ8zwFTO4ajQak7YoyCDdFEVMU1dcyOY7Tr3iwLBsoiuLyPF9GCK3Oz8+DW+8PDdT7EaTjetDe5ibd3N1lmmtr7F6rxe9ubqY000wYui7YjsMJguCLkuTzimApUsJWFcXIZrMml826xx96yEW1WoAWF+8r6/J3uopiwvFOCMU/jxGIEYgRuEsIDAhHuXxt3HHcSY7jahMT4+uimLX2Dd0Gpm5whGSziViOQ9wLL7wwu7Wx/Xi90TzSqLUmoggXRFlKcyyrsBzDYBxRnudgz7M9z3c0jKK9oVzm9ZGxwvlUJnP+Y586eUXDmvnQ8EPwOj/0MZiO2traGg4CYrjRaI4Yljnc63aoVqsF95aLw8ND33322Wd778a+/f2AGloc586do8bGxsCFFxx4U+DC22w2U51OJyUIAlRtjCiKoMLBm6ap9Hq9BJjvQtWPpumrCKGzsiw35ufnYQIHWiu3rEnpVz5WV1mUSDBI1ylE02RfSKMo4LyG+1uxCO0neK0P7CMmHB/YpY3fWIxAjMD9jgAQDoSQ8Pp3X5myXXNGEqVafmR6A26K8Al937oexL0DrQHV7SL2xRe/katWaxPNZntc0+xRXbdnTNM6EoRBiSCwQJKYJgkcEhSyKDKqsSy1kcmmvjM9OfaaLPOrJ0+e3N7b2/Mfeuiht70B7mfykOVyTw3DTqJruiO+5Yyurq7ktjY2cwxHX1pYOPzq0aNHQYgMVY6b0kO81zWDmzuMEfM8L1MUlSUIIkuSJHjQQBXD73a7HkVR0CICYiGFYai6ris4jgNTXGmSJId0XTer1WrFtu2NoaGhq88991x7n+DddO7Nje/jzUmypSWIticQTRMoCDCamcFoaQmh+XmMXnghIn7u5+4IRu8V41t9fkw4bhW5+HkxAjECMQK3GQG8syMgVRXOXDozbZr6AUFS69NzBzYVRQ4Q4kkQZgqCAOnA3uYmimgaERyHKI5DrEcjfmutk+m2zJHvfPvMsTcunv9Ir9edD0NPpijECjwbSCLbk2VuK5GQlocLQy8/9dRDZ12Xq544caj1Tm/thiTcfgJuo9Er2bY9/tJLL86tXF05KAri5cVHHn/lsceeqKysIH1x8c4kmwIRqtfrMJk1RFFUDmOcoygK2iQOOPDSNL0ny3K/amHbdtJ13QzLsuBjQ2xubs51u90Hms1mcnd3lwzD8GKxWPzbn/3Zn928IZco9qZ5p5PjbX4eE45bBC5+WoxAjECMwO1GAF++zKJcjl3auzbu2O6U6weUE/iRLCvd6em5pigmTZ7nbV1HkWkiwnEQ5XmI2m20k62OXdjY2Bnd3d2ZrDeqs1qnfSiK3GGeZViKikjPs32EfE1VhPVMWr5cKOT+26d/6uPner2w8+ijs9AGecfHmyLJTUTXSW04JLzSt8+endnZ3poVJak8Nja+rCjy9ujo0G6pVIIqx20VQMJo+MzMDGMYxmgURaMcxykMw8BWEwShxvN8j+d50GW4QCBgAigMQxG0HKIo0tvb2yVN02ZbrdZIs9nMkyRZK4yMnM8PD68hnq/YlBtkEAAAIABJREFUpZL+V/+9mvSvCAJ0HfHjXSIQE453CVj86zECMQIxAncKgYHxV3XzyrDv22PblUqp0eyUBEkuHzmycDmTmexhjHzHQaTvI9owEK05iN7YaA03Wt1DaxvrB1ZXr81pWncER0GSYxkhk1YxSUZRo7HnW6bWTSbFlVxauVAs5v/+s//0H78+MqKY78aDBb+EaTSB6CrqFiLCG17dWJ+sN1tTNE3qgsDXGYZelST2yokTJ4zbKR7dJz9st9uFkfBZz/NmJEkCIsFwHHc1l8tdhbFXWDtFUewvfOEL9uc///kBAWKBfPi+n7FtO1+pVOaazeZRmmUjRVUrgiCsCKp6UZicrJ1ByP+5O9QeulPn2Z16nZhw3Cmk49eJEYgRiBF4lwgMev/NreUhjHBhY7s8Xmt3JylK9EQ522X4pM0IWY8kxRBjFr9xcStx/vJGUetawxgRI57rFE3HzAeekwpDT6JITPMcHUWhE7TbVdvzzMZwMXN5bDR3PptJf+uf/fJPXKzX6+7hw4fBLfSmHn0txylENiebuUigh64uXZ1ttVsHMY5cRKIuRZFXVVW8cPLkSaia3LZ2xD5WQq1Wk/f29g6GYTgriqKeSqV6JEmW8/k8TJ4EtVoN5/N5aKm8aaIFPh2bm5t0Op0WQUC6s7MzbVnWUd000z1dZ4IoWlOTyZd/5pOf3Np/XlzhuKmz4/t/KSYctwBa/JQYgRiBGIE7iQDubqVcj8xcWlmfqrfbc2HEJjHBSyyXDgU1b1OU6kak4L767eWRM68tLbQ7xrDnRypJ0xIvcDxJEmwYukwUukQUQGiY6ejdho4juzI9M/76kYPT5xKS8O3/7V98cml/GuNdixe1HS3tciizvLx0SOt0jvh+gHzft1AULSWzytlPfOIT2u2cVtkXsUqtVkstl8uHXdc9IEnS5vDw8CbP821BEMBXA4jG246a7u+DWl5envA87+j65ubc+sbGtOO6G5ls9quf/eVfXokJx62f+THhuHXs4mfGCMQIxAjcEQTw3p5okKR8bWMj0+21c04glHxEjbmemHJ9VqnUbX5nr8s1217OMPFohKkkRfM8ydAMTZN0GPqUZfUo1zVR6NmR5+i+abVNEgW1qfHhpenZ0vl0IvHyz//UM29EEXJmZwnQONzUY2AbvrZWy7EsGlq+dOlgu9M5DDdmhmY0hqeXKCpx/tlnnwTCcTsrHGS73ZYRQurW1tZB13VnZVlenZmZWQ2CwJRl2VxaWvJhzPXttCQDwrGxsTHsed70+fMXD69urh9zPX87m1D+7Fd+5Veu7ROWuMJxU2dHXOG4BZjip8QIxAjECNw9BAaeF7VajTZNk17ZbB/wAny80fLnGu1gZm29Wby2Ws36kZCQlLwoq1lGUVMkzbBEhENkOwbR7baQaXSR7xrId4zAdXs2QwXtUim3Pj6Su5jLJl98/rmnvxv0kH7sGAGmYjf1GLR9dnZ28r7vD196Y+lAtVafF0XeTKcydZbhrqRyysXFxUX9Nms43iQcMG3ied6UKIpXFxYWrmiaFnie5+dyOWgV/SjCARM39M7OTiaKosLLL58+trq2+qTn+2VZVF/4rd/69SvvxY/jpgD9AP9SXOH4AC9u/NZiBGIEPhgI3JAIDC6WxKlvXxkOAmdiqxw90O6EJ9Z3OrMbm+2SHwoKL2ZZXkyTgqQSBAWx9C7yPBu5noU810SBZyLfNSPf1X2GDPVCPrlTHEpdHS5mTj3xyLHvcjza2z6Cms8jdFOeExAwhxBilpeXRzzPKy0vL89UdisHVCVZn5wc31BldVVMiBAOCIGAt60yANWJbrcLnhqpSqUy47rupCAIywsLC8swkVIul/1arRa8g7cIvBdwT81GUTT80ksvLVy7tvqo4zllRUr96b/8l785IBy37X18MM7YH/4uYsLxQV7d+L3FCMQIfKAQGHhfgEW3iZD8zZe6T2hG9JPbu73j5V1z2g05laSTBMXIBM2KKMQRsj0LRdhHDE0gAvnQUrlOOhwTU6RvZ5JifSijrJWGM688cGz8u5gNro0c57YuIxTezDTGwA11Z2dt1HWDsTfeuDBVLu9NpVKpzRMnTlwoFApbpVIJBJu3dSwWCIeu6ynHcdLlcnnGtu0JQRCWHnjggcv7Y7B9g7QfRXowxjCtIliWlQ/DcPRb3/rWkaWlpUXbtrczmcyf/tZv/RYQDtCAxITjFq6smHDcAmjxU2IEYgRiBO4WAkA6ygjxCR2J/88fnHmqrVmf1jTiWEcnJ0MkyxSTIkhaRgTFoRBj5IXXjUgZhkAUGSEcuigKHBR6JiKw50sc2VNEuprNSm8UCvIFSaQvlIaFKyyLOyePJ992smTgNFqpVJIhHaaqW+VxwzLHl5aWhzfXt4qKIi89/fRHXj1w4MBuLpcDp87bGq0Ox9Pr9cDIK726unrUMIxDsiwvHTlyZImmaVMQBLBpBzDelvhAtabRaHC1Wm3Ktu2FtbU1MDGbtl17NZFIfOU3f/M3wfI8Jhy3ePLHhOMWgYufFiMQIxAjcLcQ2MFYoHQk/c7v/vUz1XrvH/pYXsBEapRk0iLD5RCiJBQRTD+GPkIBIsiw76YNhIMkQkREHop8GxGhEwHpYMhAVxV6M5VkrmWy7NkDU+nXWQ5tPPNAEioTIPT8gU/0+5HvdLW6WXDDoLizvTuhdbuTV5evpFZXV1WaZs8++ugTL37sYx+rnzp1yv6522zbvU+AVE3T0mfOnHnUsqzFVCq1fPjw4SWCIHSSJMGRtZtIJLS3q1Dsa2WYb33rW8c8z3u6VqtNlHfKSddxL6tJ9c9j0eh7O+NjwvHe8IufHSMQIxAjcMcRuFzHMkUg9Xd+54WP7O22f5ags0c4aXiY4XICDYSDFFGEKIRJhEg6QkSfaCBEkBhRKEIEChAKXYQCF0e+hYnIdTjGbwlCtJtK0hcKeeYSzzNXijm0pkqKPlPAZqfTIVmWJUmSJGBzXRfi3cVr69fGTcscN/Re3jKtvGEaeq/ba7E8s7x47JELjzzySLdUKrm3uw0xIBz1ej197ty5xyzLejiZTO6Mj4/vMAxTVhRlJ51OgxjWviH4Du6BZLlc7huE7e3tJUzTTNXr9cOmaT7seZ5sW7aFIwyE49Qv/MIvgA9HXOG4xTM+Jhy3CFz8tBiBGIEYgbuFwNk1nGAolP7X//eXPrKxWf0ZRijMq6mpAicWeJoFwiH0aQVJI8RwGBEkQhHGCGGMSIQRSUSIxEG/vRLYMCprhQgbLkPZWjJJrGUy1EoqyV6aKqlLSYXbPVBiap7n0YZhwI2ZFJIC2ag10qZtpi9duDRTqdTmdF2TTN0QZEU6f2j+8Kul8VJl8fBiO5FIwA3euxOEQ9O0RK/XS7/22msnDMN4OJ1O6yMjIz2GYc6XSqXzGON+pca2bTefz8NxgQiX1nVdsixL3dvbG7Vte2p3d3ey2WxOUhRl5HK5FVVVl0VRvPjYY4/V30kHcrfOifvhdWPCcT+sUnyMMQIxAjECNyDw8hZOEbY79G//7V89vb6299MMVzgkJSfyrFDgaQZaKjyCOysQDpqFygZCYYQR3iccBI4QCQGzkY9C10aha2Ec9iKSsBxBcKui4O4JAl5RpGBN5NBuSkZVnqaQyCHkex4doIDq6d2kY9tJyzSHXMce8gPXDENfUxTl4k888xOvHTx4UFNVFTQTP9Js6/1aWNC21Go1kSAI+bXXXjtkWdaBVCpl53I5h6KoNsMw7TAMA0EQAoZhjDAMDYwx2JnLvu+rYRgm2u32mKZp051OJ91oNCCDZWt8fPxMqVRaSaVSexMTE5DDclPTO+/X+/og7ScmHB+k1YzfS4xAjMCHAoGXzu5lA5Ys/umXXz25ud76FMlkD3DSaJ7mhniKzvYJB4YWCoUQySBEEAhFfcIR9ascQDgIHPY37PsIBw6KAgPjqBeSpGaQRLdHU3aFpa1qSmHquSTTFDjSETnKtWyT0U2T7XaaoqZposizhMgLKJFSro1PjS0n1fT2gcnJ3ampKSAbwZ28QYMGY3Nzk2m1WkMMw2RFUXQ4jnNN0xwNgmCUIAiL4zid5/kubI7jJG3bHrIsK+X7fqLT6RRbrdaYYRggQLWjKLqQz+e/+cgjj2wZhuEsLi6+rUvph+LEe49vMiYc7xHA+OkxAjECMQJ3GgEgHIghC1/6T99+anOjAYTjICeWCgyX5yloqRA81C8QhnBWCjQckFF2PacMvkXskw4URQgFAcIBTK7oKAx6OMItLwqbLsJ6B0VaN/J1jQqtzuzMePnBYwf3bNuiTdukm62KU6vturLIh6qkBoXC0NaPPfXkei6RaOVyub6N+O1uo7wV94FTaLfblcIwlDiO82RZ9s6cOXPccZwHut0uoWkaFH9MIB4EQSgIoXQQBLLjOBJBEAJBEHwQBO1ut7sdBMGyqqpvfPazn23eTpfUO33+3K3XiwnH3UI+ft0YgRiBGIFbROD0ZS3N0sTQ7//7bzy1tlH9KYoZOiQpY0WGzwsMO4QiQkB+iFCAQxQRfl80StEEIgkSUQSJCCh/hBFCYYhwEKIo8PqEIwg0FPj1yA8aYeh3LNdtWvW9LafbLBuPP/bwmc999pdfQ1GIoshHhq1tN1tb2xLDIlmRiayasAqTIxbtS8bERPKutB4GjqxgRAbajP48MELh1772tRNBEJwol8vZSqWS5nk+EEXRi6KIjaKItywLIu1pVVX1sbGxJsdxy6ZpnnNdd3doaEh//vnnb+tI7y2eBvfd02LCcd8tWXzAMQIxAh92BK5caSi+IiX/r9/906e3txuf5vjhw7IyXuLFgsgKRRQhHjke7hMORAWIoCJEkhiRJIFIRCECk6g/6BoihMMI4cBDga+jwNeQ79WQ59dxEHRd1265jcqW123VzMdOPHTuM//kH51XEkI3nZK6DENvlEaVDYxRBHLUMEKhGGmhZVlusVi03y6v5O3WbpDJcurUKWpmZobheZ6GaRjDMKhWq0V7nkcqiuIPDQ352WwWdCFAJuAeBtoNEH5SlmWFCwsL0MYBi3KYPmE3NjY4wzCmIBtlc3MTgt0URVHoZDJJge9GEAR0r9cLO52Or6pqZ2pqqqEoyjrDMMuf/vSnYYR2EGH/YT/t3vP7jwnHe4Yw3kGMQIxAjMCdRQAcMdc7HeGffe4Pnmm29OdFaeSYmpwYF+WSKIgjRIh4ZNo+CokI0RxoOa6zCxhU6ZMNTCH4j4j64ysIBwEKvB7yPQ15fhX5XgMHYc8Pva5vaC3HNXvm0cMHNx5//OGNfCFzZeHY5BWEomoqwVQoFrmsj9xkEgXlMgpLpb5u411pHQYOqoBiuVzmWJZVWZYVYCpG111O07oSxh6VTqeNVCplQOy8LMt2p9OhaJqm6/W66LouPE+bmZkBszIgIdTa2lrWcZwMwzBIVVW8vb3tvfbaa/7Y2JhcLBZVhBDn+z6j67pZrVa7HMeZmUzGpijKnJqa0n+UDfqdXfEPxqvFhOODsY7xu4gRiBH4ECHwEsb0SYTof/CZ//dpw3B+lqIyD7J8YZIXiqogloiI4AnbjRAmMWIFEhF0hMLIRxFoNkISIUwhGjGIRDQiIgLhMESBpyPf7SLXqyLPb0Shr/mBr7u+Y7o49Ky5manakfkDVYKMNig62OA5timJQkORhO7YRKFDspQ+lpF0Xb9OPE6e7E9zvK0F+L7egr569RWu1TKFtbWatLOzrhAEqXA0n2BZVqIoliEZhqNpQoKqBcbY8DzPiKKoB1+PjIz4o6OjYRAEMJ3CYIxbGOO2LMshwzBhq9VSwEsjmUz25ubmerIsg9uo3W63JYyxAmSj0+kwkCTL83xvP9wNKifxJMptuJ5iwnEbQI13GSMQIxAjcDsRGGgVfvX/+MqThu39A91gHuwZzAGSziYlaYRCpET6IYEImkScSPYrHH7ooTCMUBQQiIhoRBEMAtpBYhpGWFDgGf0Kh+NUkOvWQ8/r2r6v20QU+ixJOpPjY+3p6fF2rbHn1WsVN5dLtovFXCs/lNmenR3dUSRhZ7QQ7TKM4joOCt6p0gFVmu3tbUnT6qlWqzu0vbFZKu/uTGo9Pe/avhSGWGA5jmZYhuE4jiGpvtmY5/u+wzBMX/Q5NjbWGhsbg9h7aKEQURS1SZLsyLJsKIpiRlHkwMbzvD43Nwe6kr6mY//36Uql0jcys2073NzcDE6ePAkECZxV4zbKbTiBY8JxG0CNdxkjECMQI3A7EehnfiDE/cd//53jhu78+Npm75HyrvVgiNUcLxRYmlFIguIRxZCI4jBCZIQiHPSHUlC/jUL1iQYRgZ6D6gtIAx8Ihx7ZbtVz7LrruV3D93umJIi6KklGLpv2c+m032zXmE6nzmQyCbOQTxmSzO2l09IeQfo7FPa2RZnXR/N5IxI4u5RSLZ63fNBI1Ov1aP+GTlUqFWZ9fT3Z67XymtYZNk27ZBrmhGWZ067r5UMvEiKMOEQQNElR0DYh4OEHPlQzQL/h0DRtyLLcSCQSbYqiEFQ0aJpusSzbUFW1Mjw8vMcwTEuWZZgwsUdHR8HoK37cRQRiwnEXwY9fOkYgRiBG4FYQgCyVBELSudebE0bXmfvGi1eeuHhp7yOuz42yXIbjhBQlSCqiaLD3chEiQkTRFCJJCpHEdaIRBaDd6Ht/oSgIke+bOAh033brXceua47d0QPf1MZLo7vTUzM1x9aTnm0lCSqiCAJTPE8SvEARBPItjDyLZYgWy5GtdFKpTkyNVDLJdCubT3VIhjC5kLY4zvaKxWLQbrd5x3ESly+/MVap7B3odNqT3Z4+hhAeljg+x3JCgmN4gSApNowiMgoCElJvI4yhgoGjKArBKdRxHNt1XT0IAlMUxVAURV8QhKqiKJVEInHx+PHjF2marrmuW5ufn4eUWKhsxI+7iEBMOO4i+PFLxwjECNw+BPbbDmBd3S+T79tYQ+m936N/05ji+iHA38J7vpQ+EFc2EZIcG6mVNXu8Z7iz33zx8qPnL2w+bTvUCEEpHM2KFMOKBEESfcIBEyocx2GKpMAOjEARAYQD4xBHRESGoe+Htt0NbEdz/KDbCIJOPQzdGoH86tzM7Pbi8cXK5vpKtt2sZ5SEyCuqzIWhlfADKxn6DhWGDpVISk4mpdrZbKI+MlyoUizZIHDQwCjqMkSk0TRrlUpZq9lsJrpdo1ir7c7qeuewaVqTtmMPUzSdUSRZlkRJEHiRJUmK9gOf8P2ACMMQRdddyUGHgnVd9w3D8IF4wAOKHxRFObIs76qquqOq6n975plnXvY8r3Xo0KHW7TvL4j2/GwRiwvFu0Ip/N0YgRuC+QGD/xswhhNiBtXaz2eSz2Sx8z92PKR+4YfVHK/dJyD0tFtwnUZSGkGR1kXrmTO1Yt+M+vrpeO7a1VZ+3rDAdYIZxPUzajkNEOCRohkAMQyGB5+C9Eb7rU6DlIDCOSJL0eYa1cBTYtWrZ6XSrBk37NZaPdjPp5PLk5MTVdDpRPzg+11zbXuM79YZQKKRToiKk93ZXJ7ReawLjQI6iQCmVitTo6DCZSihuIqnanue0tE6rGYZBm6JQJ5GQOyMjpU65vJOt1aqzhtGbdRxnmiDQMMMw4I0hCYIAeg0YPIEBXsLzXCIIv1eYIAgCBUGADMOILMuKgDJ5nhdqmgZuolDp2FEUZYPn+b96/vnnvw7rPDk5CY6n8eMeQCAmHPfAIsSHECMQI/DeEdifeiA3NzdpWZYZgiBUz/MUGJvo9WCoAQswzQD9fNd1bZZlfY7j/Ewm46XTaW8/9wPIyD1HOgaVjTJCnIIQ3yy7Gd2Iht44X36o1uj9mKa5U5pm503L5y3LI03bQZblRH25AxkREE3P0uCDhcgoCMkg9AkURTCv4rEMYaPI19vterPXazd4kawkEtzO9Mz0pf/lf/0fr6os2Tt4UAHBZT9Z9dVXr6VNM0q/8spLk/V6dZIkyQxJUunRsWF1pFRUZFFkBZ6lXc9xTNMwoyjUKYrURF7oqkml02jUs9W93TnHc8YxxsMcx6VkWe6TDZ7nCIqiII22P1Hj+z6C6gYQDdjgAYTDtm3kOE4/GyYIAtxoNJxOp2PRNL1NUdS6IAh/8Yu/+Iv/hSRJNyYc7/3aer/2EBOO9wvJeD8xAjECdw2B/RsyuEuylmUpkPxpGEYxDMN8p9Pp21ZblsW5rsvSNA3ldx9Eh4qi9DiOawwNDVUh4EvTtM7MzMwdt+R+J+AGlt26jhI9hNKVHWva7HkHL17aOLy2Xj4aBESKYUTGNG1Ub7QCEFbyvOj4gRdBrLzjmBSOIookMMXQDPRUkOe7gefYoecaEY68XkJVrqTS6moiJZcLQ6lyOpfde+7ZT9dYFvkzM/0Atv794m//9gKvKDR37ty5RKvVSgiCnON5Lify7BDN0nmaptIMTaYYlpV4jhUwjqIgDMCXw6Up0mm3W2q1Wi1gHKV5gUvIsswnkwlaEAQSKjBgTrbfOvk+wjH4HhAO2ICMwOZ5HrRYAl3XXV3Xd3u93lahUPjrz3zmM/8VIdQ8cOAAiEbjxz2AQEw47oFFiA8hRiBG4NYR2CcbVKfTkXiel03TzAdBUAiCYMTzvBHbthXHcYCEEI7jwKfn/gaEAyFkkCS5FwTBLsMwZY7jyoIg6PPz8+CUec+IDGEqBcjUlXV9BKNobLdiHNF73vG1td2Jjc29kSDANM9Lrm273Ua90SApujeUG3Jc34l2drbIbrdLB57HUxTFyBJPAPOwLNMzjV7Q6zaIKHD0iamxS489vnh1enyi+ulPf7SOMTIKBcJ868rcYNIFehj66utXU7odpTe3t/KdbrNA0VSBIMliQpULkiIVoghLvudxYRDSEQ4oXdfFbrejYByJoiSyiiJTiUQC8Tx/3QmVvF7NgAqH58Eo7/eWAb4ebEA64Oeu6yJor5imGdTr9Uq1Wt0dHh4+9fGPf/xUGIbrn/zkJ9du/eyKn/l+IhATjvcTzXhfMQIxAncUgQHZgJtxpVLJEQQx5Pv+NMZ4kqKoLEIoS5IktFNwGIZ2EAS24zii7/siWGbruk6apqlrmtYTBGGtVCpdSSaTO8lkcq9UKjn3gh/D/nsUDANJl1bLh303Ol7eax1utfRDPc1K9QxX0HXL03omGGItixz/aiKl1tKZbBT4Aa5U97DeM9goCFSSJgWWZiiSJKIg8EzfdmxNa4SeZ5lDhXR14dDBRrGYNp955iNWqdQPXwPX0B943EA6iHPnKhxrN7n1VkV2HFMWWXmIYMgCisKxCOFx3w/6laYw8JNB4CfCMBSDIBAQgRiaJimOYwlRFJEg8IhlWcSyTP9faJc4jt0nFeCQOngAEYF2yoCM7Gs6oMoRVqvVVq1Wq6XT6bNzc3NnCYI4+7nPfQ7+jX017uiV+cNfLCYc98AixIcQIxAjcGsI7LcaWF3XweJyLAxD0AUcQAhNMwzDMwzYRjE6y7KQDAqb0ev1oN2SaLfbQqvVEjqdDtvtdlme5zeKxeKyKIpLiUTi8tGjR/tGUXfzZgUi0aUlRGUyRjKicfr119YfbnfNJ7tdY0bTzHHXi2jPR4GuG+1Gs1shSeK7Jx458I3nn//EruMgAlzLWQ6F5e0Ou1WuJULTFVzXA01mmEwnzVw+a3E863OC4BZVZOVyCASWP9Ih9O1WCmNwEEP01tZWyrLIzN7eVknTtDHfDyYRQpOOY4+7jj1KEGSCZWmBgpEZEoF/BkzQIJ6HjUeCAP8KMEsDlQvkeS4Kw+t8Afw2gIgYhtHXccDXUPHY1+lE9Xpdq9frbVEUIeV1iSCIv2NZ9sXPf/7z9/wE0q1dAffXs2LCcX+tV3y0MQIxAjcgADdk0Gh4npe2bfsAxniWoqhRkiSLgiB0YSMIok5RVB0h5FEU5RmGIdq2LUE6qGmaVL1en+x2u7NRFEGLpcYwzLnR0dHTDz/8cAOec6cj1m9cYBC66joSm1pnJPC8sb976dsPb26UH0MEk2d4XrVNL2y1dQdR1LV0Kns2nctdOnBg7OqxYwdaJIc8y0ehH0HQfINs7DRYpx7QeuiSbBDhxKjijyULga2EEafmQraGgsXF/VT7W6gI7JM/olKpcGEY8tvb20q3a6kIEeMMw0xXdncXGs3GIkURw6IoJDieYzmO7ZMM2KCqAdM08O+gvQLtEs8D4ej1kVggJ0AyNE1Dpmm+STh6vR4Ig6Ner2dqmqbbtr1p2za0Uv7iD//wD//ifhh5/jBc2DHh+DCscvweYwQ+oAicPXuWGR0dTSOE8q7rHsYYz5EkmSJJUpJlGfwYygihPdg8z+snmBEEwQZBALOXfVTOnz+/2Ol0Htc0jev1eiAoPTM1NfXisWPHyolEAkjIuwoie69QD1JTQaTZ66EkQm56t9qZszz70Kunzx2/dnX9gQhREsfxMInSa7W1lijJr/3YUydfevDxRzZ4jDqkg4zKAWQ//TYtkfd6jO/0/P33AB4o5MZGZTh03cmXX335ia2NrY+yHD2tJtScJEm8LIsI2ilAMBiG7us3YF2uEw5yXxga/ADhAIIBVQ6oboBwFL42DANbluXoum43Go3dvb29HYqivvSZz3zmS88///w9N3n0Thh+EH8eE44P4qrG7ylG4EOCwMrKCidJUgFjPEKS5EwYhmMwgcKyrEvTdFMUxSbGuBNFUQdjDJkatmVZ4JMNUxF9/43z588/YFnWo9vb2/m9vb0Ex3GX5+fnvzU+Pr6uqmo1m81C4NcduWENRnvfjF3XtJHIw6M7e41jpmUdb9a7U+12b6JSqZI7O7seIqiVZCp7IZPPXzgwN3fpwINHaiSBzPkccr/w3w3O/tWPCE+73afIQOdRqVTShE8M/flX//LHt8s7nxJF4WAylSyoqiooikwIAk9ASwXaJdBGoWnq+whHEEDKLb6edEsQ+9oOpy8WHYzHwteO44COw9M0zdmtwxD0AAAgAElEQVTe3q6sra0B4fiT3/7t3/4TsFS/m5Wq2431/bL/mHDcLysVH2eMQIzA9yEAN+dKpcK7rjtGkuQoy7LD4AkBWRqCIADR0MMw1GmatqIosj3PMxOJBExd9D957wd4UVeuXDkUBMGxixcvHtjY2JiVJGlrdnb29XQ6vZxOp6/Ozc1BONh7qnLcULW48T30Cc+5c+fIxcXF73NDbTabLMdxbLnWmkURnmt19Adtx1v0fZwNApxYW1u3X3v9fE/ghDMnP/rMN48fPXo1XUiWCzIC3cldbQO99TSt17FMUe3kf/gPf/jU3t7ez6iqcjibzQ4nEir4ipI8zxPQKqEoWJIfJBxQxQCyARsIRmEDAgKVDWirwLY/Jou73S5Yp7tra2uV5eXlMsuyf/T7v//7f7y4uAiVrbdNro0vrTuDQEw47gzO8avECMQIvI8I7N/A6e3tbdBvTECFQ5ZlThRFiqKoBsuyEFNuhWFoiaIIZl6wgZcEbDDOSXY6HZ5lWb7X64H+I/P6668/XKvVnqQoyoZ2DMuy51RVfeUTn/gEaDluSTx64zTHwD59H4Y+4el2u7znedzQ0BCINb39nxFbW1t5jKmhcqV62DDtIwzDzzIcP6N1e3yr3aZM064ahrnF88LZg/Pzp+fm5rZDzurMpNMQUPaeyNH7uEz9Xa2ttRMMY2T//M///Mnd3b1Pqao6n8/nh2VZlgWBoxiGJiDjBQgHVDlgSoXbH5GFykXgw6AM+X2EA0gHEBGYVIENxKWWZeFOp9MnHJubm5UrV66UKYr6o/Pnz//RrQph328sPuz7iwnHh/0MiN9/jMB9iMBgOqVWq6mdTmcaIQQ3MCubzRpBEEBCKORnDIgG3ICBaPQfg7ZFt9uVoyhSBEFAgiDgr371qyd7vd5Pgb4jCAKDpunTqqp+7bnnntt9N4RjoF+AyoXnefT6+joThiHT6XRApNo/hkKhQPE8z+TzeYnjOEFRFH1kZEQXBCGSJClaW1ubdbxwplqpL/QMa0EQpYIoyblWo+mX9/YsUZCujo6PX0inU+fFtPJGsZRrtBByZq4TqntqImNjYyNJ03T2K1/5ypOVSuWTiUTi0HXCIcnXbcwpMPzqkw3Qb7B9ISnbb5/A+Cu0VBCGVsp1b46BD8eg0gH/D5oOXddxu90GwuHt7OzsbmxsQEvlj3/v937vj+OWyr1xkceE495Yh/goYgRiBN4FAgPCUa/XE/V6HVoiI6lUqpLJZOqyLENbAe7sUDGADQjHm34SbwagNZsSQkiG8VmSJLkzZ8482Wq1fsJ1XcFxHIeiqFdHR0e/9tGPfnR7n7y8Y5UD9r20tMQMDw+L5XJZ2d7ezlQqlcz29nZW07RkGIYUbDzPkxzHkSzMhwoCOTY2Bo6YrUwmYxcKBevKysohvWccxIicQoic0nVT1A2TC3y/GQTRHi/wr+UKI99R06kNSSUr86USvF94j3dEa/IulgptbGzwNE2Lf/AH/+5kq9X5h5IkHlHVxHAymVSSySQtSSLg0BeJQsbeQDgKvqb90DaY7QXCsd8Qge8BcYPqB5AUeMDUiqZp/ZYK5KqA22ir1dqkKOrLf/mXf/nluMLxblbs9v1uTDhuH7bxnmMEYgRuEwIDwrG5uZlst9vHMMajkiStHDx4cPMGogFkAz7xfx/hGBxStVqVJEkSoaVC03R6eXn50Xa7fdKyLDAFA7OK70xPT//14uLipqIoMK0C+/uB6sGAwJw7d46CigZCSAjDMOs4zlCz2Rzrdrtj1Wp1XNd1cD9loyhiwOkUdAskSUYsywbFYrE2PT1dSyQSWiaT6TWazYOGYR0SJWVIEOXc7t5uuLmx6XG8sFIoFC7LkvgdJZM/fWJhBmy77ynNxluXfGDL/uu//i+e8Tz/FxiGPSYIwnA6nVby+TybSCRIqDJBSyUIA4Rx9GZ2Sj8/pa/dgArHddEo6DXa7XafdOxj2CcckJejaZqn6zq0p9YxxisMw/zZF7/4xT/br1DFGo7bdD3e7G5jwnGzSMW/FyMQI3DPIDDQcKytraVardbDCKGpTCazMj09DYQjdF035DgO9AxOpVJxi8XijYmh/b975XKZlSSJ3dnZOei67sLOzs5Cp9NZ8DyPDILAlCTp9UOHDp2anZ3d8H2/HYahWSqV4Ob+ptf2IMNle3tbarVaar1ez+zu7uZ3d3dHPc+DFNQhjuNy0FIgSTIJWS6+70OLhYiiCILKoCIR+r6veZ7Xg7AxkiSdyamZ7MjISI6GnHmKFhrtdreyV2mxDPvdsdL4y4mEtKaM5rePT0z0Kxt305zsnU6KfVt27nd/97ef1HX9p0mSOsowzJiiqKl0OsWLokhDG4WGakW/tUL2WyvXKx7wuN5OgQoHiEVBs9FqtfokY5CrEoZhFARB2Ol07G63C+Lg5Vwut8xx3N/+2q/9GmSqQHXqh7qmvtPxxz9//xCICcf7h2W8pxiBGIE7hMDA0vz1119PeZ73OEVRc+l0en10dHTH9/2IYZggiiITSILneVYymYTR1rfG0VPtdpu5du3aE67rfnRnZ2e2VquNwfgsBLklEolLhw4dOjMxMQFx53WCIHr7+wleeOGFN/92LiwsiIIg5CqVynClUpmsVqtTW1tb04ZhjIqiqMqyrGQyGRFCyhzHYWADUuP7PmgX+t4g1WrVq1Qq/QoKxjg6enSBOrpwjEQIeAmKTNPYanW66yRJfvPIoZmvP/PMM+39FgqQn3tKs/FDKhwgzBW//OU/fqjT6XwkDKOjCBFTgBkIR1mOZRmaQjRD9ysWDFibM2yfdLyVcEA7BXQdnU6nv+17b2CoEkEoX6PRMDudTm9sbOzC4uLiBZ7nT3/yk588PRAM7yfOxjbnd+g6fevLxITjLgEfv2yMQIzArSMwGImNoijd6/UeiqLogCAIniAItiiKDUmSYCy2yzBM17btQBAEaK2AiBRu6v1x1Ha7nYbWx9ra2gnDMJ7c2NgY2drayvE8vzU2NnYxl8stjY2NLSeTSc2yrMD3/YCiKCAyGFoiiUQCTMJsID3dbveo67oHdF2fcBxn1HXdAkIIRnRFnucFURQZlmUZIBlBEFC+7xNBEBBALmB/mqaFvV4vhJup67pYUVWkJhJIkRVLTaQMkiBPEyTx9zzLXTp8+MCV48ePA4ECsnHPaTZ+COEA5sB86UtfmrVt83ijUX+w3W4/zPHcWCqZSomiIPACT7As228zDYgGVDjga4KAqHqEfC/ot1FgHBbMwmiahqkU8N2AlFjHMAxb13XTsixtfHz80okTJy5xHHdlampqmed5iyRJu1gsQj7MmwLiWz8D42feCgIx4bgV1OLnxAjECNxVBF566SX62LFjku/7WcuyjkZRdJAgiCxFUZAYu5pMJtdIkmyC+Zfnef2/c+DJAUmwAx+OZrM5EQTB1MbGxoPdbndxZWUlfe3aNSmVSp39xCc+8Y0HH3xwGTov9XodHCxlaIdwHAdtECqKIpphGMf3/c6lS5fymqZ9xHXdBy3LgiyXPM/zCs/zImS50DTNUBQFyev944C2ALQCbkw9BQEkbJAJsr9Fmt6L8kP5Vqk02pRk5SuPPvLEf3zkkWNg0Q5kA9oo940mASpSly5dGmIYNPq1r3/9xJUrVz/Gc+zBbDaXV1VVEkVhIKTt6zQGCbEgJqUoGoUBBLm5fe0G/Gx2dhYPDQ2F7XbbqNfrxvb2tr6zs6OD10oQBNrU1NTSE088Abk4tWQyCULiHuTpAOnI5/PQaoOqUH857uqJ/CF78ZhwfMgWPH67MQIfBAT2hYh8s9kEXcSBMAzn9lNihzHGEDmvy7LcTiaTbYyxCxvDMC2aptsw9mqaptBut8cdx5nY3d2dbjab07Vaja9UKkQqlbr4xBNPvDI5OXlVUZQtaMmYpgmtDg5GWCuVSrZSqYxomgYhcBB5P4QxnicIYoIkyRzDMAmapsHjA4LjKIYBjSgJN1KoaHwf4RgQjx8gHIaOdcPAoiQ3kolUXVGkrzz91FN/cvDxxxvp64TjHSdm7rV1brVWVF1nMt/8+28s7O3sPum67tEgDGc5js1CTr0g8EDi9h1HSUQSZF/Hcd1dlEC+H2DIS8EYBzMzM8bIyEjPNM2GpmkNSIitVqt13/dNyMQplUrV48ePVzHGHsbY9zwPwwbTS2BXryiKpaqqXSqVoNpx32F5r63tzR5PTDhuFqn492IEYgTuGQQGYk2EkKRp2qRpmrOWZR0PgmDe930JY8yn02mY+NAIgtDCMOzRNF2FzbZt1XVdSIstmaY5Wi6Xh6rVagZaGpDFkUqlriwsLJwfHh5eURRlg6bpVjqd1g3D4DDG6TfeeGNmZ2fnQV3XpxzHyfm+n4HWDk3TCVVVQc8BY7YkRLIOWgTfu3Hi7/OSuJFwgBjyzQqHoaOeriOCImsUxdREUXzhqWee+ZNHP/7xRg4h+IR+z7dSfkhrhUUI8adOnZqzLG1xdXX9wY3N9QcxRqOKIid5nu/n2zA06Dg4RJHUvqso6hOPKMLYNM2AJElrenq6PjExAYRiCyEE2wbDMDsMw1gsy8IGNvZgACa3Wi0whwPPFUkUxZ6iKJqqqu3R0VHQ6QCW7r0sur1nLrr34UBiwvE+gBjvIkYgRuDOIjAw14JkUp7nszARYpomEI4jlmWNeJ5XEEUx5Hk+hOpGFEUgBNVgM02T13Vd0DQtoeu62m63OYinh0RZSZJ2E4nE0vT09IVMJgMtGYsgCJgcgZuSFIZhbm9v72Cj0XjYMIwZy7IynucloyiSKYoSQavB8zwNdt2gSQCfCLhZ3kg4Bi2VAdnYt+Xut1QghKxPOgzYDGgjNC3bbSQzqf/yqWef/c8HFxZ2zHq9NT8/D1qE+6odsB9fz7z22qsjruvOrKysH9+rVB41DHPadZ0hhMECnWY4jqMEQSQoih5UhHAU4TAMwwD8UUiS7E5PT6/Nzc2tsSy7TtP0JkmSVUgFhjYXz/MOx4F3WxDWajWu1WrxGOMcQRBDURSxJEnCGoH9fQ0h1CJJsrW4uHhPT/rc2avr9r1aTDhuH7bxnmMEYgRuMwI3tlYcxznmed5Cs9k87DjOASAAFEUJA90Ex3HQVnHB8bPT6cCESn+80jAM1zRNO5vNXl1YWLhQKBQuplKpy3DDsm1bAb2GoijY9/0ESZKFVqt1uNfrPQZVFcMwMr7vw6dnDooaEEIGnhKyLPcDyKAdANtbKxw3jHMOckD6457fIxxGn3R0Ot1Oo9luFwqFv33u5/6Hv5qenlhlMd4plUpAgO4bDcf+GvQzbCqVSpJlUe7ixaWFSqXy43t7e4fW1zdKjmOnaJqBChErijIFehkQ1IKqNgxhcth3HccxKIqqTU1NnT9y5MhFWZZXxsbGNkC3USqVIPNm4L0yOPP6FvLf/e53wf5+XNO04SAIirAPnufLNE1vkyS5/dhjj913eN7mS+u27D4mHLcF1ninMQIxAncCgYEfB5TqQVcBEyK6rh8CXUcQBFlodTiOw9q2DeV88GEIIabecZzI930L/DYcx+lYltWRZXnj4MGDK6lUam9sbKwG3g6NBsSyQPGjnywGepFio9E42ul0wFPikGmahTAMIWEWqhoQRNYnHDBFAYJHqGbAY0A4BnbcP4pw9ElHP27dRM12u1er1Xv5QuGVJ5/6sVOpTOaNFM9feuKJJ8z7lXBomqYQhJdZWytPtFr1g9vb24d2dnbmTdMuRlEgRRHiECLAq4SybRvs4UE/AxUdi+f5tizL22NjY6+cOHHinCAIe5Ik1aE1ks1mYQoJ9Bhv9UkhL1y4kLFtOws6nzAMZ3Rdj2CyheO4tenp6eVjx451EUL2/YbpnbjG3s/XiAnH+4lmvK8YgRiBu4LAfqWD6fV6UqfTORgEwVy32x01DKPUarWkdrsNfXyoUmCKojyodCSTyUY2m61zHFeRJGkPY7yXTCb3pqamwCQMmAJUEGADskFvbW2lbNse3t7ePtZqtZ7Sdf2oaZqQVJsEt0xFUQhJkvqEAyodoEe4nnQKdt3XTazgayAdA8Ix+BpGPaHCAWOfQDiAbOiGieqNhlWp1cyhofz5BxePn5EU5dWMLL/y7LPP9u43HcegDdbpdGRBEJK6rqdJMkpdvHjp0OrqxmO9Xm/CMAwZBL29Xo/VNI3tdru0bQMPIDyO44xisVgBbU2hUPjGc889922e57UvfvGLxuc///kf6UWysrLCJZNJtlwuHw3D8Fi5XE7v7e0lRVFcOnHixFkQmcqy3InNwW7v5RsTjtuLb7z3GIEYgTuEAMaY2tzcZKIoGqJpOtdqtVK9Xi/V6XT6fXwwBLNtu28SBT1+VVWNoaEhmGbRwFIcY9wLgqA3Pz8/+IQMNzGYioC/k9Tq6qpIEERidXX1sK7rP97r9RY1TYPWTT6ZTDKKolADsjFoowDpAB3HoLUyiFe/scIBpAQIxyBuvU84TKtPOlrtjltvtlxZkq7ki4XLvMC/ODs++l9//ud/Hj6R31fTFQPCsbq6Cv4nxevuqzjdaLSzjUYjp2m6apo6b5q2aFkGTACpuq4nwSiNIAiDZdluOp2upVKpjVQqdfq555670G63rcnJyRtdZH/o2bavH6EgFM/3/bmVlZWpSqUyAVNIs7OzlyVJ2i4Wi+V9Y7f7Th9zhy6x9/wyMeF4zxDGO4gRiBG4VxC4gRxQlmXREFdfrVYplmXJRqMRWZYVybLc73OMjIyEpmlG3W43EgQhhETRH+XaCYRmdXUV0l/hpvXj7Xb70Var9QBFUaPJZFJUFIW5nglC9ckDPKDiMdByDCocQDB+GOGA70GFo1/l2CccHU0P2h0tRASxyTDkGk2zXzs0M/6ff/VXfxXScO9LwvHGG28USJKcjqKoiDHO0jQb8rzQpmna9X0fKhpSr6flNE0rdDrtEdf1RI5j2hzHgYi3QdN0WVGUiydPnlwDB9GbqUrsV8CITqcz4vt+6cyZM8drtdqDsiw3R0ZGICtnpVQqXU2n04PWypttmXvl3P4gHEdMOD4Iqxi/hxiBGIHvQ2AQqDZwFd3/d9AmufF3++TjZiY+Bp/QX3zxxfEoihbr9fqJZrP5OEmSM8lkEly6eSAYDMP0/cihjQKtFRiNHTwGFQ4gJIMpFfje4P8ty9onHXafdHR7RtTV9NDz/R3Xd7cYiv7qwqHpP/2N3/iNxr2eofLWU3IQ4nbp0qUxx3EOMwxT5Hk+wbKsqSjJLY7jO57nB5ZlcqamZdudbr7Rbo14nsOKIr/DcVwLxBzgsyJJ0rUnnngCUnxvlnD03WV1XU+BA+zp06dPtFqtJyFvR1GUJs/zF/L5/NkDBw6AZfw9HYZ3P1/qMeG4n1cvPvYYgRiBd0Rgnyj0f+9miMXb7XBAOF555ZW867oHK5XKI81m8xmCIOYTiURClmVBURQQjhJvbaVcN6/6ngfHjRWOGzUdQDhgu17hsJFuWJHWM7FhmrtaT9shaeYvHlic//Lnf+M3wHH0vir9D8Ziz549C8LNB0RRLCYSCZHjOBCCXpEkqYIQ0uv1OuUabrrV7uaa3U7B9z2USiWvZjKJdqVSAd8TVhTFzampqUo+nwdycNNW5RhjQdd18dVXX/0xy7I+AsdEEASM2n4nm81+8/HHH4fK0X3ncfKOF8E98gsx4bhHFiI+jBiBGIF7G4EBcTl9+nQOYzy1ubn5cLVa/ShJkkczmUwaLLp5nof2DTHw3gDi8b0Qsr69en/7UYTDtqG6YSPTtFG3Z0YdTceO4+3arr3NssxfPr740Jf/+T//p1DhgJvtfePFUa1WJYqi1Gq1egBs4GVZLqTTWUEQuGYYoissQW0SLFELQ94xDE3odFpyu95KRWRIZrPJFs/z/tbWVtFxHBhBXvvYxz62c+rUqeDpp5++6RRYjLEEna6/+Zu/edIwjGfAoI1lWRsIhyiK3zx58mQnJhy37zqMCcftwzbec4xAjMAHEIHTp0+nEULjKysri+Vy+WMsyx4bHh7OqaqqwPwsQRAkVC2gqgHjsdBWGTwGhGPQQoHfu5GEANnot1Usp084Wl09anV0sKMoEwTaYjnuq4sPz7/wuV/6Jahw3FeEo1wuZ1zXHXYc/5DvBw8oilTI53M8TbMty7Kv+H6wwvP0uqr+/+2da28b55XHh3O/kcM7RepG27IcS7ZsWZHtNE6atk5bIEBfLFAU2KJAgW7Rr9F+k77ddl+0u4t6u21jNU0bp2u7vsmOFVmiSIri/TYccu6zOFqyyKZJyoaRJcqHwNiAPbfn9ww1f53nnP8J1CCvptMhSU1r8RzHsJJEMa1WS87lcklN06Cnzfqbb7653RcHQ/uR1Ot1JRQKKTdu3HilXq+/znGcFwgEVIZh/sfn872DguNgv7AoOA6WL54dCSCBY0bg9u3bis/nSz148GB5Z2fn6xzHXUwmkxN+vz/o8/kgRA+iYz+yAUmk4McxWFL5rAgH/B8IDthAbIDoqNSadrnatDiW3ZH8/i2BF26sLC3+4rvf/aexiXD0czfIzc1NSBZNEwRx3uejLomimPD7JbAzL1mG89C07Q8kifuQZdl9MdXvhku32wRjmlW+UCiEt7e3X+r1eorf77/31ltvbXzE6Oszy2Ih4ffx48dUPB6HBn/RmzdvXi6Xy68oitJOpVIFlmUfSpJ0d2lpCZJGx2qpapy+Xig4xmm28F6RABI4dALr6+uyKIrR3/3udxe3t7e/wXHcciKRSEmSBJGPvzqOQmTjo0mjkMPxaYJj8O9/FRz9CEepXNeLpaoeUAJbU5NTH8qS+NtzC2d/9a1vvQm5BmMR4YA8iXw+z3Q6nWnP807LsnxREOSXGYZK0PsfKu/z+e5QFPWIoqhNgiDAchx6nNiZDOFLpwl4T9Fvv/12vFAovOo4ziR09L1+/fq6YRhaKBSCZnaQd/GplSXgwzE3N8cWCoWUZVmpW7duLedyudVwOJw7d+7cuqIomzzPb83OzoJbqY4GYAfzNUPBcTBc8axIAAkcUwLw8pIkyf/LX/7yXLFY/AZN0y8rijLL8zz4fwjQkn4gNgYGYIPqlMESysf9OAY+HNBPRdd1otPpgvGXt7dX1nL5PS0Wj91dvnjpz6FI5P35k6f//LWvXQbjr7Ho/zHwRzFNMw3VKX6/f5nnpVVB4OIsyzEMQxcoivwLSZKPCIJ42uv1CoIgqP3oxb41OWx3796dyGazbziOc1KW5afxePxDjuN2FxYWQKBA4ihs/y/hc5B3k8lkuEAgwG5sbJyFBn/gx1EqlU4pirK+srLyp1QqlZNluRIIBEC8YJXKAX13UXAcEFg8LRJAAseTACwRbG5uMr/5zW/OdDqdr3ued4UkyXmGYSDKIXMcx0MpLCylwDZwHIVE0YHQGBiBgbsobCAyILoxaOTWarU92HK53fbWVqaVTKZ+/c/f+95/nDg9txmWpnJLSwkwuxqLagrgdefOHUimPWXb9kWe5y8JgvCyLMsJWfZzHMeWfT7fOkEQELGAv3csywKreV1V1f1ma7DlcrmJYrH4ZcuyzvSbroEz7L3l5eUPICrR3yDK8dGcjv1yWIiQVCoV5r333rtmWdaXa7VaFJr3cRz3x6WlpV8vLy+XGo1GL51O/41oOZ5P8eGMCgXH4XDHqyIBJDCmBAYeHz/96U9nDMN4Rdd16Bx7gSTJk6IohkRRhGoVkuM4aFG/bwQGH1hS6SeLQutTcDB1aJreL+tUVZWCrdvtUpqmweaqagdER6PZbNZDoci//+AH//KzlZVXComEDHkGEN0YOlnyMFEPyokfP358wrKs8xRFrVAUddnv90+Gw2Fg1YY2857nbXie98hxnG2SJMuO46iCIIA7LAmlLOVyObG3t3dV07SXSqUS8OqFQqH7s7OzT8CFlOO4diAQsKGrLE3TvXA43MtmszI013v27JlSq9XAtfSi53mXbNu2XNdVeZ6/vbi4+MfV1VXw3xj0Yhmbyp/DnNfPc20UHJ+HGh6DBJDAC0/g5s2bUV3XT2ez2Yu7u7uQW7AoimJcFEVIauREUaQBEpTIQqQDhEc/R8Pr9XrgqqlHIpFWMBjs1Go1rlKp8NVqlatWq7xhGC40mRNFqRYIBCqyLP3i2rXrP/vmN9+oDn6TH5eS2IFA29ramjIMY940zZcty/pSMBhMx2KxIM/zDrSI9/l8OyRJrnuet2Xb9p7jOFWKotocx0HUQex0OrFms3m+XC6fuXfv3mSpVJKSyeSHJ06c2IJeOLFYrESSJJzLomm6mEgkSnBNcBbd2Ng4US6XT/R6vbhlWVFZlp/NzMw8lmV5c3Z2dqvfaRaatqDD6AF+s1FwHCBcPDUSQALHl8D9+/cl13Vjjx49eimTyVwzTfOCz+ebZVk2LgiCxEELWZoGnwefIAhgBuaDLrW6rtvdbrdjWVYzHo9vTE1NbZVKpWi9Xo9ks9lQsViErrQ+WF5JpVKlubm5ot/v//38/Pxvk8lkRRTFDhhejVEOx/575smTJxMMw0CDtmWIDMmyfCoSiQArlud5g6KoKkmSUOqasyxrz7ZtaKwH1Ti64ziiqqqRcrl8em9v78T6+jp07ZXS6fTW6dOns7Ztq5ZlQet6lyRJu9lsViuVCoi1CZ7nJ1RVTZmmmXQg/GHbpqIoj86dO/eXaDRaCgQC9Xa73ZuamsIW9Qf8dUXBccCA8fRIAAkcTwI3b96kw+Ew9+TJk5lGo3EFXqTtdvusaZpgfR6gaXq/v4okSbQgCPuGYPb/fSC6UXMcZzcUCv33hQsX3ikWi9AyfW59fX0ql8tN67pOm6ZJz8/PF65evZqDXh9+v38DfpMPhUIln8+nxWIxqOQYizwOeAKePn0aFUUx1Wg0zum6fplhmNOCIEwFAoFAMBikQXQQBAHGW1XDMMqWZZUFQSh6ntc1TVOoVquhra2tmUKhMJHL5aCjrDs/P/6XQ8oAABCHSURBVL955syZQqFQkKErMMuy0A3Y63Q6VrvdhmUnwfM8XhRFWJaBZa6C3+/P8Tz/ZHZ29nEsFuuUy2Wj37BvbFiO6zcKBce4zhzeNxJAAodKYLBU8POf/zxCEMSZWq22WKlULmmadlrX9YjruoooijzkHwiCwHAcR3meZ7uuqxuGUTVNczccDv/nq6+++ramafDb98S9e/cSmUxmwjAMzrZt9uzZs+0rV640XdftaJqmgWeFLMtFlmVrc3NzdU3T9GQyCdEOeFke6ZyOSqXitywLOvie0jRt0XGcl1zXPS1JUiIUCkGpMUlRFIyl67oujBnyKmqWZfXA7KtarYqZTCZcKpW4TqfTME2zMjc3l5ufn69kMhmIEIUgb4YkSQoEm2EYINogouFIkmTIsgyRjZ14PJ4RBCEXDofz6XQaK1Ke47cIBcdzhI2XQgJI4HgRANGxtrYGVqLBbDZ7otlsXu52u+darVay1+tFLcuSPM8TeZ4XoBwDcgQ8zzM1TWv2er1yIpF49+rVq+/DCzEQCBiFQoEtl8ssQRA89P2IRCL7W61W81er1QAkRkaj0aqiKLszMzO5SCRSF0URSmQhOnCky2Rv377NrKyssJlMJmaa5nS5XD5br9dXGIaZlWUZkm1FSZKgF43DsiyMB4RZV9M0s16v+8rlMrm7u0vU6/W2oii3Jycn1+PxeH16erpTLBblTqcDFUKgODjTNHnHcUC0wdJVB5ZZRFG0GIapSZIEYk8rFArdb3/72xjVeI5fSRQczxE2XgoJIIHjR6DvpEnfuHEjXq/XL0KEo1qtxiDnoNvtBizLCpIkCaZgARi967qwrFKxbbs4NTV1b3V19aHf76+Ew+Ga3+93OY5zXdeFP6AyAyorQqVSaVpV1VmGYWBpAPYpBoPBrCAIO7Is78zPz4NvBThkHtkoxyAiVK/XIZoRvHXr1slisbgI7qOSJE1wHBcWBEFkWZaladoDCKZpmoZhgECzms2mXiqVWo1Go5BKpd7/zne+8ygcDu/7ZqiqyhmGwYLI6PV6nOd5sLEURXWgGy3Lsk6n03H9fr8WDoe1cVqKOk7fGBQcx2k2cSxIAAk8dwKDss933303YBjGtOM40WazyauqKlmWFVZVNVGr1U5A4qKu6wyE+AOBwE4sFttOJBJPV1dXN2iahuUDyF8gYrGYB8mm/TJZ3rIs3jTNecdxICIw1Ww2Uz6fr8MwTIVl2XvJZPL9K1euQHLlkRYcMLY+K7bZbArb29uKqqphy7ImKYpKgwOoYRhQ+SN3u13gBJbwFkVRuiiKKjDSdT1nmmZWkqSd119/fS8Wi0EFi7O5uUlBKTIIMuAG/GCDBF1JkqBU1puamvLu3LnjrKysHOlI0HN/gJ/jBVFwPEfYeCkkgASOHwGIcDx+/BiSHgWe5wOu68JyiGtZFlUul0P5fD72wQcfzFYqlclutyvZtk1NTk5mzp49m1EUJQtJoZ7nqfF4vPNxOuDSCaZVUJlhWdbpzc3NC5VKZdmyLNJxnB7LsrdnZ2ffPnfuXBaakP0jrdoPayb6Y9ofF0EQzM7OTrhcLk/X6/WJRqMRbjQa/mazyViW5WMYBvIvzHg8rkaj0bokSbl4PL7neV5rbm4OeH1mD5XDGiNe95MJoODAJwMJIAEkMAIByE2gKAoqJPhEIrHv8sWyrF6r1SCMz+XzeWFzc9MPzpYMw4RJkpRjsVh1enq6StN05eTJk9WpqSmITvxNm/XBMsTu7m6IZdnwxsbGl6CtervdDtfrdbBYf7iwsPBuOp1+6rpuLhqNdo66P8dgTGBRAi6gT58+5V3Xlff29qD0lWu1WnS5XIa+Mz5FUUjouBuPxx2/328oitKMRCJqoVCwMFIxwkN7SIei4Dgk8HhZJIAExp8AvDzfe+89nmXZIMMwfDQatRVFMSVJgjwBSHyED/ycJTOZDN9utxO9Xi8kSVJrYmKi5Xle+5MiG58Q6YBEUvbu3bvg9/FmqVQ6USqVJiRJ2p6dnb0biUTug0vnwsJC7Sc/+Ynz4x//+MjmcnzC2IAPCLWPvo8G9w9REKpSqZCu63qJRAK8Mv5GmI3/k/RijAAFx4sxzzhKJIAEvmACg9yNp0+fir1eD8pghVgsZkajUV0QBEhmhP4eg94evkqlwkGLdtd1g36/v7a0tAQdX+EFOhAmn3qH0HEVliDy+fySZVmXt7a2LhSLxXM+n68ly/IWy7J3YrHYH1dWVnah0+o4vZQHDdY+JjgG9uL7UZCPgDny5b9f8GN2rE6HguNYTScOBgkggedFoP+ipLa2tqRSqRSTJIkPh8NgV67btt3Tdd0AAQLlqvDS3Nvb47a3t5MgOBiGKfUTPSGB8e/aaQ/yHjqdzhxBEAsPHjy4WigUoBEZlNmWaZq+lUql/uvatWsZgiC0cRIcz2u+8DqHTwAFx+HPAd4BEkACY0jg4xEOnufZeDwOiZz7JlP99ur7VRSwpAKGVTs7O5Ou64Yoiiqsrq5CW3XnHxEc7XZ7liCIuYcPH14rFotf1XUdKjEgUvKHiYmJX7z11lsgOMDM6u+KmDFEjrc85gRQcIz5BOLtIwEkcDgEBsmPDx48EKBLLEEQ0LAN3CxNy7KMYDAIouOvSyrQmG17e3uGIIgIwzDZixcvFvqt1PfFwWcle/a9PqhWqzVNEMSJR48evV6pVN5UVZVRVbVp2/ZaIBD42fe//30QHFj2eTiPBF717xBAwYGPCBJAAkjgcxIA0ZHJZLhutxtkWVZiGAZMqxyGYVrxeBwSRwc/Y518Pg/dYE+ZppmgafrZpUuXdj4iSCDS8amJnn3BQbZarVnHcU49e/bs1Wq1+tVGo8GWSiW1Lzj+9Uc/+hE0P4NzYYv1zzmneNjBEUDBcXBs8cxIAAm8AATA0XJjYyNAkqRi2za4ioLxVCMQCHTAFVSSJBASDrSdz+VyC7ZtT4miCG3Vt6FPiKIo0IQNohKfWn0xEBzVavWk4zhnnj17drVer78GfhXVarVtWdbvg8Hgv/3whz8cCI6xqVJ5AR4RHGKfAAoOfBSQABJAAiMQ8DyPyWazsud5QdM04wRB+OF0NE2bwWCwHgqFwKDK12g05EKhsKzr+hx0LI1Go2D4lYlEItm+Syjke3ziZ2AAls/nz7iuu3T//v3VfD5/GYSMIAglhmH+lEgkfnX9+nWImkDlC+ZwjDCneOjBEEDBcTBc8axIAAm8IASgZLVarUK79JDruinHceJQieLz+UhFUQqKotQZhqG63a6yu7v7smEYZ6CBmCzLeyRJ3p6YmPhLP8H008pjPVi2URSFq1Qq5y3Levnu3bsXNjc3z8uy3D516tRWNBr9cygUeuf8+fP5tbU1/Stf+Qp6Vbwgz984DRMFxzjNFt4rEkACR45Af7mDKRaLgV6vB11iJy3LmoFqFEEQNFmWdUVRoD+KWCqVFrrd7ixJkmBDXhVF8Z3p6elbUMoKbdlLpRI0d/OSySRRKpV8iURiP+m0UqmEXdeN7ezsLKuqenlzc3N2e3s7FQgEMsvLy3eSyeS9SCRyzzAMaFt/5HuqHLlJxBt6LgRQcDwXzHgRJIAEjiuBQXlstVoVW61WQtf16W63e5YgiCkG7Ed5ngLBIQgC22g00t1udwKqWGzbbkmStJZOp//gOE6boqgWdJJ1HAcEw/7PZugeC4Ijn8/P6Lp+MpvNLrdarZV8Ph/M5XIQ9bj32muvrS0tLa27rrsdDoexv8hxfdCOwbhQcByDScQhIAEkcLgEBtUqgiAEVFWN6bqebrfbM41GY8K27WgwGOR5npd0XU/quh4xDMOxbVsPhUJPJicnP+B5fk+W5SLP8xVRFCu9Xg8EittutyXDMKRMJjOvquoCCBZoU28YhmdZVlcQhDuLi4s3z5w5s6VpWmVqakrHCpXDfRbw6p9OAAUHPh1IAAkggS+AACR2gpsoRVF+TdMShUJh6vHjxy/1er10NBoNyrIcMgwjYppmEAy7HMdxk8lkLZ1OV3iez4qimCVJcpum6QwIEtd1HcdxIrZtx/L5/GKz2TyvqmoQ2t5LklSPRqMFURT/JxaL/WFycrLw4MGDLuZufAETiac4MAIoOA4MLZ4YCSCBF4kARDnu3LlDz8zMcD6fz7+zs6M8efIk3Ov1oqlUaiIQCCRM04TllJhpmoJt27AkYgYCATAK68Bm2zaYeDUNwyBM0/TBfpZlSaZpRi3LggoYgiRJW5blzYmJifVQKLQhCMLmwsJCs+8wiuWwL9JDN2ZjRcExZhOGt4sEkMDRJtBPIt3vctp3EuVKpdKs53nTnU4nZVnWRK/XUwzDCLiuy4NDabvdZjVNY2A5xHVdwrZtCrZOp0O0222f4zgebKIotqDqxe/331tcXLyVTqeLsiyr/SoXaGyGhl9H+/F4oe8OBccLPf04eCSABL5oAoMk0r7LKAgAMOcKgylYt9uVXNcVNU3jdV3nPc/jaZrmOp1OwLZt8PJgKYpiDMNgLctidV3vGYbRNQzDsCxLJ0myxXFcQ5KkwtmzZ/OxWKwDLdtB2HyWU+kXPUY8HxL4PARQcHweangMEkACSGBIAhDxyGQyrCRJdCwWA38MKHWFn71ko9HgWJblVVWNQnKp4zgDQSJomib4/f56OByu0TTdZlm2DYJDluVW3ygMl0+GnAPc7WgQQMFxNOYB7wIJIIFjSmDQxh4ERn+JZbDsAX1YaBAiEPXo9XoiTdOMruusaZpMt9sFkdINh8Oa3+/XHccx4e+1tTXjjTfewH4px/R5Oc7DQsFxnGcXx4YEkMBYEeiLE7hnyP8g19bWXBQXYzWFeLOfQQAFBz4eSAAJIIEjRGDQ9n6QA4K5GUdocvBW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KAgmMkfHgwEkACSAAJIAEkMAwBFBzDUMJ9kAASQAJIAAkggZEIoOAYCR8ejASQABJAAkgACQxDAAXHMJRwHySABJAAEkACSGAkAig4RsKHByMBJIAEkAASQALDEEDBMQwl3AcJIAEkgASQABIYiQAKjpHw4cFIAAkgASSABJDAMARQcAxDCfdBAkgACSABJIAERiLwv1BESCEA2pYw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2567608" y="1196752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/>
              <a:t>Яку якісну та кількісну інформацію відображають хімічні формули</a:t>
            </a:r>
            <a:endParaRPr lang="uk-UA" sz="2400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864" y="2027749"/>
            <a:ext cx="9514482" cy="305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5144556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88716" y="5144556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Скругленный прямоугольник 35">
            <a:extLst>
              <a:ext uri="{FF2B5EF4-FFF2-40B4-BE49-F238E27FC236}">
                <a16:creationId xmlns="" xmlns:a16="http://schemas.microsoft.com/office/drawing/2014/main" id="{DF8EA7FD-0DD6-4A68-B5B3-108498F40BAC}"/>
              </a:ext>
            </a:extLst>
          </p:cNvPr>
          <p:cNvSpPr/>
          <p:nvPr/>
        </p:nvSpPr>
        <p:spPr>
          <a:xfrm>
            <a:off x="2346857" y="260648"/>
            <a:ext cx="9217023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noProof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Актуалізація навчальної  діяльності</a:t>
            </a:r>
            <a:endParaRPr lang="uk-UA" sz="4000" b="1" noProof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89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" y="0"/>
            <a:ext cx="121936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5" name="AutoShape 24" descr="ÐÐ°ÑÑÐ¸Ð½ÐºÐ¸ Ð¿Ð¾ Ð·Ð°Ð¿ÑÐ¾ÑÑ Ð¾ÑÐµÐ½Ñ Ð²ÐµÑÐµÐ»Ð°Ñ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charset="0"/>
            </a:endParaRPr>
          </a:p>
        </p:txBody>
      </p:sp>
      <p:sp>
        <p:nvSpPr>
          <p:cNvPr id="13316" name="AutoShape 29" descr="ÐÐ°ÑÑÐ¸Ð½ÐºÐ¸ Ð¿Ð¾ Ð·Ð°Ð¿ÑÐ¾ÑÑ Ð¿Ð°Ð·Ð»Ð¸ 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charset="0"/>
            </a:endParaRP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xmlns="" id="{08FB1B55-21F3-48B7-B45D-283DC98A48FC}"/>
              </a:ext>
            </a:extLst>
          </p:cNvPr>
          <p:cNvSpPr/>
          <p:nvPr/>
        </p:nvSpPr>
        <p:spPr>
          <a:xfrm>
            <a:off x="263352" y="332656"/>
            <a:ext cx="3888432" cy="820534"/>
          </a:xfrm>
          <a:prstGeom prst="roundRect">
            <a:avLst/>
          </a:prstGeom>
          <a:solidFill>
            <a:srgbClr val="7DB2FF"/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уроку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Прямоугольник 1"/>
          <p:cNvSpPr>
            <a:spLocks noChangeArrowheads="1"/>
          </p:cNvSpPr>
          <p:nvPr/>
        </p:nvSpPr>
        <p:spPr bwMode="auto">
          <a:xfrm>
            <a:off x="5303912" y="1138168"/>
            <a:ext cx="577406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ru-RU" sz="8800" b="1" noProof="1" smtClean="0">
                <a:latin typeface="Monotype Corsiva" pitchFamily="66" charset="0"/>
              </a:rPr>
              <a:t>. </a:t>
            </a:r>
            <a:endParaRPr lang="uk-UA" altLang="ru-RU" sz="8800" b="1" noProof="1">
              <a:latin typeface="Monotype Corsiva" pitchFamily="66" charset="0"/>
            </a:endParaRPr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172200"/>
            <a:ext cx="3038128" cy="365125"/>
          </a:xfrm>
        </p:spPr>
        <p:txBody>
          <a:bodyPr/>
          <a:lstStyle/>
          <a:p>
            <a:pPr algn="l">
              <a:defRPr/>
            </a:pPr>
            <a:r>
              <a:rPr lang="ru-RU" dirty="0" err="1" smtClean="0"/>
              <a:t>Всі</a:t>
            </a:r>
            <a:r>
              <a:rPr lang="ru-RU" dirty="0" smtClean="0"/>
              <a:t> права належать авторам Н2О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53833" y="243508"/>
            <a:ext cx="7104365" cy="1745331"/>
          </a:xfrm>
          <a:prstGeom prst="roundRect">
            <a:avLst/>
          </a:prstGeom>
          <a:solidFill>
            <a:srgbClr val="7DB2F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86459" y="435675"/>
            <a:ext cx="687517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4400" b="1" dirty="0" err="1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Хімічні</a:t>
            </a:r>
            <a:r>
              <a:rPr lang="ru-RU" sz="4400" b="1" dirty="0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реакції</a:t>
            </a:r>
            <a:r>
              <a:rPr lang="ru-RU" sz="4400" b="1" dirty="0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. Схема </a:t>
            </a:r>
            <a:r>
              <a:rPr lang="ru-RU" sz="4400" b="1" dirty="0" err="1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хімічної</a:t>
            </a:r>
            <a:r>
              <a:rPr lang="ru-RU" sz="4400" b="1" dirty="0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>
                <a:ln w="0"/>
                <a:solidFill>
                  <a:prstClr val="black"/>
                </a:solidFill>
                <a:effectLst>
                  <a:glow rad="304800">
                    <a:prstClr val="white"/>
                  </a:glow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реакції</a:t>
            </a:r>
            <a:endParaRPr lang="ru-RU" sz="4400" b="1" dirty="0">
              <a:ln w="0"/>
              <a:solidFill>
                <a:prstClr val="black"/>
              </a:solidFill>
              <a:effectLst>
                <a:glow rad="304800">
                  <a:prstClr val="white"/>
                </a:glow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endParaRPr lang="ru-RU" sz="4400" b="1" dirty="0" err="1">
              <a:ln w="0"/>
              <a:solidFill>
                <a:prstClr val="black"/>
              </a:solidFill>
              <a:effectLst>
                <a:glow rad="304800">
                  <a:prstClr val="white"/>
                </a:glow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8154" y="1052736"/>
            <a:ext cx="9696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/>
              <a:t>	</a:t>
            </a:r>
            <a:endParaRPr lang="uk-UA" sz="24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Складання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хімічних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рівнянь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9" t="25093" r="17707" b="54373"/>
          <a:stretch/>
        </p:blipFill>
        <p:spPr bwMode="auto">
          <a:xfrm>
            <a:off x="5658085" y="1106824"/>
            <a:ext cx="2556616" cy="815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898" y="2060848"/>
            <a:ext cx="9721080" cy="4316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449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99856" y="1052736"/>
            <a:ext cx="540060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/>
              <a:t>Реакція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сполучення</a:t>
            </a:r>
            <a:endParaRPr lang="uk-UA" sz="36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48400" y="4453911"/>
            <a:ext cx="5660524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/>
              <a:t>Н</a:t>
            </a:r>
            <a:r>
              <a:rPr lang="uk-UA" sz="3200" b="1" dirty="0" smtClean="0"/>
              <a:t>2 </a:t>
            </a:r>
            <a:r>
              <a:rPr lang="uk-UA" sz="4400" b="1" dirty="0" smtClean="0"/>
              <a:t>+ 2О</a:t>
            </a:r>
            <a:r>
              <a:rPr lang="uk-UA" sz="3200" b="1" dirty="0" smtClean="0"/>
              <a:t>2</a:t>
            </a:r>
            <a:r>
              <a:rPr lang="uk-UA" sz="4400" b="1" dirty="0" smtClean="0"/>
              <a:t> = 2Н</a:t>
            </a:r>
            <a:r>
              <a:rPr lang="uk-UA" sz="3200" b="1" dirty="0" smtClean="0"/>
              <a:t>2</a:t>
            </a:r>
            <a:r>
              <a:rPr lang="uk-UA" sz="4400" b="1" dirty="0" smtClean="0"/>
              <a:t>О</a:t>
            </a:r>
          </a:p>
          <a:p>
            <a:pPr algn="ctr"/>
            <a:r>
              <a:rPr lang="en-US" sz="4400" b="1" dirty="0" smtClean="0"/>
              <a:t>Zn + S = </a:t>
            </a:r>
            <a:r>
              <a:rPr lang="en-US" sz="4400" b="1" dirty="0" err="1" smtClean="0"/>
              <a:t>ZnS</a:t>
            </a:r>
            <a:endParaRPr lang="en-US" sz="4400" b="1" dirty="0" smtClean="0"/>
          </a:p>
          <a:p>
            <a:pPr algn="ctr"/>
            <a:r>
              <a:rPr lang="en-US" sz="4400" b="1" dirty="0" err="1" smtClean="0"/>
              <a:t>CaO</a:t>
            </a:r>
            <a:r>
              <a:rPr lang="en-US" sz="4400" b="1" dirty="0" smtClean="0"/>
              <a:t> + CO</a:t>
            </a:r>
            <a:r>
              <a:rPr lang="en-US" sz="3200" b="1" dirty="0" smtClean="0"/>
              <a:t>2</a:t>
            </a:r>
            <a:r>
              <a:rPr lang="en-US" sz="4400" b="1" dirty="0" smtClean="0"/>
              <a:t> =</a:t>
            </a:r>
            <a:r>
              <a:rPr lang="en-US" sz="4400" b="1" dirty="0"/>
              <a:t> </a:t>
            </a:r>
            <a:r>
              <a:rPr lang="en-US" sz="4400" b="1" dirty="0" smtClean="0"/>
              <a:t>CaCO</a:t>
            </a:r>
            <a:r>
              <a:rPr lang="en-US" sz="3200" b="1" dirty="0"/>
              <a:t>3</a:t>
            </a:r>
            <a:r>
              <a:rPr lang="en-US" sz="4400" b="1" dirty="0" smtClean="0"/>
              <a:t> </a:t>
            </a:r>
            <a:endParaRPr lang="uk-UA" sz="3200" b="1" dirty="0" smtClean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238" y="1916832"/>
            <a:ext cx="3396400" cy="319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сполучення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23" y="1759277"/>
            <a:ext cx="6048672" cy="26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6"/>
          <p:cNvSpPr/>
          <p:nvPr/>
        </p:nvSpPr>
        <p:spPr>
          <a:xfrm>
            <a:off x="2135560" y="4869160"/>
            <a:ext cx="4032448" cy="1708409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Замалюйте схеми інших реакцій</a:t>
            </a:r>
            <a:endParaRPr lang="uk-UA" sz="2400" b="1" i="1" dirty="0"/>
          </a:p>
        </p:txBody>
      </p:sp>
    </p:spTree>
    <p:extLst>
      <p:ext uri="{BB962C8B-B14F-4D97-AF65-F5344CB8AC3E}">
        <p14:creationId xmlns:p14="http://schemas.microsoft.com/office/powerpoint/2010/main" val="10907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99856" y="1052736"/>
            <a:ext cx="540060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/>
              <a:t>Реакція</a:t>
            </a:r>
            <a:r>
              <a:rPr lang="ru-RU" sz="3600" b="1" i="1" dirty="0" smtClean="0"/>
              <a:t> </a:t>
            </a:r>
            <a:r>
              <a:rPr lang="uk-UA" sz="3600" b="1" i="1" dirty="0" smtClean="0"/>
              <a:t>розкладу</a:t>
            </a:r>
            <a:endParaRPr lang="uk-UA" sz="36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02578" y="5013176"/>
            <a:ext cx="54841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smtClean="0"/>
              <a:t>CaCO</a:t>
            </a:r>
            <a:r>
              <a:rPr lang="en-US" sz="3200" b="1" dirty="0" smtClean="0"/>
              <a:t>3</a:t>
            </a:r>
            <a:r>
              <a:rPr lang="uk-UA" sz="3200" b="1" dirty="0" smtClean="0"/>
              <a:t> = </a:t>
            </a:r>
            <a:r>
              <a:rPr lang="en-US" sz="4400" b="1" dirty="0" err="1"/>
              <a:t>CaO</a:t>
            </a:r>
            <a:r>
              <a:rPr lang="en-US" sz="4400" b="1" dirty="0"/>
              <a:t> + CO</a:t>
            </a:r>
            <a:r>
              <a:rPr lang="en-US" sz="3200" b="1" dirty="0"/>
              <a:t>2</a:t>
            </a:r>
            <a:r>
              <a:rPr lang="en-US" sz="4400" b="1" dirty="0"/>
              <a:t> </a:t>
            </a:r>
            <a:endParaRPr lang="uk-UA" sz="4400" b="1" dirty="0" smtClean="0"/>
          </a:p>
          <a:p>
            <a:pPr algn="ctr"/>
            <a:r>
              <a:rPr lang="en-US" sz="4400" b="1" dirty="0" smtClean="0"/>
              <a:t>2KCIO</a:t>
            </a:r>
            <a:r>
              <a:rPr lang="en-US" sz="4400" b="1" baseline="-25000" dirty="0" smtClean="0"/>
              <a:t>3</a:t>
            </a:r>
            <a:r>
              <a:rPr lang="en-US" sz="4400" b="1" dirty="0"/>
              <a:t> = 2KCI + O</a:t>
            </a:r>
            <a:r>
              <a:rPr lang="en-US" sz="4400" b="1" baseline="-25000" dirty="0"/>
              <a:t>2</a:t>
            </a:r>
            <a:endParaRPr lang="uk-UA" sz="3200" b="1" dirty="0" smtClean="0"/>
          </a:p>
        </p:txBody>
      </p:sp>
      <p:sp>
        <p:nvSpPr>
          <p:cNvPr id="3" name="AutoShape 2" descr="data:image/png;base64,iVBORw0KGgoAAAANSUhEUgAAAesAAAHOCAYAAAC4kiEkAAAAAXNSR0IArs4c6QAAIABJREFUeF7sfQmcFNW5/bn31tI9PQMzA8O+QwBxQ3EDN9SYuMS4QjTuS0yiMS8xxvdP3stzfHkxiWsS4xpNjHHFaFSixC2iuEQFFQ2uCIICAjMMs3Z3Lff+f993q4cBERgEh6UKx5nurq6qe2o599vOJ5AuKQIpAl2NgOh4ALW1te2vx4wZw383NDTIjutUVVW1r1NeXi6WLl0qcg050ZDLiijKy0zGF77fLMIwlPm8Jzwvz+sXCgVBP0F9IN5+523xwOP/kHHc7JW75ZmCib2MyvheLlOdzeVGu54/PtbYpVAs9irm8xkdBU2Okv90hbhzp7E7vHrMMces/Pa3vx0BMF0NYLr/FIFtHYHVHhLb+mDT8aUIdECAr31j1s0zl156afs9cgkuwaW4FESmEydOFCNHjhQNDQ2iT58+orm5WbS2tgoiUcdxmFiJRIUQMpvN0jYkUC5dt6jc0BWh6wpjjAzDQDlxqF6YNUu+/fYHbtjW4kspPK2kI3XsaincOIavtfakEZ4xRkVxpGCMjONYGaPdOI79OIwysTY5LeOcMabMQJcBoswAOcBkpUZWQ2ddx/WjKHIMjOcq14viWDpSGUIi1jGUcISRwhdKlknH9YRUogSA5yjoKC4GxeJSz5XPeq66b/z+418YN27citraWp1eXSkCKQKbD4GUrDcftumWuxgBY4y47777JFmlTz75pFMsFp2KigpR49bIZtUswzAUSinp+76QUkovikRBSulGrvB8raSUTlzQSoiM1EYr7Wj16suvOvM/nO9GcZTVhghUuoLIVQpPaO0bKd3YGNcgcmIhiRQdHceuiY1PJKph/CiIfCGUCxgvDMOMVE4ZDDJCKA/QvhDCB4wbAw4A1xjjwRgfBvQdJYQEBHGoEfyHAN3H/LeB5h9+WwgaH40NklcBtNag1zRJcRwHjpQoFgMYreF7HkRMkxcBLQUgBQxtXAheX2gDHUe0JRMGxTCOozcrK8uvP/LrRz5w2223NaYWdhdf8Onut2kEUrLepk/v9jk4IulLL73UnTXr3W7V5V7vppa23m/++43qfEs+F8WhJ4TnRXFAViqRH5Gha+LY09CO0ZECjBNF2hNCZQSEF4ZFT0rlknULIGMgMmS1AsKnz4UQHgR8gH+UFloSpWryDhsIQ+xnjKC/6YwQ2SqyrGNthCTbW0mjjSAiVY4DJa3H+1M2v/225elkDUutzNP0H7ShvfJ+eQulda0bwf6PSJqWQqEIz/MQRxEcqeAICROEAP1OiJq+oo3h7dI6ZGcrKaDjGHEcBoWw+Po+e4z78cFfOfiF2tpacomnS4pAisBmQCAl680AarrJrkOgtrZWvvvuu9VNTW07vDZ79viG+sadtTZDYh31VJJcwDExleNI6RqyXIVmcgYEvc8UlRih1lg1gi1RYkSyLslS1dqSIVmdUkgmRCbFjneTNDBCAyYJNbcTLLEfMzakEIhjzeTIprGUiOMYMPReYjzzqnbDZEcTedJxtP8kUPPu6TikPZ7S5zRT4O8m35GSPOgarusiCAI4ymGr2lUO4iiERzBojYgonzdK27NOfBPHbKEbHUPrmO34YhgEjnKuHTdu518899xzDV135tM9pwhs2wikZL1tn9/tanQJUdfMmvXaYYuXLD2uEMZ7QcgqKR2HYr3kHSaSIsu1GARwlYJJ2KydS60dzORJnEnETJZorDUovO26DruS6bW1c5nILYsmG2HiNTG/aUnSrllaSsROn0kofpusV9qGJKuVv2AJm4xxonu20uk3H9uqbdFcwFrW9jdZ1YYmE8l7RK78jwlcQ0iFoFiA65ITgGcNiIikHY9JWJADwGj+xM4pSoMzUGRxJ5MJxsHEtK5pzedf69urzzcXL57/XuoK365uuXSwXyACKVl/gWCnu9q8CFx88cUVjzz8j68s+GjheUEY7aX8bM5IJYjw6EInN66ONVu0TF6arEdLqInNCk3Oa8vXUIKsUMPWKhExcyDA1i9Z2yULtt3sTaxrokxFRMxpWyVn9uq3GhO1JKN+ldWraPLAVvUqKz2hXSZwPspV/mzrnrZms50UdLDC6YXdjP1nJxQGisg6Cnl9wsFxXLaSSxMNnmLwhCVxrdvBcbxa8JiItNnQRhiG8HwXzU2NdTU1fY9auvTDl1Ky3rzXeLr17ReBlKy333O/TY2crOonnnhmh/fffe97La3NxyvH7WmEEoYJ17pwyZqM44hJmizsdlcykROT3ap/1hy2pE6kyO5lSF5jVcy4RLSJVZtYoUyP9J0ORGrBLsWbiVzt37QOWeklN3iJeNmS7kDM7dOJhHRLZGq/mGSYcazb5pq1E3UyqSBi5h8p4ZB3QVmLnrwGdBxSKSjPBVwFoSSvJx3F3gdXSrQ2NmPp4kUI2vI8EWGXOMWvlUJT08rm6urKo+rqPnk2Jett6rZKB7MFIZCS9RZ0MtJD2XgEamtrM3f95d7Dli6vuzgMg3GOQ35dCUkxWXLtarJkiWzJMtaQKkniYu+zTcqyNnDp/yWLu3RM7flhlnaTO2eV4Uyf24V+09bt68Q1nfzdTqwUC5Y25s1WupRs9UqVEC9Zr4peSyjlQBGBJq8pzixdBeW4NqObflwHLr32PLiexxazoxT/Jpc1TU5oPdf14HkuJ5ZxSEDRew5/R7gO4DmU/AaHiNpVyDguW9NvvfEmpj7wABYvWAiH8IwinroQWTc3N7VWVXU7ur5+6T9Tst74azj9ZorAuhBIyTq9PrYJBC644IJuDzww9aT6uvoLpVQjqNaZiJCImqiTflH8maxY/i3BbmrLoWwvJ0apJUumbrY4LZnaz611SsTKViWRq2vJkkiL3Nr0N5Gq4zn82hIqkajLFi0TrZJMrESYljQ9Jluv9NtzoRzahgeP3vczcIlElctk7joelCv5ey7tOyFi2o+i43FL69Jx2gmAknQ8NsYuFA3FvqbPS68pvU4rgZhi20TEAnCFRFwsYuYLL+KPN96EuW+9A5c+jWO2sKn0q6mlua2ysvtxK1YseTwl623idkoHsQUikJL1FnhS0kPqPALnn39+j4cffPSMuvoV33OUO4hytTgGDCJow1Zjrlslk54gS9X3ONGMiZWsT48sUCJOKp1ScFwFN5OxJMqWqrVOrYVq1/Xob58I108+o3V8Lr9yshl2JzuqZNkm2yayTqxoJm8i98RVXToedrkr8gSQi5oGQsnqNtWMo9RJhjZPRjiJLbHn6XXJLU612JxslngOkomJ/Y5GzLEBOyGx2ew2US6mTw2Jowi2qClFXkQxZr7wAm657ga89++34POKMaQGW+9NLU35bt3KT1y5cunUlKw7f+2m30gR2BAEUrLeEJTSdbZ4BM4999yejz761Fkr6uu/p6Q7gAVCJKCp5EgI9B44AF/+6mEY8qURFKhlknV8n4mQypbIDczkS+TN7miK2RJpkhtaJZbzqr9tXNi6r4nwS+Vb1j2umPTYGOd0bUu0JS2TUj5be1Y4JboltdE2D7zklKd90HaIhCnBi+xdSoDjDbdnf7f730slW+wtSDwEJT99x9Kx5HNL8au7+zmhjpPxKPM7gqL4Pgxef/kV3Pz76/DO62+Cis2JyCnpjLBqbmkulFdkT2tsXP7XlKy3+FslPcCtFIGUrLfSE5ce9uoI/PDsH1ZP+cdDZ6yoX/EfUqiBUinBtcJKIhYGI8aMwfcv+hHGjR+PtiiAUQ6EQ0lWxObt3nBODLNp1VQmZcVAOi6lUizO8uZa64QYWVCM1reWbnt5VSmdu714yyZ/cSw7SWpbla2dZI8rG/9Octzaj4drnBOS5qS3UsVYB3IuHWspC739d7IOlZ3RwrXj7dnlq4+f5gcOVZyT/ChZ18bgzZmz8Ifrrse/X30NVKDO6Wmx5slNc0tLMZfzz25qqrs7qfhKL88UgRSBTYxAStabGNB0c12DwA9+8IPKv0558LQVDY0XCqEGSSrZ4voriQAGg0YMxw8u/jHG7TsBLWEITdnQilzClrRoZSIpimNzcjjFsYmsV9MRKyWhWaK1X7T/s/XWHURQyPWeWK62zjlZvUP2NourJDOD0uest0IW8lpgLJEzxctXI+FkXZsHXpoodEiX62hVJ7H70vc7CrpwTTZZ+UYzKoSOIwxb12/PfgN/uO46vPbyK3A0QGripGJGMfPm5pZCWZk6r7l5xZ9Tsu6a6z/d67aPQErW2/453i5GSAlm9977wMktzW0/dpQ/REjJimNkHUcCGDB8OM6/8IfYY7/9ECqJkDzJStnYLVEtKZVxLTE7rFl9jL5LSVe0sIxnQtAc301EUEoEyolrRP0kJUpua9Lg7sC45M5es+SrXZmsQzMRToSzkt+rrd9eS00WdQfy/dQ22UVdmhmsSltfVUsubF01z2NsolwURQgKRVYwo2JylhKNwuR1BBFrfPDOO7jvrrvx9htvMnkrSMRhyLH6lpaWYibj/EdLS90fUrLeLm63dJBdgEBK1l0AerrLTY/AeeedV37//X8/qa05/5+O6w3T2ggSLxGU3Swleg0cgPMuuhAHHHoo2ohYHcmCItatba1qlaiFmZjT0ixRK8FkX+LdOIjgSofXtW5ww3FxIv0SR3JFdqlMmof6aTu5g3d8NTBWX3PN2zNxsa/2dscXVoi81LSDCToRWOE4OE1GKIudvqJj0lpFU/0KvDZzFhbOm498WyvXoRN5FwtFFIsF1g3XYYSmxkYsnD8fbc0tTN5kgdM2qKSspaUln816P25pqb8hJetNf22nW0wRaHfipVCkCGztCFx00UW5u+564BsNK1b+p4Ac4Xk+tcgAtX0MAfQc0I/J+pAjjkBBR4ipJCmxhNkFTkZo4gImK5YtVil4Xa0kd6Ei8neMhEd2Ja9LCWyay8DiUg+sJJZM1m1Jl/uLxNY6A1Zpg9t0clvrzR236LM4QlY5WLJgIR5/+GE8//QzWLF0GcIwQKwp0s/y4Lw+S5iS/Gii/KYjmynushpcyLgFQdjs+875TU3L7kzJ+os82+m+ticEUst6ezrb2/BYa8+tLbvxwT+f0NLa/P8E1CjBTS8lQiJmJdFrQH+cds7Z2P/QL3PSWWRATShAEt5EQGRBxgHJcJLSmYtceQ7dqioRK4UgIWNydftUrxyRZWllPDuStZ39Wtt4SyFrbnFJZE0hAerqZZ0FkLHBIw/+DX+6/gY0Ll3OMWjWDqcabI6/k6t/lbZ5SbY0CkN2OPiOiygocMy6ra21rqqi4vjlK5fMSLPBt+GbLB1alyKQknWXwp/ufFMhQApmv//9zce2tRR+IoQao6jeSgABdYhSAn55OXYZtxsGDhuGUMcohjGKxSKiIEAUhCD3Nv1NpOZnfPQbMADjDzgAo3fdGV63CgTQrA1O1jcRHTnCWS+cLOtSNyzWVbGa4Da77Ytf1rSs1yRrYTSyvoeVy+pwza9/jWcffhjZsnI47D4HilHR1qVznXYSJqAYtSQ4bXtMilWTCzzjedQUJMzn22bsM2H3M59//vmFX/yI0z2mCGwfCHTNE2X7wDYd5ReIwAUXXOD/9d6/HdmaL/wEkGNZXMtxYKSNKRe1hpfJANJhd6+JYsBx+Tc3tAC5zLV1dTsOvLIyjN55Zxx/6skYu8+eMNT3mZK/whgeKZMRWSducIpplxZW515bKvcXiIW1gm2Mem2WNQmdNCxdhv/7n//B6y+8CA8SuhjA932EOrTu70QvnALxpaYfNFshzwMnplkVsyifb13he5n/3mufXf4yffr0whc4zHRXKQLbFQIpWW9Xp3vbHeykSVPUtGnfPbBYKPzE97L7CaUyEcemue+krZlOyrRYGYwsZI7fak4WKzW24Dppkt2MY3jZHA455mhMOuMUjnlT7JpdxJzpbZtPUpcuIvHSQu7krl64HIvGsQZZc120oxAFRcSteVz6Xz/Fy8/OQFY4UNRXm2LTNDwuaLOyqkTWFCLg9pnkQqeSN23Iog50HK8oy2ZuOuLgL99890N3LxGs4JIuKQIpApsDgZSsNweq6Ta7BIEjjzxu2GuzZv1gZWPjN4VU1Y7nCrIsIx1bAk70TThbOtasWEakTZZkewcuCsgSSSmXZUlH77YrTjv/Oxg9dldoh/S/qWQptmVZFAsmazsZLVnVKnlBfae7aim17mQ1slI7UMqGYxETCRMGCImsf/pTvPTY48hkc8hAUuwZcG05FzEzlZ+1x6A52UybIAiiOI5DJcTb2WzutuNOOPLBYcOGLamtrV1dPaarBp/uN0VgG0WgCx8p2yii6bC6DIFTTz0198jDj59YDAs/chx/pBZQlPFte0eTlWjjsExGsWarmhKkyIIki5oaWBDJWhUysiwVRo0di9O+9x2MnbAPCibmJiDUjKNkQ66NrK2oCimgdQ0Un0nW5BEANecA8o3NuOZXv8KTUx+BpwE36fcdmYiPPYqipqBYmKejqF4I02yMaARMq+e5iz3PfzuT8eccfvghH99+++1tqUXdNec53ev2hUAXPU62L5DT0X5xCBx88BGDX3915gWtba0nCenUSMdzSHqUjoBjsUmrTNK0psxmyvymumLq3RxyEwuDOCFzcpeP3GVnnHbeuRi77z6IlLJJZqQJXrI5yWLvYFk7Vm+kS8n6s9Bmb4DRcGDYsr728ivw9yn3IUPNRhKRFAoW5PNtkdb6md69e/28Z88Bs7PZYnH58kq9227l0ZQpU3RKzl/c9ZzuKUWghEBK1um1sK0hIMaNGz9q3ty5p7XlC0cI6QwUQvqS9Ee5/pj4ShvO+vZczQIoAl4M7WqqyyYvOPdwBkxoMHynMTj1/HMxbr8JiF2HiZnaSrIgCm1sKyNr8vITWQctbbj+6qvx4N33IiMU3ERFLdZUlU4aL2baoEEDfvTOO7Pf29YukHQ8KQJbIwIpWW+NZy095vUicNJJJ/X85xPPHdrc2jI+iqN+gKlgb7igwisTam1I56TgKtdAqp0CHY92/IwqxhETsEuEHBsMGz0Kp3z3XOx10AGA77IUKPWpps+4s9YaZE0xa3KDkwu8K6q32pVG15LqxSptNLbEsr7p2mvx19vvaHeD21i1JuWyyBj9+PDhQy9+663Zc9YLdrpCikCKwGZHICXrzQ5xuoOuQmDixFqnqmpe9yhqrQnDoELqWAp4kZcTxTh2QsdxC/l87Lz++svfqGto+Imfy5WHWiPSGi5nfQMDRwzHN889GxMOPRgym2E3eImsWcKTrPWkznpLSDBbF1nTeeCYNdVKt+bx55tvxl23/hEq0txJi2qwuWWmjmKt9fTB/fv85zsfvDOrq85fut8UgRSBVQikZJ1eDds1ApMmTVKvv/72wXM/+OCeTHmumjLAKexMjSqoO2afIYNw4jln4MDDDoMqy3KCGQmEEJGXyrxKSWZ0M5H7nH66KrlsTbLuaN1zUpzR8CihLl/APbffjttuuBGyGMHljluRde+T6GgUvFhT3fMnHy2ZT6pk6ZIikCLQxQikZN3FJyDdfdciQGQ9a9bs8R9+uPChbK6sGsqxJV6s4CVRM7A/Jp99Gg752hFwc+WIY9tZi7thUtLaGuVbVGddygbvipGti6z5eKIInqOgCwEevOce/OHa38Pki/CoglzHtjQtDkwYBLO6VVb+97JlHz3WFeNI95kikCKwOgIpWadXxHaNQG1trbzjjjv2+nDex1P9TKYnWdaUYEax6cgY9OjfF5PPOh1fOfooeOXliKjGmsialb3AUqbWDW6bZbImeJJVvi5g13njdew/3cmzszY3eEfr2kQRMpQoVwgw9f77ceNvfgPdkodHY6J4PWuIU+et4N/dK7r9bFn94gc7eQjp6ikCKQKbAYGUrDcDqOkmtx4EiKxvv/2ucQs/XPCwn831oXItUvjWglpoClT37YNvnHEqDjv2aPjduqEQRbbXNLnJk2GypCdpfpG5ramsi2K/dqEYcGlpL/ciMk6EWEjalNzpzPz0Pv0p7be4/pvaeXIrSsUCJ6RKtq7l02Rtb3H7LU6F55i1DGM8+uCDuP6qqxA1tXJGuIk5Ezxpkxm+372y2/+ed945d6WCJ1vP9Zwe6baLQErW2+65TUe2AQhYy/resfPnzftbNlsxSEhLnlI5CGOD6l69MOnUk3HE8ceirEcV8nHEXbtIkJMJNelbnahlc7A6yRNnoi7dYNxyM+HLEulasRZSVktEW0r0LuwWuFtWifQTYZeSbnfHoZWOwfbXtj8l0Zak+aedEND0g6VII/hG4vG/P4zrfnUl8isbUSYUtxOltUgfPQqDD3PlZb8cNqzfn2bNmmVZPF1SBFIEugyBlKy7DPp0x1sCArWolXcOmbLLhwvn/zWTzQ0XymXyNEohNAbdevTA8d88EUdNOgG5HlUoUMa0si0k2RgmEmVbXHE2NSeekQo59cAmckzc4rQG/cecSd+hRhlCIIwiJlBSUosi0t9O1kv6ZxNhZ/wMWtvaeJu0tBN/AuA6yZr3b219EjyhhTp5E1k/9Y9HcN0vr0RLXT2y5EmISeec+nZH0EHx47Jc2eXj99395mnTphW3hHOVHkOKwPaMQErW2/PZT8cOIuu7h9690/yPPr7X8zKjS/Hq2JGgblrZbhU4evIkJuyKnj0QkPtaKbaZ2XJOsr85jl3qdFVyOgv7Obm3uYY5sazZOc6ELdl65nJtSdnnpFHOdGz1yQEEYQDP97mdp+tRLP3TbvDOkDXtVwnNnbZmPPE4rv3l5Vi5ZCnKpGKXewzBim5xWFyczbhXjdtzl+vTblrpjZIi0PUIpGTd9ecgPYKuRUDuMHyHMR8sWHCP4/g7Ktfn2ulQCkRCI1tRjq9PPgEnnnYqqnv3tmRd6kiVuMGTXlyWi8m65niztWZLmeGsiGZXsOslbShJupRadtKHHJeWDveTLgYh99UuhqGNVTN/k4Y5RdI/+7ZdM2ZtLfs1LGuh4UPixaefwm8uuxx1Cz9CTrk8gYgN64Ijjoqf+I787cE7HvC7qbOmtnXtKUr3niKQIpCSdXoNbO8IiJFDRo76cOHHd0nl7uZSz2uhEFLcWAJl3StwyOGH4ahjjkZVTQ2CmDKlY4RByLFdch1DU4MPSgTTHPelhLBiMeC/4yhGFBP50d8Rr09kGEUhgoB+ioipTaeS6NmzBjvtvCsGDB2GYhhBUjtKdkvHJD1mO4NxQ6zPR9ZKGnhG4JXnZuA3//dLLJ43HxWuxxOGkJpzRSF0FCwXAtdOmPDVa6ZPv69le79I0vGnCHQ1AilZd/UZSPff1QiIEQNHDPt4ySd/gVTjXT/LjTq4W5cirXCDPv37YcDgwZDU9CO2pBtHmns8MxlHJeKOuXOXoT7aMRnRtksXrce9pWP6bUmd3Nm20xfb6Vw2VVZegd323hvfPOtb6D9iOIIwhOJYtpVAXWWxfzZk67Ksqfc2WfoOkTUkXn/pRVz9v5dh4Xvvt5N1RGRNMesorAf09QccsNdVTz75ZGNXn6R0/ykC2zsCKVlv71dAOn4xvN/wAZ/UL7tdQ010fWtZR3Fo+ZFFTwS7h1nZzFFMvLaDlXVn277RpXIrG8u2uVwcsLZOa1uGnSyJT1xQh2jr1qY+07SSV57Dmf/xQxw5aRIiUhvzPMTJPqgzGBN3kmi2tlO3NrIm65zV1ri0zMBVgC8U3pz5Mq76+WWYP+dtlDsuJ8NR2jeRtYnClUB80157HfDr5557pCG9TFIEUgS6FoGUrLsW/3TvWwACQ3sN7b2ireXP+ULhq2TdkkoZsS3TJxEdBIIohFASikq7tC3JkqyKQqVSlrmti9qGpZMmmu2j4w5dyVIqyeIyLCZyAUUJZgCXhn39tDNw/o8vsh3AKNEscXuT1c7x68TK3lCyZv3yhKzZijcRyl0fb89+DVfU/hzvv/FvlLuWrMmyjqKAGLtJSnPLhAnjLnvqqafqt4DTlB5CisB2jUBK1tv16U8HTwj079+/R1Awf2prLRwlHBdKOWwxS071FmzZUqIXEaegrOmYrFOZKJlZDEuEbemXzHBbgG3jy6ssbLbSWc+UEsqs6Am53bmwiuLfnouzLvwRTjj9NIRxxEln1ipOJg6UwJZkim8MWduDJbLO4IM5bzJZv/3q68g5DqhWnA47JHEUEzdJo/+4xx47XzZjxozl6ZWSIpAi0LUIpGTdtfine98CEBg0aFBVMW+ub21tOxFSQSqXXcHMs1IgjGNQNy5SFGOiJGERboVp3dnkFmfNMkEu8ZIiSRJjTqza1YbJoivKttekUioi5GIRmVwOO+w6FudeeCFGj90VxSCA47oIw9C27XRdFCM7afispaMb3JZ0kRrbKsuaXfaImawXvPs2rrz0F/j3KzPhU3lZSbmNE+fCZglz22677fl/L7zw+LIt4DSlh5AisF0jkJL1dn3608ETAsOGDeve1hxe1rCy8bvZXLmI4oR8qUsmxaKlgp8r45g1JZgR0TrKhRLkFpcgyVAiVfpty6+IgD1IRbFoh+Pcpd/UsYteK9dl9TJKIMtmKKkN6NOnL/bZbz8M22EMtFI2wcx1bNa5AJM1xaw3hKwppm5VzFYna7LkKRs8K10smj8X1/z8l3jt+RfhJXXfJLNK5Wc6ilqV0H/eeefd//ell55aml4pKQIpAl2LQErWXYt/uvctAIFRo0ZVNK1s+8+6+hX/mSuvdMiSJmImgpSeg4HDhmD8/vuj78BBnBFO9c+qRNZE3I7DRMqk7TicbMYNQZisXShXwpHUIERxe02KWVNPbI6HJwlmpE6W8TLwyjKUxYYgtolrlGTG+uGlRLa1JJd1FEXRidH9WWTNoihcuiWx/OMF+M0vfo0Xpz8DnyVPqVTMRtujsJgXxtyx4447XTJr1owlW8BpSg8hRWC7RiAl6+369KeDJwR22WWX3Iq6pguWLq27NFOW8ygbnGqs6QdKYewe43DaOedgp93GwhBxJopkJcGRNVHGAf7kAAAgAElEQVSkki3aBjXkIMuWLFXbq8MmmVl3us1EY+UyFkSRbLHn2/JWm9xx2N1OljRNBIisKcmNiHvNZW0KZusia0cBTgw0LF2M3/3yCsx44km4sYZD7nhyhtPYi4WiMOauUaN2+Nns2S8uSq+UFIEUga5FICXrrsU/3fsWgMCAAeOzOlx0zvK6FVdnynIOqYgFhmqmrTDKrnvsgXO/dz52HjcOkZTcOtN2ylqV9c3kmGRtk+ucmmNxS2z6X0nGrJRwliSZkXvb9o+2QirWKrdJZ/S3VRRLmm8k4ihrc4F3hqwJbtehrlsazfXL8PtfXYV/PjoNThyz1U+pb2Tlx8VCIGHuHTNm+H/PmjVr4RZwmtJDSBHYrhFIyXq7Pv3p4AmBIUOGZFpaolMaGhpuqKjo7sRUb6xtPTNZ0WPG7oqzvvsdJmvtumxtW+lQix9bzEn3rZL1zIleiUxo+zoluBNSZ13w5PvcDSshZE5Cp0kBx8ctmZfIe21nrJ2sO5Ryd3zPJphRxrrNQvco8zuK0NbQgOsuvwKPPTwVTrSKrMnyj4r5UMH8deTIUf/1xhsvz0+vlBSBFIGuRSAl667FP937FoDAiBEj/NbWYPKyZXW35sorXCpfYsuZNMJhMHLHHXHW+edhjwkTmKzpPWs2r20p1VNv/K3VsSZ7reS8DrlRq75CtdS21QgtFHvnSQFb9hKKJgZhhKi1FTdddRUeuude+OTxp8z3pKd2XCxGrpIPjRgx7L/eeGPmu1vAaUoPIUVgu0Zg458o2zVs6eC3JQSIrJubi8fW1dX/OVteQYnR7WJj1CZz+A6jceZ538We++8HeB4iSgz7TMJM4tKlGqqNAGqTkjW55PkYbDMQGKoPB1SsofNtuOWa3+KBu+6ES3XlRNYAZ67rMCAt1X8MHzTsp/9+99U3NmIY6VdSBFIENiECKVlvQjDTTW2dCIwZM8ZbsaLl6GXL6/5SVl7uU610yT4OjcbgkV/CGd/9DsYfeCBEJsM9n9m1vA7LmpLPumZZw7Jeg6yNpnadBg4xeCGPP/3+evz1L7dDUplYYlnzkUeRNrF+sl+//v81b96/Z3bNWNK9pgikCJQQ6KonSnoGUgS2GASIrBsaWr+2bNnyOzK5XNaw0KhtZxkBGDB8KE7/9rex35cPYbImoialspJ7efWBfH7L+vMB0wmyLhZwx0034+4//hEiCJisqb6bGpWYKNKeks/26FHzXwsWvPPC5zum9NspAikCnxeBlKw/L4Lp97d6BIisV9Y3H760rv4OvyxXbuO+diEruu/gQTjt3G/hwMO+ApnJImKX8rot647b+GIBWjdZkxucphpsWRcLuPdPt+EvN98MU8hz+RgJwGjqDhZFWhrzYq9e1T9bsOCDp7/YMaR7SxFIEVgTgZSs02tiu0dg3Lhx7scfL/9qXV39X/yybKUtyLLdsiIB1Azoj1O+dQ6+fMThkNkyjlmvSdalG8n23qKlq26tdZO1gCLdbyZrGQR44I478Mcbrodua7PKaGxZx9TUWsdBMLOiovx/VqxY8njHnmHb/QWTApAi0AUIdNUTpQuGmu4yRWDtCBBZL1pUd+jy5XV/9rLZnpTpzXQtiKwFqvv0xslnn4WvHPU1qLIcYm6babtklRbWP+HM6y2brGkiAh3DhYQTh3jo7ntwy7XXImpp4fGS3CjnoUWRiYqF113Xv/Tiiy+YWltba/PU0iVFIEWgSxBIybpLYE93uiUhQGS9ePGyg5ctW/GnTK6srza2qQWRF7nBu/eqwUlnnoHDjzkabnkFl26xeEmSEc4Snoklbcl6Vf0029hryRznVpcd2mZuOjw+y7K2Ge5G0JFqVjBTOsJjf3sQN1x1FYKmJkvWsO06dRAaHYZzXKV+vsfeuzwwffp0Ct+nS4pAikAXIZCSdRcBn+52y0Fg4sSJzttvzzuwrq7uVi+bHSyllfQk3iUrultNT0w+7VR87YTjkenWHQHpdCeu8DUta7MqN22VvOg666I3NQ5rJ2srikKETc1HABUZJuvpjzyKay+/HK0rVnCCGXkMpCAFs6IxUfiukPKyo4469N777rsv2NRHmm4vRSBFYMMRSMl6w7FK19xGESCyfvfdBeMbGlbcqjzvS+QqpraXVHdM5mRFj2ocf+opOHryJOQqq0CsRT7hjm7w9hupwx+bx3Je30lYN1mT9rdDZB0Dro7w7D8ew7VXXI6Vy5bBITIXypJ1EBBZf6CU+tVee+1y5/Tp0wvr23P6eYpAisDmQyAl682HbbrlrQSBSZMmqRkz/rV7Xd2KPynX3dHLlLHEJ90c1H0rW1WJ4046Ecd+8yRU9OiJCNQNy8qMftrFvXrMur15Rwfreu3fs2Ct67MNg/MzyDqZXJDlrEgURQOOjvHiU0/h95dfjuWLFrGyGcfryWsQRkZH4YdSiisPOWS/26ZOndq2YftP10oRSBHYHAikZL05UE23ubUhIHv3HjimoaHxz47n7k6NPNqbbAgBv1sFjv7GZJxw6smorOmdkLVVBuMbaDU3N7M4KOrd0bLuSOpdQdYlT4Cg1pxGM1m7JsYrzzyLa6+4Ap98+CGTNMXiORM+jomsFwHi6r33PuQP06ff17K1ndT0eFMEtiUEUrLels5mOpaNRUDU1NSMWLmy8BfhqL19P4sgDG0TDQh45TkcecLxOPGM01Hdpw8CbRDDFmmtzbImMqZ88pKlbPl81a22Nvd4qZFHx+9s3GDWblkTWXNHLelAmNha1ibG7BdeZLJe+P57UETUpHlOLTuNIbL+RBjz2wMm7nPDtGnTmjbueNJvpQikCGwKBFKy3hQoptvYqhEwMGJw75FDF9Ut/pPjeQe4ns/WsjaaY9Yqk8Hhxx2Lk886Ez379UcAal1pG32sSdbUu5qWjmT9WUTd3qErcaevLWu888Cun6yhI1u6ZWLMeWUmJ5h9MGcOJ5gJQXXY4Pi1DorLjTbX7rXPxGunT39wZeePJf1GikCKwKZCICXrTYVkup2tGoGhQ3cYvGjRopsN5Fe8TNbazVRnTfnTnofDjvk6Tj3nbPTqP4AVzD6brBO50Q5lXQl9rsKH3xDct5p+aFv8raRlJlm4G7/YvSWFWuSMt8lwSTa4EA6M1vCkgAuNOTNn4fe/vhzvv/EG97M2SrEJ7lGSWRjUCxPdsO/+e17z2GOPrdj4Y0q/mSKQIvB5EUjJ+vMimH5/m0Bg+PCdBn60YOG1GvLoTC7XblnHxFxK4cCDD8aZ55yDfoMGIYhjtrjJ8tba8G+yktvJlwg4jlm2M45DxHEEHUeIqdOVjjmJq7yiG6p79oSXLQOUg1gCYWygFNVBG9vicqNKvixZG673TrbDZWj2VifRE1qMjuA7Dj6Y/QZ++4tf4N1XZ0MpB4F04EgXKophivmVnitv2m3PPa+cPn1q3TZxotNBpAhspQikZL2Vnrj0sDctAqNGjeq3YMEnV8ZanOSXlaMYBlCOYtJVjoMhQ4di57Fjkc2VgfpdF8MQURTZHyLv5O+QSZleh4j5h9YJEYfJ+5qi3UB1zxrsf9BEHHDIl1HdqzfgOBwL52Q1dqVvPFlTehsVidM/In1FZJ10HaFscPpTI4avFOa/OQe/u+wXeOfl1+C4LmLXR1QM4UQxZBQ2KUfcPHaPcZfPmDFt+aZFPN1aikCKQGcQSMm6M2il626zCAwZMqTPR58s/4Xjumcq3xNsiVqJbEil2kVQiJjX1sSD7VjyNcdU7EW2bXJrUbIZxbb5TYqOA4JczcrB4OHDcdLpZ2D/gw6Cmy1jsRXHc7hcjIl2Iy3rdZE1qFFHQtaelFj41ju49pe/xJwXX4ajBAKheQw5x4WIoyaj9c37HLDP5dOmpWS9zV786cC2CgRSst4qTlN6kJsbgd7Dh/dauvDjn0khvuuVZZSODFzpQkrFbmtyYUexhnRdji3ryLq+S1ncVPBEr/k9smYTd3O7gnhC1ETWIbnJqX67ezccffwJmHzKKajq1QtGOcgHAQQpiXGy18bcnuxEX6dlTdumI3CFwCdz5+H3v/4VXpv+HBxFaeCAIyVEFCMqFhulwi277TnuyunTp3+yuc9Buv0UgRSBz0ZgY54GKZ4pAtscAv36jey5rH7JT5WU3y/LZVVQKMBxPQgpEVJ/Zy7FkmxVc301e6ythjhZztCWpNm6ZvWzjkli9D5JlFLMGNBSsua4W5bF1084HpNPPgXda3pCOC4ntPEmiG83A1mT9jeRtREaJKpav+AjXHf55XjlyachobkRSYbGHXHcvVF6mXt23H2Pq8dMPmx+v6oqUf9JuejRp8X0bRhmqqrG6bfegrnkEoKFHyUdRd22uWskHVCKQFcikJJ1V6Kf7nuLQMAYI760+wE9l8yd/+NCa/MPshnPhdCgKiYm61hDOR5b2EEUcVy5VHZFJVpEyyIh69KAStndJN3Jrm9iMiphJitdUDJajMEjRuDEM8/EfgcfDJXxOXHNz2Q4Jr7xSmbrtqyJrDVlnQsNaQwal3yCG6+4As9NexwuOe8dlylXxAaxlm3Cz/xrt733/eveBx+x2Mt1r1B+xnGEzJs4bo7DsBlSNoVaN8dGtSnRWhw6sE9xSX5ehLcmRbW15FNPlxSBFIFNgUBK1psCxXQbWw0Ck6ZMUTu+BdXYbYDqLor+4sYljnRC//2XXu33+kvTv9/cUDe5W5nvRbrAAtqx0ey2NlJBuZ4tiyI3MY2Y66wV54RRi0yKTHN8msmQCrSldaMnLm32jJOCmKvQs19fTPzyIZh4yKHo0bs3l0wVwpBxTLa+ySxr3m2SYFYia0EHrDXaltfhpiuvxPSpj0IaCaM8aJ4tALFRcbceferGH3LEoi/tvKcbO9nusVCOkiIQOsrHcdgmjGk2Eo3G6AaBqL6mutvcQnPDPCdqmr9L36EfT548Ib/VXBzpgaYIbMEIpGS9BZ+c9NA+HwIlYm7JdXeLYVyGcr8bEPaII1R7jt/DUXJIsaW1p9SR11L3SWbGE49OnP/eG0N9h5gtgEbI7Z+JSLtVVmPUjmPQq28/jls7ng/HceE4DlxHwXMcOK4DnxKzlIKb9SHpveR9+k1Z5Vya5TjoVl2JXn36wkksabJ2KY7NKmIUdSZLfRO5wekmZ7JOWmDSZEOTZR3HKKxowE1XX42nH/o7SPA8NBLSoWYeCmEk0LP/ML3/kcfpwTuME5HKSi0cLgeXzOiRMbFmr32k6Y84dkxQMIWmRbqtbtqYQdW3nH/q0XM/31lMv50ikCLAtkEKQ4rA1owAubDp+O+7D3LGJ9Mcv1jnNLRmfJXJlMPP9YyN10sp0VsZM0ILvbOQahCkqhbGKVOOKvcc6cgwL2TQiiem3itnP/ek9DIUkw4hBcWZDbu+R+24E77z/e9j9733gXEoO1zaMitrYltXuGRuTwROrPt7tSVpdU0iKGSxU6WW/ZtzvzkezglrRnP8e+OWVXXWpdKt1cia3PLcoCQmSVGEjU245TfX4Km/TUVcDLglqNU6F9DCRfdeg7D/EZMxfJfxCGQWEXfupvh8yLKl9DdIaEUorjkXOjRu1NwUNS29e+chfX757cn7L9y4cXAoQAjBBePpkiKw3SOQkvV2fwlsXQAk5CymA/KZm2d5xXBh1qhsRRCWVYVRVBPFppcQbm+j5NBIOiO1dPpJ5VQpR1ZIJbKCzN1ShncYwaMqqigPWWzC03+/F6898w+4noZCyETE2duxxogddsC3vv997DF+AozrIiSy7TDdLZVmkXc5Kbyy2uEd4eXPrJuc/rGQCpFiSXOsVOLFNvbGLusn65hKuUkfnLqHNTXjj7/7HZ64/0HEhQInn5XUz2LhoaJmEPY7fBJG7LofApVDBIf02wATQbKWG61NkxcXkXGBODCyWPcx2uquHjt68M3fPmqPTnfrqjVG1l97ZzlaPF9l3fDoY44pYAiiZy6FTpLZUgLf2Msj/d5Wi0BK1lvtqds+DrxEzrMANW/6W/7rc+fm8i0q52a96kIk+heK0WAhnYFQmcFKeoMgVA2E2106bnms4GlhhBTkUrbyoZTVzVYsRYYN4EoDJypABU149tH78MpTf4fnRlCGNMooK1sg0hqDvvQlnPP9C7DPAQfCuB4idilTwhiv1U5wlirJMreR55JdaG+0VbXXiYS4fS+xZO3HZM3rjU6r5vpwyljvIIqypmXdTtY0huYW3H799Xj03r8iamtjfXAYUlkzCIWLXI+B2PcrJ2Dk7gciVBXWshZkUUcQjBFhSbXbPiKjEIdtoWirf6FcFS65+oLDn+2sZUzn+7I7ZvR5f97i/Vw3NzAKRb5/396LdJD/uKlhZYOfFc39B/Vo/eGk8eGll0KnSWzbx3MgHWXqBk+vgS0QAXpgT58+XQXVO/gz53xYvnJ5sVvkiSqhzdC2fH6whunjZXP9NDDECNkH0ukuHS8rpOvGxlCSM2dxc0IXJSQbIhZtxcHIUS2paInctqSPbeDERbhRM55/7AG88PhD8GUARX21uNRKcIJZv6FDcfb3vod9D/ky4HkUzU7IOtH1ZhvZGnxkXTNVd7D/2JZuf12STKF1yPW96iRYTXIqodq4E9ORrEtyo3xMpZg1Z6Nby5qadaAtj7v+8Ac8ePudCFuIrGkSQ2PXiISDsur+2PuQ4zFmz0MQuxUIjYKQRNbkBo/4+A08tqzZSxA01ev8ilvGDu599XeP23VZZ0dx++xPcq9Nn31UwXjnSrdiZLGtGJdny5bHxcJcHRc+1ogWQBTnlWezS1QYrOg9pM/KUX55/vDDR4RCpNnnncU7XX/rQWAjHwlbzwDTI906EJgyxajWmg/duNhW9uGCT6qCIK4SbqZ/MXKHx1oNNDruCyWHCyV7GykqoGRGCEmWs+SMJyqHKhmvHPe1M1FrR0eQRNZWxBPGEEVLaC251ljpAF7cin/982E88+j9yIoilIg4Xk22Y2gMeg0YiLPO/x4OOuwwCM9nsmbSS+4gcmaXyNoayGu/tZiw2d2dWN6l08MxatoKHbh1v2/MUiJrFhslj0IS+14rWUsBmS/gvttuw3233oZCU6vNXifLGjG0dJCp6oc9DzwaO+/zVRi/OwKqPxMRpAghSOecjzlj3fsmjIPW+jc85P+7epfM47UHHWTdExu40CTt8r/8a/TCurYfy4qex2qR7e5IJRBFBlEQSqFbQx3WR2HhYyXNRyZsW5hx5XueiBYWw9bl3at61NcM6dUyBmMKEydSKXsa795A6NPVtgIENvKRsBWMLD3ELR4BY4y878WP/daGpu7vfPRR70JB9VF+dkigMUJIv38ch/2VdPo7rl8Jg2wM+MpxqBUzYq05m4viv7GOrUCJWtXJirKZmfFIlEuQophe1YFKK2hDEiCCdbMdU4Sn2/DKM4/in1PvgY88HEHxWOpbDQTGoLpvX5x13vk49MijIDIZ28ij3Xi2jnVL2HYh23NNx9UqArYx69Lcgo7RppiV4sUbf+o2lKxJwYw6a8lCAQ/ddSfuvPEWtDZS2bQHTcljImSy9rv1wbj9j8Ju+x4B41chYK9FQtYk9EKjNhmeHDlRa37lsoV3jRhUecl/n37Ios6OYsoLH2VffnXOUW3I/ljmeuwaxsLNeA5MGPDEgLLUQ8o5524oKJAZb6LCUqnjxXEULHKl+MD33Xmm2Lq4qqpiyYCBgxp656PU6u7siUjX3yIRSMl6izwt2+5B1dbWymHjj80a6fRY8NHSvo0tbf0dt3xEQZuRsXEGGJXpFxtV45XlyqMw9B0ROYoYKFEOs8nfFJNdkwwT+itlUVPWM9UNaxItoZh1zL9tNyoF2g5RK8WzlQngm1bMmjENTz50FzzTCtISowSsEll379UbZ553Hg476miobNYmmLX7r01SZ01Z3HaOEJFKWIf0smTesKp75RqFGGwFt8e7O7rMO3ctfCZZd+i6RRQbC2qTKeEUA0y95x7c/vsb0dzYBKk8xCYAiKyFA7+iN3bf70jsvu+RENlqBJz1TmRuJzMW4wyU0Ubm6z/Or1z0s3E1I+/69rf3sEXjnVgu+fMTg+pWFM8zmYrTRVn33qSqbqIQHoczqLuZQETjcDOIqEMZAaajWGkT6ShsM3GwwhViqY4KS1ypP1Aimq8LhUXlZWrh4CE9PhruF5sO6qS134nDT1dNEdisCKRkvVnhTTdOCJB787bpH/rLly+vXLq8aWAQhyN8N7tDDDEqNmKAUD49mKshZVZL19VGSqkcwRnLRGI6UQ1LCNp6jEsqYklmtTVPrfQnx2RLdqulQI5jJ4lgJas21gLKEZA6hGva8Oa/nsJj998GN2qBT65e7gUtUDQGueoeOO3cc/G140+AlytDWJIEZR6xREvBctYakUSGZLl3WEq5Ze2anKtc3SVSLymdscDKRuY7fyrBjMusbEkZfRbTTrimO4ZDPa2DEP+4/2+49XfXorm+gWVSKTmNCJ2EYNxsFcbteyTGHXgUZFk1AsKdKJsJ24GhGHbswAkjXahb+FSvbOGHP7/whDmdvfJnzjTuLU//bX/h5X6cKa86IBKqTCgHJqbj13y+baGYBL1PjhUrgU7SrlzpzZ57RU6XOCpqHbQIgRUwUZ2n4/d1S9PTg0dU/fMHx+3/Seoe7+zZSdffEhBIyXpLOAvb6DFMmTLHW+CsrKyv1wMbC3qU73kj41iPjrUZoly3N4SqEtLJGnr6khgnu5VL9mXSjzkRCWHSZ5zWfsmW5D95DSZ165q2/2xddIkAJT/pgUgDjisBHTNZvz1zBqbdeyvcoBEZTqIiQpUoGsDv3h0nn30WjvnGN+BXVNgEsyQ2TiTNR00NPNiyNrbwi9z0n1EvTeuU+LikN166DBJDcqOuijXJmlPq2smaZMslK6tpHTFZO2GMJx9+GH+45ndoXLYMisiYwsTMhA4crwLj9j0Cexz0dcjyHoyFltRsJIaRLuJIwjcunGK+sVi38Ndjqrtde/75B7V09uD/+Oz7NS/Omnuq75V/2y/LDQ9jo6h2W0mXz3msbaDALu3Tm0SknZCkREIJRamBJuYe40LJWGgToVhsiJvqpo4a0v13feWitydPnvx5auM6O7R0/RSBTYJAStabBMZ0IyUESDVsN2dwZb4pGLKyqW1XDTVauf6IWJvBnpfpCSG7awNyg1NasTTEDEyuZD11xLFkl3ZsiPHZOK+drG1JFVVN04N/FVnbZzVZmWRZUwjU03m899rzePTeP8Ip1CMj6eFPZVSKXb9+t2448cwzcOxJJyHTvRtb1pRgRouVGiVStFYsjYNi2mwpJ5251nbkHY3ndjd5Uu61sTfm+siaS9ckhQisZa1Cjacf+Tv+cPXvsGLJYjjS2EYjFM0XCo5XjrHjv4o9DzoGqqInihRZVxFiWDc5YoWscNG6dNFrlaL1vF9ffNRLnbVcpxij3rzthd2XNuYv9LPlh3uZbLco0iImVzdplQsHrJO22mInYxztp4kPT5gElCCytjXwpCTHlnehsDJuXHrHoN7df9P24YT5ablX+rzaGhHY2GfC1jjW9Jg3IwLXTXm6fElDvne+GO+zvDXeNZvrPiabqxgRRlFVxnNzANf3qMgmKNMTn3W1qb6KlLwsy3V8IG8usjawljXFowUkxZZ1BNcUMf/Nl/DIPbcCLcuQldQCk5LYiKwFvIpynHDqKTj+lJORq65CQa8es2ZSSKxrG1a3SmGlG6y9vzUbhhvp496A87d+sla261ZSuuXEwIzH/oGbr/4dli1cwHXnRNYRnRtIKK8cu+z1Zex98LFwKvugyCQYI45DdpMLreBDxsvmvf3Hmh7q4t/88NiVG3CYq63y9Jxl5VMee+nrsVvxo2xZ+c7K8Vw6RRG5PqQDkbQbXe1L1GiFsbRlbiWypsYpnHzIGu0KkqzslsYPTH7lVTU1ubtrzzyo08fX2fGk66cIbA4EUrLeHKhuB9ukOPR998F9Zfmj1Sb2d4JQE/OR3lllsjvAcasihZwR0ldCChHFwlEKOiaLh5K6nKTnsi2s4qWdrNck7Q2zrC0HUiIZbyxxla7NstaQPDugfOikZ7SJ4ZkAC9+eyWQdrVxsyZrWo65bZIGWZXHMN0/CN04/HRU9e6BQIolVu0tkOEu7T/K7S8Ozg7QdrZLro10wpcN7G1tfXbrkNoSsLbnZOmtXC/zrn0/h5qt+i0Xz5sJVhIuEllTeJiCdMozZ4yCMP/R4ZHsMRBsRqIptnJis2DCGEwQrCvVLLmyYXbzjvvs672L+0ZV3Dm5G5XnZyprTheP10pRMwA07JcfFKaxRkolpj+UzWXN7soSsEzEa7lbKGQS2qUoUhHFL/YyqjPy502P5C7WTJ5OjZJ0LJUECfTMr4XmVCALg3EJqja8PtfTzzY1AStabG+FtaPtE0LNmzXLufHZeRawxVKN8gkbZfo5XvpNw3D6QMqcyrmsciNZCk1AZD1GxiKzyrHsyjpmo+UFs2z5bCuOksBJJr9lVccPJenWobSnVp93gnyZrWs8zRSx+fzb+fvctyNctQBmLfFOSlURId0nGw9HfmIyTzjwTlb16MVlTq0ur6Z24vxOetpKjn16SKLwlkdL8ZC1u789D2BtC1jG7jik4AGQgMfPZZ3DTlb/BgnffARXG0SSGyJqlXVQWo3bbHxO+cgJyNYNQYFEUmsiE1nLVxrTWLZ2pCi3fuul/jnujsz2tZxrj3vrze/Yx3Xr+P7+y50EwIkvxaZoIUM23ScBor2dnd4W9Rvj8cqIfeQqI2MmithnqFL3mSypoWVlsXnpX3x6Zq7DwkA83gHTF+Zf9vjpo8Q7xyyr3d53syrBYfK7noB6zLzljYj2lOnTWzb8NPQLSoXQhAilZdyH4W8uuKaZY89Zb2Wdemt/rk7qWMcVYTPSzleOFKhuWyVZVGuN4jufJ1rZWZMvL0NK6En7W4UQf6jJF3Zw4SYj6QktrVZMoCCNjRBMAACAASURBVGceJ8len9cNvjZqtGRNNjQ11SjFrNdO1iRzsnTem0zWLZ98gDKqCyKrjcia4t6ug6NOOB6nnXMOqvv0RmBiRNSRqz1n3B6BjV+zRAi/5lg6Z1CXpg4dJijJQa9pYX9esqZ9c0Z3MgHqmGDG1jDH020/6ywUXnvxBdx45TWYO+dNuILyxCW0or7W5ErOYuSuEzDhsONR3msoAuGxMlwUFnhsnkCxaclHN2aclktv+MnJDZ29pqfM/KD7czPenxS5uR9oPztaCqUoTk1NQVzHQRDaGvpSB7LSOS3plyeoW2uaZWUpfCGhaMaoIxO3Nc6N2pZe0acsc2/t949oWt/xzZw5033opeVjV7bq7zlexRGO67thUPgoLLY8Y6KWx0YP6fXaUSdPrBsCSoxPFdPWh2f6+aZDICXrTYflNrWlRJPbmT5rSfcZr741dHFz6x7FSOyvfH+3XEVlf+H4ZQFpY8ARSrkIgwi+7yEkAQtJblIbFyVrWinbB5oe7tRWMgptgheRdXti2OeMWa+VrG29ltUWW42skwSzxA1OtdY+Aiz/8C1MvesPaFz8PrKOlQylTG1SMNOOwteOPQann/st9OzTF9TSkmK/JVVwHk8H8qUWlzxR4P1Tkhu5dYlASznqq454U5K1bK9D/zRZW2vUQZRImlKcPSsdvPmvf+HGK6/Gu2+8ZhPMeNwe16IL5WP4zntj38MmobL/SLSSm0EQkUpEQYCwdeVS2bbyx31GhPduiIu543kiUZwLfnn/SONV/9CprJwUClFFKLquh0KhAM/zOG5Nv+k6ssdf8rx0QJ69NSR0w9MqUAGXYxQQFoKgtf6ZqjL9i9169n9x8uQd1+sCv/Whdyre++jjI9ti70KvrGp3Y5SirAajC4U437QgDlpn6LB1emVF7s0dhw9a9M0jd24WVHSeLikCmxmBlKw3M8Bb2+bZ1b0E2Rdnvtz7g3c/HhNof7xwuk0UXsVo4brdjSuUkUYYNiEtDSXeR1vPS6VBTFur3NdEeGtrF7naxdcFZK1JwYu0sIWGGxfRuOQDTL3jZtQteAtZl0q9bPtKTdVdQuDgQw/FGd86Gz17WcuaEpnCOGbvAJGJjiIEQUDKmFTty587vod+gwYhW15B+pf8Y0nbWtyJ+W1j2RvVv3r1K2x9ZA2j2snaIVGU2GDuG7Nx3RVXYc7Ml60ACSWYaXJ3UxKgh8E77IH9jpyMbv1Hoqhd25Ob6pp1iGLTsllBc90FzW86L3c2Xv3o+8Z/7JEnJwbI/j+VK59gHOWtSsRbM/xRcn0nkCVGLc3HWK0OlFgWccmWEi5cSvBra16ZX/nJ3bmsvrp709fnrc8FTtf+9699oH+xWHa2m+txrvRz/ajsj04LTbUUFX2HQRCHxaVRWJytw7YZA3r6M0fvOuKdweMG1+1Bsm/pkiKwmRBIyXozAbu1bXbKlCnKGTyhsrmhcfjb8xbt0piP91Zexd5CZYcqpzwH44qYSStGTIaEQ/FB+olBChWkAUrx0tXImiQ9uQnU2rWuVxP+2ORkndQ4s8DHWixrapbBrnjb8tHVAZqIrO+6Bcvm/xtZUivlFpZUOWQFTgYMHIgddtwRbsZHW6GIYhAgKNrfURTxTxyEnCkdhSHy+Twy5RXYc/w+mHTSN9F/6BC0hSGk63AnL5oEfNFkTZFqKoPSNEFREm5kMH/Ov3H9FVfjjVdegktOcqG4gxZNZAAHA0bvhv2OOBGVA0YhQIabpOigAKXDMGhaenffCnnJJd85bEFnY7k3TZ3Z8815K8+KVMV5MpMdREXeVjG9o5+idCd9NllzM5F2Nzi5M8gNbgwKTfOdsPXKbmi5u3YDstRJmOXvs5/fdVlz/kKT6Xa0dsvKpOPydUBdvB3yNFDYRlPMPtbGBE06aHnPRC0zevWomjFyZL/ZyixZOmn8+EJnsdjanhfp8X7xCKRk/cVjvsXtccqcOd47/5wzamljdKhT3uMQ45XvaNxcTSTdrFIeKXUyN1M6VcQdoSjxyrpDqQCK7BpaSs0zSgP8rAKlDbnoSt/dkHU/C1AWJGGyppg1Wcr2gS9JWjohaxsPBVvWLUvn45G7b8WSD95AlpTNqN6YrGYdIyL9cUUqJ7a6l2jFJBY1ZY1znJoTxywuZH2S+7YYxyivqsLxJ52ESaecDK+sHCG7IGgik8S1OyirfZ7x8tjW4wYvkTV5RqjO2tMCC995GzdceQ1effG5pDUo1Sq7nAhHMfm+I3fBfkd8AzVDd0IoskyGiELoYsvywspFl4+orrn1J+ft36l4NbvAr7p/ZJvp/pNMZe/jqKUphU1KzgXqz7LaskZ4uF1QhkrmSBeevTfkJZFUQA+EQRi2LJ/pI/zf7lX+9NozDyqs78a79aHnKj5YnD+8UauLZVm33ULpSD5HmmroFRQl13GGOqvdJEIsWkdBa4uI4w/juO2luND84oihQ172VcOi/uHy5lSAZX2op59vKAKf99mwoftJ19uCEbh6ypTsnJnLJpRV1pypymomqlxVTexknQI9qZUDGUbgwtekcYUmHROKN5MbXJPd+unLiD4rLR0t6A294DYtWZMoCultW28Ak3WSeGYJ1rBl3brsQ/xjym346J1X4UlbBqYcxzYKIXe5ktZ6prKt2ApxWKKQIJcyNxNJ0qF1TApfAgG5wssy2GncOFz8s5+h/9BhaC0WAGWPiRa2/dchntKZS2dtZM2FTEnimxE0Hiq/ogYnVLoFLPlgLm644hq8PGN6Qta0jsPjorPbe/iO2P9r30CfEWORj12YWMAXQOvKpa8jWHHJDiPiJy6cPDnfmeOkCeJT0+YeaPwe/y3Luu8rpVKlNqZ24tcZsrZSr5QKIaRr+5kFbW1h09JHXaf1sv0HHv/G5Mk05fzspbbWSPSf1m/ZyuLZqrz6u7K8sjfpu9P55kkoZZuTmCnHx5N+4Zx5DjiOgiugC23NeV3MLy73nVlha8Nr/XtVP+Xn9fxc7DWfe+64NIu8MxdIuu6nENjQZ2cK3TaMAHe/mjG3x/wPFo2dt6j+AO2U7eVUVO4os+U9NZRHGlKKiY6MDFvXykzGDaI72M/U1KEUhuXEqg7KXgl+nBedtIPsKFnWUcHLEphdPs8FusqyXh9Zg+usiayfeOBOzH/zZWQcA8GdImDj0eT6ZKENa3Hza9altiTNDTwSLOhblJZE+LRFERzfx24TJuDCn/wEfQYNRj4MuCRsVczaJksRydB318SiM5deZ8iaqtyJrJcvWIAbrrwaLz79FJO1MaQYZkmPLMuaoaNwwNdORL/ReyCvPepSQgo3YcuKRfdXd3MuG1e19K3OWpC/uumJ7h+16NNNeeUPYr98CM2NqI0pa7snk4u1jZu8JHx9JO1JSbiG8tvpuxRnh/DJm25EsXm5CBpuKstEN1x27lc/4VjMOpanjXFm3Dpt52VN8UWyvOY4eNkMTUp5MsrKdOSZoUoGGxKJRMyhBMel8sQQypax0aSIsgIKOijUm2L+1Yyj/1VZUTbDF/F73cb4DeeOS0m7M9dzuu4qBD7PszDFcVtCwBjx6Ny5Xv0HYfXbC5aNrmsqHATXP8jPlo82EN0d1yO/KBOSrYO1rmBLDiVSLTWJNKD4dqm8hptmlciX5ctK2l6rX34dSWrzk7WVIbWWtSXrtrqFePqhu/H+ay/CVxTTtt4BcmnTuMM44vWVQzXjpWzkJLs7KUFjC5wsLipToyxm6oXduzeOOe00HHnccXCyWS4HY13xEipEUqyAlljaNNHZyDtzXWRt3fcOdwzjuYKh+nKBlYsW4forr8Gzj/8jsaxdJms7cRCoHjSCyXrAmD0RiDKYUEIExaZ847LfDh3R7YafHjeuU80xKJHru5feM1iU11ykK7qfojPZ7qSp7lA4YQPIuuOE0JJ1CKJRbXxokYWIIx21Ln8vI/O/6NZbPVg7ef1a5Vfc/liuvkl/Ja/9n8ps9e6x40nyoChySZA+AEvX20kf1dfHksjawEQGvpvhSSslrLvUxrNYgEsNw4K2otLhclfGb5qoMCPjO8/mHPf9oPyTxksmUfL7xrZr2ZYePOlYNhSBjXwkbOjm0/W2NgToQfrWW3Afm/NizcJFTWPzQXyw8bIHONmykdLzy6VyJAlVcFkPh2cpqcy6WW12uNVqtrrZNrGMhTo6xLTXvOgsMdsyqVX6ZaVJwMZLc1oaTWqhE51ursVlNzh5CsilaTt1uSZAoe4jTJ96L96dNQMuPYzpYa2s5UzzE24JQi5P37VucSmZyKWyWeW0HeW6cBwHGT/D3a0qqqoxds89ccgRh6Om/wAU2QVd0rq2bnN2/yZERaPmcq+NvDPXRdYWZuoJrbn3NzUw8SHRvHQp11n/c9ojRHQQggRRqNzOeke69xuC/Y+ajAFj9kIkckzWUVvzx0Fr/f/27qGm/PrbhzZ25jqnZMbn5mXGI1v5s7Cs/KDQVa5jJFv5Jct6TRorEbTNP7B7K8mMKlOkTG1oZKANxdTDsNC45HlRWPnzAaOi59ZXUkbX/E+vndazsbVwilve6yKRqe5nlIdIR9z1TeqIJ6UcMBFALDViRZ4WAxkBvpPhKgC61hQlI2rDDWKoWQqiQLuuKOqwuDQu5GcbHT/vKO9FIb33mqTfcPNGtBLtDNbputsOAhv5SNh2AEhHsnYE6AF27bRp3tw3Wnrn4U+A7x/h+GXjXb9ioHSyntbShoDZMUiEQwRICUJU6mS7JJH1SERmDdRSDLtDl+d2q5z96nwgpW5UpZ5Ua4uHb/g5K8WEVxE+zyk40czG2jn/mBpWIEBhxSI8M/UevPPK0/AkkZbdE7nB6ahr+vbFbnvtgf6DB7Frm4jZ8z34nsfJZK7rwqX3HYWM5/N7fq4cNX36wM+VWc1t2h4Ts3Xn2jmNDQ1sOsu6RPirulNJbZEkgiOLkZpcII6QERKty+tx8zW/xeMPP0yC3HYiQnXpsP2jK/oMwX5HTMaQXfaBdsoRF2F0y8qXXdNaW9300fTa2jPXm7zV8ZxddMXtuZZC92+qip4Xo6JieKSEoGoCsq7XLF+jSSCFr0vRlo7tRJNKdkgTQgmNyHggmRcRh21h07Ipqm3F5b3iN96tra1dUxZvtUuo1hjp3zZ90JIVLRe4uV7nRk5FeSxsFjjV4DuUokgHkGTRs2VNBysp5q9gIs3H7XoeWvNtHMO2+Q0BSGaX9MuF1logLuowrgvD4N9KyqekaXuuDK1z/bqqxtrag9Ja7Q2/sbfLNVOy3i5P+4YPmkj70pv/nl20tHlo7GS+minv8TXH776TkZlKsjMFLdShSodU6crqVkY6iGLrZmYFM8MUZa3c9hItS9C2NruDS7hUg9xO7hsrN0qWsM1Tp9IsImdSubJZ4Ym9TclfpJZFOb4mQtiyDM9MvQvv/OsJOCha/Wt+YCsEUYxho0fj/Isuws577cEiKRR3pvEpJnwbImDfQuJNIBdtRK0d6SeRJi3NAErx7dLvVSVLNh67sUtJ6pS2Ya3zJAbMZE1Z/NQaNAY1PdNhiKxQyK9owJ+vuwEP3/dXmJj6eNvJFQnbBFqhovdwTDhsEobtujdiJwcUUQgalj3wpUFlv96jb/6tgw7qHNGcU3v/AJnr9qNMefVZcL1uq9WcJ1n1pfHz5ZKEX9bEhMmaiBCkzqMRkZALPGPy+RUoNv4uFxZvvPLHX122Piyffvpp55n39C4N+eLPVLbH10KVdbT0rTa6reDmhiBcIc9eI4GYjoksaW09S6Vl9XOXaNXbA7XytdoYrXUAHS5FVHhN6mC61NHzWS+em9kh11zbSSzXN7b0820Hgc/xWNh2QNgWRmKMUbdNn+4ueK9F9h3XN9zUiSyULVusntZjZVu4VyTLvupkuu0nHX8oXK+CpJiF0FzZZNtKWm1mcpWTS5CsE84cTzSp2x/EnF5O5EkPPGI4+wkl7nzeFDNrgbHNzw/zjmTNFEYubrbkJMeVFZF5YQWee+RevPn8o3BMG8d1uWwnIevBXxqJ8358EXaZQBam4ge2soNnIqQR0rb4gb2GLddRMpMf3Ymp2J6UtgkEUWi7nyLrZCK06n06RmrkLWCiGFnq172iEX+58WY8eO99iIoFG6cVVuYz1A7Keg7FhK8cjy+N2xfayUIXdF3UWHfjwAp9c7T8K4vWJzbS8f6iyd+3fjF1b1VWeYmf6/5l4SjHXhcdzngnsODOaCbkc6WVh1grI/L/n73vgLOqutZfZ+/Tbp3eGIYuVVAsKEYRib0+C3aNxheNmphgYhJbnLz3Yo81RsHeFRQ7WKIgqFjACkjvDDMD024//f9ba58zMyBmCqLof64/pMydO+fss/f+9lrrW9+XXceN5N9DsZZnbr7ghGRH63vSbVNDuRwcpkby/he0+ChPRQEbjKxFWh6zRpgTCexEMGPkUPuWRKSyzmyi7S1c6XqQN+DalmSb9Y6Z/dCzc28zxfowIvM1RwyLJLt6AOroHnu+/uMfgc7Msx//Xf6E72DWLE/+vPnzaO3Gusp0whjounYopEsbo7HYuj7lVU0D4kOyhxxCShfdL/7640dR9iOztaaWRN+cxQ/kSvTnUig8xpXVSuzmkTkXWUwbe6/93lcHab7CLhJBWETW4iWIZ7gZCsBurVlTFOpHI91khG8PrIU+t59+9lxAORR8WY4HMh4QzGaY98bz8Nm7LwN300CHD2pNw8jahd4D+sPFf/wj7H3wQQKsUdmKiEeiHCC6zgMf67alFaR2v+m53Y5B3gWA+k/TuUOwRrcxfAbIdLYdCEsMzOYkPPXAgzD9yWcglxX3Hche264MocI+sP9hJ8Kw/caBo4Q9I5FdKmUTt1aomeerJ52I9epOz63qhx/WN9YXn6zoBdcq4fgQich6tmhj88egK0puAqyxZIH3pQC4smulE4vASF5Xmd44szMp+uonZsTr1qZPVeOFf+Oh/F4O18DCnmrspSdFNEyD4zwQ3l94GMXomgRp6d+//RVkXLY9lAV2qnhg9KxsznPMDZ5jzAPPmiMx5yNVVdfdeOGhKGX6H1P4P+GtrefWthmBHrD+kU4JrLNVvbw08nXN2r6mKY8Gph7oARvJwQt7nr3W88wvOLgLJdtYXlxVsGHQiINaJg6H74SBiq1eNz71Xl5zc2ZY0pWOdBT9CE9Wh0qyFmMSlzDakDHqwCjTRjER5Or63PB2SmWiXitMPUiFiqQ4BYlHpBMD8+uuP6Ttg7U4NIho26PIGl9km4wbvpWAj99+Eea/8wJwpz1YM7AcF8p6V8FFf7gcxh72c/BkDjaBdTvbSzLP8KVV222x24J1ezDaWZF1QFILDkRtqVoENTw4oV0VUrIkcFIZmPbQo/Ds409ANpUksRRSpvMkcDwZtPxK2O/Q/4Lh+48DT41YRiI9J6pJN8U0a25nxEbaP70rH5pRkkwqlwCPXiZpkUJRHxfWqYKt3rUtCcEUU+AoqGJTlkN1jJamd43m+uuOG2HP66ilDA+gNzz2duGK9c2/CsUKrgzHS+I5JFCikQm2aTnYloUtWQFYi1IKlnhET8N/Buvg3oV96zb35nig4NogUp/ruY6VdhxjTSaVeD+ssblVvUo/Lt+touacUWWZHuZ41/eAn9p3dG1l/NTu/kd6Pw/PmqXXroHyTYnUaNPRJjAtup+k6LtJTI0zxiRZcg0rl2z07Nw6ybGWyMxdYNvJL3pX5K0cuU//hqN32834Lm596tRF6ieNq/q2mO6hnhw9Gri+L5dDRTJXZQQCBAiFcdGTLDCylZ/t/1W0LxHTuj1YC5cqYm63tnp19YpbqW+UwsSYlxyyKK1JHcTEwCaVMirwWiCZCVjw7ivw8ZvPAUOw5sgcx8iNE1gXlpfDRZdPgoOOOgJAUVrBWpwrMGsgWp2+LQ1O9xwIoezkNHgroxxLDFSTD8bPpbY65E7j/RPnO23AC48/AU89/AhkkgkCawRB4lShznasHPY79HgYMXY8eIqeziSSz1XEY7dPGDBm0SGHdM3E4je3PjeUKflXS3rBRJdrGgmEIWvaZ9d39SkLsKa8DTgiQ2NZqeapRrrl/x656rilHUX9CNbX/GtO7/rm1F8iBYW/4qGIYmBhn+atn4vxHcpE9kTMKyyc0Fzaysrlm1e/bTZlq0ib0uwYvWOGBRn6REZzTSvbzD17uWdn3tMk+93+/cs/GwThzUcf/d2s266Occ/7d40R6AHrXeM5dOoqsC799Nuri1dvXDd805bkOEmLHMS0yO4OUwtdSVGAiVYkECYLnspQu8HMuLax0cmmvtZl7yPmmZ8WFeUvHblf783fBWijfebnU94ozXJ5j3TaPtaRtPGRaPEg1+OaY3mgqjJ4GLWKRi4ftH15TmJABylkFOAQilkiHY65WBSkaO+01KlhEm/yyWT4R4yaMVKkDdavZVNK03aozYp+pmcDM5Lwxfsz4IOZUynK5kScw5/PiDAXKy6CCyf9Hg457hiQVI3AGilsdOAg0RS/nahdu9r2Ut/t72JnR9Z4UdsDaxvtS0ECBQ8shgUvP/UMPPbAA5BubvbBWqToEax5pBjGTDgW9hp3KJgg12ZaElPyIpEH4pvHdaleXV09S94c2nIwaEXVaqz4AI+rDFPgGLkGkXUXnrB4zAGznyaKDK5ppd1s8l6ea779n38+oaajz5s4cSov3ys6CkKRW5RIbIKJuXiuCBtXX9cesGZNh0ZxxBTCKELJTEyQb89Ubw+saYlSX744xCJgIxER2+qQBKlpimdkUxZ3rQbXTC+MKtIsI9P4weih/RZHUysaO8oWdHTPPV//cY5AD1j/CJ4bnv6nzV4cWbkus1vdluaDFV0/2AQYBbJawbSQbuIKp1SzsJx0PZvqsaIdCGtunsOtXNYzcpssJ7dcVtjH4LmfjBjc//MBhw2pP2QHLf7w+qa8uiC0YUvTwJq63ARJjZ+sRwr3ciU1Qq1bRM7xe56D9DZeLV2fYMy29lr7dWXSZN6hyLqNDU4pblSc2g5YI5tb1LFtkO0UfPXBm/Deq0+BZ7YAQ5KVn5NHDZRwQQH8atLv4NATjgcJ7RtRAzxouCLGt0gvb9Vb3kFa97sG60Cf/dsiawQ3FPpCsEbylOZ6wE0HXn12KjwyZQokGhooGxJYmqI8qaTnw76HHAl7jzvCtZn8lZszby0ujr9cffb+HfpDt19e1ffMim7OJU6V1LyreLhwgCMpEkXFeLikjETXt6MArJG5jkRAK51pdDKpm3QuTblj0iHNHS3v6uqpao2uHcb1wrv0SHyAxzlYGPGSEI5oRRSMc5yvok4tZi3N3A7B+tt+Pl63xFBgSLTKoWGKTfR9IdSD/8Ilz7MzyVxYgRoj1fIVc6x3LCv1wdi9xi0594jydEf31vP1n9YIdH11/LTuf5e/G4xca6a9V7l6feM4UEsnOB7fT1HVKkmWwkgTIvtGaskRNT9fWkwQtiiNh/KYaFRhg2ebjguewThsNqzMCtvIzI6Hlbl9i/MWltprm3f0xI5kt+cXvlXa0pj6mRYpnigpoXGhWH4xdqUG+tqoS42pZ2x3QilHavfCCNp/EoKIJjZD3MBF/3b3XuSVRJH59sEabSwRrC1sv5EcYFYClnzyDsx55UmwM42gIAkLZamQ1Q4SaLE8uOCy38CRp5wEXNcB3ZNJECaQG90OWHfvyrv/XQF/r7V1a5vI2nUd8GRsZhPRoI7EcMuB16e/AA/+61/QXF8PqqwIVju+BWU09TzYe9xhsO+4IyyXKf/mXLpxv4PKPzx1RMf+0O3v5O/3/7tsc8a52JIjlzI9vwgYMhsc8BxL9J37RMSu3b1Q08MyO853K5WscbKpv8WluidvveLcDgGtevIr4fWN7MxwvOwWWdPzsR2PZhyVNPDZi8Q3kQgJrP0uA0/UrEkDv1scMGEx6+L8poMpHg6EShoG3ag1T4cEzwFF8lzHyGVMI73GNrML4nmR1/MjfN7Pepkbe1jjXZstP+Z394D1Lvz0Hn7hs/xFtev3Ail8pOmoE1wW68e4lse4JJOkpYepXRRkEBuWkNwOKC9BzVZYSxDFC00ocOOh/K5tGLnMJnByizVuzYpyafaeR4/4+tSqqi4ZMmw7fNji1VA4M6qyyJ7NGeskpmhHhWPxfh6TVQRhzhWwkHSG2UY8YOBGjYDtVwPbZDxQ5xlBe0fAGmuYos9aRNb+IUCoXrfWrE1XAhmjeKsFVnw6B2a/8hiYyS0CrEkbGt23AORIBM7/zSVw3BmnkWyo5Xt5bw3WARv8h5lYBNZBOh4vYRuwxjmDmteUAfA80FDm03LhnVdehfv/eTc0bNoEClco7U/QhJ7WegxG/+wQGH3Az1NcDT+nKOwfY4oO/7ojc4z2I4DZl0l3vDbUZvqfPT0+UVKjYWqtcy1qm6Nn7SvYdX3khLsax0NVNr3Mzrb8tbSq5YWOlMvw51Q/8WF8/Ybm34cLel3NZa4K7oQ4ANMa8+dlm6NcO8Am7fT2bYZdu3JhdhOQCQJWpd/OSGl4347TE3amEniWaeQSrmMtk5n5bghSbxT0Kljw5xMO7LA9rWtX1vPuXXEEesB6F3wqKMf4aUOsqrExfWKsqOKorOPtLmuRYperMi5hTJ9RSxG1FbVJNArnDAHWmEZGcGyzwkBQF9FH4BbluJbjGLms51o1KoMFime8oen8/b3ipetOPbVrUdO2wzj1g/Whzxct3a2uvuUYFo6erEfyR0hc1x2MSDCK8BnZuCGKdLPYHCnrSHclUrFiM+zeS/wMP7KmY832wdrysCvcBWYnYeUXc+Hdlx6HbEsdKHhe8B2XkGAmaRqce8mv4aRzzwYlEgGLapnCfgNbeLauWXfvmnf0uzoCayJiIcEMgchngyu2C+++/gbcf9ddULdhHaCeG1ZWMK1MEa8ahj3GjoO9x06oyysqu18Jw+Trzhq/sSsM5epZs+S6ecmfkSsTRAAAIABJREFUSXr0WjmvaJwjawo6l6FxCLXNYcGm22AtpjlzXHDTiU/sdPNVZcYx73Sm//vKRz8qqt2UuDlS2Os8LpOkD30WZha2l5Xf1ga2u7KwovYdAL//t1YypQ/g/tzH+jZ2VFAWyLE8xzRNybXrIZv7XLLMmYpnzT6gf/+VO7pmd3Tu9Xz/zh2BHrDeuePb5U+/5bEvIhs2rTlAUiOn20wfr8XiFYbLNU9yGZlKUzuT36OMLUeYOCNVLowCg6iqDbBFyVWYUKAcJr7fsSwRcdFuRGaEjmnl0opkrzczzR+EZOtFnbsf3nDxMc1d2ZC/EWVPXaQm1y2paEwb4+VI/IxovGSspIRjLiiS5beyYK0R22NIMYsIZX6a0Vcf+y7AWhDMtg/WGOHbWHlGByU7BWu++gBmv/Q4pBo2gIJHI3+ELNsFV5HhzF/9Ck6/4HzQYlEwf2RgTQch7EcOwBoja7TJtFyY9/YsmHz77bBp7Wpyl0KyFoI1ZWtUHfbYb6y355jxX5f26ntbQXH+85NOHN1hPbj9fHj44Vn6l03uUZai/xWi+SMd1DvFFj/yQxdyrtgS1emG7XYfjk5w+KBUTC6lWt7ONNVeM+Wvp3zU4eLzPOkvd7zed4utPBgqKJ+A5RlaX74kK5VhfGW64LO+M7CmeY4HUv9nBgQ2PLjieNBhygFZQYU9ANNGNzQRh3PGQGGqI5lexjNyGxwj8T53cy+GQvKH2pb3mjqSV+1wXHresEuOQA9Y7yKPBaPp+XVaWXPCPVaLFJzhMX1PJRKLe5LMcKEqugyWnQKU9qTWI3K8wkCAi99pU2l7nJTmDKRFJA8wAU49rVjHxtQnU+hzLL8mi1gPjuEo3EmYmcYvNcmcDnbLK7f//vR1OyLMQLrL976WV2e4+2dz9vlapPDnTI/nS2qIIQMWzRIQsFvJZKR+hulRv6WF1LS6GV37qmhEMMPbC2rhfho8aGdCsMYNUnHSsH7xxzDrhUehZctaUGQcY8xiCLauI8sw8fzz4KwL/xvCeXHyqsZrFYC+i0fWwuEU42oCaw9T/B62bnkgmy4smDsX7vnHP6Bm1SpSnwNJJRY8RXWqDrvvM8YctfeB75dUVt08ZPjw2ecf0r9LeuA3vbQk1rSx6bQ0U66y1XA/V2ISHhZlzxa2nL7YSOf0wLZetCIKlkD3PNtNNr2Ubaqpvq/69IUdLe3q6mpWy3bfw4kWPqXllQ2l0jHyEDArhfdNPBCxrlr7/gNrGL/1TmSvuvHywVq0EeJLzHGPYZZJ2G8iXwL158npjghpQsYHfWgkpJB6CjaqOeBmk2AlFzpm4kUtZL06ZP8+qy/aZx88Afe8fkIj0APWP/DDxFrekzNXxOYtXHSgxbUzQrHC8UzWyyQlJNu2K5mmBYqigutZIKPFD538RfoMCSmCAe57I7eGJb4ESTsBElEP9MBFuz+JgcJV2pBsWxC+sIXJMDIQ0hSkoFqZZGOdZxvvSG72mQpF+fC63/9XS/ejbE+aPHlBaEXLytEZ0M7TY6VHWUwpZ2qIS7IMpm1RCw6R4TBLgACIBglIcsLy+g6AtYjTxbh1DNYZqFk2H96Z/gg01q4GKjpQMkO0lNmcwQlnnQm/uOTXEC0oABPbnvxCw48FrDGyxlo7yKJzQMX0sWHDwo8+hrtuuhnWr1gGHNBVTKU+NCIGqioMHrlncvfRY18sr+p3e3yvoq+6qmFdfc+s8oTNLzGUyCVOKFLoMZHX4Y4BInYUpZvugLWo/kjATNOwEw1PZ5rrrn/k/85a3tHSxratsgOUg0y54Gk1WlxOZDLkUtDaClLR6LgWgLUAc8oC+f3VopOgG4CNYkB+CYVA2j9cizo23pBL65O6FXzvdFyzdHZ0KL6mX8hB0DXu2bmEbWZaNnOwZktO9pmiCJ933YXHNu7IQbuj8ev5+vc7Aj1g/f2O91Y/bf58T3l69oxeaU863FHD53iKvhfXtTAuVVXTwMzmAMtokVAU0okk6Oib67+ECpXvokQCIsK9SbhJiepswAwWmI0CIJh0xHaRtsvAziqVS5DLpCEaCYNlGcRMNR0XLZlzjm0udbKNT/bP06YdueeEmn32kbp9Yr9rxnJt9ZLFI02Xn8vDhce5XKt0maxIaCsYpMURqCV0hMK6tmCK70ywplY3zDL4kXXdis/g7emPwOaNK0BV8NAgrKowRWsCwDGnTYTzf3sp5BUXg4ljKjKwotZOzwPVuNoctL7v6fWtNWs/sm4P1ggCGrY8mQ4sW/Ap3HHjjbB6yWLg2K4FOpVV6MCkKFA1aHDtsFF7P1pZNfC+e687b21XDm6YXUnd+tpwww3/xY0WnOiGI2HUVcd5KjvmDoM1YZcEIJtm1su0PMZzzTfeceWJazoa+4lTp/LiVfxIL1b6tBIpjFF3AhLVMP3vYAseriucm4GqHq4pHEihEy5C4SCV3dFP++bX2wv+tPIdqHbf9l6yXnWQiIkcFcEiJUtWRQLDzpGNK968wjloCgcrl8sYqZavHTM1rU9+3su9B/VZff74foZgofa8fswj0APWP8DTC6LpBUuW7tGYsU8JxUuO4uG8fg5nChJ/VE0Gy8iSt7CGaTDLoQ2UuSjEgK0lWNPC7KyEGdo2iUu/HxSXJfUwk/Win/5EhynsHQUGWH9FAWhiu2IamnqxccFLgJG8i2Ap6+DiNopHdyO13krWvQzZ1HOjBlR98duz9kPN4m4t/snz5ysL/71ueMp0z44UlZ3AQ7F+tsQU0S4jjDE4xjbkmd1BZI2ZhdYZHAiaBtGP2MHJJEQodoNDxDbfiYscDrEOKMAa36O4BtSv+oLAun79MlBk37bREzYOpuvAUSefBBf87jLILyslsA4IfEFKndKX25OW/J7nWeu4BEYeQRqc+0YeyAh3XYqsue3B8i8Xwh3X/x1WfvUVEcwYGVn4cSSXnNLefVbvM+aAe/fYd78nqi8+qUMnq/a3Wz11qpraGDog58Wv5bHiA21FVm0cfyaBjG5truX3WQe9y10bLDKOYRJYyWTGSTZOYXbi1vuuOXVjR59SXV0t12sjT/byyh5XwgUKKqmRJzmKk6BICR2CfS/zVraZODwKm1WSNPlmZI2yp9/wchGM9dZFQ8tHdEEQ5rey0IMonezraF1idxfyUmScpbaYy5LqgeXlKPMhc40OVg6ua88DXZFdO5febOeSbzpG6unhZfnzfn/e+B3IjHU0kj1f/z5GoAesv49RDn6G50l3zVyhOkaqYu362rFZm02Uw3kHAQ8VclnHHQewDxk3UWRIU1jnOwopTAUHdzj/5C1qfG2KWcGPIC1o38Uq8DD2w0PhPEVP/JtpOwE2AmhwnwqiCopyUQMsl2220s3vadx8um95+N0x5T+r76rUZHCN8+fPV56csWxwhoVPVfJLT7E1fZAnMxVtuzDrjUIjHPdv5GjjgQTlHrd5TrRVUtTjd5dTeCuyCm0bqUg14mEEN8OtwJqOIqL1zcKsMGfA7Qw0bVgGbz33CNStWYI0OHHo4bIAaw9gwjFHwSV/mAT55WWQRYERn4SEmyo5dJF0pOh7/2FeW4uy0NP2ESKI2IL6K0Zr2OnMPQ+WLf4a7rzhBlj56RegMQWQykB+p2JW2IVFRYt2HzXirqMOOXT6pEnnd4lcNvmV+eGVG3NHJk3pGhaKjvI44xJF7/ifcLQSR6323QudG732ojJOLpuy0y13Qar+9inVZ27p6BMuvHCywgaU/VIuqLhXUiNo9tp60KJn2P7Q1eoKF8Ctf8Wt6Ls1yFKiy78AMe6+TapP+MR5R85m/gG7bU2KOSsQPDCdaffZrZ+JB01TcMpJZlVE+JRbw64K5oJhJFOelf2Me9knq8rL3tw7Wlhz1FGDzO4etDsaz56v79wR+KF2lJ17V7vgp0+d6vHF9oKCTCKzR2NL+gimaRO0cHSox+SIK2HELJSLEKLwdE+cK8khhSM88ePJmctoLoCvttpeEEEFG3EA1GJ/CJpD0GBCbLttr603BH93IPDyLTfET5I42g6CJMke84yknW76Que5F8oioTcLivTVFx67d7Y7i59aed7bMNDk0Yk8WnSKnlcwxOWyZmRzkiJx0PzaNaX7W48XbX/CaxMOw/6ItAdr/FcCcXGPAVhtC9ayh4ltoNqzIsvA7Sy01KyAt557FDatXAQawx5w3Pi4D9YujD/icALrgt6VkPOQWY1iHgh4QjGO+6ljfJbdb+vp/gQOXM0Eq95vPROZfLH/+7/jtSIYIWTifFu5BMH6Rlj68aegM3TCEmUTOuQ4tpWXH/t0+LChtxx9xEmvX9EJsZH2d3D7C5/l19RnzkhZ7AoWjvRDjMY4kcAID6WAlRXBLmhrNezcGLSBNYCbzTabmeQ/rFTin49Un9jhgWJi9VQ1wtnvoqV9b5bUUCvzu71+d8fGIkIDP5hrAmjbjpZtgC3AWijcBVkgMXuDd4tclfB4x3+lDk1C/XafR88P/4cHHFuUYdAhzP+5omUTs0UiA8DAsM1MYo1s5V7WJOe1PmXFnycmjm2u7nHz6twE24Xe1QPW38PDmDx5vlKf29SvPs2OMpXw0aDoe4di4QKMMDC2U1QFLMvyFccw/YWr1N++UPqRxP6FqcC2YLs1T9rfCFo3A+EjHfQKb70RdhasGUWWjuOCYxrAXdsAK7PaMVKvx8LwckHfvM//csyBmGLrMmUbDzCzFk/vm5LgRCVacKoWKdxdCYVDWCawrCyoPhM2SDaj81H7jVBoevvWinTQCcYI75nMqkWi0o++twVr7mIpD9PbHsgyB+6YkNy0Et6Z/hhsWPYFaORRIQQ70BIR2d8/+/kE+M0Vf4DiPn3AwNQ6F6l43BtJIvJHCNZIYlqzbCkRzBa9/yFolAbGNDX2WwNYlmmGI/pHA3YbcPPZE495+/LLL++ScM5V9/+7LJNTfm3y0CVMD5UKigUHD5GIwBoV5ohu1uXV2B6snVx2i5lK3ey6yfse+nPHPtYI1nmKdo1e3OvaHQFrcdHtD4bi0N0WW4vOjOAg1Vai8A/pBM4C1kVs7GeLfB5EW0asTZZXzEshGES9/hRZi0M8+W3j15kDLnICJMdj2XSja+Y+KtC059WINcvRe2+8buLw78SFr8sPrecbujUCPWDdrWHr/Dch8PxjyqtFdXW5o9OSfpacXzqah0JxkLmMTTR+cowY2cjUpjpVYG9BxBbBikYiCbpAtUVLQp1r61f707uIkNsiKb+juvUbtgfWIpUsNsA2UQjhjCTq36SF7di2ZWTrPDv7viZ703uXFb+XKGmq6ypDGC8FAfvdddN7J9L82Fh+xZmSEtrD5iwsyS5JJlNjiy+WIjamYBsU1y/qqoII5Ff+/DqguHfcJDsCa9KCRka8a0Gqbg3MfvFxWLNofmtkTdadSDBzHNh33EFw2Z+vgPIBA8CgSEmANfEEfLAOhnhXjaxJFMe/SJxSCNbrV62Ee26+BT6fM5fa+RFI8ZBGEp62ZSiq/H6/fn1uvuiCM2ZfdtllnXZtw/l/2S0vDrAg9AcWKz6Ta6E8obqHny3mG+VI/KxS51eWeGd7owzLyNTZ6eQNplfzwOOdiP5/e9cMLZsybw4VV14Gyjcj685cS8DebpMiDeZbANZtoB0wvlvB3VOAYU+7D+yCvNYai/s/XrQEbj2nxCE8iNCp1ENtnH53CGoHUKEbBwj72D3QwPVky8o6mcwy28m+rofDM8vL4l+2fPFSoqcvuzNP+od/Tw9Y7+xn4HnSb//2ZCwsq6MgFBuTYdoIS5IqmaJUMC6XyooSdVwP89syYwrD7lNqY0F1UDpZizQraSv57lWCfSz8ogMCWfAghZJxm6FEG6EFv6ctNdx62+1SbOIk0D5Apk9q1UcmNrkjWqsUxl3TzCTMbMuXYc192Ug0zSjtb6/sjMTjtkOObOHEbS9VNqf48Uqs6Cw9L39UTnLDSAlT/NqvuOc2kBEGGwKshbay8MRujWjoy7ihYZpSjEJrZO0ThDiSmxgTLVhMAsWzIV2/Dua88hQs+2IeaGCKSAdr4wwZ8jbssd8Y+P1Vf4GqwYOJHY6sZgoQfyRgjXOJOBH+QyDvcc5h0/p1cO+t/4D577wNzBK8BY5pcIqsLUOWpbl9+/e56dBfnTP37i6ANR7GPtn41siUy66So0XHgKKG28Daj6wpQhQV7K6+ArDGQ5mdy2w0U8m/K5lVj06pvijT0WddWP1K2JTNe2Klfc8DRacDA/VXt5Mu21YUZdvPJNDcKnkvbF3bANifHP4dtq07nKCodeA75fmypqLoI0Cb6Gg+eLc/l9OqRKcy/2toMLItWGPGjuT1kQdjGoBepLJ4mLbjmPWO58yTZfv54kJ1zs9KjLoejfGOZssP//Wur44f/pp/dFeA0cXsNaBBQzL65ZqVBSs3rC+zPamvqoaGSLLaz/OgzLalUga8GBiLSEzWJa5oLpcxu0pWjMjeFu4/gQSmcNQSYN1OuJAiTZ8YFACYX68WUcA2j7z9sZ3AetttwQd5NICglLxCKVIhwuJ5HGzTs1Kr080NM1U7+VTF4FFfVndDqhRFYf69CCpNHj5WiRecxcOhPZmmhSRC47buW8F0F1OA2qXo/n3A9u0L26IQIagi0uft2OA+WKMgB27GFjGmPUwXQnbzepj72lT4esEcUMEkGVLqUUewtm0YvtdomHTNVdB/+HAwUenKr03/GMEa711CkhnnUF+zEabccQfMe/11kCzkSCDfUbCiHdvOcVma07tX+c1nnnnS3OrqalHs78QL2f/rPkru12JL17JQwXhXllXSkkOeBkWCDtUQutdb4JP58Do8D6xcZq2VTvyfl1GeeKT6kA5FW86qfiKu8uiDsfKqUxCsv0Eqo2nerud6O/f7TbBuO+wGNei2bxPZMJGJETV6IoTSGwJg9sH6Gz+rnVEPHTyxLu2nzmlN+CqGgd82RyEfHFsGru2AjuqFFAFYqEznZs1MinPrK2YlXzRyDW9VRCPLqy86rsMDTiceec9bdtII9ID1ThrYb/tYBG6E3i/rQFu5si7yyaIF+YmWdJHKI1WepPSzHKm3x1mVrIYHSqpaYQFELABVklHKPyCYUeztG2AIIPKXvk9QwYUriC4B0QgJJ92V7qQEM8kmoa43AwsXPRo8kIAE7rWu42STdXa64U03l3yksqrko+rzO94stx0jBOzZ651euVz8eCUaP1eN5o/yGOiBdWIraSogjVFmwQdyX1AjsC4MGM9tYI1scJEm9MVYqWUII2vUBscxVJkDuS0b4f2ZU+Grj2eDCgbaFPpcNQ6mZcHgUaPgD9deDQNHjgSTZDu3H1lTIeEHWF0dEcwwsnZQGctnsVNkLcvQULsJ7r/zTpj7yqsAFtbqRQYFI03HdnIyhznl5aU3nXPOxPe6AtYPz1qtr15ee8iWrPlXHi7cx+NcRoDGVkQh6iOsIkVOvOsvAljCOhfMbHa1mU7+bzxkPXX3ZUd3mKq/oHpqoRzOe0TLLz4OJVW7C9ZbX/W2talW+piYEDTXxOGwtQTQrk7dVucOPlVMolYBFb/ss3Vk7csPi3eKT2OYChedDC72aJM7HKM2UE1TwbANT2aeYWaa1jq5lncU8J4vKeOfVJ99dJdsT7v+xHq+o7sj8ANsJ9291O/v+1CGcPbs2fhLNDXuxBemgA8GYP3WgPzi7Nn6+saWWMaUim1wh7pcH8V0rb8kq4MYV3szSYsyiWukNRgQZ6l2JSKMwP2JuCWk/Y21LKFvTGIoXeeA0Z2jFjGKRGBbGdkY+g5JGHUJUz9MsbkuMzMtmVTtB04ueVev0kHvVV+0T5dP6jgehdNX9Pr0q4Wn6PlF52qx+AgHmIqMbBSnoP/IrUv0hqM0Y2uvKpmYiF5dAnhqvfHJZu2sNwOwlhyTwBrlRpEToHOAXONGmPf6c/DlR++A6uVE2xdFQxxrt9B/2DD441+vgaGjR28F1n7WEWTcTJFj8AOtrM6AdZAGJ7U47L+XZbLGfPDuu+GdF19AIWph4EH2XRiMWTnG3DklFRU3nd9FsL5n6qLolkz6hPqEeRULFwz18IduA9a+TFyXV1n7ejUq4JmZzGorkfyfulr76Zl3dwzWl14/vchWwk9oeSVHdhesg5asrTJWeIDwU+mBxzyZoqArGJYXqB2Smgap48N3eicXOttG+V1xEBbUkSB6xlUWGL8LnkRbGtzPrvk7FX4NJVhxDuJn0fwlXoaMzxI448BlBmYuC7oi2QzsLcmmLfMU5jyhedLs2y8/srHLD6PnG3b6CPxAW8pOv69O/wDP89iUKVP4Y489pi9asKiwOZcbwDn0Yowz1/UaGZM29O07uOaKK37dfNFFF3VbvauzF+RH3tLfpi2W1372UZ6cFy/1eHSQYTnDwqF4f875EJCkAbKmFQCXdYcBdyVJQhWnwCeaHLl89jijGpwA2CB2CfpHW2tzQXTyLRcpXKUCScT2SXdhUkSxg+OALNke83K5VGLze55n3FdQUTLrhjMP7LIZCNpsNnrTeqe5cno4v+QXLBzbzQWuYCoaQTvYpKmc7fhqUr50F4G17zwmKtiiZi2S6dtG1qYg3qP0quOAJktgNtfAx2++AJ/NewtkNyPsG8nPGglmNlQOGAB/uu5aGLnvGLBQaI0ia2Lg0QaL8ioIhrsyWLcSzHCO+JF1srEBHv3XvfDGtKngGSa17IkUrYRscEOS3Lnl5UU3nXvuWXO6ElnfNvWDwvoG+xdpR/s96LE+QhlX6NsL7jP+hwSzzq6QtvdtC9ZWJr3KTLT8b6zWe/ruzoI1Dz2pFZQe4SkaffC2gjbflgbfag7iPQTciSDPRZNPlKREJ4dYK6iSRlwAnCPYeoXVAOzX91DchINtO9SiSYROShi0yfCKDBf+nYrRrVGE6LVuY5ELkqiofrfOe/owP0r3CW1IHsTDtixJrmsZ1JPt2tlnJTv9+sh4rw0XXdSjL971WbnzvqMbS2TnXcz38ckYNR977LH81Vdf1R5//PFwKmWWeh4MSiYTu7mu1FeS3D08T+pLJ2ZPanRda2UoFJo/YED/t0888diF1113Xbf6infk3hDAL/3XtIjRxItUru3GZGm0rOt7ulwZ5nG9wpZ4PlN09IumkBI3PjIQwjqzixaEvjUk8V7aEgUi+Nw2cbDtlBBs1jbSjEi4i0jCfy9G3B66egEYRtpjzDUsK/tJzso9PKh32eu7OXvXd8X7GMcKAbtFmzagxVTOjZf3OsPz5H6eosmSrILZ6oeNEb/vh03FewGqwe+ivt8BWOPdcY1Sw5oMYLXUwSdvvQifvv8GyE6K0uACrFHe0Ybyvn3gj9deA6PHHgC2LIHtt4eRVCUyyil6amPh78hz7873diayJvDwwy3MQGNknW5ugicmT4HXnn4KnKxBEZk4iElgW6YpgTuvvFfpjb/73aWzOssGx3n757unV6at0G88vfACrseLBaYF7mrcjw6pCa87t+vPX3FYMjPp1WYy+T+xWrtTYD2pemphOhR7TC8oPaa7YB00m9FwIhG01SwGNXLarTXKfAk7W8eyMTskDDGx00GI6tK9cBmtVbASYVNGS+iQi+wYSZn55EA6tPonQj/xTWMYMMTbbHyEADHF3v5ypWMAsv3x0IC+5Y5Hftlcsi3TSC7PplteAsl4YXCptviP5xye6Y6OQrceZs83/ccR+MmDNZG7Zs/m69ev1+688/54ItGUn0ymymzbGppIJPoCSFWyrAwxTatKluUIY5LOuSzjaRcJVJ7nWq7r1CqKNnPIkCGPH/ursz+rvqhjpunOmnfYs73GWhfPZuwqT40O8bg+IuuwvZVQbLDHlDIPWMhjnHNGYqLCZg9lRglQg3as9oD9bTU2vAM/7SYEsv26GW7ibeIVFDswlLBEzpELpmPSzwOJ5XJZ83PZyT01slfha8MKR67rquJZdfUsuUHdPNhWoufLWuRUJRqrNF2ZexwVtsS9oJYzSoWKGqC/Mfl+2XQHvuzq9iJr7lmCOc+EqQn6VzuJeljwzsswf85MYHZCgDVGy55EBLOiXhVw+TVXwf4HH0zGHkj+215k/UMpmHUI1kEmlViCIERRGINcMgHPPPgQvPT4Y2Cls1uBtWNbtue5n1RWlF5/1rmn/7u6urpD8lZw4MqVvDGgJetdwfTC01koHidwIuUuom60A+vurxjCRAcJZulVRirxv7GI/XRnata/rZ4Rz2jOA5GiXhO7C9a0EugEQgJ2oivBV34T5jStWS4PXNsG17bQj1pRZMP1UDuOyS4qfUtcdT2mcFXjDobpeO6mMRLMcL+DmtrcKCeBPwO1hoMouZ22QquokZ9tahdzC8BGWqgjgSKjs5oEYInP5MwD28nZtp3Z6LjGW5KXnZ5fFp0/GmobTz31VNHU3fP6wUbgJwnWGJWNGTNTSaVSkfv/eX/R2tqNBaZp96+vrxspeWyAYVklXJH7SJJUzLkc8jxQXNfjMlcENdPXLUb1MN8cw3Ecp0ZT1WeH7THqoRv+dvXyH7rVAQ8ht0+bp6/f0FCYsr1Bihzdy3HZ/kzVhoKsVjJFjYOsyK7jSnRiJ+ME3CgFqOFGQmD2jRkQ/IMfOVPAiuvUT11Sq0l78Qo81FjAZA9M0wBF12iTMW1kGWtZK9X8tWaln9Mh92K4MtPl1q5Zszz5lU9fHZExzItC+UUnenq8zGO6hPrllmmBjM5YGD0Ta1uANbW7tZLrRN+r6HHdOg2OIqK4kdkg0/eiXpeb2gyfv/safDTrFQCzGWQaDuG6hXai+aUlcPlVV8LPfn4oOFj3wwMRWo/6UVRQs95VwVpEtljzF73NQvQTwEynYNqjj8HzjzwMZjLdCtY4XVxMO3jOp+Vlxdefc96Zr3cWrJEw+FljdEhTSrpKjpaeKKmRsCcJeVGRBhdgjcTHNlZ0N/ZCjGoFWK82Ui3/l65f9PRok1VKAAAgAElEQVS02zsWbrmwenLY4KV35ZVXXeDJwiSnq2lwUq3zAZpSz5i+xvlAH+agUK/nOZYJrtlgm+kN4FjrVUXZpClyo+0yR5FD4WQml2/bbhmTtd5M0ftKspInKaqKB0RMliOfAtctdSiS33XQuulrDfgSpm0jFxzAMYMiNrSgvk2XRRaownoTyyAkp0Je2X7LGHMd17G3mGb6Y8lJvxCVnHcGK2U1PWnxbszN7/BbfjJgjRtDU1OT9tVXX+XPmTO/vKWxvtwDaWBLsmWkbXkVTIJS23F6c1kuwMyfJwF3XZepqkpRmqgrcUoJ4t6EC0RVZbBtLFOTtaRpmuaCvgP733XOaf89o7r6sl2ENelJ1VOnKam1cn4WtP6aFhllAdvXBr4Hk/V+TNHyPMZUTI4L3QkB0ujPse3G1DavghS3CMNE2jJQDxNKScFL2G6aoOoKmKZJvrucq4ItDhxsI5sDI73EyDRND3m56QcPGLb81C62dqE72TPvPb9XKif9Wo2X/BcL5+WTyQjV0nFDFMplFCVTGlLEIVTbI+a4EJDYHljj1y2UvsQoHe8x0wBfvvcGfPDvF8DNNYHcGp0gC96FWGEhXH7ln2H8kUeBo3Aw8HswXdkOrPEzd9WaNe7dJMBDRCYU/ZQo62JnM/DCk0/Bsw8+ALmWBNVV/b0bszNYT/m8rLTo78ef9OvXb+8EEOIYYI/15y1vj2hKOdcosbLjPKbrCNYSHu4IrGW/XzhoQfz27ejb56pfi0Vv9GxmnZlOXM9z2cenVHfchoSiKM3NuZsLKvpc1l2wxrovOl5hjT+wssRxpRnomI5rGU12LvW1qngfgJdbIDnGmvz8/EZVc7JSTnG5HlFq1zfrKc8u0vVQv6xh7Q+yNkbRoyO4FoqRS4B/2MQMlsiXuRTGC/Ek38gnWJCULhd/EaAuyGftwZrY6Kj/jh0eLlrmCtIbJShcX1se69iOkXSM9BdWpumlkpDyxtARQ1Z21cf8O8Sq/+8/6kcL1hhZTps2TWlqgtDy5V8Wzpv3XuW6det7Z9Pp3XKmubvrOH1s2ymSFaWYSTzseS5TFJU7rsMkGdm/Dnk5ywq2NggVJxtbVnxhBI6mEsgUtjF6w9QWeEY2tzkczn90xNARkw8/fMbq6upu0qt30rTDFHm6IBTLZht6N6Xt3XOmt4/rKXsxVR8MslrkMa4yGd22vgnWW9eu24O1r1Pe7pq3FmsQoGhjGllBYgx6ZFuAmXCqbWNZ2bZyrpFbBqmW6aVheP6E/Y9Y1lWrzYcfnqV/mUzul8i5vw/nlx3KtFjUsj2QMWMgqn/iEOJHwe1VzbYP1g5wv8/aRMhCq0jcuHJNsHDeWzD39efBzjSAQpJp4gCALWuhWAx+/+cr4LDjjyfryBwpRSEZSxz4kGC2K7PBA7B2iBVM4jbicGrk4NVnp8KTkydDprEZOFcIEGhsPRcNU78sLSn8vxNOunhmZ8F61qxZ8ty13h41Tda1crjkSEkJawKsTb+kgmCNlABBovpPZes2WdFvbln0vchaz2Q22ZmWG+Vs40P/qj411dEyQ7nRuKL+NVLa++pugzVlrfBgGhDJBG3OtS3XM9ObjHTyTUX2ZhYXRBdEKuN1fVtG5U6dSBJuW9WfUCsfNoPetDpRKamRfUxPOlnW4+M9RS2QuNJ2+CMRFmHVKTjlWx9QAy5Jq1hSq+KfWB1BPzdlVtB5j86ZmB3zD7l+YVuw112Pu1Ya7PQyN5t6LRyVX+pfHv/6omP3zvZYbnY0u777r//owHry5MlKZlMm8smyT/q989a7gySJ9bFcuyqdTg8CgF4S40WO4xbIHAHaY7Is034j0lKMJqjtIQsTaz4iyrByFtVZLcMk0OYI4JgexfQTWgli9ERuWJ7Jleh7VX2HTjnyuJM+7TNsNzOvoNiRPdl2OJhStMmKMWYPUFV77733tn8oYgZukss2xyKbmrNlWdMalsqZYxxZ209SQkNlRS1lsqxgnZXEU/y0P0baIh4N9hCfbYpjhqYCvvY2eTD5G4b4ZuKTEliTyAa9D60GRUsKVe2Y6nmGmVMsYxnPJqf1Kc1/dtLZe61GEntXpvQtb3wRqVmxcULa5L9RIgXjmBLWiSjje3iLW0E/YOwH91P1JOHoS6+i8CIJUogedebaIOFzRwEQcvyyQTaTsOjDd+DdmVPBStWDzMU9kfgTCoiEQ3DZn/4IR590MoCmQk6c9FrT4LhtI8jtKpF1EGG1Jkb9yNo2zVawxj5csG2Y8dw0eOyf/4J0Y5OIrFv72F3HdQms/37CSRfP6CxYoyBK3cLEmJpm51oeLprA5JDioRc0HpKIaa74YN3mvf5t86H9YXJrcw3KAVME6WQzm6100y1atm7y3dVnd5j5Im1wXb08XFR1vSdrYosgxzt/UdB5E0H4m1cVlJFwDeAeQgQz3E+ondDynEyq3skmpoZVeDzGCpZC436pzhzuMUO4JTw0vn5N7dgWA/5b0qOHyXo8igp6mBIX+j8CrPGXIKmJFdAmjRRYw26jcRT0g/hCQS5Z7YpWSCok0cfjf1y0fBKZzfVksA3TSK827eybeVHtuT6xws8vnTg83QPYXdm9dvy9uzxYYwR99913q43rGvNWbFgx6OOPFgxPNDVVWa43KJPLDfYkKJWYFAKZhyWGLq8Sdz1P4oiy7VofyMKQUrooFoDAgiUl4Zgj2wAxLQQVhcXQq3clhPPisGDxV7B2Sy1Imgw2nkKplYJ7wPQtg0buO2+/CcetiZRUuhlXQVEmwzZTOVWWU6qdSzpmLlFWVtYQyy+o55DZEoZw0q4ckrtoH2mnt361nxKYhtwMi0ONLRtKsjk2eHMys28oln+YCcrucjSvwJFQ4l+kf0Ud0QIVyWKO7fdSC/9nITvZRlMJUmviZwmSC7kJkZyYEHsQ7l34CwlpGhHTFYnnrGxisWsknupfVfZcbuLwDV1x/8G5cMNjbxeu2NB4HNOLL43ml40CSVZdBw9bWINFggxKgKpUk6MUubA0EPdDOx0+c/HvBGTUgy4LxywEESMJSxa8B7NnTAMzWQsqF5alOGForDQVLp40CU44/TRwFYVq1hT5uA7xAoS8WwCRO75Au/oJHQmxkDgG5+AYJpV8fDk62pjffPEFePjOOyGxeQtFiwHzWFSt7a/KSoqv/8Uvz36turq6U/3zd81YrjU1bj5wY2PuWjWU9zNJVim3LnrXcW75Uput5Kiu3a2YkwguMl2vk001WqnG2/R04p47OuG6deHkyYqzuegivbjqDlmPc2JbI+IGXtV4SKN5E5hkBNGpeB/Co0x2og6xH5DJ7douKK6ZzTZuesWzkzf12m3kwq4q+uE8n/LvBfHa1akJm5pzl4UKe401gWuok4ClOVGVwPS12L4DxcK2M0VQM99Gr7DdOIvjSHBW9u/Tj8IFW45yBXSfSOIEcEzbtmpdO/dONCI/UVRQ+PGfjh+S+qECkq7NlJ/Gu3dJsMb2qpqaGt11tcKFS74auvzrZXtbhtlPklhfJ2cPlFU5zwUIgcR0V3IVUdORMAomPkVgOoGPCCMdJRD1sFHsATFEqDZFEaCLSmFo3/4wrN9AGFjZB8oqyiErufDo9Knw4jtvgK0wYKrsG7+jxJ/mDBl9QGLs4SeZemlfZvKYB0xxrVzKDXHPYnbGcG0ro2t6IpO1tuAEB7DrwjLfVFgY3hBRpbUqmJttqE0lFi82vg8RfcwwPPLIbHUjc4saGnIjc64y1uD6kaDHh6CxgqbKBFRmNgWy5JJgAqXFcFOn8phPUCMkEFGM6L32N4vWTUCopBHzOgBvjMpdBZikgusxz/PsnJFtXuTZTY9W9dKeu27i+LquLHiMPD6u0/s0JtkZTMs/PxwvGiAxl7l2FmQFw0YZbA9r5gpILloIWqQJjklD0SaDYG37gIHIhbQyJIjhJmsj0wqWfjYPZs2YCkbLRlC5R2QsYebhgScr8KvLfgunnH02eCoKkkogEc9BqKFhX/uuDNZU68TnSuQ8bN3xMyKeB++88jI8dMcd0FxXLzIkFFmJ5mDXdRaWFhdff94F57zSWbAm9bINNT/f1GReo0Xyx0hC+F4ADLlEYcVc1FS3Nrno3OYagDV+DtZc7WyyxU5tuVO2N911z1W/aOjoU7DboC7UdBaLV94nh+I6YKYFkz0UsWI6DucNrgWh3CeyMjj5/VovfhXtYzkDA/ukFQUs0/bMli1LzMaN1+xbWvzaZZ1QUtvedSJgPzzzs+L5n60/0wsV/Y7F8vrZnivh2qR55pPhOrrH7n7dN61r5WIQfruO49pmA3OsuSHmPsql3JybLjw00RNhd3eUu/Z9uwxYV1dXy83NzdH1K9eXb9xYu8fSlStGm4bZn8mst+eyPi64cQyXmMRVdKvCYovE/P5Eah8SqUwiefjqVqRiaLvgmhZ5QocUHYrzC6FvRSUMGTgIhg0dCv0rq6Aivwjy9QiEuEIbb5ORhuffmgH3PvMYNJtZsLE9CLspGCcyUvmAYd4hx58FeX2GgKsX0L+5uRwqYHmKZHmS63qMy242l8OGSkNmUs62chkusaasYW7wXKhxbWN1XpgvyY/qq6Nhtqk3jG3pai9y1x419i5Xs/jwwzVF0ws+/mz5npIWO5yF48fLaqhSURVVVVQ6sVOfp2UDUxTgZI+JhhZ+JOqnHAPyFsWQ27PyayWyYeSuEKEFMxTIsJeZm3OzzV9KVsu9pfnOi9Xnd+w93P5ep05dpC5obBzWkMhdoEeLTgvnxUpMM0OnCGTiWg6mrTk+FQJnR8I/CeYxRnXtwZpczfBAgdrguFmbGVj+5Scwa8azkGlYK8CaNJYlip4wHfnLiy+G088/H6SQDibRyLHuu2uAdTBO3xphk2kJA9eytwJr3PznvD4THvzHbdCwaZOPqH6Puue6ju0sKi8tveGU0y58+dZbr0h3Zu5N/WB9aNnamiPXbcldo0TyRjPiOIpoWAAgplu7D9YC9PEwiSUtCZiVTUGu6Z92YuPt91WfW9/RNU6cOpUXrVWPZ+FeD8vheF4A1kHfctAFgJG16DDwI2uqu+Mv3GsAVE0n+9R0JgXxSCib2lzzwOg+RddfeuqY2o6u4T99HQ/ZN93//rA1LZlrQoW9jkc3OtT7xiwIjiQ+x5312h6hjw5HruNh5lCy059KVuoJhbnT75jUtfW7s675p/65PyhYI0CvWbMmWr+hvmrx10sOrKvffIDMeB9wpVLGpZKcYYW5IsuyqnLDcRmeYKm2jCkgv5ZI9SJkMJK9JC4rIX8p2ei/bIEmK1BeXAK7DRgII4YMg8H9B8KAyiooyS+AsB6i9LaCC45qNNiGI0EGHJjz5Xy49cH7YFnNWgDM3lHKlJMPkxIrhkOOPx0G7nkAOFoBmIBRnAMKl8Azs+A6WBNXSEtbUVUPN3vLMDA571oOt7ismMxzMpJtNeQyLZucdHJ5XOef5Ef0z8Ew1g3vfcROBW48tf9t9hotf3Om9IslX4+zZe3YWGHZAVzWKlA/CZnc2DMakJFQ8IRhrVGMgu+PTdU68S9+/i2wC8R/C5yohBSqRLraOrV1uTRW3LENK9X0MZi524rz4c2umgggEHyyYPlem5PGRVo87zgtEs73u1RoBhAfwbf5tDsEa4zwHFDQTtDKwsqF82HWa89Con41qJhe9zM3mFBHffGzL7gAzrnoQuCRCIG1x9mPDqwxZSKiZ4wghcb7vLf/Dff/4zaoXbvWF+EQtVGMrB3bWlJRVnbjL3559gvV1dUdkrdwDkx+ZX54U5N9fG3SvloOxUYEDQkUrJPS3HcD1mQ6InFwcsmskdx8H3e23DLl6nP8E8e3b+ETJ07lhfvIE6RwxRNKOL8U5wB1PgSOVyRwg+H09sEaP1mVVchmsqDgXsIAmjZtWMXt5KRLDj9pZldJlNu70ruWL9c+fXbRBWq06C9qvKCKghTiPPplp52IUG3qbUIfnw4IeKiVZc/KpQwnm1oqWYl7QvnwzM0XdOwfvhMv9f+Lj/7ewRoBeunSpflff718yMb1mw5uam4aI3nSABegJKyF8hQuK9hSRYdwzGtzRgCKJ1ciMfkMRiyCYnSAPY7YOgF+BI3GBBqToaKoBHYfOhxGjxwJI4eOgD6VlRDVw6AyDgr1bQEgyQY3LV2SQUGSBkblMgNLYbBww2q4/dEp8MaHc4CHQ+R6ZTuY5mVggAL7HnwUHHjkSeCGiujv2ASDNSBN5mgpSDIdBGckpI/Rqgu6LswCDMNEspunMNmVyCnBscCykkaqZaNjpxdKYL0bCnmf8OLQqlvPPQLrg92Td+pgCiNoPzJ7jVa7YVPvxSvXH63Fi07XY0V7ANfCHhktiEhCYqKXmv6Mj2VrITS/DWdrMotIGQrQFhVsUVPGuq5rIWuaA7Zm5xJNcx0zfXNpeWhOV80/HnujNrJk7YpxjYY9iYej4zzGNOy3VbkCCm6wOEfQOtEHa3HUwGhbpMGRcIjXh7VTqj96JjA7B2sWfwazX5sKzbXLydxDgDXKUXhY2YfTzj0XfnnppaDEomDsomD9bRE21awxInOEb7kQfhM9+J/OnQuTb7kVNqxaKVSz/JolNuo7trW0rLzs5uOOO+v5u++u7pC8hT//j7c8FjGUgpMNnn+lFi0YSvOHPtOX4Qy06ykNLlLPXX0JITbMjKB6nGU6mYbHzPSmv9935RlrOvoszDTV66MOsLXiJ7VocR8yFGlH1Ka/IcEy0ElvF1njbKDV4WvvY2cJ8j3M5JY37Oaay6Zcd+7yrpR3/tO1Xv/Up2PXN6ZvYVp8f9dDvSMPFEUGB8P6nfzCWYAE2yDSprY0ys4AZixtw0h+7eYa7+kVznuy+tJDOnWI28mX/JP9+J0K1oG059Spb+svv/x0kZlMDEwm0j/PGMZhpuv0Y1yJAngqMrZVVZNwUWBbLqXp/NQ2CtujGIWm6WLDtG2KrjkSHzAqINMKj+rPA3r3gT2G7w5jRo2G4YMHQ1lhMYQUDTwUDrIcsgNEcLcNE3Qmi9Q5blS2KwTuZRkkhUNDLg1bnCw88/rL8NBzz0DSMQBUhWzp8JRtGQ5UDd0bjpx4HsQq+oHhqoCqWpaJxCUXuKpQ5IA6vygLSJshE1aNtpWjDVJRQuA66J+LWVQN78vDyNyxDHDdXMbIJmotKz1fkowZYVA+Ky7LW3/weeNT40mOeuu2j+9idlY/PEtft75uiMNCp4Tyio5jSng3VY+EHNeVbNfC2259Ub1a0Pd8m0qRzWiLstvSc/gckX6jaDIYuQxBgCIpoPIwphA9x8gaTi7xDljNtw4KsQ+6VONDGdYbXihsAed4Hin8dTyvaA9Mw3imI2HpgyPHkFTGRBp8W7DGqxYceNEXK3sWcCcH65Z8QWDdsHEpKBICuw/WSGDzJDjx9NPhwssuAy0vD0w8kMio6SxMQVCTSrx26tLq9CPfNh0egDVuuOTd3ArWAAs/+hDuvelmWL10qa+SJdp6MGntWNbKXr1KbzviiMOeuffee5s6cwG/vWtG3MgZp7Nw2Z/kcGxgcChATMZDb5tFpCAvBlKZnfns1veQEIk4GGvcczyj5aVEw7rrHrz69IUdfQ4eVi/836eHQ7jiQT2vdD/M1tF1+M8bv5/Mamjy+8/T7ywIfKeRdEgRqM2AORkrUbvilkm/OPOW0f2l5o5+fme/fs/TH1d9ubHhNi3a6ziQNY3Y4Ki2txPBur0mOgJ1e7C2LYfKY6hRkcsmUed1hZVrubd/yH30ykuO7dTc6Oy997yv/b773Y2GVF1dLdXU1PBIZKicl5coePzxZ/oZKbNfc3Pj2JxhHCQxqa8MXJcYVz3OmKTIoOohMG2LpBxxkRBD1WdxI7B6KGwPEugKARqBakhWICYrUBTPh35VfWD3ocNg1LARMLjvACgtLAIZRU5M7KNFxjcCqCRUhjByRnKZIn4GHgSC3lgyX8BIQ1PA1WXYYqZh5rw5cO+Tj8CqzTXgajI4JG+JQikShPIr4IgTz4Td9tgfTKYDMB0MC3uMbQiFQnQaJZcqqomiY5UDCtgQ4iSwQjU7ByM7jOrQSMKT6D24CDEV53nYWuO4iWRjSzaX3BDibAEzMrOGDx08v08kb2OJvC49fvz47xS4UfnNKJxZ1JjJHSCrsTMlRRvnMbWIh8IyxcU++7StdaYNrINNn2CaBC/E9uZKjthUkMkqcxJgsHIoOoMMXg2fj+fZmRYjt3kGt1N3y6HQZ52RigymLRLOPk0V9q1vMc5xmX6OokX66TzMQ8jMxWOC57QSzLYFaxFZ+7rpBNYOyG4ONiz7Ema/9ixsWbtYgDW1tqBrmUe9+ceccgpcfPnlEC4oAANxhkozoma9q4M1pr0pOsKuCNSf9nWn8fclCxbAv268EVYsXiQsFVHyEuckZhQsc01Fr4q7Dj90/ONTpkzZ0plt4y83vFqQVr1z7HDpJEmN9MPPExkNnBfYJYA/NWgXFNH1t72+VRSFUuocUBfByqXBSNa/J5nJq+6/8pT3OnGolS65+bUy01PvCBdWnIaHdVy3pO1OyqG+lzXZS7bznRbdzaI9D7UYHNTAUwGMRNJoWvPnS3952mN7lEudqut3ZhxvfWpW8fINqX+E86omSkoEa3c03/wqVGc+olvvCcYc5wp1RPjdE0J+V+gPEDkQK47JxtV2suGhYb0rHr7ivH3rJUEn6nl9hyOwI8d/AueKigq+YMEChTEWXbt8bfHyVct7ZzJG76aW5HjbtPZnslzhOJaqqyFFlhWSvsTIGBM4mFK0kYHrk8Mwza2rqkgjIwEGQKRLwYMQ0yAS0qGiuAz6VVbC3sN2hyH9B8GAvn0hLxITGsd4zLUd+h2BWog6+BaP/ulQ+BdTQ6SvWgYkDIHLE/8d+4/RTSkjObBg+WK475nH4f2vPgVDBnA4agahigAKVepw4GHHwn4TjgZXjoMnh6hfNyB+4D1g9xi2ydAhAIM8rNW6htisMH2GII3sZcrIigiPUk7k8Svai1C1iMuSl2luzjHLruOe9ZVrZ2dLjvXRkIEVqzxHbk5MHGt0pQWqo/mDLTc1y5funjbsk+RQ9HDUIHeUSBRjDBF3iN7M4CU6tkREKZpG0JqzjTiEz9f1bEHUIvEUjdKL+AtJe45tuJ7VUmNlG5+OKe5Dx+4eXdEVOVcknH24pWavHPCLPRY+WmHhQi4pzGPI4sZnKtjg24I1GiEEYI3PR8a6tWvAxuULCazrVn0JGj4HejY4X10i3h1+4onwmyuugEhREaAiOpKPsHdf9mVHg77sjsb5+/j6tpE1kS9JcWtrsMb1s+yLz+Ge62+A5YsW0tpBgEJipg/WG3pX9r5nwoQDH37ggQfqOrx2z5OuvOeFwi0p5RcsXvo7JRTrI8ZfCK1QZN0erDtIg/9HBTM8cBFfxQHHaFlktWz+a0XWfrW6+lR8PP/x9Zcn5xZs2ZC9OpJXPklWVYbPGFs7ccEK8wzBYqNZ3TrlRSYACYtIPkVSI7c5GIn6Rp6pu/xPZ5z6bP/+Uqf00zu6Pvz6v56cW/D15vRNPFR2pivpEa4wcHA9ffcJtq0upz1Y4xfa/o5dIkIGFfcxVcHzg2ObyeblXqrhwX69ItMGhA7cuLMJs50Zu5/Se7oE1r5qGJs2bZqaSCRCFRUV8U3rN1etWLW8f0tLYkDONEdlMpndAViJpusaV9RQkEIRGzlGVgHXUshDBnVQ8Uc6JpNLFAJoQSQMJfnFUFFQCP0r+8LQ3QbBoL4DobygCMryCyl9Tcbqfr801qGp61dY2AR6H2LhBYVfTKWTB7y4dSpT+ROR6pcMyJwhJ7mwoXkLPPTc0/Dcv2dCmjlgIamNAEYDy+EwcMTecOxpv4BQfjnkPBUsF0FBaFXTQifNjzZlLbxzjrlf2gN872US3AhcmlCkBJnnvni/fw+YLxa1Vjp42EYq1WAb5mLXNObGIuqC4pK8Jabt1Q4/a7/0RFIf3PFVjMIqX22E8pUbGseZcuQMNVYyVpLVPMt1iICGYiJ0CKHWJ5HBQGEVzGBQRsR3dRLdXm1jHUy4IFIlwhoNlWU72cTSsGQ+XFWSP63XxL03ntoF0ZTqJ2bEm1P6oaYlXywr8bGM6WGJO5LLbHB85jGWWWjUMSrB54AJbuwnJqlIoVmtgQW1q5bAu68+DbUrvgBNFmxwOvsxCSzTgIOPOhp+f801ECsuptYtnG7Icsc6Io4D9vSLp/X9vwLlKjHH2l6toB20biEhk9aKyGYhw3jNosXwz+v/Dos++1wYOyBfhJzbHLAto7ZXZdWU/cccMPmZZx6q6ejOcK+46uGZxU2NcD6Ein4rh/N6B7NecBlEf35rz343a9Z0DzSB8JFaYGVaNoCR+J+o2/TUrVec22F0W33PrGhNyvhvNVx0vRYJh1ClDp8zrU8aK6H7Tkfpdm5qguuAcwLLCQ6okga55vomxaid9Mc/nfpsf+m7A+vbX5iVv2qNcT3oJeeoejxqYslFFrrhP8Sr9eCE8xxbPPHQRS0kpu1Z6aVervHR/iXq9Lzd89ZdtE+PzeZ39Yw63FGoQX/KFHnOnDmhTZtaYqrKilavWNG/JZEelDMzfXOmOQw8GOwBFDueq3BZ5bIsM8u2SMaT6suyLKqCyLamKNPXzqUUm+AU4zvCqgbFBYVQkl8IfcrLoU+vShjcbwD0q6yC0vxCiEQioOIitz3wDKEJTUIn5KyEwBukqnwAppXsR63tNq/WqiKyG7cBazw+40I0wIVmIw0vvfMWPPLSNFjTVAe2irJ/OEFlcF0G+WV94L/O/CWU9x1KYG1Lug/WqLWL9ybAWhhMCFEO0VO6zUYq6LG++lfbfVB0KjJuFCEiXYoId+iJK3HHMY0W08ysklz7Q8bMD0oLC77Ii2g1e+bvmTpkvM/o2sGZcs/UWdEVG7IHNGXhtHAs7yA9FOrtcq6bjitJMudLM+MAACAASURBVJoBoKRoILUobCKF726gPe6LkQTRNvGLHJEex8MM6WojE18CbluGm27+PMqcBwdUFrx64Ul7Yw92p3YkYcc4szJlymcqocLzGA/t5smu7DJMwyPzWPbnnSvETzBJThkNAdai/m6BBjbUr1kK7772DNQs/Qw0jiUJH6wlANMw4WeHHw5/+Ou1UFBeDgY+ZYwUMYUuc5B8g4xdFqxxrSDbvx1YY6SNc23dkq8psv5qwQKxpvBAi5ke1wHHNjfn5ec/stvAvv98//3313U0rajj4L43S+pS7gVepOg3XI/1Emc2ISYihDzagBAnencIZsFBG9c5qs05ZmaLk265SW1KPdAZYRTkajQ0mCdrsZLbbYmVUM8D9s3TB2N7lEjdk/58a4uiIE6KbIsguWK/NbOyCXPLmqt+fcHJj3yXafDbpi4qXLVx3Q2h/N5n2Z4awaia9rUdP5N39Bi3+/X2WQ7KEGIxBYMO5ECgaYmdXeLkGp8ujUanD88vXNNVL4BuXdT/B9+0XbCmhfa3vynLli2LrFlTG9d1pWxTff2Q+k21wy3b6of9z5wr/VwuxRzXwR4l3AlFJhRTQpjmdhyQKcWJzlWYakYyFxORMJKqJICQLENMD0FRXgH0Li2Hgb37wJB+A6CqvBdUlpRBfiQGEV2j9CJ+H24w+DvJMWPbh19vE/SSwDlGsI8DQKb0slAkpHMopbN8EKR6nR9VB+8PhClRszjn2pQCn/zsE/Dx8sVghRRwKYWPdSoUDQnBUSeeDnvsPwFMjm08GkUMuIZwuWOkhn8R3b6s9cTedpQQ6TT6hZujz8HFhU9MchRcoP0N78EFB0lqspBBxfoxLhrUgfRsO2Fb2ZVgGx9HVOnj4lj481hUXVv5X3smuxKdftt8xzap9z74YrgH/ChFjxwpKeoIR+JxHoqwnImZAl/hiaGiEwI3prt98UM63OAD8CUMfblSV7IAfyHQoQ4182QqX0hWLm21NHwYCbHJvaLKW5POP6Sls2x41EZfajTt7vHIhcBDJwKTShyOcB3Ij+IchG+ANQE2woeLYG3B5vUrYM5rz8L6xZ8QWAuRDLFBo1nJfgePhz9UXwelVVWtYI00OqoF7+pg7UeimA4PImuqtUsSbFi2DO678Sb49KMPRRskpYEFWNu22cA5eyIeDd1ZV1e3uqO9EfeQqx94ubQlqf7KCRVdwrVYxfbAOgDvHWt4EGuIUvtmJgXZ1J1KKnX3nVef0GG6HufMF42bDpHDhXczXR+Meu+iNCWQmcpXpHrnl3XEqInDt4TrzyIOjORyyCY2G9xovvXY/cf949iD8r8zotXtz8+v+Hpl3c2RgsqTTY+HkDhJO1y7UlRHz2OnfB33JX+n9c/clLHiEjfMbHqpZ2SfLQtFpw8vCK3qAewdfwJbgTWytxctWhRbt66uNGNmezmGM3Rzw+ahOcPo41hWf8uy+gJjUU3Vme043ENREspAMYoq8IWkFRIAZOK0jjVKrB8jQGPbTljVIT8eh/LCIqgqq4B+lb1hUJ/+0Ke8F5TE8yBPj0BYVoFh0EVAhfKXKGqCaTms86JDko+8rYQHMRCCGCJ6AgOAxvcSUAdkTqxh4y8hs9uWHg9g0ydSYK3ZAAcWr1sF9z/3NLwx/31IMpckJjG6JllLl8GoMQfDESedBV6oBHKuWOhbgTVF0hhjoyiHiCbawFpEGYH4sDhI+OlBqo0j1iP4EVULLDBBVohvDhZGc1Q79nvAXdt2zHTCNVJrQ5I1X1ftWRHmLoD8cA1MHJ/Z0Zo2Ol/NXf955aZ1tQdnbedEWY+N4VqkxJK47EpiTIiU40t6EkEpcLoiIZXgvnDgMUeAYC1KAkjaw15Z7jLQGPOsdLLFzCXe0CXjnv5Dh3x82dG7GZ2d6tWT54c3NGwYr4TyfqOGw+NAUSP4TPDohDVqjPPxb5RExD5aTNn7YC05FmiSDY0bV8Hcmc/Cmi8/pJp1ULrE+BqJkHvuPxb+VH0d9Bo4kAhmeOAI3MxQwYwIOT90GjzIKgWzrd1Kp+tDbgf13wg+BZadalaugCk33QIfzp0juBe+jjo4Dli22cQl9lQslnd7ff36lR09DwHWb5cmUu6FbqjgEkmNlgtADQ6ouC63NmHp6DO//eviHv4fe+8Bb1dZZo2v3U+5NeUmuemNVGoCIdSEhF6FISqCgCLYwIaK08w4M5aPUVR0FGdGFBUlASmB0EkggSRAAqSRXm/q7eW0Xf//9bx733sTIrkJCjrfd/xlJuSec885e7/v+zzPetazFh3fArdUiort92r5tu/9/BsfOuz4Fmeta08pn+BG5vczVb1mRJalsbVBNIYXQOiHosOtsAClxZ0Ea8Ymn10hWVsI3CjsaH60tjp9+z9ef9qWP0c7it/5Bw+umbC5bt/3rfI+51CqSBAEkUQ9LDB69Jf0cK/kSJsyEo9F0RUoL0VEaCDwolJKx/ow3/pA2vYfGmlUbPl/FpuHu6jv/vPOu33DDTek1r6xdkhTW/uUXDF3Wlt7+wjfDwZHmt5P0/QMtMika1WoVAKkevYYmOOKmdFUfhkDpsAhkVTTDLwV6awwt/v37YOhgwYLg3twTX+Zhe5dWSUEMU4qa2R+B2TlqhozKY+VYb04OIk+szARD3ootLjbvycvj4N18nQJiDLu1a0aT3gk8edPqEhk/+5pb8bvnnoMv3/2cewqtCKiyQcPBX4Qw0FVv6G46rrPoLJ2DHIM1hp1qSMR2BDVL4GvNVHREvHTmCmd5OdJsFa0rWT7dYPKk/6v6ClTDpGHBe3t2N+mD7Mp/VIKl1Bty9YDP3JzrV6hbV0U+C8bhrbY0YzVtf3K937p6qnF93KAUFHp9ws39HpjxZpTSzCusDPVZ4dmenBk2A71tePUo8t7Vz5zwg5PsiWlGc5Ug390OqCJqI0Gk4mYz+QuCv3A3Ztv3vfAuCHVvxhiTt3YU7JKAr825t2PaKnyT0epsmNgpgyRG5V2CX+/wjp4/ArXWVyTVM/T1ny07d2Kl5+ci01vviz/nRQw5Dq4QYDxJ56Er33zmxg2biyKTCaFOaxGoWK16w88WCfrPWm5/CmimbB8o0jEg/Zv24pf/Mf3sei554Rbokwp4p6167bomvZAeXnq+/X19ZsOh3bwPnz7v5+v2V8Ib/Gd6s/CyvZLUCRZ87KOk2CdBJ6eB5/uxh4yXsbAStTLc323tfnRUlvTt379zatWHW6983P++3++NGh3R/GOTGWvT/qW6RRFhZb7ONYUED6DIsYJEzoO1iLB6Xui1110PZl2EJJVsfVL99x+8dOapvnv7XhWNqOr25dd0erhW1oqO85TzfTY27q7r/x7faeev16lLaqlJ2ectIn8uDVA8pkOy0whKHlFzS+si/ItDzjp4MGpfdu2zpo16y8/HN7zr/I39UzZHdOmTUtt2LBlMsLoipbWtrM1XRseRlE5WUSGNOIUc5QCH6YR+6DKWJSaWxbCiIxIETJi9ewIhF1b0w9Davpj9NBhGF47GLV9a9C7uhrlaSXtacdQtgR4lqrcJAoAFshcquVEa5lWiPEGV6S1brVLImjfw70uFWD8XhKfY4hTjm/GYO4Hfh5DR4fmY/6yRbjn4d9jze5tiAhBidSgBt1KwzfKcPGsGzD6xGkoaBl4kTquldsyYXClekV96oRQI4E6eX/JL5KedUxGi9u0okUtCmCqGkn+buq2+M4y8Ev/v5OIpoKQvCL03SAMGorF0jqE4VJND17pldFWZkZh7+zp04/6EOHh9rsnN5WvfHvl+HbPulB3MpeYqYpxIuFEQwvlntvpga28FlRN0v2P/FcsOZYw6CVgSvDQ2U8OolJua8pvv2dAdXjf7dedV3+4gzfZeTzgXtj4m3FRuuY2PVv1Id3J9qa1i5CZxLCD78FEkzriqm8t1abnwtF95Op34JWnHsT6118CrTqkdSvoSAQ3ijB6wkR87Zv/jNHHHotSHKxJ+JHWT4z2MJf7IB4JwexIgjXXV8q00Fi3E7+86y48P3++4pKoGyKESd/12jREc8vKnDsbGho29DRY1xe1T7t25WdhZmoU/SDuWQsprFvPuluq2pPrdmCwjit2JnthEJZaGpeEbS3fNPrvf+kXt9zyruY5XM93zV1SvWFzy41OpuzvtWxZL4+/R2R21Wflzk18rdjOUcGaXAcmmSqZY7uNSbzmeXm3peFnY8f1+e7tl07u0Yjbu33f+/74Vs0bO5pvj7KVnwxNs5cn+uWaMlr5k5qyPbmCR/echBgrp7QmeKFKfCOiZZSA5pSHSiIiXlzfLWpB6e1SPne/rhkP9W99ccf74YdwdN/ur/tVGudUb7vtKyc1NTZ/IZVKTUcU9Y009qB1EkXl6E8Y3NJzFokEUSIQmU6qgfGASDsO+vXpiwE1/TBiyGCBtkcOGYq+ldXoU1GBrGnDkTEsJXHI6pZdZ/4uUQ7j+xBKl5sN2SiCqMaBmAFdDDrijF9t+viRBOuDKu6uSlU9T5IKAjcxEt1JLothciFOMOFQUVEyxaIJ6Vf/7KHf4qXVK4RQwgPM4mYODRThYMr0S3Ha+VcjsKtEepQHu7IAUMplkn/G42EJ6UwOQ4GSusr6hMSt1JwUqSwxxBAoX7ckKeLBykOCDD7lN0wYk0kUw6GSRiSrFYYV+mHoul6xEUFpnREUn7e9wjPl1cUN71Ue8Mfz5zsbV5cGaVb2Ai8yrzFTZScaqUw6pAAJmYVUK5OgHacPYu+n+qRylUXPOe4VC0eNCRiJZ3IH5Nrqge97rftXoND07UwmeuauL88q9HQ7/eAHc9JrQ+dCzam+zUyXTdEMO8Wkk+/IYB0RjaD5Ay+0ochnoVdCSveRb9yFV55+EOteXQAzLHWyjakE4EXA8DFj8bXZ/4xxJ5yIIgXoyEmylHKdGa/Pv9ZgnYhdMNEmC5wJBomfadtC8+7d+NWPfoynHntUJZOddqIRRylzuqY9Wl1d9b2bbrp+9eEOXJ7T//GbZ/ruatU/49nVn43MdI2IeXQGa97Jrnn8I4V0uwdrySlklMogtB8F7c3rwnzLv2TMjsd6smbuvO/p7OZtxUv1bOZfncreo3zTlrFSdR4wLCc2rEotjftL1BviyQ0K4lAIiWvX8KPQbWtaaRRavuH32vv84ZKFd1vPc9ZE9tpFC89pzOv/ZFVVn+xqsAg2E4FSZkU9rE56umkO+Tx1JnYmf7H+n+TgEqypZ0HtCJ7H9GdgEsNrRC0FT6hMCMKiW/DWBH50n1VqmfvTr150ROY97+nj/y96sTZt2hVVL7/83LdMzbzGSaWqSXPm4cPRnBKraVYdMduaAYaEMcLQrJ77OmUYVN0HQ2oHYejQIRg5dDgGD6hFn6pqVGTL4BhKxlOYlDwcyPhVbucKKpeeq9qwyvs4Ge5QfWfuZXl+QgKTzRMzvpNZSInCcQIRP08WVwJhqV/e+WAA9pmURoSqFRtcvGlJjJJ+C4k1qr7ny4pGiM0Nu3DvvLl45MVn0FYqSHXNBUlWeMnXMGLiKbjwqhuQ7jUQJc1WlovSLFDgvNSa8g8JHSPZaPG3kc8XM8WTq6GYZfGViZPo2I6PAYHQk1zXpEqX8SNeT5UmlCTZMaARZo7CkIbSQSm32w6Lr4S59mcdO1q4p7a4a+57gKUIi98597WaXTsbzivC/LiZrZpqZyvTpZIvBqWmeFqrmVWpCKRUSyA0knLUVLboMceJjaAJkthYgm5EpUK+1NY0v9iy57u/+871K3paXTNYfOmHT/fPQfuYbpfdbKSyIzTdMqRP6ycDV6IGLe0MtSY9pLQAuabdWPLsQ3j71edEftTkdYxpEqUgwJBRo6RnPe7EE+ARdeKhTUENMqwJhRuJVOu7nRRHy31+99NHtaK6Ha7dTlrFD1ACF7LOOX7HvwsMbqJt3z7c95OfYP7DDwvSpebGuZoE7nXDIHi1orz87uNPmvjcU0891fxu90LsTO9d1Gd/ofhp36r8HGFw7mmxJ411DpQTGu+1WvsqrevZo3uwjp3XEQh3wojCXMtuo9Tx7XI3+N337jiXBMV3fcyeM8fO7S2bWvD1fzXK+5zhmymNgV/NhHtqxUpgjM+IeA13MdvVzDHXkklyaejli837/xh67d//r3+Y9ebh3v9QP6cX+KZlTRM8V781sMquNNPpKldoLDyf1H1TympH90gYJmqpqP9Sf+taQJ33JG4ZSodaFPvI+uD9Us0vk2e7zu+uEFg5vEWeX017kBcShFrB94I3gmL7rzOhP++uL56/t6d7+ei+4f++V2lDR0780M4d2+/MWqnhjmXrrA6oyERzAo8BlVUwPVojwts2qquq0H9AP4wcOgzjBwzFqJqBGFw7CNUVlXAsSypOkTLkDZQRrXgBdHql9vwiKsLSkT/eTUBBJEsNtajSzMQ53M/ZWFmAhLLixRv3un0LaCp14JGFT+E38x7Etvp98OmyRESBGbivoazPIFx69fUYcsxxyIcWfB4aQvwSZV2Vi3Yziu/KVQ/8dqpC6P44GEs9MMft2lzJa5Ktljwv3oQUBlHfLkTg5/x8fpvle0/mc03zhlSUrfzmrRe2H+3G4aH8w0ferNy4fvOZnlVxU7qq7xleZFY7lqnBK8E0KRjCLJtBWI1pEf422MMXuEAZJyhJz7iTHc+hyyHOMblirjlXv+uX5VH+Bz+Z/dHDzvgmV2NOFBkv/MfD43w4X7TL+1yuO5nelPrgwaK8izlyRYKZpXx7I/qn+Si27sdrCx/DyiVPAm4BJpOK2DOw6PnoP2wIvv6t2Zh48iSElim69dwzfI5P8xjbUXnWAfTFg+/rIUb4krb+XxBC765GJSY4MbJlmSZyDQ24/2c/wxN/fAh+0YXFhJffTWRJ2VoJm6MISyMdj6YM48XpF0zfMWfOnD/Jg5h9z7w+Ta5xi29Wfd5Il/eXy0TOQOwProh/tpqgSKYnDtoBh939ct8476+BXP5SqEW619FqubmfZIy2n975uYsP63zFtskOd9GYbfXtX9ezfT8cWllH6cUTufIUzCtJRWKnGns9y6QzvxTXtCDw7JwxgEV+rmO/m2++H2H4w9qvX3pEvu3z5290nlm/YZwfWZ/UrczVWipTQ2UkFlEH7vmjd92ShCkG9yVYy3mX9OVVgSHISpzMJZ4AFK7imqe3thb4yNLkqFhAsb0Nu7ZsRq69HbmODhiWiWxFOfoMGIBe/QfAzpTB86N85LorUHB/VfLceT+7veetrcOug/8LnqBV9R3yeD6Xm5nWTYd9EGaQYn4QhhJ8K9NlqCmvwtC+A3DMsGEYPXIEagcORN9evVDtZFFm2ML8TkarJLjHITbRi36/r+OhgnXyb6qFqtMFS+BkyR5lskhHSYxClF40hRHc0Ech8tFQaMGzS17EA088gs11O6A7DkJdh+tH0MwMQrMMl159HSZOPgO5wIJH72ad+uAqWHOES20OnuGsJo4mBXkvVzE20hA5TBHgDyO3VO8Y/rLmhv2PjxhR/czp15yza/p7IMTMvmdepr49nOxpznVauuKydKaij+t6umOxv+7DkARHtTwU6qG4DqrOTtr2yUx61/idplmISiXYfnFLvmHPXbW9nPtm33ZRj4wk+GvJDm/o2DUzcspvMzPVpwWRnTZNRyQiya/ge9O609B8pMwQ8Dqwf+cmvLboSWxauRSaV1L2qIRkeM+jENUDanD7P/8TTjn7THgMErErF6vWwPVhGZaqT+Q+HyryxhyEg25pgmr+pcdnuytTJaJFDNaFpmbM+a9f4NG5c+EVCorwyTUsY3jSgopKrlsEwi3QtJcNS3viqquuePX6669vOJTi3B3/+Xi1bzg3uVrZFzzNGUjSVhKsZc+xDcHEVk4Mha4c8QhX7OJGpCswUvBpjRoWCkF7/cNmseG7fb5+9ZrDTUIw4fw/v3x2wI7W/E16uoai772VwhrXhWrPiJ+1MBLUqSYMcUmBlRoi2zpyXUVJjQVAMQjd4nav0P4bP2h/eFztuE1DU8cV340oyaShbEhT9tlXlp3oa+a1ulN2CUynH0y6zMf4QTfopLtN7ZGeDqJREZ9OB67VLjRQ3lE4Q4k2hqTUcHldDKhJiVIem1a/he0b1mHLmpXwwhI8rygJTCqVRlWf/qgdPhbDR05A/wFDo5STynleaWng5/5ncLbymS99cuq7IjRH+r3+Nz9fS1f0e9vU9TFmpGnU3TZ1S3p03LwTRh6DsyZPwdhBwzCyZqAoiZWl07F6VSjOPUopTJG/FIObpAsVmD6oYH2oG5bAZvycrJQSspNMXOghPMLjuoaAFpklFw1tLdi+pw6b6rZj465tWLdjMzbv3IqOfDssjm9BQ4HUTLtMgvVls27AhDhY+53BWgFMyuVJOMNyMB0dXvDeliGVmNxSSSA0/t33SlHGMQu5tubNvpd7VA/dRyaPHrfhE5eN6TjaKpuyn4t2rh/XETg3psqrL9fN1CAa6ik5V86HEwpXVRBbD2qQTQVtpSeuBGmkCo/zGan+6K7m+YHX0fw6ck3/fPW0v3th+vSeMW15EN85d2G/ul0d13hG+afNTK8RoeYYoktOKDFyoXG+2ijBLzRh9/Z12LB6OTatXoFia4OqpUT4QVUf1K/M9q7Gl//x73H2+eeiSPhTxtboKGaCTW2BmtXk3Z94JGS7A3/8fgTr7vuge5XN/e61teOR39yH++/9Fbx8Xil20bRBwlMMUQvqIbBEhx94b5uG/nxFReVTd9zx7ZW33vqxAxCaH8/fWJHraPn47lbv9sjMDIVmxQQ/pTeu7rfSyFcM8SOHFFSAjLkRQryko57r+x0Ny3S37d/GpqwFPTGHEQW8xuhy18h8Q0tVj9UJhQdKajX2pIypZirBS4J1MhKqyJLq/FMsaSboge8WcztCt+NFr9D+QnXGXj3+hGP2jp44PqcX4fctIqwzt2luW9p46rWXnKDZrPWhn26nKy+OdPs0w073inRDE4IqIb9YqS25F1SEPNpHwtdRuzDhqiWguArQ8px4HFYEbGIJVs7dU38gyDXi7TeXYvmLL6Blz04540LNRaR7COnUJzB9CqZZhb59h2PYsLEYPGpE1Lu2d6tt6gtsaL8Y7FQs/tznpuWO6uYf7Zf/G32dli7r84coiK4oS2ccqjNJu0E3UFVWjvPPnI6PX34VhlfXoCI0YbFhwb4cD1sGtmS2MR4l4KHGB7eeMgE49OaLScBHBXEfzXXu3t+Sg8cjamCjELpi0FGEh4aOVjS2tWLrrp3YsHUbNu/cjm176lDf1opm6iyErnKPikky7A9HVlqgt3R1f1w26xMCgxciCx6hPVbW0qbu3LgKavpLq+8f4gKpw4UuYOQg6DBtC27gwfcZpHTf9ws7821NC03dnTd+6KClA6+ctP9oxVRmL1hg7l7SOCrdq8+sUmh+WDfLRttG2uJ3F/cuPeTEmVTb6tookp2qEkQrqrOHlrDK2btOG2kE+Vy729E4p6Lc+O53PjuNc6w9anIuWBCZT6966NgCKm6DXXVpaJb3CjWbzinI2hE0tx1t9duwYfUybFzzOhr27oBf6IAj9y8mGpGjoGkSnDO9qvDVf/pHTLvgPBRowymiPbQttEQfQExhRLjiUDejK1AfRWw6muV/wGsORp2SaQsGa61UwrLnn8cvfvRj1G3dCsuyReQlsctUqAgFvgyUCgWeAyws9wPRmkwm9fuBI4cs/MOvflU3YcIE0eSes2BN2bbG/Kwte1rv0NJVozUrK1U6FeTkTkts48ywSoQSWdoj+ZJd3yduaQgK4od6kNukux3fC+A9eHcPkJg5a9bYq17ZM2V/e3CHkak+17CzliJCxvdLYOJuI0sx/C6Kh+S98P8I/yZORAWIYcALArfY0YbA3REF7qYocjdaur4NYdCg6XaRaV0YhpVFDwODABNT2bJJlpMZGhkU3DY1pZiomOYSQJm8JiJKMZ/nSK5X8tyEnNbZkuucf+ea7yLvqm+fJCJkgOuweY39PNa+8QKWvvAwcvt3Q3MLSDkp5IsdsFIaCn4RoW7A0NOIPAtaYCKdKUN5vxr0Hz40GFg7eE+vTPkjKcf63Yi+Vatuv/26/NEWCUfz/f8WX6ONGnXs5Vu2bP55RVllf6HdiwhJIMztGaeejs985OOYOGAYylzAFktKUTeRCtRjj1Fl2sKmZSau5jbVpehyZ+q6NHLzlZTv0STSR3WNDwjWQgBRRJEOlOClTKzasgELly3G+i2bsLVuB1pyObSXiihGPgK66sh4jxplMWIvZAG3dRtuYGH0cafi/Cs+inSvASjBFhicEUmQU8m0lXWm7LH3HQKPA46vCEVCxjM0gXPZp1eysF5gRkGzFpTezLXsm5cK3OdmjBq0ddas03rMvu5+YwjnrQ+XD6tvaptV8qxrdKPsmFSWYTEStyCNWHzM/hb+GTd/PCCjutcJ+sAD2JXgELmUdIxCePmt7c07fjSkxvz97Fsu7fFoDGVT9zR45+R88zbfrjjdSlWmpEAsdmD3xrfw9huLsG39G3BzjTJvLR1KQp+ScHJMzxJsJO+7qK4dgK//yzdxyplnoCjJKxXtItiisU1kIJS2yjuD9YHV4wcRrA/eQMneIBrA/d20qw4P/+EPeHb+k2isbxCtc14H0TsX3oUKGBS8UYIqWhS4nlcsFjcZKfP5CcceO+8zn/jcG3v2fLRpwKTlqea8d0ldQ+4fI6f62NDMyNtTH19J+8QOXHImJPf9yLZ48vmJxjCQsCUXhX4Ev9hQbN3/30Gu+T//e/bHdh3utOGaXZl7dkRDQ+nzVlnf62FlKsVohvydmK8gc+GJqn8c0HjuiSFMPDsuOvMSWOPJB05GiMkLzef8UhR4OSBsi6KgIwxA417dNIwUNKMi5aQrgxCZSCO7jb8n1jyPBVpFtDjmGYhmwHs5S7rpPajDOrZL7ST5qeQpboCQWovjOAAAIABJREFU0iF/J7k1HWporNuIhU/fh63rlyLL13oe9FCdJ7oTwhc5YV4GKhNaYmfM8zOwbUTpLCrLe5Uq0tktacN+YsTQgY9MmXLyyq997RNHjeod2ar523y29olPfKL2/t8++KCm6VMMy6JWqIKnij6OH3EMPv3h63DuCVNQFcWVNbcr+7kyW6dYY8qcPe5Vd1rJvVO8JIGMZG28z8G6s0/H+o0+0vwOWRNv7diI3zw8Fy8sXYxcMS+9FqpUgSQKkuxkBoeHkyIQUZiEKmI8bookl/UeiDPPuwzHnnwmXM0Ru0yaYQqZSiraZDJRzZF/UMHa0m3pzfoUeHBM5EoF2OmMeG5b7NO7XmSGfj5yc5ujUtuCtOk/PnZc/9dunjmp7WgyXlazr+1bPnRfY9tVec/4qJkqH2dYliMAKNeIVJ7K/EOthThAi+kGD0CKvoQIQ5LUTPguVfEspG09n2vZvchG4QdTZ5y7cNYE7bDOSrwPhMPvffKNPus277nK09OfgZken891mOvfWo71r7+I1j1bERVa4diJCYlq8Sg1PErF6vD4eQwDx54yGbd99XYMGzNGeA7CeKWYDxPWeOQnNLqg/MMdDUnQTmaku++Tw732vf68u2+xSSa772Pvzp148YUXsOyVV7Bt02a0NbcgpJ0m2eHkPQhRMG6DhSFsGWMMg7xfaNZ1Y22fquqHTzrj9Oe+eNMXdr62p+303a3eP0dO9cmhlWWtGc8uqxndJLNPwOMjbRElgVTNbCvPeCYYiIJ8oa1xvh12fKdvvtfK2bPfXVuA6+P7v1/Ye3dT8Rpfy35RcyqG+Twk2NqINR7UtY73c+wlrZp/qs2jJloUUYuPRLzJppCSjMiJ0Sz5PRFRIdOy42Q50kzL0gI/1JgcOo6DklvqtDKN16+McirTkgRuP/q7L/chhjhjRYtONn5SbSu1NiYrXd/F0TXYbhFLFzyG1xc/BLe4HwZbJZ4Ox6xAGFJnsQOaxUIuROjrMENHBLJ4hTyEovpnaHpkanrJ0rS6lGUtnjBh4hNnTJn66oRJI/bOmnV4t7Sj/+Z/u6/U7rvzvuwt3/jsv4XQPm1mUikencwm/aKPIVV9cOPlV+Oa8y5FHyMtFH3JjhjQeOjTsecg8RKp3hIxk26ZX1JRJ5fqgwjWEjxFlxCAY6HNjvA/Dz+AX/7x92gqtCuFNM4vi5mHOqDZAzN1B0LFZNVEwglbkyFglVXhpFOnYcrZ58LIVMM3CIvbsZtTPLKWKIN3ssHfb3KZgjJ4ttgWkQCPdFVpEZfYk9Nt+V4kUJEWpQeuqwWF+kJ7w1I9Kv1+4qjahZ+/ckrj0Sxxjp+UdjpDdu5r+FDOxTWGlRpvpysckoA8zmUyHkuEUpC4Ogp5OCgyD/vatB4nXG+aabiuD9PQQ83P7fMLzQ9WGN49k2rOX3cE6mb6d+99Yti6rbtv9CPthrfefLO2bv3bevveLUgRMQlcGUGhZaluKLtSBicuF4931XFQM2QQPnr99Zhx8cWArQwfmJhRd5dri+Mr4l8uM/I9u2ofVLBOepBy3YXxHcoaCN0SvEIJ27dswWtLluD1pcuwedNm5Ds6Yq6BYvGTL20mBhdE1UzGmtD1i/nt2bKKRdMvuOS5cSfPKMsb5Z9Gpu+Jrp7WZaxRxJNELb8boaxzbqRnFy1+lhDkuHEF2fOkamdhGoSBl29rXJ42o3876dhRz984ffhhLSvnzXs9s2Jf2/R9rd5X7bJep+lW1nJFl19phCeuOolygIx9ylpRPB9hSgvyECMF8ZpWNEPFeyDymIyGKr97tgyVOU9yBUQJz9SVk528SWwxm6CVTB7eY7GjyHIK8lbqGd07SoruJ5MSiYaFjIoBKQPo2LMFzzzyK+zcugxh0Aab/I+iCRNZpbJo5BFqVAjmZ3eghbbq5cteVwlfEJSki6JFvu95fquu2euymfLFJ504edE5505/Y/jwfvv+n9rZgVtBu+eee6wvfPbLH9Ys68e6Y1cT9pWetB+iXLNw2ekz8NlZ12Fk7/6SQUkv2tThBn6XKEpC1zrocOoOA36QwTrJTDu/OkkoGQe7/Ry+/Yu78diiZ1FkRzqeBeb6FOhb5mspQGLCimxQR8OlrKRtoKJPP4w/YTKOn3QaqvoNEjEUwuIU82CfSbEtFaVMaGUfdLAWUwJuS6WqFumUCOMRwqFzU+RqQl/JZZp6GPql9jbPzy+3zfDBchtPWp88Z+fhWLWHOmUZsHNbtKG7Ghsvdz3jY062zwQvdGzWVTojscq1RaSEPT4etCHFUkQJjp+ZMHMkJCQvJApgwowC1+1oWa/lWn950tixv//U5SMOa9iQfLZ77pmX+enc3/7dvn2NdzTt2zPGZEOn2Ardd2EzQIdkd3P+hlKugRB7mKdV9e2LE6ecgjNnnIPjJk9CWa9qsVIV4EXEVpT9q5rbJ/qkHOa6qiL1CRKRITnAux3mcpTH441/ycq6e0vo4PvFw5Q1Ir3kbWrchyHybe3YtnkTXl2yFEtfWYKtGzbALRVh6wratCVRUe0vekGz+rO10Pd9v62sos+WMSed0X7M5Onjew8Z16+opyEu9YJAqL1BpEf5a8fqdYdYRN2r/4N/3BmspZFCUpcnyR6HTgO3sD3y2u9KBcHv7vryBU2HywKIBi3a8vSEhhb/Ni1V9Xd6qrKCn5cJGc89Re73lVFNZ5tPmdTw2nX6hnW35+p80+7JiPq7AibVoSmESyHpKvY5/1nWktAyyJfoIiz+OdqIhwrWghzGlTsDNdc2VStFVZAWsIYuveqVi+bjtZf+iFx+O4KwAxpsWFoZjCBNdzYYWg5RWIRp2gh87uO0Unjjd/G5U4jE5GFYLjiAEgR+FPpkphktGtIbHCe96qyzTntm0qSTX549+/Yet7oOd3//1n8uq6Z/Rf/J+zvafmln0uMjy9J5KNq6gVSgYfKICfjixz+JU485FqYfK2ZZynzcFB3vLlvK7ofMwf26v5ZgLV+YPSbHRJPh4/u/+gXuf+oRlIwIRZ/Qk+oTUYpSNMgiC4FnwEIaqXQ5ymv6oN+woRg2ZjwGDRuNVHkVSiGNNUxohn0A07t7oFZVY0ykeb9XjVR7ndIRUslK2ODmEfiZBqVMShgw1KEURl4URW5Bh7cpKrU97LbX/6F26oBNRyNVqipsDNm2q35W0U1fl87WjA51x+R8smbygHflM0kflAmFGF1xrI499kAcLAP+j2MxutitRmG+1IFC2ysVTnD3BRcOf3768MNXTnRYevDRf5vwwsJlt4SG9Xemht6cXqVeFetnqua5PIdtKqda8LySWJKOmTgB51xwPiafNhU1AwfCSHNEiJ+JPfV3ButO5nQMjUplxiQ4Ybon8rDxOng/K+t3C9ayRmVNRDK2SYEPKg2Gno+WxkZsXL8eixYswNLFr6B+7x5oXgBHbo5CSRSBMoBFXgKjl5n2QqcirB0zyTph6kxj0OhjEegWSl4A22ZiS90e9jlZDXNG+U+Nuv3pDSNz4nGxwB0rUrKxCGapVGzx8i33l1nRD3vddu7mwyWbhMJ/Nfe1fltaWq/t8OzPaKmqYR4sDigpFKizAk2q0HdOdqjg+s6HEBUTlz9JzJLgrZzNkhFSNc+vWowJ5yc5S5URUFfQ7iFw844Po35foh6nCglR9ZPzSdXZDNTSoxYJV18JBpkGmvZsxWvPzMXmVYvghvWAwYSW5kUMwVRSLOH4Ywdg2OAavP32Rmzc0Aw/MBEZKejUC6eyi6/Ddri3XbhBQdYcFRgRGVEUGK5b9FxE/vpMJv36mWee+uSZl1384h233HJYcZv3+1h9v99P7vdNN9006Jf3/vZfnHT2I24UZizHVizYnIvRfWrxuY9cjyunnU/mAyIyijkzK2MvPOa7lkznGEO3b/GnqoT3CuMc6YXqXsUwwSA5rlSRxv1PPioBu9XPoRhy5EBl0ayqvchApqw3+tYMRf8BwzBs+BiU19TALq9EqqxCGN98DhWwxFaP87rx9eja2GrM4wMN1jGjQGXkjEbKzzkZ3+BGo8KsGHuKu2UkQYojVkHgem6xbbdXaH7cDou/nFQ5dNXRuOewapm35uERbs65xkz3+ZiZrhoeGZZBwhnHPTSDqA2DH6HCpFrhQaHIaDA8+HFyoZG04uuh7hfrDT/3x4yR+89///R5a9+NHT5nzhz7rjvvnvrm6rWfLJTCsyurqmvDwDdDvwTbIhQJmaunLCyhz8D30Kd2IKbNmIlzzjtXAradSaPgs43AWXylX9V55Cas8dizXYhO4uyloE7l1KSY4lxfhqicxehLQsgUiU9FVjryIaYj3RHvfL4owFJjwSchit7c7EtzTMeUCpqCL82NjXh92TLMe+iPWPfmKpXm8WceWSycL/ZQZqqqkZK3vlmOKNULVbUjcPLp52DCCZOF71Gi0FI6Cy80VNuBqIrwYA4MdociqXb/5FJZyxGkJEEpfcm1zETbLZVKpULzov7lznf71/Zd3BP3NkLhS3bund5W1L9sldecHhhph6kc+0iSUEgwTpLfg8JlTNJSn++g79HJqFb5vCJfxyOBiXZjjMzIXRB0Jq6648Dadb52l2k98vt++GCtVMfkmvK+UCeBRE8EWPXqYix/5mHk929FQMEYmxA9g3seutaK/jU6brn5JJx37iTUbd+NVxZvwLPPb8WGzS48VtV6FpqegutzG9lKnz/wpJ+v8/pGATKOBb/kepHvl/zA3VJRUbZ8/MTx84aPGvXi4MGDWw4ndXvkV+Rv4xWyGr72ta+V/+QnP/940fX/PV1eVlny2Bu0kNFMVIQWrp5xEW65+mPoX14JQ7Jg9nIpG9jF+D6SQK221uH4mX/eC9g9WNNAhBZzbjaFVzeuwT/d9T2s37UNVCvzCLtSzhYGUtlKTDxxKqacMRPlvWvhaw5gOWLKUfIZ8tjTUWpl6twljJiolqmMNXkkWfGf91v1/Ld1Hv5yoCQSC/y7giSlwhaikNIVZzAhd8GjPzO/SFDYVWje+1AW3q8mnj1g7S2TJ7+rQcKhPtns2QvM/ca+0b5efmO6os9HjVR5baBFeigLSTmUSX9dyjTOdTIUsIftIzRKAqNJPzs0YfCP73turvFtO+r42bTTR8y9csq4Q/bW58+f73z9638/Y926TV+JIm1SRVl1meu6BketXLeEMPRhZiwEJmTG3nRSGH3scbj8iisx9fQz0Ld/f+nvexEZrgoq1GNrUkKEFAQS4ZTYy50VohjBxFC3yL8zAYwvShJckmuUVNZqROpAP/ae3+E/wzOpESsz+J6QyIQNL/7zamTTNHQJzoHrYfvmTZj/yGN4et4TaNm7D9nyCumztrc0ImszgJuyjiIri1Jg09wVVQOG4rSzzsGJk6cAZgoFesJbGSjuvVqXh5pOf7eA3UkclVFR+tbyYGGiybUcRKHbvj0sNt/dy7J+/Z3Pz2g63Kkjkwz1TxyzrxB+HuleH9ZSFb1pAauIkEokhaxzocfJ+ZdkWmqvd2f4qwkQRZQ81ENQLFkcifCI0hlI1o1Uv914PwcE626V95He+a5gHbfo5NqrU1lOBjG2URr/dF2zZGTVQ1vTXix+eh42v/YinCAvI3c+3fKoi44WaGjAaaebuOOOmRg3rgqFjhzCoBpbNgd47oX1ePaFDVi7rk2SccvJAiiH79vQNBti++kXYNLnnqqBTFipkhxqkeM4pVy+fbdt2ysGDRvyx2PGHvPC8ccf3/B/W9CWpXHrrbc6v/nVAxe259t/pFn2EJsKXbxxhRJoXnnGxBPx5Rtuxokjx8IU/I838Z2BWoUr9fhrqaiThdw9WNOOk3skb2ho8PL41t0/wBOLnkeYogpSBN2m+TxnyR2MGn8Szjz/ClQPHoVCYCAgkzzOrCk3ymDNQ4kLm6xY0RI+qDqg8EPCsFQw1wdRNx14YHRW1d0rAAYZIdQQMueGjSExGbuIAnj5PaVc0xMZw/3VSceOe7MnpJ2DD5IFCxaYDy2rH1cM7U9lqmqutjJl/YJQU/FAyEKq8lROXYbIkjKYRihBMxWZKKQTS2RLvaP7+VzkNi+w0Pajmedfsfii0cJs6Xzceeed2e9//4cX7m9qviOTrjyWnfIwCDRyMljlZivLpVrmmB7Jv9mMg6kzz8HVH7kGx4yfAN1yUCjR2TyCZVMaU1XHZO3yE3I+OfGF5sijjC6ylyu+63yPWPU8UuQjqct4AEvVpE7mZC8p84wPrrLm55PkTFyd4iQuHrnhJw38AGQ2C7GUUj+FIp576hncf99vsGPjRglcjskOZigKgQw2VCjzYUEjQTAAKqt649TTz8LJp01DlK5ESU+jGPFo/tNj1ocP1p0E6biFklxbzjm7bR3Nux7oW+ncmb3l8FA478e9D79RtX5vw5W5yLoN6cqJkWYbQjZkhSnolArW5FEY7BN0q6iVH716SHomcFZszBOPrcYNsU5kq0uoRow4O4O18DcOiXWr6v5ImfOdZ2G3/aHC84HBWgoL7jvO2EceUkS9/BzefutVLHlhPtp3v4205iMKHPi+SdkjeN5eVFW249ZbJ+Ha6yYgnd7PeRnki4TJK2HYfbBjVzueeupNLFiwHevWBWhri2Ca5QjDLJjbcktQTAaBi0yKkDn5B7y3ZuS5PjTTdF3f3WsYWDGgdsAj5eWVLw0YUL3nySef5ETIB3GoHmme9J6eL0th9uzZ+v66ljH33vc//xLpxmUGxY050M6FVnQxtv8QfP7aG3HhaWfDCTRErsq8Vf+3y6mNV+uA8axDzAG+3xX1oYK1BCraX4YBgrSFXz/6EH7221+i2c/BNyLRsrbtLELYqB44AlNmXIKhx05C6JQrk3k1YqrEHFhr6HT74b/70JmNdguA/Dk3thJUUDPXf0Iu4z3dyHd/cew7K9mUEh/pEvqUuxZXrayi4/lKzqJLdatcdDjiJd84cFv8YvPzZWbwX/0HZZZ87bLTj3g2ksIpTStbjvdC51YnXXmpZmerI83WOK4VsIIhOYuHIA/DUFVd7G+p6S6uIAbwWCoWfhSVWvdbYcd9xwyv+c9PX3DCdvZLxcjjxhsr73vskQ+1tBVvz2arxpS8wLBNGylyLgL2yYGOYgl6KgPfNNFvUC2umnU1LrjofFT26g2x+xAHIdWPpUQptfMd21btDrGlU+QqrimuAdO0lNc7VTnl49JJTlVMIoWeuHl3OsQpYhkfnZX10TYj3+sKkhxJKVUxGRGGcucejglz5A1I+R+J93xFWRk2r1uPe376UyxZuBDFjlbYSS7C7oXpIOA4nihgGfA9H9nyapx85jk4fuo5sKoHIh9Qa1pVkQf31A8Pg8diIXJ9GfTpIMHPrmx0iROEXm5BdQb/bmV2LZ3dg7EgcizWvFx3cjFKf9ks63W+ZjhlvEXS243vVOLfTkbzoYJ1d9/6Lhc9Nd4VY+AKmZT2iWzMeNwzhti796zj8cbOJEAWzNEHa/Vu6vBOjFpYRMhaF2sO5SzGn1ErP625aK/fiZcXPIm1b7wMlPbDCFxoQRYmUhLQfb8Op05xMPtbH8K4cSW43hYAHbBMWxTM2nI+LLsXTKMftm4t4OVXNuPFl7bgrdVtqG9kkutwRAem5sjlcYvUZAecVAalkgcnlUapWCS6EwWB50dR1Oz57pryiorH+/atfm7EiOO3FQqj8wsWfDM4mlHT97p13o/Xy7FAYO+aS6/pPf/5Z252w+AO3TTLC+IeZMCJdPROZfGxiz+E6z90NXo5WWi+6g0Ziqjb+egerCWhPChYJ2zXD6Kw7H4I8HOxOBPHJNvE0rVv4dt3/wDrdm0GUir4MlCVPAOpXrU4ecZFGDt1GpCthM/xIRIvTGVA4PnqEBMmLfvdsVE9L4rKWXkQcQOQuMVD/f0P1kopLPZ8l4OTAzrKnUsIMXTHYv+J8lui0MbDLtbvJiAlCZka49B0I+JQTKm1fkGVHd47vl/Z4rqrp7Ycjrxz8GKmNOmCuvVTYWRuNayqmaZdUaEZtsb2RBhxfI6sdY6SqQpfDU/x8/FQJ+ymjk1hFJfaPK3U9krQ0fR/Zkw7bcHaZ/6ntGbZmt4LXnzyqqLv0/FpLNXJFQGQI4exkhrvv4iX2Bh14iR89Lrrcda0s5ByLBR8Fx6DLmHu2CUq0RIXe8lYnY7kq2K+IOYFHR0dKBSLwucoLyuToO2kUsiUZUW9ybC5DhQxTe27WCGrW89axYIPKlrHHuPST+V65v1mP5LXIJaJFYMHEo8M+IWCENHKUxnU792LB3/7Wzz9+OPYu30rHH5Xj+tKZSk8CjjPzyDKVotV0QfHTZmGiafOgFPdHyHHf6TPf2TfXfnaq6QiMduQZkKn530Q5duatka55h+MHmbe/42PXdLSkyrsi3c9NaAjCm/UnLKbjHTZUF3TJB9X9rncO8oKV/E/WIHGfeTOyvpAMpgwxaWFov7I3Y/Z4DLLL0FcJSzKhpiudfHMP1eMjHapay9UUZ5h71JLHjbJiaH5rpZYIvdCMSclUMPTiw0Mw+vA1jXL8cqCJ7GvbgO0sE0KEyPIwtFsaF4jqqva8Kmbj8WNnzgBVmozDKMeiIoIfNJEy6CBmg5solB+tAylII3d+1wseW0HXnhxO1atyaGxwUeu3YSulfOEjZG9EAX6zKc4YhrB8BMnRknGAj/w2kpucZ3jpJ8YMWLEghEjRm0eOrRPS+/evb3/bTB5584477zzsm+uWHVFS3PrbCuTHRFZpu5RCCEEHB+44LSz8aUbb8aofgNgBxF0NxBSsZKBUBW1wHyxW5Usxria5NpStVxyOKnF9n7iFgdk7Aa3WCRZfyEKsbOtEf/64zuxYMUSqtPLuA7JD1HkILArcMyk03H89AuQHTBIkSICmleRxawsKdX3UIxY5VCkwohY6snYRXcN3w8qWMf9QIEcedjwM6lgrRiscQCLoWhWBspsQ0HSVOiiO5Xo/VKBKii0h7l9L1dkonv7DnBe6LhkWtORBmyaf+xvK80ItIrP2WV9T9ftTDYMNS3grKYmjGLpWeuaJcGbcLhY87GtwD+ifhkhbWnw2xq2++31P8+i/f4H/+sn0d669Vch8D9lpZxjYDgmeQV0zOI9sk0NrlcUD2I7k8XJZ03HFbOuwQmTTpJ7WioVReWNevFUeRN2vE8CjNIVcPMFNNXXY09dHbZu2oytm7dg544daGpqRNFlKz8Se8lsWRn69e+P4SNGYtQxx2DIsGHo078fMmXlMrYmDnCdbOaYVCZQeGKFk2zPd+6UBKHq7GN2e+rB4U7J3saI7Lttujh4dM53UMCDI1m83wy0vPZULyRUTtVnytYWS/K7y1Jp0RN/9vHHMf+RR7Fx9WqByW1atJJBFsuLKr4LV5uJVGWNiAmdMGUasuSE6ATQCf0me0oVA2KJ3JmadUl+sjPD5Fe5tSmvaeVIoJIDxU6nkrnbXmzc94dRNRU/+MYNUzf0RKb23gVbU2+u3nS2C+NLmpM9U7fstK7pGsmY8j6COPE91WRFIrXcybIWrQD1kNAcB2iVu6hgnRQ6TGgUC1tV3UJwZUIowg9MREJansXvxyMnTrSJHgiDO079+P8TkaGYICYGI3HRpBA/de9UE6dbEq868nLtRfKXM/cUgArz8Fr34Y1XnsfKVxcj31aPSCup89y34XBaI9iLE4838E+zz8XxJ1oolTbCNosyjkmkSWYfIwZbtq54/rDFaCEyyuBF5dhbr+H15Xux6KXtWLO6CXv3esjnLBRdfjcLhuPAJSGR3KCiasHyGiS1YBiGgee7uTDw16dSzjPV1ZUvDRw4aMP48SMahwwZUpg9e/ZROMS8H7Xykb1H576eNm2a2dTUPmnd+g3/oFnW+TAtmxm1sD29EOMHDsPXPvVZTD9hEuyChxR7mySICMSrgrWMsqimjmSGShovVAxyQhqmpbJtcbc6cHbwyD72e3g2A1MsfmKZaeSDADkjws8fuA///fD9KHCESGBMzvSmEehZ9B05HqdceBn6jR4vfWyN1V6sWSRhWq5iIoKRKHElXtUygBSrlzGZeT9TlK7rxOpafWbVh+6C0VSmL8faAWzWJOFIJAdjOciYkEaXqtBr6/CKjS9nHO9/amsrFnzlkmmNRwpBfed3j1fv3OVeqqd736zZ5SdpVjrNti/FSbhOEi11wuIqsYgPKEkklIuYHBjFtrZiU91zK5c89/ibL8+vLeZaPmLb5thI00yOB4nnDGUzbRsl1xXVsT79a3DWjBmY9bGPoWbgIHbLZA2rABoz4gm6CyE9QlAqoXl/PVa9sQIrlr2GNatXY++u3QLt+m5JEbEYhD0mGiTqKMcq03HQq3cfDB05AidMmoRjTzwRw0aPQnmvKpnVVn+UzaYI1IjPehe5SCm9dVViSVeUS6kTXo/ncJV0a9z3jG+/kr1Vz1VCJN3Xhfp7p7HDIQrbZH44ORwl4Bz0O/gyegqERRerX3sdT8yZizeWLEWpPScVOjkdFBKXwCJqVjwbDGSzFZh0yhkYP2U60n2GIDDTasJC/OIjsWEUm1VJFunS1WU9a9LSNHKlQPBFYZDCKCoIyXkkeu5ktUe+3970apVd+M74lPHcjTdOP6xACtso3/jhH4d3hKmbjHTltZqTGRgaFlM9UDfJlJvASYZDn0X8LAfu9C6uSgJiJym8R4SSamYULIKHVMqI/HwhdELDDT3ftYyoFIYRxcBsN9Qc3cnYGgeghfunPBq4L0z+wlDR9VhEqXlzenyrD6nCsSvBjtakfHA2XZ1e/D0mxL1bEIQAdliAE7Rjz6ZVWPzs49i7YzMCrnNp+QGR68MxcijPtuG6a4fjti+eAt3cDi3KSWIrCb/mQdeLijAa0TeeI1psd6l9plsp6FYl8sUUmhp1rFzZiFdf3Ynlyxuwa08BrW0a8gWqr2ZgUy6do9rSklNnWBJnmNh7XskPKecaBetStr14wMCgsbYhAAAgAElEQVR+rw8cOGjV2LEjdk/vNz139Tev9o70fHoPkebP/tLOpca+9euvvz7o+QWLv+CH4c12pqyMijxij1fy0T9biduuvREfOe9CVEQGDJfQGAkkMXRD5acoRMl3UfJcIaMQBqzIZpUAAskpauMIHJYE9/c9dMmhqGZHWbUFlNpMO3h08fP495//EPtyTTK+FQYaLJ0Hh41MvyE4aeaFOGbyVJipCgQBiWRqiasmQgxrSjqvepyCI8j+pHFBTDZhMIh7l3/2O/kX/IUyc0khC95rsUtUIx2guYnf0c7xmArHum/QsEHPfvmCCYcVn+j+UXko/uQPLw9YW9cyS89U3Wg6lWP8SHfEWtMnxCgRRhTBgtCLIRo2IvhZQgmkNivxUrvfsHP9rkVPPbh754a3+puaO9A0NVsOBZnnVX24ouvDzmRQM7AWF156Kc676CIMHDoUxcAXPW8Z8ZQ2h4mIwj/8zr6PtqYmrF25EssWv4wVy5Zh785dkkyIo5hArkozW1osHOHjGo9RFlWNivMxyiurMHzMaEw96yxMOnUKaocPgZlNi1Y7q+2AqFXMEu6szCSZSo6n2LIy/uHBwVoCfXyBVf3WVVGrpOzAR9f4Xte/d1deU4h4gtN3cZoS8Kg71UmY+9znQYgta9bhiYcewrJFi+TaMWknHyEZX6O4jRhjegEqqvviuNNnYsyks1HWZyCK3CRWSkaCvFIBqRTXAoV8DJnEUA9qPHCkyJOqO+D8vQRr9TMVrBWCJBombm5/0Fb3k4lj+/3ii5dP2d8Tluc9817PvL1253lhquKLRrZyigs7RRY7URaTqntsH8nnOTLoXgVOFsGBmL9wjIkcIfl9YTHw3fYOM4x2665flzLtOjffXl8o5TlFVgkrPTDQU4MtOz3YMp0qP9IsnsFS/IR0TRTzECWjoKkWnAgQxXwZJjfq5KLSoiZBWYiQbJSRU6BkWcRsJRXlELTsxppXX8Jby15Ce/N+HoxC1UilaFpTQOA2YuwY4F+/dQFOOImv3CstNznzmTjpTFyJvnC/si+tHBpFeEr2BJNijnDZ8MMUoFVh334f695uwfIVe7DijQZs355HS7OGfJ5nagqUgKXeAm81f4dCcGOkQGgPvh94bj4Kw62ZdOq12traV2t616w6btLkbaeffkLz36qcafdVpp1//tXVK1Ysua6lteUrdqZ8kAAvzPT9AAy5s86/GJ/+6HUYWF4FzWMVbaAQBCi6LnLFAhqbm1C3ezf27N2FXEcOFRUVOHbsOEw4ZizShiUKaFa8oSRb7zbO8heMNQf+ai5MHlos33gomCaClINVu7fg7+/6Dt7ctIayiZKVGpoDj9BNWW+MP+1MnHj2TGSqBohQitpuB46aCNzUedJ1Fx3ogiEPrkret+/9Ht5IXIU6SUNdgg2UTZRkLvDbS21tr2Zt7WfD+vV++nOzJnQcydvNiSJj0ffnjvFRfoOd7XVVqDtDdMtRDV7ZzKpyoMWm4geo7F/kMfnfXgG5ht1YtfRFf/XyRWGxZZ/pGIHO7J4jhlJZx9VDZBgYPHwELrnyCsy44AL07tcfec+TQE3SAe8hESUmlykmcsUSdmzejCWLFmPxwoXYunETvEJewFaOMhGuZFBm8JHPKElqTNKSZqRCAmQKmAFEqm8Dvfr1w0lTTsG0887F2GMnIlNZEduDsvBUUpBJ1XaABEfi2Ng9IMfLjoeXJIZxbE0C9Tth8K4UuXuVrqSiDww8KuAriL47BSUJ1kmVKHeKCngkphLCjYC6LVvw+MN/xEvPv4DmhgaZXZf7J+Q8KnYpDICQaHmfwdLDHj/pNFhlveEbKUSGI6qCTIpoIMEv1pVuKFMNwrWq9aZ+F5nqCiVi9aiInQwUJjzXbdnz+JD+2X8badSt7ImUJQuYtvLjRnl65jNIVX80MMtqOJQfBlTpIjOcSZpqJx3Ng2xr0+JZYiKgOmTkuoHXvivyO14zELyc1vU1I4cO3AXXbA01L3BsrWxve65v3e6GMX5onWrbZaeZ6ewoX7MzMAxN9PapBEioW+bPlV0KEQZl8xoIEsFHZ2Ut8HpXsBaQXGRnfThBB/ZvXY2lLzyBHRvXIPILwrvhPTQMjnR1wNCKuO7aWtx62zSkUnUw9Fap7BNJVmlgyKHHitriFL+qtjktQTJbwFYLmYhEW2NtdZ1BuxrNTTbWv13EG8v3Y+Vb+7FtS04CeaHAfZ0IDTHJIUrAQ0IlGkHABEHWWeB5QR6Rtt2xnLVDhw9aZlnWa5Mnn7yptraqcfbs2T3yFTiae/uXeM0BO/NLX/pS+pVXXp2+cuWaOwzLmRqQ46AZolQWFYuYMvEEfPXTn8fEYSNlhm5/WwvqGhtQt3uXBOldu3dh9549aGppEgGFjJPC2JGj8KELL8FpJ05GmW7BFE2OQNjkh54+/Et8zW6/kxVaxJ4iq30FVZZ0DQ1hHnf+6h7MefpRBDRzkE1OpyUHgVmGYROPxykzLkTvQaMQ0PatSyiw2y/vDn3FLN/u0PJB8OFf+Jv+2X69MrOItX0JZorbEg8AGzpRFvbB3VK+1N6wMJvSfzr+uIEvHOlY1w/mvJLeum3X5FKYviFVWXORZmVqKNAt5gciQ8p7pRzhQvYqZSQ4hBm6yDXXY9XSxVj12mIUmvfBCl1hqMpYiqksDEXz3nEwdNQoXHTF5Thr5kxU9O4tyRp72SR/0cCFymXSy+OoSKGIzevW4eknnsDSl19Gc309QkLcUQRLIhdnrBXrWHTj+S6aAUvY5qFomtM/nIYNDNrKE4aHJ22vI5RVVeGY8WMx/fzzcPq0aSivqoTO5JHCMHGwThjkqphUoUpY47E0aRKQ5ccx3C0ylUkwf0fRdyCWlfxYetrymndWiZ0ymu8yXsVXsrJlAJKDUkbnfezfVYenH3sczzzxBBr27hV9VpE0ZTLkOPKeNMvheFffQSNx/JSzMfq4U2BW1MAlu1snd0SU4hU5U8ZP4m6rELDiQB1b1wqZUhIkJRectFECrxih1LbRCvPfPmPmkIdmTehZQnnf029lX19Zd7FnVX3JyPaeFDmG5VNKk+0yGQthsD5KX2kmhiRNUU/AjwKv0LKxmG94pHeFNX/iMUPXDjHGth7s204kau7C+uzGnduH7dyz/xzNLrvczlROhpUuDyRv9mDbrFy53ui1npDFVHJLNEIB4srCV7TUlZdaMsSlZqs579zRgLWvLsTyl59Fe+NuyhAntEggzENDO0aO0PGtb03HpJNSsIRU1gZTdCdiWWMGUAnSDM5y6MpkB9+cKZTsayZcoYdIWpDxzEyURhSVQ0cNCvkMNqxvxMpVe/Hmm3uxaXMTdtUVUChwvTmIKAUd0nCF45Lc70r9jUgXkSo/iHwtjDwTQZ2uY8PQwYOWFPzCknS6YuPNN1+3/9Zbb3X/FuDxA3bmnDlzjLvvvmfMm8vf+GoA/cOaYaR5gZktw/UwsHcfXH3ZFRhaMwC7dtZhY9121DXVo76xAS1trcgXCuIiwwtlmxYiz0fGsHHe6WfhczfchCF9+sMo+rDi7P99h8BjogfZveyJ6r6qgIoaUHAiPLDwSXz35z9CW1CU3qME65D+1DRwGIHTzr0YA8ediNCpiMksnZOy6mg8qCqRU+UD6lH/2SJ1J3VWySB2KTOxl6B8ag09JRMCkZdrL+X3L0g7Hd879rjsihunH743mHxOOYTmLq94de/+s1wtczPs8rND0y4zGJdY6SYjUIThQopAsm/oodBaj/WrXsfyRQvQureOHTqYnIeVeW3GBl/m4K1UCiPHj5NAffo550igzrklpLJlAqWxhSPVOl9E+DpfxKY33sJT8+bhlcWL0NrUBMc0BJHRZDwP8DxqG2vIZjOoqKhC7969UFZeLlesWCggl8uhtaUVbW3tKBaLKsGT+WsqoEXwuA5TDkaOHYeLLr0EM849DxW9eoHpvtDUEjGV7kkeq5o4oCZBufuyUwyDI3t0VsfvWL/xsk6U1hIs/hC/XnGm2Df0YDs8nEnsomyxhp2bt2Dh00/juflPYn/dbvHIlsqaTmZENcglMB3RDe89aAROPvN8jDr+VPh2uWgb2E5aAj8hb6UdxwpM9a+lehZXPCYIiTJfYpuhroaw76XZWcrlW/bdP3Zw9fe++uHT6Id+2CNo9uxIL/WZP6q5WPYFs7Lmw6Gt9w5QkspaqnjRsD/yYM03jmVUYLNX3N7R7OYa/ytl+r8ePX705sOprVG85a36Z2r3tXrnWemqG5xsr5Mj3XKE0xFyzFGZgAjqIMK9qi1nSk+A7Uv1mQl3q9RQcQjYu+Y1tqIS6nesw9Ln5mHbhjcQltphGAyCMsEpfekozOPa6wbjK1+ZimymDikzh9DLi6CSukf8HwO3gtxlVEwYg9QpUJTBBF0Rvkc838/9GDEJIrGUM/p6Cr6voT1vom5PgFWr6rFyRQM2rOvAju05tLaStGjDICk4Vq8T6hzHKmMyGoEzuEX6uwS6ru/WtHCjaVtLK3tVL+vfd8CGSZPO2fPTn36TntofSA3Zkx17wL7mgTlz5syaDeu23FRf3/hZy0kPiFElCdgp08TAvv2QMiw0NTWhtZRDPvRESEFWvaBBqidBiFTGu/wIYwcNwxc+eQvOOG4S0oGOVKiL5d4Rnyo9+UaHeY70+CIqEWlsp8iB4Rsaio6GZVuoZvZdrK3bAt1hNWTBFzlEA2XVNTh52nkYO2Ua9PK+sgjVQ0GcSSnTTacqhu0kih9VX+vP8HX/bL9CzTp3SrvEsBMZ2YodS+OHiIbzXnsz/JaHEOV/PeqYca8d7tDp/gG5/n7+8Mq+y9/edIWZ6XWzVVY1UTcMR/VNeY0VU5bCCVpYgl9qwaa1K/DqomfRsq8OuluE2DyKkAePIPrq0lvawJgJ43HxlVdKr7iypi9KAp8qaFpqVeUkISNJXrGELavX4Kk5c/HKiy8i196mljZ72DQzYDAuFlBRXoHRo0fjuOOPxdix41BbOxDZ8jL5jIVcDi0tLdiydQvWrF6Dt99eh92794DiDpJFsJ/KYMXvZNsYPnIkrrzq7zDzggtgV1bQ2kSCjEhOxt7YSf9Y9QO7SGHdWytHOmOR9LVVr/dPhXllFaqcp7qedXCoY5UrFqzMsOKZaWpOa76Hpr178dwTT+Kpx+Zh/649ErAJbyeezKywXEIPZhpDxx6PSWddgP6jJsI1ywWy5X5lR5WkMlbOMjbJKWA50BmKGGZUH5k/p4ucMuMEXOofWJS19KNie/NbdqnjHz711UuenUw8tgePO+97K7t1f/NlQbr8y1raOQEm/cVoGsIq/uiDtTIIMaAR/W5tecn0i7P7jmjt0Sw4Pzb1Cvz1+vCWXHCjZlfcYKQqBwg/gqQ7MGBzjatKlfYZJB+yPcH/9qUFGcGUUVMVrAVGZpeGVXmxBWtfexGvvTgfuaZdMKKSCMUr10LakLaipsbF9/7PRTjjzBQQboERuiJLq1j5ifMcEwC2iEguVGQ2JW/M9aR06AUxkhBJtC6e8mCrS1wPWfxxuxD6pop/FdpzNhr2R9iwrgVvLK/H6lVN2LatA21tXH9EDJgcmOLsx2qbY7aeL1ZLUvHTGs6yLM91vf0RtG1VVb1WpOz0q8OHD1s5YsSE7UOGZHJ/jWNf79idt99+e/bFFxafv2rVmtttJzVZ001LuTPp0qMjuUJxoUPxSwokU1LwbzJiKPue8A5ZvUGEgZW98bFLr8S1l1yJKjMFo6jmVD8IBeQkWJPkprnxoW5oKJjAjkITvnvPj/HYS88BDueouciYGZKNmMK4E6fg5HOvQLr/MLUAO8VFVNYqyy02pU8E/cVSU3ptMeGsB4fDX99TkiNdHcIiCSrwo1o+Cf/I5iEd/P+T+sXc3lIh95SpGT+76kS8OX36u3sJd/++RHeW1GF4R8n5hF3V71rDTg2EYeok/HHtMVjaegC30Cwzn0sWPoEdm1bDCIowWX2FEEcozomL/7SlYcjIEfjQ1VfjjJkzkK2ullGQDrckkLfSuFdrmyN5POC3b96Mh3/3Oyx5/jl0NDYp4QjFc1NjaxowYvgITD9nGqZPn46Ro0agd+++MlNNpiyDNdnPhIRbW1tRV7cLK15fgWeffRYrVqxAc0ub9KV104LLnrcomukYPmIUbvjUpzB15nQyeETelJBeEAvVvGvvulv1nRAeJZE8qHY8WHSks5iODXkO6Esnp0MMK3eR3A4dsGUSWDiIXYQ4JjjcE7amoX7Xbsx/9DE8+chjqN+zRwKHmr0mDMp2hxob0lJlGDLmREyefhEGjD4B7S5NckyBbAnjioMdGeARq2vVr1Q9yrgfKi1QRTaTsS49FN9xavnD91pLTft+PrqXedc/fGpmj9zamER+7e4XRtQXwi+nevf5iOHYvUL5Xmp09WiqDnVeKhIi8rkWrZj7D8MyfnH3bWfVH8n+f3Rxffkry1ddmItSXzYy1ZOF2ciKGiU5oZUmfRKsDZgUO2Inkv1hjYmtMvHo8pNn9e2hdX8dljz3KNa/+TJ0vx0mRyd57cVbh5MPeVx4STX+5VsXo6JsB0y9ASb79xSw4CEr192PeUkaQtFwYKBkcs9ZainRYzWKeHKGfeh4ZJT7UKaLyG4Xo7YIHnlSelqY4bTeLBRtYZBv3NiB5a/tx4oVe7F5SxuamzlJQM8GzozboPkv4XAiA9QhJ6pjWKawpzxS8CO9RYv0HelU5s1UKrWstnbgiuHDR2yZMKG2/a8paL8jWM+ePdt8/OHHj3377Q1fj3T9UtOyM7xDZIYTsuCBwQ1G32c56KQnSLhBGRYQRhToRRaBBjsEqqw0zp1yBm677pMY2qsGWt5XhJH3ddJabQFVSUnohB1Xa+JDm7Wwz+vA7558BD+6779R4GJjz4urU/SpDQwcNganXvh3qBl9vJBf2FukBrGq+tSWVa4/8k7qoJBgncw1xtKSR7Ib/yqe2xWskwy8k3bEuVATorHt2JawgeFFfuSFe91iMAel9v+ZMappfU8IPclXnbNmjf3qgh2T2jzzditbdb5upbOhsrkSkf/Iy6GlYQdefekpvP3mS4jcNuld61xztD+VzNpASQ/Ra1A/fPjaazH9vHNR1qs3jFRKmN/KAlV5UDNIOxp9xzQ07a/HQw/MwZMPP4SOhnoYMeTNVUDiCsljp045BR+/7jpMmXIKagfWKqY5qyxW3bGfu4y3hIEQzrgkWppbsHbtWjz11FN4+ulnsXXrdqmuxQ2Nc+xEBCwb448/Hp+47XM47uSTBSanFnnA/aRrUilwPCoR/WASER9zKmmKFdKEIEdki4FQIMV4djcm58k4ZQJtS5Ufq2hJkFUCI4q7rprUXRV9PIHdaTjR1eUhq1eATRnrYR+W94EJFr3K6UuuyIj1u3fj4Qfm4ImHHka+qQUOvw+FUgjPGhos0xB2dGSXY8RxU3DulTfAKK9BzoulXXk/6FUr35WArapshW4mDG1W3u8M1iyhWVvR+DNobVoR5ffd/otvfGixJh6sh3/MvndBasve1gsz1f3uMFNlJ0URGYXJlEcXcirSs/Hj3RzOxC1MJglCaMWOlSh0fL2+remFubNnHRHpieJCr+/dflJHkP6ynqq+WLdSGTXm6MaVrFLhY8VKyJ5JDD+1byruB/3IRe+cypQxImUEJWxe+wZefPJBtOzdBCvKC+yvAEQaYuXQvybAV78+BZdcOhiWsRt60A5Hy3DJI/RdFRc06vmT4Kl01BPYvzO5iQsbgcIlHKjMshNxIVRPh8R45FSJ6ygxGsYc0TCnKYhnobEZ2LY1jxXL92PJkj1Yv64DLS00nFJtOloXQ7MV2Y4Oe+KlnZDfJF3nduvQNX23oeurHcda2q9fn5fH9Rm6bu7CuUdEmD38ajq6ZxwK99JmTJlRs27Hpo81NjZ/yjDNUTqbEAb1sjk+oUQRmcmKZ7P0EMOIB4PMv5lCVBB+oUlyTQikAw0njR6H2z7+SUwZdzxsjrkyo/zAgjWZq4Ew1LlAhFhUnkYzinjxrdcx+0d3oq6lAaCNnxjGcwFpqOzdH6ecdxVGTT4bJGBSG1iPgzaJRpwnVTq7cV8mZqUqKCpRODqaPPzobu6f71Xdg7UaT0v68fR8Vn9iDVaRCLXpzuG7hWhL4LX8fnit/utvfHTqtiP5PIQe97TXX1KAc5uVqpysa4bFWR6Lmu4t+7F8yfNYueQ5uIV9sFCE5pfiylixQzmGUtavDy776NW47KorhczlcoObphyS4qlM04piCVnLQlTyEeYLosD1u1//GvW7dkp/jwgQyZBuqYB0OoXzZp6LG25goJ6CMkLeRJuEIEM2K9+bpCHV20/6e9w+NPtgf3bbtm2Y99jjeGDOg9i4cTM8qgGadqxepSMyDZw+cwZuuvWzGDpiJNoKOViZLNyQ15hrUc3QKjBTscI6R7UkOVQJtQQKaYxy/taQNhbdtPhZGfCZdEj1L/PnsXqWGE+ESgCFiQKT2Bj/4iibitoHVtXJAcL39OPElEk6Welsg6lHPMMvCpcB9u6ow4O/+S1eePxJ+B15GHTnktn2EDZfSMcusg+sMpw4/XJMu+TDKGlpFKh9YKoxJKWIw++gWgqqJ8rqTRkMKRhcvbdPX3LCvnpa7oPpFnL5xp139+1d/O73bpnVY+vFz37/kcGFKPWVTFnfa3U721sSGSYO0iJ6p2Lju613CTZEJEMffkfT41qh9e/v+frlq3vSR+/+e4lELduBMe1R5W1WWZ+PmKlMZSDJDP+wb63kSxmok2AtSZ3B+0uWAJ3E1KVjsKaDWlDswOuLn8XS5+dBKzXCBuekCa3zM7uw9DzOO3cgvnrHWejXrwWO0Szz2zqrao4e0lSUCYPOUT1qg6txL11n/5mJoUgbqRZi7DymFlbCiVFhnQRBTeSGlb+9aAiokQU2uGgMgEhkNJXIShCVo7XFwZbNHla+kcPSJXuwZvU+NDWR08ykuAIux26JwhB9EM+BuG/Os1wzoogZTBBR0WWfpoVrHdN8pbKyYkFVn4HrR4/u2z537tweJXdHctb19LmHbFLdfPPN1uLFyyZu27r9E2EYXhJFqNVM09IMXRMBgjCK/j/y3gPOqupcH352O2360KWMIB0VERArIgHsICAoYq/RGEtijDHeSPI3MZoYDYrGktijgiV21CCC0hEFFOmdAYbpM6fu9n3Pu/aeGY3GgXtN7v3lJP6U4XDYZ++11tueQvXlKKtoO+e4rpc0dD3lOG7WiFptrFis0HFdzeL5ms0h4mkoK+2AyyZOwfjvnYICLQJDTolvxXe09nu0+n2qsqbDi4u4mBVoEqzdiAEnYeKL8m244/4/YMHqFdATMSWUQaACq5pYAQaecCqOHHEGogVtJFjToIACTWyzULxBmXgoCURVfYaiBYHy0le8jFt94f/WN4bBWk3o5awMVo5q8auuinRXPLJtTRia5Ts5N+c5yc90t+7Pvcrav3z92EMr9ucw+v1fl7fdUF41JVJQel3MjPTwPVf37Ry+WLUcC+a8gfo9m2HpGRg+XXroh82DyUDO9pFX0gYnTzwLky66ACXt24He2ZwNp1np6YYoK7l0l/KBOOdj2Ry+WPEJHrz3XqxZuQqWwcpQDEzgOjnk5+dh1KhRuOLyyzB06GDEaCNL0ZNAJYuHbzjUFXBVENQ4c6MnMA8ZoZU4LrZv34lXXn4Vzz3/AjZu3KxkX2V+SacqD1YijokXnIcLL78cWiQCPRqTQMi1SAEWnYcYOwKhvI1sI/WMpBukpPTUmqU0KCsQ8d9R/NeQDy4dwNCrOaDDSXDjfhB6DisXXRTMpGsmbmhqIX4VayatVWEMaOKBbYm4i3ovu0vSYQoSDM41t32xHrMefxIL350jinBqFEA4kQPaloqmvhGDVtARp0y6CL0HHS/VNXRLzXlFA1fdZznM5Xsr6Vw1zw9HAEzQSMdj0OYzdyhrAj9T+2lj5darnrz9wmWtXZPTZs6MbF2nj0oUHXSzESsa5utmTKhIerOGesi5D+U+v0n2k+uF9CXXziBbX/myZjfc9tjN49c223i1bsP7vq//eMYrPRuz8evMvNKpuhUvlnUpEjTqucn9YU/BZ4c8UHVjG5w0L9E7D2YoMpbQkK2vwsI5b2DFh7Nh2rWIGTaogc6Ekfc3L5rDpZecgAsvOgz5hTthavsQsdLQvDQMifoEubFaZoeLXdec0mXwua7UuCMcIQpAT+hvXFGhmqLCx3DN8HqViBPPVo5W1fNV3cqgaynYE76PVTeZOoVIp2LYvj2DlZ/swdIlW/DZZ3XYUW7CtqmGSDwSRxDsPnE9MenjflEzbUroOrbteY5v65qxz3Gctb7mLSlMJOYM7DNgzbip42r/HQjybwSODh58ZmLPni8GplIN47KZ7AmO53bTTatIRtE6n5vXqDtOvea5VfmJvDWxaPRTD1p9MpWaoFvmqTnXiUejCY2IcLbCi/QYxo88FVecez465hcLd1upav1rX+pIU20UGg6w+qdBQ4rZaCIiLlyPPv80nnjpBTik4Ih3sZquE31a1v8oDD91Etoe1F2hUY2YQqY6KlgrpHBo5hFQImRhhVrW//oE5X/iDgt1K2hbNY8yQ5/mwPyDB0HYShOgie/7djqVTdUvjenpR4/u0Xn21DMOr2nt9XBWeNOM97tlHP9HsUjk/Gg0UrJryybt7ddeRlX5FhicpSEjbXFKiHLum2XlFMnD8NFjcO5ll6Br70OkjczNzFClEWjkqJGO79jIo3NaJoNsbR0ee+B+vPXyK4L4ZsVjkN/HeatlYOTIkbjyyssx7KihQs0yTfVPi9qxCYctq0UUyDgeI5hRZe/SfmYV6bjYsaMczz33AmbOehHbtu1UFB4mtyLwoaFtl4PwgxtvxIgxo5AlJcoAskRRB8I7EhTl1FIdDQmegbdIiBXjzyxpJVJFkPN+E7lcTiEgMIUAACAASURBVCp828nKIRWJRITrK+MrSUw52hKDQpWQBbxzqXVChFnwAFuyiyVFDX7AbhqxA018bxEoUUFbsMn0yPY0bFi5Gn997M/4ePFSuSb5A3YGMUOThEGL0EYziuLOPXHqpIvQpdehSHuG6PGzW6CSjxD1pnjuzWwFFayFby3ARIUjV9QuF76dStXu2/WHzlbt3Xf/9LKG1q7Jn9w9s2O9V3C5kd/mMiNa0I0tJDGeCVu4AW3oW7W5g2DNxCTbUP2RnkreXN0zvXTW5Mn7Vbn5vm/8ZPqb/ZKI3GAmSib7RrSAgccQf3Bl56oobExwVNIWtmMYrBniBIMUYBZoVZmtr8TiuW9hxfy3oKerEdFzMAnwChJyS8vh8EPb4OhjijH8xINw6KEliMfr4XsVMIwUXIdo+Sh05AUmNzlYJlPNnFTZ4ugVjC8U/7qZq862ufDpZTqh/jt8KeqZMviQPxNQwjifltKIIDY+C/nOpPzlIZeLY3d5EhvWZTF33m6sWl2BbVuzcGzuRwrcWHI9Gs9upjce3eJU8mUyqHuG59ie6/tetevkNui6tqi0uM38Y4cfu/bMMy/YfcEFY9L/KgT5P4uV2ogRI6J7t+3tkNO9frW19YOS6XQvz/cSumnWFRQVbo7CWJ9OJ3cVFpbsbd++sKa9097Zkd4zefW6z38Vy8vrQpY+DynT9RB3DZxw2BBce9Fl6F92iAikSPPq3xC7hO8qczdSuBSRPkvdactE1tTwzqIPcef0P2BPYx38GP2qmZX7YptZ0rEXTjrtHPQ6dDBsI4Ksb8EzIjK/lvFfKEoQtMOVMEGY3YYzrtYeDf9b3qey8dAcVHUNVDtcFKIkMClBEeEcs5XKakM5jPmea9dk62v+nqdlHzq2c5slkycfm27tNyNFZWnlnAF2XdUtpmme8d47bxWsXrYYmkMTCQYjAkZspRtObIsVwcAhw3DB5Veg3xEDoXPGzeqQGteB0pEa2TiIMdhmsqK4Nf/dd3HfXXeibm8F4pGIBGtRcjINHDV0CK666kqceOJwlBSTtqda3KH4iZqphfWmyvjZOGK7WaWGzc9dVV4URfPwxRfr8ZfHH8frr72Jquoa4WaLbju9pPNiGHLMsfjBj29Al0N6oT6bFuEWqUrCcXLQDpYudoDSFm4Cq2AJ4mz5+KitrMT2bdtQXVkleuaNjQ3IZFMSlPPz8tCmfTt061aGTp27oKRdO5iRqJrDk0LGubsIy9A9rIWOQBOdqzkotgTAhY5SqrIOdLpZLVEIRANimgG7MYmVS5bh2SeexOerVkkQZ6WZiFgyT7Rtzuwt5PQ4+g0+HieeOh6FHQ4OKmwFTAuZJ2HXv6XngAJXhchXBjBNPp/zc3olN9Y3fJLLVPzw6Z+evai11fXDDy+31mX2DE05eTdb+aXf0y0jn61mqczC6wlwC+Gvv26ty8ya4HcdyNVV73DTtT/Tsvorj0w7M9XavcH3vbVhQ3TOO+uHpfzYj62CtmM0PRKzc9TuVl0VriWFi1CBOmQLKByC6gAyWIfmIewmuckafLLg71g293Vo6SpY5CaQBy3CP2T5kBrZgIICDz165GPo0HY45pgy9O2fh/zCJKIxcrCzcHKe0NtEQooofhoZ0bc6cCtkwBX+tcjLykqRGbeY+ITGQ3LOCBpImfDQw0B+zT/XrFwmVTnR7+woiAapGodxpk1QWyoTRU11AdZvTGLJgq1YvHgTtm72kc1wjBWHTXAb+V2iw6EomeSB89rEVMTXfUqQu65X6zrOjmgk8klJm5L3Tz559KdnnnnezrFjj0t+10G7FYWtr40YcVJ0w4YNeZ7n5RtGwvIifq4w0jZZUlKW6tIFuZZ9/PGnj+/36luzn84rKhyU83ydcoy64wldq/9B3aWy/t6w45DQ+HPV0vhXv1hliVcz24AUXOACovwdNNimjs+2bcKd99+Lj9d/AS/G6prIYh5agJXogGNHjMXQ40dByysUHqhjMCCYskhEsI+oySARUQFMbRbJEf4Nc/r/3v1VLSh17VJ7NSPepaka0LekDalocaqkocpwQM/zdSebTW5z08mZMS3z7CXDz1w/ZEjraDO8dlJUtr+94oT1a9f+ftnihUd6uQwMaeERbGTLHJPIaUfX0WPAAEw473wc972RiOUlZA7Kvcs83YrGkcxkFAKZM1VWeLqGmt178Nvbf4Hl8+chziqTSF+6snkuysrKcPlll+Kcc85B+/Zt1AzUtqW6ZtBXBafaRuoeBZ3iwPpQTBl4MMtsU7WgOXfmP6ywlyxeihkPPowPPpgP21aCFRnKWcZiglw//4pLMeHcqXAsHVnHlupGpBZDyouyXWhOFShhyUPadrBj2zZ8/ulKrP50JTZv3Ija6iqk6+qk/c8Ao5M3rmuIxGJo16EDupQdjMOPPAqHDhyIbgeXwYpFlZSntLBbBN2vjK++pEUemIaoK1LrRjEwVNKiKFhKaQ1UP6xvxAfvvYdZTz+F8q3bVEClmAyPcR6eHpD1NFj5bTHw2FE4ZtRYIFGEdNASZ+eCDAHRFA0O78DFVgHzGFxYydk5CTKmqcB1PAMaU34y01gxo2ub/Dvuvuz4VlfXMxfuKH1/warzXavgqnhBYS/SCviZYnDC79fKYM07QmMYN92Y9tJ1f45H9d///gcjt7c2ceAdnvnepqIl67aOTcK6QY8WHAHD0lmACAhPZjEB4DfAOShbTCaMas0Ksj5wO1P68y4MJ4lNq5Zg/psvIF25HVEx0eGaYQfGUvh3NwPLcmE79Sgq0NCtWwJDjyrBoCEd0ad/Adq3A+KxLHQvA+JMeD0UFJLZvuy/ALgbrt6wK6K5CpQWNL9VBa2CpnIsC4J1cP0qEVaSqUrhTnWxlPmQwlwIrsSjRHEJbKcQjQ1RrF9Xj4/mb8WyZVuxdXsWtQ3ELqnzjDrtkjRLpzBI9lwNUTPKzybzy7XtXGMul9lRWFi4AvAWXPf9a5f07F+2derUqQ378/z252xuRbD+0sdxVB0eTl8bZu+6+a6C26f/5jE9ap3l6WaEnDw+Xjp3dc4vxdknn4FzzxyPDvmF0HKK/vCvfimENwsPzlBI3eGCVXWgrevYU1+DR55/Bn/7+2ykDBdORIdNQAbnJ34++h12LEacMg4F7bsgo0elTekzYKtJm1BICK5RiYgCeIjzlpzm/4Yv/N+6wYHeechaFQCPEgVRAUpltypkqFClArayA5XZE3n1QEbz3TXJ+oqnBx/Wf+a1o7vu3p9FPWLMlL4Ll857xradwRHLREw3xVRAqgc+S8NEcaeOOH3SJJw8fjyK2rUV4QVWX+KFSy/qnKsClFSimgTrvJiFV579K6bfczf8ZFpGI3BzEkhLSksw7qyzcPFFF6J/v75IJKiqpLAIDMItaU7/cItpVkAqmOiFB3P9cDLHKp+Jqm4imUzjxRdfxkMPPoxt23bAYatbN5BMZ2Dl52PgMUNxxQ+uQ/8jj0BtslGqa862VfDjTF0FQMENOK6g2mv2VmDp4sVY9NFHWPvZ56K85tINjNQ2+VMqqIjGgGerit7QYcbykChqg4MP6YUTR56E4SeNQPtOHZFxlFkG752YnHxNsJYZOpOQUPpU0NoBpTNosXLmyBGDdLPI75W5O1BTsRezZ83CGy++hMp9Vap74DoiqELgoMyjzTjyO5Th+NMmoaz/EDhmQhyZKEca1I6BiYdSiBMUfVBVmpolXG/dSSEe15DNZZl1wzVLvNp95csjDTtuLHPOXjxtWusEMebO9c0Pdy3qt6m87qp4QelEIxLvYBiGxko61IiXvdHCk/qr60MkO2lsRIlW+H66at/nutNwR/vC/Den/eCkVqGPeR3vrX23b00SV2p5pVOMWEFbYe2ItneQxEnCoooRBeAKZr6hWUyYTEn1rYJ1TLPRsGczPnr7RWxaxS5WStaZOPXpysiEe9s0WOw0IBYh7zqHaERHp05RHHV0JxxzXEcce1wpiotScLLViGiqkypyuwzWTZEnBEG0BBwrE5DA9aWZAy6jlCbegepaCcBSieD4gWcokyX+p9C1TGKjOYPmeoooLj/i8LV81NQbWL+xDsuW78aKTyuwenWN0L5sNwbXj0HXoxL0mYRRuEZ1JoIz3PX8SNTy7GymMZfL1lpRc1lpUdGCM88aO3/s2FPXjRkzhgIr/6OH/f4G62899jln7NPv0Ms3bthyV7y4pIRKTgkrKsYfpWYco48djksnT0HPjp1h2aHJRQCPaaFxTJBKCGIJv3GolSwtthZXsv93JPCJFc3poBoMDhZWZ/V2Bi+99zYeeu5JVGUbkYuE9EEdbtbCQd36Y+TYyejQsy9cqwAZ0RTg7IOLh9kjA5WywOOcSBID2Qzfevv+F77hK8E60IQKvbgEaSrdAwXiaZrVacEsLABbOfx912n03OQCPd0w4/AuXea2VkN8+vS3onf+/vqLdlfs+WUkGuvIeSXpVqQlsWpi6hDJz8eJp5yCSRdfjI49uosKmMh9B5UwEdkCTNJ1URdjNRa3Iti7czt+ecvP8PmKj2HxgGOA50Gk6zjyyCNx9dVXY8yYUSgqKlDAOvmOQdv5656nVLzKMUpoPIHJh6Bg+QECYuZMViU8RF5v3boD06ffj1mzXkZtbb1cuEv0tu8jr7QUF195FcadMxm+ZQhILusIA0Oug99D9KIIjrFtbN+wAfPeeQ/z536Andu2Kr1uJiYBcyOAiCvqCz/DJMdczfxy5KYL/zuCNh064JjjjsMpp5+GPocNgBax5HpUHaOCcnhuCXEqGJgL0jjYx8rPXe1O5Z/DSjIYrHMdiVicapWWr1+HF554AvPnLRBPcH4XPg/yqiOmiazjw40UoOzQo3D8aRNR0rE7MqyWDB7EWXnWqj0amAQJQEnRlgy2Ml0bBTED2VRdoOwVQxp5VFOsdip3PNQjz7/31mtHVbV2A85cuCP+7txlxyNR8mMrVjg8EosS2SRKeGEiFAbsr/tMGYeoCT4ivBG5TDpVu/cdQ6u/L3Ywlt47efI/HRURBb6yIq9LXcqf5McLL7YSxX0cPULquijHBUaXSs5T7kMzeEsB8FSSLR0BeUAUIVFsFsPLwMjVYcvqJVg0501U7dkmiZ5oeOuUGDbl7YbGWXYOnpMWQFlEK4SPNCKRWgw8IoYLLuyD4cM7IGrtg6GnRTWS7mlMxhT6O8QYNAdqxfcOAzUvTPWNeL2CeyDKXLpZgZhKmIPI+Ef5pQt1kLiLIGEWWKwkk1klwyoNGyYeefD0QlTXRLB1u4tPP63C4kU7RSGtYq+DnB2BFckTi17XUZLHPBdERjjontjZrB+N0hY0m9E1r17TjQV5EWte1x4HLxg79sJ1t99+Ddvj+x+ivmbRfCfhY9iRww5f9unq1/OLS7plszYiPCgdDwkYOKJ3P1wx5Xwcc/ggJBwNJsEiYt+nyU20xZvWh+UptZ3Q2i90qxI9W4qtBACW5oOhGaGsgrzK2qXW+2olENw6u8WakKyJ10H1Kd3FR6s/wb1PPIrV2zbAj0fE+jOXc+A7JvKLO+HoUyfgkMFHwypsj3TOEwQhPZLJOVaWhMrm0HDFt05VmMIF/U5ueWvPmAN7n0IaNZ/OwQEcPpt//qE8uSlQwI2a8+BmK5xU/ctRt/5P9984bk1reK7fO2Hs4R8snTcdhna0FY1Eya4gVY6StsSrUFzksEGDcdH3r0bfIwchyyAZoVYwx+dUQWZXXgVH5XJEIwYIuOxvL7yAB+/6HZxUGmCr1CJ60kb7tm1wwdTzcPlll6Fr164KjyDjE+WqFSKqv/WGttymEshD5K0YV8tt5bqaO3cefvmrX+KzNWtkMsfvRC4418yQ447DjTf/FF179USjkxX1KbYS6UpGsRGqUGm2g3WrVuONWS9j8bz5SDY0qoOF8p9083KyyKRTSCQS6qALFMYIrhSEOROgCNc5KZpqnhqPxzH0mGMw/txz0H/QEdBjUfhyXewySYYqLVWizYVfH1RpTWOBLy31UM+8GacS3gomEpbj4OOFC/EU59fL2VmEfDdLuiOOqg6NKPT8Ugw+/mQMGX4aXCMfnpUQ/rko2wV7Szji4aiz6QEFdT6TKKZN0u2JMFGwc6nUx6ZfM+3i40veHzJkSKtUzfixj766uMOiVfsujJUc9P1YPN7ddl1Nt3TYpGO5NvISebDpf9lEUQrHYAoZz7NGzdSZUHm+n2msSadr5hRY+rOdSxMLbpoyourr0OGcm+8w63tUVGXHm/HCcyLxvH6+YURlFhxgZxS9TX35lgp3IQBPBWtCGgI/bGkdKxCp7lFgOQe7sQrrPl2C5Qs/wL6dW8TBlcqUTQA2YTqQsqoL6M/zYqIfbln1iFu1OH10Ca64cijKDkkCer3CtRD8JpQ3SSvCoVGQAAd8fxWev7S1QrBg0xprwjv943kqobEFXfYf92ig7EaBGBlPxqVjmsvlY9dOB6tWVmLxwq34+OO9KN/JJMWCZuXDNYgiVyBMAuWY/BOgzPNAEl7XIUuKmUuN69gfJ2KxxUceecTC40487nMAtdOmTVOzsAN8fSeR4+STTy595915L8QS+aOY3RCFSi6l5Xgo63QQpp41EWeccBLaRvIRtSl5p9pWnmnIbI6tRsqUhqhSLrYwsH5dsP4620nVHml+hWem5N7CLW3+TL6L7+ccjYE2awLr9u7E9Gf+grcXzJM2uB5RDjGkGjhaDAOOH4Nhp5yFSHFH0B6ZWtWUz3NE1U2hFWlwYbhKi0fUe6SKb9kCOsCn9n/qjwXexKJQxQftOLlMwwYvU/+nvr07/PWmM4dU/rOvc+edd5bM+OOff7Wncs+FsYK8As8IML8Kniwt9q5lB+Psc87F904/HYnSNmSFipwokaEMsmIhwAOd9DqCy4SeYaCuohJ/vPO3mPfmbMTlAHHhGxo8w8dRRw3F9ddcjZEnjUBeXp5cYiihGbY3vw3xq07K4Ns1n0vqxwEiSpySfKCich/+cM99eOKpJ5HK5SRgisWhD7Q/6CBcfs0PMOqMM5EzgDTHEKyyCSDLEdFuYs2KlZj11NNYvexjmQOruaSqvrM52kxGMZCyqH36oEuXLiguKRF1NfK+N27ciA0bN2LvvgoYkagkClL5MQBaERw66EhMOn8qBh93DLRolBAfmeeLO5gI0ajv2FRt72dCyi5UlNeZbMCbr7yOmc8+h+rde+FmMkhIUpIRxHrGoQpZHO3K+mDEKWeja+9ByCEGW/ASKvFRVstsRwc1fdi7FGnLADseWmmKHrXB+FHdWFP+zCFdrXtum3LijtZuLyKx7312df8Nu2uuRzR6diK/oEj48IaOaDyKhoZ6RGgMIx7wilMcEI6k5SznhLQXREmEtCfftzMpJ51ca+dSc4sLChZ169J5vZdNVdmxuJ+AXggn3bG6uq5/eXXqBMRKjoOV6GSaRiRcm+G1f9vaDMePiunC7hiDVgAiFbEUGxRHcVJ1KN+2AWtXf4xtG9ehoWqvnHMxnolMolwyC6iUZgmNldQvOLWIadUYNrAAN908FAOOcOGZtB5WqnLspEg22OL1bdfb2mfyz97XjO5Q7wp6CoKh4DDCcbnuC5HLFaG6ysT6Lxqw8KMN+GjhdmzdlUVK5KnJnojKv12i0AmVcFQXjYUAAZS+43q6rtmu69R7rrshPy+xYkD/Q+ccMXjIknHjRu/bH0XHL92j/4mb8NXPmDRppjH/o5/+tLKq+hfRWCJKGQOO97WcjeJ4AmeMHI2Lxp2NHm06IpoLgjWzdc6NLerBesLNDitrfj5n/yFYhb/+qokB90HzvmxeCIoH29yaC4MyPyMM8qotpIK1wyBuAhXZRjz95iv480vPo9ZOg87uzKQM3UI646Njn0EYfe7FKOrYXRxsxHKTSMIwoxfNYC5opZjDOfZ/ZrBWAA05OsmbpPWC76SzjZULnFT9Hzp3aDt32iXfaPih9et92Lh16zfdkchP9DWjESNFpKvJFpYG23FRUFSKUWNOxtSLL0GHbt2QZWpkGEpekuMIBuvAU5wJo/isRwzEIiY++vtc/Pq225CqqEJC0KMq4y4oKcAFU6fimquuROfOnZo6M9yQ/2wO2XIfyAy5uR+hwE8t6D3hbFOoRSIkoeH9uR/gllt/hvUbt0i1bZkRcHzA9vOp48fj2h//BIk2xcjCRc6lMhgQN3RsXvMFnnz4USyZNx92Mon8GGkzQDLViIKCfAwZMhjjxo3F0cOGoWPHDohG6StMRLqyHK2oqMCixYsx94P5+PvcuUg2NoqamhiccB8m4hg4dAgmnz8VRwwbBj0WQ9pW/HHJQRzVaQgcAppHIa08XLhD2f1IWBYqdu7G4488hrdeflla4YZrC0CJL5v3gpQcqwB9jjwBJ44eh8J2XZAht17Of1XliSY4hWoCzISoybUMDMF+Z8tVdd0M28nVfaFlqqb369L9hdaOZ/iRc7dsic18ZsUYxAp/UtS+01E1mVyECY8ruAAlOEJVPZHR5D4IKGzquXN9Wkqgxs2Ccr0UJXFyKTebSjYAXqUGvzybztRYIuCg5euG3jZiRDq4ZrzYj+bFSUIMO4cKzKi+6LcFP6UHwSXJFjn/gBrXhc15otQJ4jRoqWmnkU3WYte2Tdjw+UpsWfsZMo01YtoRs1SnyYxGkLNJTfQQMxxEtUoc3jcPP//5IAwcSl/taunGCEOCGei/IVg30/qUr0PTfeMqFmEV3oMoPHB/FMB18rFnTwrrN1Rh7rxtWLJ0L3Zut5Eluwsx5BwDuhZBJJqQ/RoKg8l4TiHLfY8v10vC87cXFRQuLeve7e3u3TsuKikpqXjkkUdYabe6Rf6dVNZ89H0PPeKYdV9sfD2/sLiUg39RNApkHY8ddCSuOe8iHFHWGzHbF9lPLpKc78HmHJkcaArAsd0dfBUG6xDlKYH2y12SQAghmHM38TiCFpDMbJrb5MIB/YZgzU3E6qXayeC9FYsx45m/YFPFLiV8z5mFYSJrA9HSrhgz8UIccthQuFZcMuRsNqskHiW7VwtCqe4wp1MdEDW7/q5ueytPx3/p29QDlJxd6Ew8UF1fy6ZrkrVVs7xs9R8fve2CtV8315kw4fxOr7/62t3QtAmJ/Hjc9T0ta1PK0BRjBiqRHTbwCAnUQ445Bi5FJoSuwu5HEB9lBse8WQGgCLSKxaNw7Swe/uP9eOHPf0GcYv8iY0nhFB19BvTFj390I8445VRBfUvbj5LLLaQkv+0W/kOwlp68ak3ycJMqUGQYGVQUirW2rg63T/slXnj+RaRJKbNisImGtm30Pvxw/OTWn6PPwMORlZEKRy+mIKifeuRRzJ39DrwUldwUCp+o6rKDyzBu7DiMG3cm+vTtg0SCNBbKdja7RPGZkONMh7A9FRV4/c238OzTz2Lzpk2ypqmuRpaEFovimBHDMfXSS9C9dx+ZqfPMFeStqHGpfSuy0Pu5vkVvgXvE9ZCIRLFq+Qrcd/fd2PzFF4iwQnbYmaYcKVWqLHhmHiJFHXH8yDMw8KjjkTNjyLEdSSEWjQk1261qnKYq7VAd68sGKGHwdHzXN/1cQ7a2cjYy+37XyblgRWvBZlwH02euaLfyiw3nx4o7XGcUlJb5kZiWzKSQnxeFyzNBCgG1ILk+m+SzKcohQTLADzC5CIw1LItdC9fP5XJUyPQY5OQ2kY6vm5phWRoTUj6DpqATgCm+PaEkpkaxO4h4ltl1oHQWFP/BWmWixERK6k4BkbnpeuzbvgFrli/A2s9WwM6l4NHAIxYF9yYvMK4DhbEqjPleMX5w7RCU9bRh+1Xqecg+VF2G8Lr3d7182977+t9vSfwnyJRrRJ3D4gQGFzZ1yC1FT3PZFTXzoOlRZNJR1NUWY+3aDObN+wyLFuzAtq0Z5HLsfiVg2zoisXy4LgXDFK2V34n/LZ1c3lvX9VwnkwLs8oKCxPL27dq8nkgULGzfvv3et99+mxCbbw3a31nUOOigQ7ru3rP3nXh+QV/BkoiPrTL26FVWhivPvQBjhhyLfM9ALAApUZyVhyyh9gZlGDmPDO68ykjVL+TWBvPmsCpWYK5m1SQ5QMJ5jRzgzX8+BK+FATystqU9ThCEDtT6OazasQkznnlc1MxstkflYlgHmMjp+TjqpDNwwqkT4VoJQYNzPk+qWggmE6R0gIqmCYHaHv9ZwVq+ccBRJ+1DjO6dDBkCvp/ObPWy9fd52eSzM26dUN1ywU6bNi32yEPPnVdZve8mK2r0VqoOIV9Xg2/qaHdQJ4ybPAlnjJ+AvOJikuaU3GagQ6zWCB2YpPeh1JBsB7F4BDu3bsEvf3YbNqxaiZjL33MFpBXLi+H0sWfgpzffhN6HHNJiphaAqL4F5RseFGGwDn8dbjQ5oIJgxnkxX0wE6FzHZOClV/6GW2+5DRV7q8Q2MpVVyUmiqAiXXX0Nzpg4HmY8LohmAolenvkCnn70MaRr68R61jLY/rbRu3cvnHfeFJx55hno2rVLoBXO4BComwUWldSbC19MGmqq6/DGG29ixgMzsGnTZgHCCVCMnOzSUpwybizGTpqEjl26qu4F97TJqspWEo77GawVXUjNbSPsbpA9oml465VX8OB99yFTXw8nk0SUvG86bTm6KAm6Zh7Keh2GE0efjpIuPZA1Y3ACcJJKIJTUKnm9KiiEYKYWZ4RMrz1K2ROR7USAranqvY91KY48cevl32u12h5Btfc9v7hsQ3nVj5Hfboptxks109AE0U7hJTGLEc6SBGspPFi5UlHMk4NcofpJIaVfu2tD5F0DkRpBN6vjQ0YPCqTV/H3kVAowCE3r7Z8mTCpYi1VlAIhsCtZ81gFYlEGGnQGyI7g/IqYOajoW6WkseO81zJ/zFpLJGvheFqalgFccB+p2FoeU+bj66n447bSuiOXtg4d6ufEiyyzI6u8s9HxDLFe6DyqAUMnNVDacEliVqxdEHtVRDAlmO+V+fQAAIABJREFUtUzOpZsWhQbSNtshlYxhw4ZqzJ3zBT78YA+2bssgk6Zcblx5aos+AUdt/H4mTOIsDJ4tDYIb0XTNs3O5tKHplZFIbEV+Iu+VeDy6pKEhVj5ixID0P5Mz/c7uWJcuXeJ7K5N/9IGLLStqcbESCernbLQtLMR5p4/HBWdOQIdYASwi7VhxaMrjV+D2DqXSFKJaFm2z0qH8WgJngAqXOUjY/mkxnG7ZNm8K3C0eZdg6V+454gAnW5qbKRvRsKW2Ao+9+Bz+Nmc2kqR5mUrXlj6ruZyBsgHDcObUy6EXtBXwAWeMym6XaN6wba/sBsTkXaTz/rOCtaKKsN3HjJVWdbYIprDRYFCoNlP/US6z97edOiY/mHbJJRw3Y9q0afry5V8cNnv232+LRIzTjIgRd7I5jWpbBFalshnECvJxzEkjcPH3r0TXnj2RZYnBeTRbiyHPMnDUFZnC0LaVWtka8PfZb+OeO+5ErqEeWoYgSInC6HRQB/zg+mtxycUXIk5J0RDpHKyb8FD8tmpALcNQJuTL7AX5ncD8RsxxWuzC7Tt24ofX3oAP5y+QFmWGCWAiIX2Z0aedjmuuvx5tO3WQQ33Bhx/ikfunY8v69TI3ZlJCuce+fXvisssvxfjx41FcXCQqahGL+uPqktgubUK2B4kyv4/if3tINqbw3rt/x3333Ye1a9Yixzkc0emagY5lXXHBZZfhhFGjEC8oEhlXMxqTqkqJWrS+sm4J/CReQACD7HyYFuyGJO6589d47403AJd8XfUdSEWn25YeKYSVKMLQ40di0PBR8BLFcERxKnCEk/GT8jBQlaaqrr9MFeW9p6Y7kKMsMsxMrqFuCZy6+4f26f3uZeP6tpp7zYD9yyc+GLatMnVLtKT9SDNekG/neMfYVQx8FOTc4tmgOn3U/yCtVfqKskfU3F3AV2q8LYI+fC45AiQJaLKiah4vnG4l9BKuSXHwarFOvyFqBT8OsPrhaEYqfCWRooR5WMkH9ED1Exj8++w0chWb8eHbL2Ld5yvgEznOIOflRE7U1GzREh81siOuu34wevcmo3A3NCMl43mJgYHxyj+/vv/p320O1jQ1IXe7OVirdeL5dCpzKGgmQGGyW5hEexwFGQm4jgXPS8CKtIWdK8SmTUnMm7cOCxduwbp1SdTUMthbMK0C5GwdmSxPASLn+WxJbSNCnWh90ff3Cd+xs3YSwIpoLPJymzaFiwsL/a19+w5Lzpw50/5qt/E7C9YYMcJss2bzudXVNQ/G4nkFRIxyo7h2DgnTEmGUa6ZchP4HlQmFS3pYBv19uSiDFngLfWElV6geYFNgDhdmS/SYVNMBwrHFXCIM7CFwJkzsWs6rBXEYJAZO1MDedD1emzcHj7/8PLZV7ZV5ujja+MwiLeS36YYzz7scnXodigzVcowYdOm/hq0ugki4KVxBtf4nBuuQCiXtVJ+tSiZjBlzbhe7YML10lZuteTqmpx7Mu27ipmma5t1yy50lDz0048psJnONbpldrIip23ZODnMJYK6NXgP647zLLsHwU0YjRy/kcNrG0QmPA7ZpCeIRcwpW1wJIh8XqLJXGn+7/I1756wtiq6nZLizdF9T00GFDcdsvfo6jhw1V1KYW878wQH9boP7mY6YZZSYHa4AuF35uABJnJfvHP0zHvfdNR31DUo5JBkMCunr1G4Abbr4Jhx0xEHv37sGD0+/He6+/LkGMM19T89H94C644IIpOPvsiWjTto0cuJyfhWprOi1f+b+gyFBtWPVS+uZsyfpoqG/Ea6++hun3TcfWbTvEylPEKXmPjjseUy66CAMGHcn+LHQrKsBK6hYcaLCWv5tYFZqe5GyU5ufjk8WL8fvf3IEt675QwdokWIta/vwXketRdO7eB8edMg6lPfoDHEdxjQmpmPr0yp85EFL9B2A1uzBMMDhf5udaesz3cplK5BpebxPXHuo0MLbyqv1Ahz/++NzYh+W7x2oF7X5oRIqH6pFEVAWmUM1P6TnIqgp46SIYQnohqVEBzVF4/IIuppWj6H81mZWE8ZjBmlQoUZ9tgYXgc2zd+gwwFcFCkGQtDNTSAVCJL9vxDN8UlaHYU57hYu2i97Dw3ZeRrKuAT59rSnQSQW5xHt2ALp2Ay68YgrPGd0YisQ+e1yDBiutDXONaskv+p2PyN35es1+Dkjc1oSmEn6qs5V7Sw0OZ3YR9C+4/GUF4qsjQjYgST9FiiMbbIZm2sH1HEvPmbsAnK6rw+WcZ7NuXRSrN5xYV7AcR503jCmqmqzRSIeOJ03IzTi6XqfO93MpoNPpOp05dl3To0GbDxKMm1tQX3ZgNRzLfXbDGNL1bt+eO2bmr/GkzGutOpJwgVEkw13Uc3r0Xrj3vEpxw6CBpQ2pihGFCvF1I5Qice4QeRNxe4OkbDm5aqibJQRe0uglyYQvDDikpmi7ykTzAiUJUVnotaF4twGUhG05oWgZQ52SxZN1qPPz801i2djXsSBis+TlxOFoeRp41BYNOGI20FofL3FzUdoJgrRNwFgZrKgcFG+I7vOv/srXfyr9I+XsHEptUB+LcUcQjeDCzRZhxsw1Vq5Grv6dtNPHaiYfFU3fc9eDQRfPn3uw4zmg9Yuax09JkIOJriBbkSTv2wiuvQEHHdkjSTYrcZOqCMykMRNRk9BFmaay4fSBmmGLTeOftt+OTRYuk6rEC5aaC/AQmnj0Bt976M3Ts0D4QQGn+ovsdrIPkr+lxq35vmGLKfyvvZ2WCIqp6no/353yA62+4Edu2bYdhUZhBAeaK27TFNdddhzEnj8Err7yMx//yF9RVVUn7myG4bWkJJkwYi4sumopePXuKfCL1y9nNEE62aQnqV7jNQZBWh4b0ROX/9CymkhqDeMXeCjz5+JN4/IknsXdfJTT6b/MIKizCpKkXYOyks0VljT8X7nWgkd26YKFuQ1N1HRiiMLSxIxkVhcMsnn38L3h0xgwYPCyVALTizxILYkZhJgpx2HEjcdjxxHixVUlgHA9hq0npTYE/A81+SYrUE2GwlqchCTjb0TzAHUdz0xtzycrHe7QreL5HfPeu/bF3nTZzYemu7Xun6pHSa2L57Xu5PslNrDqUhKaq9NWcWI40jl/k+oIAHfDflZubukcEILKAkWtkJ4PPUd28f6CltvbeKzKFJzgOEUSW+6/OJ+kFMqnjz9ii91zELIKEXdRX7MTS917B+hXzAZ+NsBw8NyPvobGT5lfhhBOKcMMNwzHgMF77bmWIo3tw3KzQCQPRefluX23ft/JYOYC3hU6IypFNUqSm5xAmqcrWWO6h7A8+A4XJMCi4KJW3ehY0cfI0E4ZF5z12r0qxcWM9Vny8B0sWb8dnq+pRVZlBOmUgmTHgG5x/U4ucjBQZygWWu8qlzHNt33Fd17Fd2nSusoz43EN6dF0Yied98ZOfXLt38uTJue8ybGhHH31K2crPlt9n55wzovGEoeYjSjCkc0Eprpl0PiaMGIMCzZINysNKpA3J3WTbPNxUdMwRYx1xtpfDRTivnC8zK2Vwho+Um0NdOonK2hrs2bsHNVXVyI8n0Ltbd/To0hUJQwVtNc1ugR4PkOAhP4/P0taAtO5h/e7tggifvWg+GilEL6R85lsxZBwThw4bie+ddS78vLZw9Rh0lxmVmpU6VD1jNkYeJa9ZOI0t9JUPYMn9X/sjIZAlnNcrC0feA6rX5WDC9i0nV+skG1/Ss/YDcae68sE//vL8VP2+qy3T6OKblkHVoXg0Lq1KMxJBr/79cekPrsaQ449DCr7CEwRhUHkZq+6L0FJk6EasjpqFsquzdP5HuOfXv8buzZsRFc9nylBq6NCuDX784x/hkksuliAXSsPud5CWBRC0MZvguS2h4UH1I8FcRXTp+AR7gF7XN/74R5g79wNRM6PQB9vNsbw8jJ84EcNPPBFPPP44Fi5YoCw84SM/FsPw447DNddchaOPPgoRiphQsUzAZGq/yLoN2ptNcpPBfFclsQq4JiptHmU/HaxevRoPPPAg3n77XaRzOWmPsrvX5/DDceUPr8ehg4+EHo0qdDq11r+iadD69ap8tel8xO/DDkiEk86qStx8w/VYs+ITqbp5JrgOD1VljUkwYbvufTFszDh06zUAhpkvNoiOS6MVmjmoip1VE7WpVfoWKKsFdCX5CbEmbJ0LcyCXTDdULNbthsc6liTevf2yk2taK2zBdvi0p/7etXxP7vvx/IMu1aIF7cne9HWbGH7lh8DqKhAWCelDTQum5Q0Lk7uAEx0OU1SHXAWcA3m1nHaL61YL4TY1pmNYVpK8yvjERozAUM/GulVLsejdV9BQsQ22k4TBeSxn1kwAnRw6ts/i0sv74OxzeqGgcB/gN4BO8RxDsU3OkYy4t/0bXgI5bCGHG949ccwO26ryw+DeCvBZdZ5kjCnyySEWigk2wcSBvjk52FocjpPAnj0OVn6yF8uX7Maa1Uns2JVGdSP9COKAR98B2nQqLwkftnDyRWQlpIJ5nuO4doOuOasMC/P79u796sUXX/zZgT3tVt7oiy++ofi1N176YUNDw08jsXgeH5Jk+Z6HNmYck0ecjCvPPg/ditsJB5YvmgbIkJ76yLpqZ6rgSd6nEhvh5mIrlN2uhnQSFTXVqKitxo7KvdhavhPbyndi565dqK+pRUEsjsN69MZ548/GoN79FXCNZufBWKhJQi4I3iphVYe8Y+rYUVeJ52e/hpnvvondpCuI7Cg/g+hHHe3K+uKMKZehqEtPOHoCcCNNwZqBWmZiDE/y96ns9T/pFQL/QlEYyq6qdlsOOqgb7CHi+k6uLvl5Q1XlYxtWvF+z7KPXzoXTeJJpanke8QFsYdN7XNOQX1iEs6dMwYTzpyBaVCTIaDUDVH1kUfcNgrUk0AQYCX5J4fN128bbL/4ND953D9JVtYiTPy9obx+HDuiHX9/xK5x00ohm5bEWQJ3WVi1qATQxtVTwC8/WAGCmfqmumdW0mlMyAdXR0NCIX//6N3jsL39BJpeDKeAp3gQTg4cMRVlZN8z5+99RuW8fIqyedeCQg8tw1ZVXYtLECSguKlSCMFSnYiVmUbmNfOucaB4IXlWK6UDZSdYmD2kvUBWjzrWa/Tc0NOCd2e/gwQcfxqrVn4ETK9vXES8qxMSp52PC1KmIFRZIoN4vu6ivbAJJHuT7C1xeknKCs/IiJt58+RX84de/gZ3OiqSqNC9V/1eUzazi9jj0mJEYesIo5BW1hwvKyxK9zxljYLD4lWCtmCUKxKUOYLH+Fa1uk0yqTH1VtrHq7bifefT4Y4d+PPnYrq02n5k0c6bReWtsYBb5N0cL25/sR6NFOS+jEcQk2tssGYhqFxR9SznGlp2XZgEVWSkhJie4bwqPc2Bnidj2BqJRyoqHNMAAZSHJNPs0rI6k/oNuZxDVXCRrKrD4g3ew9tMFsJOVMAzK5mZg0bTHzcB0Mzh6WCFuuOkIHDGYOuJ7BUGuIRqwYppR+f/6M1BZbrZMipRsVphZh/8ON2rYflXgKMXoCbtiSuBU4aBUkqsEhbmeKJySD8fJR3WVizWflWP5p3vw6Wd12LYtg5pKDU4uDt+LKr1zwSUE18XEnPREdjMMYrz8nJ3L1Dq57CvHDB32xwN72q280xdffHFswYJPTtu8ecu90US8G7eNcGQ9B3k2MLzfIFw39VIM7tVfUOIklHNmTaCQZGJhm8RUoAwaGSQbk6hPN2JPbTV2V+/D9p07JUDv2LcHu6srUdlQi2QuIwcgq3X66paYMUw5YzwumTQFRdFEk9ful/ZJ+NjUyS4oQLbDa5w03ln8Ef7y8vNYs2sLXMGQMUun7LkFP16E0yZdhD6DT0CGSjiIBcewkvcTj115rAeeCbfydv+vfFuICVAi/ErmTwnDsDWbgelznq/7esap3bNl07L333ja27Pt08NjZrYDnwCDNWfdPJiMaBS9+vXDTbf+HL0HHo7GbAYOq+qAmiexWahyTfgc4U+GkpeUdczV1eOphx7BzKeehJFzYQSdEsvSRVb07t/+BgeXdWt6ZN8UoFtWkF99jyyhQHpVKEQCSlTArhCZrAJ1oLMXtOV4/bxWzq2ffe45/NcvfoGqmlqYVkw5dflAm7ZtperfV1EhcqucFRbm5+H000/Fjddfh/79+kmrlG1Udp6kzd6kqawAZKK+JjNq7kgiflVrUl2n0gwPK31uha1btuKRRx7DCzNnobq2Dp5uIes46D9kMK6/5RZ079MXZpy8U/a5DuwVJrFyzcIhV1rnbQoKUFm+C/f85i7Me/c9+A6R23ysyiKU1Dba1LYv64cRp41H10MGwNXzkPNZlytBHqlDaa4TJM5Kq1854XFNKnNEJjbEyyjHMtP3XD+T3OJl6v/aLj/v2RN7OZv3R8zipt+9k9eQzY7SYgVXWwVFRyNiFmqGpinRDOILCEgNE5yW7ifhHVSq+2EwCYNpeIrwelvSUffnrvOThY5H9TsxHWKXK6wYVYtXyBdiumLDohmHk8b2DZ9j3juvo2LnBvGuVlrjNkzNgeknURB1cMnFh+Oiy8pQULIHrler8CKIQ/MUZonxSNbZv/ylCid1zRJZAuOXFsH5H64p6GGE0tESz9lxU7NuZSOrqnIxGwx8w4mm1zQCzSxJtiuqfKzfnMPKlZX4fGUttmxMYe9uH5lUDIaREDQb1x5RITyvRCJWdqYoBLpOLr3bhPeH7zRYU7/2ySdnHfH+++/f5QEn6VaE3BF4ji3KZX3bdcF151+KU44dDoO7jrO3WETANFSaIhIvk8uiMZNGZWMdyvfuxq6du7C7ch/W7dyK3VX7UF1bg2Qui7STE5tLykxSQYiHEufe9M3l3zVm2PH48VU/QKeiUiVlGhQ7zduheY4dCq5wQ6QNH8s3rMGjs/6KD1cvR44gBMmkdGhGFBnPwpATT8FJZ5yLrJ4PhzdfbjQrABWoVRbfbHTxL1+n/+a/UFVx4fBBWWr6Go+LHA9FaaGZOddZ+8my5Nw3ntGyDTsTET1jgl0YS1FyXHKro1FcfNVVmHz++dBiMWS5wIUf2pwOhXc5rETEoEU8dDVEdQNVO3dhxl33YP47byPBdh8lYi0dVtTEZZddil/cdisKEnHVqvsnu+OftXtVlq0yBqUiFuiCtxi/NDEZxLqQpZySz1NAMw+LFi/CD6+/Ees3bhJFMcm45RAgmtRTjlTS4nVwyCHdcd1112LihPEicalMRtR9keAHF47UvYoDGtYBHMuEXT85gkRbOUiSAxAU91EqlcL7c+Zi+vQH8OnK1UF1TS+MBC6/7jqMPfts6FGSeppBoPu75MIEh9fOJEKc8LI2orqJiA8s/XAB7r7jDlSU7xaRFBpVKAQv2RsW9HgJBh83CsOGj4GR1w45n6A3ZeIgwUFsHUNHOEXxU9TKQPUswLmQJscPpZCT5XsZu7HuUzdd+5gR11+b/sNTK/enHf7L5z5uU7Wz4jTHilwUzS86CqaVTyMLYY3ILDS8hmChhYs2DCctRgphVRfuJa4SOYcO4ARXyYpKYiRY+zyrAmc11tKc1wb8eYqixJFDpmY3Pln0AVYsnItcQ7W0vynba0WYHKehOY0YNCCGW346GsOOJgV3K6AR9slbHBMwlyTuoUb+Aad1+7uywvczqAbuXE1t7sAcgkH2S6MGlTYHwABVQwed0eYuh0qqlJ6iCqyi9y9GO/RJIO84cPxCPrK5AlTXONixow6fr96HlZ/UYsPaDPaU+2hoYLcrCk1mWgrHIjLsWgSmbsG3c1k73Tj/AB51628W5zdTplza5Z3Z7/ykIZm8KpKXFxE5R86lbA/tYvm46MyJomZWGEkooIVloD7ViNraOlTWVGPn7l3YUr4T2/fuxu49e1BVVSVz6QYnI05K0sCjPy0lEIn9lepNiTXQgYi0nISr4dzTxuGa8y9Bm3i+tEnDVmnQiZQ/x7Y6b4jwsINMk1Kjmyp348nXX8Krc99FbTYFyn1zHqhHYnC8CA7qcSjGnncloqVdkNGishGUUpcnACaRRAm8gP/vWWS2/nl/8zu/HE7DKkrEO8jfhItU9V58+O7rWPvxh9DtOhhuStDNrOIowEGAVbe+vfGbe+9F54O7I+U40CiM0lyItGhxBRM9wQiojUN0LSvrDatWY/qv78Ka5csQl03qwIwaiCaiuO22n+P7V10u89Iw+f6m7/RNwVqQpCEKnWtR/KAdoVqRR0tVMgaCMMOQ9cbrCMoktsF5qm3YtBk33PAjvP/BBwIyE4UwX4PNtjhBdNKi9BGJGBg9ZhR+esvNGNC/v5LNDX2ng4qaYg8M2raXE4nR2oY6JJONiEUiaFNaioLCAkQEz2HJ/zjf5x4S1L4EOmDr5q148KGH8dKLL2NfdQ1F1pFzPBw3ajRu/q//EqAZleNkDx1Ae7ap48COFsGHFhkD1OL3kG/F0FhVgz/dNx1vv/6a0nAXTLUn95X2tLYfwUEH98WocVPQoXt/ZBFnTaiCkoD4CJpjgqgS5/AfqbHEOlMX8RlSAwUxT9ArLyqXrvey9e9H9OyDXTsWLvjRfnix+76v//qp9zvt3ld/uqtFL4znlQ72rXiMXGsBMDFZkvUbslfUcRz8qGnpKdGYlktS8b5U+/VAXsoJUGpBqazFdz4AmDFYk7vE66PsaA4RN4Vd61Zh8ftvYOemNSJDKoAxJkwG/cnT0L0ULruwO669+lgUl5TD9ncL/UlEQnxLKTmGAVG214Fd+YF8W/Vngkm9yM62rKa5PhSY7MsBu4XRSDAmCQeZAT+3BapddchcOsDJraNRj9KzpywpW96eY0ow5llQV++hfLeHNZ9l8cnHSXy+qh67dmWRpCOUZir8h24hYuUpAxE75+eymT3fabDmLTrrrLOKP5y39Ly6huTtRizWngMhrlOPdn6ehlOGnSAUrk6lbUX2cMeecmzdtRPbd+5ARVUlyvftRWVdrRgYEOEtIupUfeLnMCgKelIdziH9RcZf1CL3NRRF4ujTqRsum3QeRg45GjHK/gnXr5kCFgZqooeF6iFOQCpwuxET+3KNeG3+HDzx6ixs27cXnqmJ2QNniD6iiBV2wqmTLsHBhw5FIx1aOPdiZS+6ycyADeQI7AloGv9ZATuYUwUbJDBuEjcyITF49BnOYNuGFZj3+kzU7N0By8nCcDMihJElz9E04Rg6Lr76+7jg+1fBMQykKRsqWrwtUQDNMym1BtT2YnPWtExBTS+dNx8P/vYelG9YjyhBjAq/hbYd2+D39/weZ552iqwpFay/eXt8XbBWrWM+b1cSx8ZUA8p378K27VtQW1uL/Pw8dGzfER07dESHth0QjXATM5UzYBmRgE6lsvHyPRWYNu1XePKZp0UcRZe1pkBfnKuq9qKHtu3a4Oprr8all14sny9qgWxz01yB+4UNT0NDXUM91m78AstXLENVdaXSrY5Y6Na1Kwb0H4B+vfuifXEHWBR24OElWQSreR7mGpINSbzxxlt48ME/4ZOVq4UvTBZxu86d8Ys77sBhQ4YiKwlv8/hqvw5WmeWr7iSDtVRg3IeuhgTHAJkcli9YhBn33outGzdIlUzqkjo4WdUYMPJKxe960HFj4CdKQea0Hch+yexVgrWChypjRdUApyOXFTHEr97memKwYhtYRiqOBydZoefqXzK95CP5AwvXTDvppFYbMsydO9f8aGOu696qzFjPyr8gUlB6qGuaURK1RI4sIPIohkrYXg2mZoHJRtgCV4lFgHUI5qT7dY9bvpmBUwuDNa+FbWIpMXhnhd/N+bpFAFR9BVYveh+rFs5Bpq4CJr2ted9NWqxmELHSOLiLgWk/PxYnHl8C39sGT6tjr19ZvpL+xP/JjFaNZQ6kI3DA3zXMvJuWmOotqcRNJUvBgm/xVwRniVhysoMR4o2aE6ymRojYADsCGDM4siUgOrDAJW5Ccy2YNA0hwVGAhhzrJVDfGMOuXQbWr8thxcf78PHHe7BzZxqptKKGcR2KhSq9uXM2t9d3+/rhD38Y/XDu0uFr12/4pW+aR/mmZnCgLlQEx0Xvjl0xcsgxEtTKy8uxt6pSKurGVBJZ15ZWJ6nLjs7lwUG/QoHLhYvojKIfyE4jYcMwkZdIoE1xCco6dcaA7j0FWDaoVz+0ixdI+zukfYUBXlxeWzhwMVALzYtYF0tH0vDw4aqP8fDzz+CTDWthm6RmkZNHuT4LfqQIx46eiKNGnoG0FYdD8QIGa5FZZWVtwNFNxUFtwi1/t/f9f8+nq8xIKVUFM1sCiZht+6x2bWQad2PxvFexetF7sFNJMdUg/5njEs00kcxm0K1fX/x2+n3odEgPpIKDRY6tFtgtLgjZYgERX9YKAVF8AsRBuB7ef+Mt/Pm+6ajZuUt1Xjgp8nLof3h/zJjxAAYfMVD547bQWVZx+8tbRQXroBIKdq2IVXhkJjjYXL4NHy2eh+XLlmPfvgrkbLYMTbQtLUWf3r1x7NHHoW/PfsiP5TNUq3ZXALJksK6uqcWMGX/C3ffcI4pSAeM7mC8reU6OWo4YNBDTfjkNxxx7tByCIgUi35lhWh0g+6or8cFH87Fw0QJs37EN9Y218ruRmCV0yYM6dsLI4SfhxKHD0aVdN9D/mXQ5Bk2pFgLO76qVn2H6Hx/AW2/PRjpnw2FwsSxc8YNrMfXyS5FmYnSAgDzVy1C0y6ZhrVDSuEZoBKShsnwPnvnzn/HqS7Pg5TIweY4QsMVxhmfA1qIo6zcIJ51xDko690TKj8Cnal5QWetsg8rBq6oojh84x2aIEkSuSRyKwlWoVnUgYuVlXSdds81N1z5uOdmnSjNrdk6bNq1ZgeRbNtvy5b717ucfdS/fl5ngGLFzjbxEP89iyUWIW+AO2BQMgqaLLK0AtR58vtRvQdn93034w0SFna2QXil4Z44HuBZ5DzzOq9Oo2r4BS+a8ju1rP4HhpKQaZ8dIboCeQSQmRwtjAAAgAElEQVTSiAnje+BnNw9Dcf5uaJxV6xm4VCzjOmXgd8nuUWDOcIl8OWB/Uyj6agV+oCGLRZpCdjPJFd8Akcdt+RjD8B1iCFQ1rjoYYTcirMAVW0SZNKmRDMHRCunOUY4yRxHWkkP3uKDDQyq65gill0wG28tHKtMGu8vz8Oorm/HSrFWortZhWoXIUPzJihCWwk4xCUrf7Ytz62efndVn7twPf5KyvXN1U49RvooHADdDzLBQGE+IZnMumxWOp2KpM8FXSmCC4hO9X9IDgukvAWm09qMWrRlBcSIfXToehEPKDkbPg7ujW6fO6NSmHdoXlaAkno+YxspKCeUrCplSQRMyh/ikqvugXGFI9XHlwOJBnzM1bNq7C4++8CxmL1mAOjcLX2erQuUIRIEfPOAYnD75UuhFHZAmRzx0mGFmKQlGwFskr/I7v+vf7TPdv09XAVRm+Ey6RACER1RUgme+kcOeLZ9gzlt/xY4tq0UWlEgqnaIpXOimiZRr48LvX4FLr70GOaqUieqXmnewPg8R5wrERnS4muUpsBnb4EpYX8/aeOnpZ0UPvGFfpcx9eVg7Tg7HHjsMf370EZR169rUJQvRoi2ak009ylB+PqwS+B1tNyOAk807NuOvf5uF9ZvWS9zZtWsn6hvqoFuKb1pSXIzD+h2OM8eMw6D+g5EfLQTP7rAdyj/T0JDErBdfws233IpkMiMgFNn4TbWAK2YkkyZNxO23/wLt2rVVXSHVvkHSS8PRbTRmGvDam6/jkyWf4pAePUVO9YMFc7GxfAPMBE27csiz4uhY3BEnn3AKxp48Hu1LOohsrhxdTFqFxqahfPde/OXPT+Dxx59AZZVyUWIyffSIE/H/fvc7IK9A3M4UrVL5nIe66jRQkZ+HZ28gAqMSnhBMpToTzftDzQL5jFmZ0YVrKVXb/jgd2zetF91qjTgVmbGS660jVlSCE06egP5HjURWL4SrUcyYL+47ycJVIOIeFS1xRQMTmlug/S4Hs6CiVXJpmRq8XKOdS1Wv1uzU/TEdf7vvxvG1+7MPZn7+eWTdwvpDyusaJ/pW7JxIQX5vVzMiYmkZQJak1pdlLQS6ADgZGG1IFyp0DWtKE/fnEpreKyFIGDE+DOpbyEDWEZqp7C2mEL6BKLsq6RqsWfoBls57G8mqPbA0BumswmJ4UWh6A9q2a8Advx6N0aPz4dpbBMUvZFpNjSkJU6MqiFx9k9rul+ftzVS0MAEOqrGvFDe8rn8KJvnGOxICylQu2BysW87RWgTrJiRMU6YkWBv1p8MDnJWCHYDWuNb5c6oeBtcoySEVfPgWPj8DJuMARWR0W2KO7dM1ri1qajvgTw+uwkuz1qOuToNp5QUe8Vyyhu86XsV3HjY4tx43bkqnhYuXX1WbbLhO1/Vi0Y8NdLYlGxHT88Atx1Y0As7o+N1p7sF7YxH4Qcm9LJGHGuJWBB3atMPBXbuiZ1l39D64B3p06YZ2xaUoiMaRsCKIaCRJsDfni+YwF0uIMucjCgX1Q1OQELnMf4fBOue7Ul1XpRrx/Buv4tl33sCOhmq52dTaJ0KXAntFB/XFyRMvQaeeA5HkhQdmCZqICogOjgQftmT/s4J1CP5yYOoUy2dXgq5QEZiOjZhdgzVLZuOjOa+grqZcWrOuTdAZBT0spBwbnbp3w63/71c4bMiRyGocQTBbp9OZdLBVa1CsohU9IwzW8vus5tkGZ5KWTOHphx/Fq399AenG+gCI5VIIA6eMHo1H//QQStqWyGfw8AjRuM0QttCPWgGThG3FhI1rQNpgLrbv3ooXXnoBn29chzGnnIIunbtg8dKFeP2tvxGmA9+wxawhpscx7PBjMGXsVBzWexBiZkLa32y3kRqeSWcx+533cP11N6KiqgYG5Wyl2g+qw8Bz+6abfoQrrrhMAJncQcKPJjFOz6LWqcacj/6ON157A0f0ORITzjwbifwE5i6eiwefm4F9yT3wdBcR30Ken4eupd0weex5OHnEGBTF8tQBy/m4gLR8NCbT0gqffu8fsX7DRgkofD4dyrrh7vvvR9mAAWjMcT6ujCGYdHOmzG4X58/Svm/xUuwAdQQ1k2GaxvnBO5Xak3jDw8fe7Tvx1COP4P23XgdYXYv6F7MUVoOsVjQMGDocx46ZhESbHsh6iaDJyXXhKFyXkplHhJKd7J6FXa+gWxFW32KpSJlVVpFOBjHTT2XrKxfoXu7eDglt3rSrzkztT7RkwP7w7W09MznvHKuw+BwjUdTD16OU5VMmMjI7ZrcuaL2SQyaJg8wkJOmXUBHwn5szn/25CnV/Oarj32u5uuIQ67boQrAzQraGSc8GN4f6nRuwZO6rWL9qEWBnRY/A0TKq6+BEoKMK489ui1t+fjyKindC92tkPiu64uRgS1YbALnCkUTQFg3Hliosf7kV3VTvSuUbosdV8v1Vr+vWf/uW4e7bZuZfV9E3B3x17wlwVSYzqlvDljfZQCHmJSeMFwVC49zegkFKoa8EVrhHcojC1Tti6cdJ3PeHVfj0U1qORpRyoYyCFD3dzma/+M6D9bRpvr624sedl8xZcEX57l1X+67TluARGsrLQxJADeDYhIPwCGfLhNq3kvYGamOsiA0UxhLo1r4TenTuisP7DUCPrt2khUfhk7gVRSISUe42gVpVSF8Ll4FUeGytBc8hnFWHimZhsFZKSYLUEUU1zsfTno05ixfiwRefE4MPzSAoha15Bg8TZkFnDBs5DkNOPA05g9mSunbh50lCrxC6B0q3aP2C/N/3ThX4WCmzOUsAS0SE9CO+i/TeTVjw1nNYu+ojaGykCoJagyU8VA9p18a4Kefgup/eDJ1MAVHzImBMPWsl2hDwhkXpLlDSCp41N7cK1hoyVbX4ywMzMPulv8FzqcXFeEIQjYcLzpuC+37/e/EtlwRaAFzq9U3BmvNNgsa4XLJ+DpT5feW1WZj58os45ZTTMGnyZMQiCazfsh4PPTEDH69ZBkSIu7DhZlyURNtgwvcmYNIZ56JbpzJphYeDNM7i583/SHTCt2zfIdasRJoyWIv9o5fDof364ne/uwsnHH+cVMBKWEFdbUZPY9WWT/DYk49iX3kFbrjiRgw9/CgRldldvxu/e/z3mP/JB0h5KUn+E3RLThsY1Gswrjz/cgzqfzgsMVwgxsSSvUju9bJlH+P3d/0OH360QMw7WEnj/8cU3Hb3b3HyhLNRl04r2mPAglCzdV0h2INgrRIr9Y+S3uQ+CZmr6p6Hh3UYWKUyYeVpO3h/9tt4fMYD2LdrB2KGBptMEoPB2oXtOCg56BAMP+1c9DzsBOSQH6jEMSgTjKac7/hso4E7hvLDVvpdREbzDirxnsCLXSpsrlzb17PJBi2XnJ1n6g/07mcsu+Skb7R3/dqNOG3mzMjeDdG+rmFNNQrajPeN2MG6aVoWQbJkLUh+oCGbYVs+EFhqMReQ1SY3MJhdH8B2V4WKcr4y5a9kK9eBw8paEj5KPpnQU/VYt/wDLJ//GmoqNkkng7gzR8uC1+uk0ujQNos77xqBMaeUIplcg6jpQ3Py5IopAiOa50ZEQHtsnct9DLA7Qntquv4wIWmuXlXHXwnZfHkfHsCX/m//EZXAB6swqK7ZlVHKdGrfkklAe02p3QGNFTTp+bLaoLlqnCPAWZ89Wx++WYz6xoPw8KPL8dTT29BQXwhNz5M1SuMPJeHqZlKphhe++2D9+OOxdUs3D9uzc+d169esGlOxpzyfrBMKOdClhe1wUVlyCQgDjJwnwiVRk2g4C4n8fHTu0gV9e/VS1XPnbjioTTuU5BUEcvDKIEQQstxuLq3cFDhA9Ibl3FWAG3UoKOcvkTENEOAtg7XI7/Hgk8peVSlUT6NK1qpN6/HA889g/urlcPyMCLTzAWZ9C45RhN5HnIAx48+HVdgGqUD7WS1MyqmyCgt8nf/bC+f/0geoWQ+RuPCZ+rAtTd1mE1HfxdaVC/HhG8+iumIDYlGFsmeeFtUiopiV17YUP79jGoaPHi1VG0MsUeA8Z5XevNL9Vi9VWVP2Up57MLMOg3X97go8fO99Mrfm+uPhwfjGY/76a3+A239xm/IDJoWiRbPry8FaMkw1PpGWHn1wgSzS+PjTpXjokQeQTKVw600/R/9+hwq6uLqxGq9/8AZenD0LtXY1GtMN8GwPMTuKHm2644LxF2LU8aOQH80PONDswhhYumwFrr32eqz+/AtYZlRxxj3pzYDz19EjR+K+++5Bt65dVKUTOI5xPVck9+Cl2S9g1kvPo+8hffCjK36Egzt1F43ipJbC7OVv44V3Z6EyVY2GxkakazOIu3EUoQhnfe8MXHTOBWhb0EaphbEjJYHDwObNW3DvH+7FKy+9jGQ6A9fQkUmncdEN1+Hqm2+RYM3vLO5RormsZuiKDhXc168GayW42iQ6EcIE1RMN5oykOTm2dMy2rluLxx6YjmUfzRdLULFm5piAzVcBJBbgyOGn49jRZ0OPt2EjQxID8ZonuDUwz4hwobFRyTmt7FNJJYNYyMSaFqbK7Uues6sU97xUfbWbSb3Rtigy47DiTisnTx6gMr9Wvn44/a1otjbX24skzo0UFE80I5Eetu9aHPkw0eFliamJjPxUqSEgM40I41C7QXlkH0hLWO5vMJalFoUKLKyqiRnQYXhsgeto2LMNS+a8jPWr5gNOjSidSbIIB5blicb+xPE9cfPPjkSH9ruh+1WiUQ8nX3QueEayoU9ENEGOTL7l7geV9ZcR4WFJpfZXU3UqlXQQ0qWlsF8W0K18It/2toBPLQuS4MOAeicLm2MYjmOD0QK1N6QTErbICcZjsmqKch2ZJirhIniTDaFOWP6xjt/9bhEWL6kCtPbwmDiLol6WAEffsdPbLBM3f6fBmu5J+b1O6LpzT9V1jVUVF3z47hulW9d/wUm0HJY8BAllD7XA880oiowourZpj55dy9Cd8+fevdClSxeUFpeI77Dl69LehuOo9nZQASlrOUXRafaUDgD7X9ECj4SJUDCv/lJlzc/8/8h7DzCrqrNt+N71tOl96L03xQIKKvYuVlTsBSyJmmg0bxLfkGJFE2NHxa4YBEVAEASlIwpIR6UzMIXpp+/+f8+z9pkZiEYhyfv9//+eXF4amDlnn73XWk+7CwE/2OqSlqUHizocqozKpga89OFUfLh4PmKpZjH/kogypiLthlHWZQDOvfwGFHfuwcGaVYJ8lSim3WXm5T+2Nv7/9Pes5EVGEgS+YuV3lukjfXjZTGHVgplYu2gm7FQtVIVE9GkDyDzDJd780SeegAcffojtGUk/n5pOMklpWiKhygABxSz0kGDN7VNqtLjQFAWN+yrx3MQnsPSTT3kOSfSKQEDhyvo3D9yP++79hajCaHG2wYi2NmaFJCivXJ+GQoeR6RqIpprw3vQpePXtl3H0oCF44Gf/hR5de/FB32RGsXLrSsxY9BEqmivQkKhHY10jpAQQMoI46/gzcePl16FHp+7Q1QDThghFun7DZq6sV61eg2AgLCpR7kh5COgybrjuWvz+9w8iJztLOI35xxpV+Ru3r8PrU17B8i+W4axTz8RdN9yJ0oJyDrgUrOd//Sk+XjEHDXYzapsa0FjbDKPeRLYZxuCu/XDPuJ9hQM8BPGdjxzQu+WTUHqjDqy+/ildemcxza49c0NIpjDzvPPzpqb/BIo0D2ldkn8lCMMJbmueybc7cgyprX9vv0Aa4OKd9uUcKnNR9I9/4aBM+/mAapr79FhpqqngOyB0AWl3UWnQ0tOsxBKdedC2KO/TmgCs6OvR2Ii2gq9QywZpncr7SIKO0xTMW0pvUBhdCFcxtt9KAbXiSbdY48YYpRfnaS/3yz9x2xRU8oPzJr3GTVmtorOmjaNpVcih8iawFujmyqhHCnug7ogMoQjWBVIVrGBmlZABPAiB3JMGa1wmBotp0eun/c+riKcwIkA0D29evxMqF0xGt/RaqTB1/so8klTfq4KSRHU7joT9djQsuzAa8LVARg5kgVUKqDimpJmQUjSmIwUMc5LbCQJmWsli3AkqX4UFzD1QkKS4BBIVLFlt68oz4sG71T34mP/SDrJog0wyeIjKpsZH6mEgwJZnyNFLcE2pm1AESxJcMKC0TfHz9Sk5Y6AykijWClFGC1ybvwJtvbkNtA2n358KyVd7PpEeeTsXSrpue3q9fr//6jwbrSZNWaxuTe0dKkj5Rca2j1iyaK325ZCGrLpGDC09kZIDAJ0XZuTj1uBMwfOAQ9OvcA+1yC5ATzuKqmw5V1nymCo2qYp+qlUHochs0o/ziu9CI7FFUPSJAZIBOgPY9wZq3p2/qIfI64s2REYcnPLZ1lW0y3/vsE0ye8XfsP7BPbBxqD8oBGLaOSEEHnHb+GPQ75gQYisKCmlTJsCKNT6k5cu3kf3nN/d95g5ZgTWAlw8drSyxsEautxKIZU7B70xeQ3TjPccjwhToa1Nok3+Yb7rgdY2++kYM0BWv2Daf1oJBko//M/Gcn0OBtKus2wVpXVdTt2YunH30cKxcuYiQxratgkDCqHv7w4O9w910/E8mCryfemutzaSiQxD7ggJ6pSfZPhFuQbGzZthEvvv4CFi1fiFNOPAm/v3sCSgvLmHpmyCZWfvclPloyE9VGDbeeD9TUIFEThxKT0be0N24fOw4jjzkBkQDRrwhFqmHr1u9w9z2/xKIlyxEOZYmZPLdpXeREQvj1rx/AbePHQdcp0/cTCRmImTHMWTwb7374Dior92LUiSfj9utuR1l+OZt5pGULH62YhXlfzkNcNZBw04g1J1C1rRKBqIKOOeUYe8mVuOzcy5ClU5UkuiNk0UhV+IfTZ/DceseuXUxDIQnSzn1746lXJiO7tJiVzNisxedcU5VFeA0eUfnP6seCNf99BnHvI7cJ6yIRxsW2sOXrNXjpuWexcfUabq9zX40lWRWYngY9pwwjzrwUg445GWBhHQFMZK14P7CTDgK9eH7bJlgL6p4I1gy2oiqXlNJslz2dacbrWWnbTEZ32In6N7p2KHrngetGVPxUwZTMRqSAXYhY96RhXeHqgascOdQdekRTtCCS8RR3F1lLjHEKdFaKCo9XIgPEDsYA/PQNLr6Z+Paiq5BJkqmjE3CBRF01vlgwE1tWL4Bk10OR/dkr0WWppW3EUVwg45qxw3DSySH066MgK2TCs5OMUSBKl4ukb5JC729yskHntKicfSESVgTLoK+pShUteU7cmGZLtToFbCENS0GzdUjy07/xv/KTAgtDXQ0q5AJ8TTx+o1OJgzXR/4TQjJDDzgRrssQkpAVNVIlh4sIknIWmwXJkqHo5vvkWePThtVixPA4HYbgStdGJskU0Q8tNJ2N7crIjv5oy5e3Z/8lgLU149/PCqgOxO/Lyy39hxpryvlu9DMs+nY1UtJ5l7Jh6QcHUstGptBx3Xn8LzjvxFERI7SZlMnqbBBroIAoEaYoiwTVMwWHTyMFJ8PaE1RgtImGAzjrLzDUVX68lgWQ0rT+P9v+87Qw5E6wZhMYykUJ9jFH3igxbk7Hsmw145q1X8fXWDbAJGUkJAdmmkYFHIBdDhp/GsocIZ8GUFFgs/ei3tFi5/VDgwr+yjP4/8Lt+sBZaHwI5yUe/bWDHprVYNnsaojW7oMmU2pggBSm6p8mkgW59+uDeCf+NPkcNgazpSFkGPEXluSRrhXNcbQXdtAZrcV/4eXLSRSAnBTU7d+OZxx7H6sXLBAqYOigqoMsSHv7jH3D7+HECOJbBh/j5fUbbSRwg/ppyRMXAWvGyjQ8/mY5X352MfQf2YPixw/CbO36Lbu2p7SwjZiWwaPMSzFo2G01yFCkkkUol0VTZjFRlAvluLq4+ZwwuPcdHYivEsdSwbftO/OpX9+OT+Z8hFAoxhcv3oEO7shI8+vBDGH3RhdzKp3mnaMq5qGyowtsz3sLsBTMRTzbhmCFDceeNP0O/zv25vRaz4/hw8QwsXL0AZsSBHQCSyRQa9zUhtrsRETuIM4aNwt03/xzlBe1Z1YwAfbRZiTe78NMFeOyRx7F+/QYhBasoCBcV468vT0KPgQOQSCWFVpqvJJiZrh4UrP1uZ4aSdtCowf+W9AwzADQqXghkqhBLw3PRWFON9956A7M++BBGLC5cuqiNy6OrAFw1C32GjMBJZ16ESH4pLEklWRQWUOG1QRPpfxqsBUadmAtsbMHVregSUF+dOd522rQS0W+tZN3Lvbt2nnLf1cfUHe6OJExPVs8VHXdW1Y2x1ZyrlGBeX9uTA6FINhwSaeGWKRUrAmXP98SXhz1SgJmgaglWCt0vqvKYrkagO0qqjBR2bVqD5fM/QMP+rdCUtFAroPNTIVaCA8dI8T3PiTgYPDCEM87sjn79stGzZzaC4SQkNQZ4KTFqoiBGFplI+LN2oYvNu7Nty1v0ZDIAFHF288y6FWB3pJ2Ew30ubX+e0Qyc0AkEPSUUQrCVziyBeCcdao+4LGTUwT8vVpkAKwojGarQCazItEgpgrTRDlP//h1envQtqmtC8OQACx8Rpss0DUp8DNex3j/t1DMf/OSTT3b/x4I1LcL92R8N08JZf5OUrGMCkovanVuxdN4M7N++GRppQ9PhTUeM47Jm97irrsWVZ1+IYi0MJW37PFhBn6B/KKhzFq1S25mQnT5H0Y9/TPXxq2IRk9vAFxjlKIJv2wCe+f+cY7a06XzFICauihtPaj2ECt/VVIe/vvEyPl+1BAk7zaILQslMhS2F0LnnYJx/1XUI5JXAUFRhQqHqPH8S1Jv/hS+/nUewRkkmXqcNLx3DV4s+xZefz4WXbkCQDiRYPHMk7i5R4s666ELc8cD9UCNhBLOyEE8mOfkJhkJsG5jRAPe7Tr54QSvanmxXKYkj6hZR9iq37+Rg/fWylUInmg8/GyFVwWMPPYRbbrnRd54Ss+hMZf19wdoybTbISNtp1MfrMfm9VzBr/gzEnBj69+mH+8b9CgN6DmIax4FoLWYvm4Nlm5YiHTLgBjwYloFoTRTxfXF4dS5OHjwSd9/8M3Tv2J1511RV7Nq9F/ff/1+Y9fFchEIREaw5ybDRt08vPPbwn3HSSSMEBY1HLDR3dLBhx2a8Nu01rFi3HCkzjkEDB+Gmq29B/279EFbDqKjdhxfeeg7ba7Yjt0sBUjAYm5FqTKJ6ayW8BgvD+h/HwXpQr8FQKPj5KHNFVrFsyVI8/NDD+OKLL+GQfzR1vLKz8cSLz+PoE09kARaiezH1kdSY/BZ9phPi46P4LGNr2+9pg7dCj0SlopEpBwVq337D+z+t94Xz5+K1l19G9e49LLBEoytaHzahEJQwijv0wOkXXI6yzr1hkxkKiHfdGqz9GsgPyrT/Bec4w27OcGsd7uerPItnH3L/POJE0XUtI1G/Tk43/u2sE3vPvGhEn9gR7HDpr9NXl23dsudCKZR/U15x+aCk6QXpfBPBSsyUudXvc8RbRgZte9k/8YMzwVrMqQnIKRykCPsTlByYTQew6rPZWL10LqsJ6sRxIy46z+9pnEGFFgX2MNPpNLUZoYiF7r0knHp6T5w4oiM6dNaRn0cgqRgHdlWhf8gjj/YVBTW/hc/t5IPpUC3c5++TU/2X0OA/8QYd+mMsC0vIFqo4yNNABOmMeBKvZ24FUdYskNwirojRhczWsaS253LRYRAtVSvF3r35eOhPq7Bo0V5IaiHpEcKyTQFadUzPNZP7ZVm+b/r0GTPOPffc/5woCoEo0q73Oz276JeKEgzDNGA01nBrZdOqRdCQZrcXwZ0g+wsF54w8hbXCexS1g5q2GWh2aFVM64aBYeSm5Ec+Huf4ldSh//6H+84SjK3V9vcF60OrX0H+lxgV3ugZeGPmdEyZOR010Xp4ND8lHKpD2VIA2cUdccYFl6PX0OFoNgmcRoADMiYRPPH/Ta8Mn505raRCRoBCmAhpLhqrduOz2dOxe+s6aE6SnX1YDxoeo70jefm49e6f49zLr4BNoxC6d3x4CZ68AGxTpts2/RHQpJZ1QfM1mSQzRbDev20Hnn70Maxb/gUHa8I2OHYaYV3D4488gptvuv6gYJ1pMma0tJlgkqmsaR3SBpRt7Ny/HU+98hSWf70MiABdu3TG6HMvwbDBJyA/XIhNOzbi9fdex/YD25DVLoJgQYgRlsn6NBp3NcKssdC7tCfuGXc3jh10DHQ5wH7SO3ftxa9//Vt8MGMmsrJyuKPAjALPxrHHHIWn//okBg8eyFV1xjLW8AwsWbsMr0ydjI07N0LPCaBTl044asBQnDL8VOQEI5j50Uf45LOPEXfiyOuYh9zyXChBFXbCQs32GiSrE+he1AU/v/5OnHHCmYBLAilUXYuW3qYNG/Dwnx7C558tgWGSNWYQaVnGbx5/BBeNGYOa2gNQdY0DNlXilDMTtSyjNHjwrFRISwh6i8CLZF5i94vnSxUHMUKINRIkN77/g+Df8e1WTH7xeaxeugyyYbM4Eu01FiHyFITySjHy9PMxaPipLJACPQTIAQ76JC9KknHUpWN1uAxzw0eDZ1J6gREXoDQBHGodjnDNRxW9YxpmtPaLroWBp4cOPnHeWYMJjXD4r0mzVhdt2LL3PEmN3KhnFw+1VS0i6QGJEgSWmk0bCAXJhpeAYHR2tsx/DuvD2BaTaFUAkqYHRQ1yQUHULN1OoGrHBiyc/S4a9m+DbNM5TXeBugs0EqCRg8kSrZJH3B1aG4Q1SUFVTQTCKfTuG8Rxx5fh5FO6oW+vfOSEiR7ZAMlrZlFoUXNSQKJ/U6JJHVJq8wszGXo/2utM32VUsGgn27YBjXADLVyBw/ra/8IP01XqDCj1kGaKJghIZhNfnww7KImLcVDOyKsSlZAcyaCIa3YdCTTesBwK5CFYdilmfFDF3Op9lXQjaMylwTQthAIa0qmE6VjGjJtuHfe7SZOe3pap0/+FL/HDv3rfm4u7NjZa72vhvM6MbxYAACAASURBVKEEACGpcjsVxfplC7B28Rw4iTqobMgugrVkORjcvTfuu+k2HN97ILIo03N8kYS2H5OxcvNpXZmN33bdtg3Yh15h20Ddcij4531LZd3ml7iq9+8UOTw5QRVzVy7Bs29OxvaqvUjBgRYMMoLTIv1bLRcjzrwAQ0edDUvLgkETUc6IRWV/JLrJ/5EH9D/wpm2DNXNvef5GIpBp7PlmLT6fPRV1+3YiILvsvkXjROIr0xSo9+DBuO2Xv0S/Y49lb3EKuAKs54va8EGZQcRmvsw/BuuMo1KmDU7BevWSZVD8hUPtqYAscWU97tabGYQq1kgrepkBIYJoIRDmtGrZd8aF6aWx/tv1eGryU1i7bQ0ixWF06NYZ5cXlGDJwKDRbxcply7HyqxVwQjZy2mcjtzwPeigINyWhfncjYhVxlIXKcNctP8fpJ45CRI9AlVR8+90O/PrXv8Gsjz9BJJLNwVpQWTyMHDEcf31iIvr06dUSrCnxjRoxzF/5KV7/8E1sq9mB7PIcFJeXoSCnEIVZhajfV4ud23agtrYSSlhGdmkWCtrlIZwX5u7Pgd0H0LinAe0j7XDLmFtw8RkXI6hEuHLIoKK3ffstHnvkMcybtwDxOHHHiQ/v4v6H/4zLr72G/eRlopxQMkQcZUqaFDFXPzS+ZGQcW4O1X5H4jzST3lKw4v9RZ4XZIzYaa2swbcq7mPvBBzDqG/nBkfIYJRUmIamD2Rh47AiMOOtiqDnFSHuESg4yVoHa2NTlYT2rlmrN5zpzm1gkDSJRywBVM4kFpxV+V0AwEgKOnUKs/qvioPrMiJF9PhnVvyR+uFuMNCkmz1uZv251xShDDlyXXdZhZNJW8hQtJNFoiPy8bctgGV46Bkld7qBc9Sd+oGipE0qZ9hsFmzDz4IOKAylVhxULpuOrxbMgmXFuixPHnTpEBC6zXYNHVlT9yeSD4OrcXaH1QZBaV4pBVppRWgp07qTi6EFlGHVCXwwaUIb8XKJy1cN2yI2LKk4BBiYJXerAULJOgY8wTNxRIAEkUnul9aMGmOPt2nQ6/E+PEknmV4LG9EATDqG0iYrFdpikekea8mnIPq+cEzhKfhg5b/J4hv3LbGLCBCGrpdi9S8Ezf1uDj2fvh2lnQZKDLJxFHTXqBpppo0qS3Amvvvn8W1dccQXbs/5HurLk51pakz/GCeQ9DzWQS6CQAGWyloEdG7/Cyk8/QOP+bSw1ybKJNF+2HBSFsvCL627F6FFnIo+qC+qF0uz4EDQ3ZdCHE/TaVs9t13MmOP/YGs+007ntHtawuWIXHn/5BazY/DWazBQCWWE+AKhdRoYC/Y8ZiVMuvALh4o5I2GIeJNR7/ncJonBy4o8lOGGRZaiSCaTrsW75fKxYMBNWogFBElCg0OfQxrTh6irOvuQS1gHPL2/PwTrzDPi5++4d37cG2h5embYrBfq2ALMvPlvcAjBjNLhj46E//xl33jaOwWWHButMZd0arInGIxC6SSeBJV8twV9f/Su2H9iB4i5FKOtaDjUQgmxKqNq+H401DcIwJEtGWksjpzQPRWUlUBFAw95mNO1pRsAMYNzYcbjknItRkJXHMpubN3+DX93/X/h04ecIh7PaBGvgnLPPwMRHH0bnzh1bK2vJQ2OqkWlib896B7ua9qGoaykK2xdzBdRU04TqHftBsxluBpPgQNBBXrs8FJTls8pbY3Uzqr6rRpGcj6vPuxrXXXIdckMFnHBywiQD+/buxRNPPImPPpyN5qYEoASQsCzc8bvf4Lpxt7IRD3vScxfAB3b66mU/FKwzlWyrLjulQj5IlPeNaEHTZJV1GkyTHceWfrYQb096EVXbdjCLhsBI1MWyaC1JMsq79saoi65CWfeBiFsqND0C2yT+q3h+Cgm28AEh5ovC6TlTT7cmgRlOeGZ9ibmkxABUak9rlgokEkbINr7MC7sTi9uHFo6/4JjDEk3h5MDzpLmrtmfPW/jF8XEp+4ZAbukZaqSg0LRcmXSnPYfAuaI6JSzMkQZrkIIEBVgpyIHQTCaRE3BRv3cz5kx7GQf2bILOzQcSbCE8EG1CE6Gwh6yIA8MwkIxThU9iPkGefdukWkbCMxSgaDbruijKUdCrSx6GHl2Ok0/qiH4DQ8jKo0lBAqZBArUeggFajR4sxhuRhoDAB8gaVddEASPGkO9LLlwdfuzI/jf/Pe13YgPocBxKcohyLADIpEFACQUBoSnBIGyOw/RhYUXLAD7yP5BEd0RWCyHJXTDvk314+q9rsGMbPYNAC0WROhiWKaXTRmrWneNv+uPfXpi4OQNc/I8E6wlvLi/ZU934ZE5J16ttT5Zd24CuEBrURt3+bVgx/0Ps2bwaqpPklge1yEiVTLc9XHX2hbhtzLUoj+S1BGuxMsWlZkBgP3ThmZyLRwj+Izt0QWeq8e8L1pxFs36toF0dVNRz+x1oslN4dsrbmDr/YzTaSW6PO2yyTshYDSVd+uK00WPRvvdgJCzK3ClICSOPtjIA/+YV9f+6t8sEa5UmPD4lK6BYSNbvwbJ572PrmiXs4MP6yJSUsYOShHBBHq6783accdFoaJFs5n9mkMG0/DPve6jRxqHPuSVYw+WqpH7vPqZuLZu3oJW6pcuQ/48G+R8m/B733PXzgwBmYn0IOljG30h4zFLsJdUnIGHHMWfJHDzz+rOoTFaitHspCjsWsehEsjGF/Vv2IkybkbzaJQNexENWaTYKy4qhKyFEq+Jo2hMFYsDY0Vdj7CVXoyinABp0rFu3Effd9wCWLl+JYDDMLWVCBNOqvOSSC/HIn/+EsrISDtZ8MEge6mK1mDZvOqbM/Tv2J6tR0qMcBe0KQbPm/bv2ob6iDiHo0F0FhmPCUgwUdMhHaZdS1glvqo2i6ttK5NhZuPTUS3DrlbeiKLdUtCEJxCa5OFBdjb88+RdMfW86B2tFCyNmW7jpnntw6113IkngGH+ts9e431FqO65qCYNtNLF5m/ugrwx4Sih4CR41z4vJTpUSActiwYgd32zBq888gw3LVoJ1bsgghtseLizJQyi/BMedcTEGDDsdlpTF1+pYpCzlV2+0L1sCQKaGFtPqzD8tFTafKa3jN65MCc5GmJSUyiZBuuulE037VoYj9t9KzZz5v/zlCVwVHe5r1qzV4bmbtvdHoPAqT8saHYzkdzAcSxP4BNEyZuW2I6q3RAeBcB8UKHhqTLbFbhRrl83E8k+nQ3Fi5NZI00uSRxFzWimGQYOKcd75g9HcXI0vV+3Cju1xRGMuLFcnLRVOIGjU4JHLlK0JVy83inAwhZ49NBw/vBTDR3RE335lKCikMUkDHKeJ35+aMRSkNUlnjIRpG4ICpojrFWcABfb/SNj6wUfEhi6ir8NtbkoibI/wNYSfKYRhBGGmI0gmLOgBIJJFyzXBADQWMHLSUAjlLlMXogD79oUw6fmNmDN7D5LJCCAF+FnQ/rMt11OlUJWsaBMfuG385Acef6AFA/Fv/9YELIsVzT8t6eovaJHi7uwwwmhcGp+bSDbX4Kul87Hpi4XwYgSeFHKjtDBo7jSi7xDcTxzPTt2gMxSbp/ctwTpzAAsyfyYfb3XcEhur1dXl+zLPQ4N15ia0tLt8Adu2NyfzOyTA7oVUTF04H0++8QoOpKNI0xzGtaAyrUhGML8dTjj7Ugw8/jRYSgg2zSvY5YaoZP97qmsRVAkIRhm4oP8EZBM1O9dj0cfvombXRuGnS2kOezqTGpaCzn16Ydyv7sPAYcezolJGOZrrH38+m3n2LYDBg0bXolJiwRQ/aBB4prmqGi/+RYiiaFRBU/ZPnrOug/vvvRe//c0DIlj7lKODg7X4xBYzBUos4CFuxTBjwQw8986LaHQbUdKzFHlleTyTrttfhwPfVSGMoFjHOmCoKQQKgijv0h5BPYLEgRQadjfAbrAZDX7TmBvY/Ur3Alj15Wrce+/9WPP1egQChAYXSFmqgC+/7BI89McJKC4ubG2Dw0VNcw3em/13TF8wHfV8PWWIFGVzFbln2x7EqqMIeSFoNs3OXFiKg6zyLJR2K4WiKUjUx1HzXRWCyQBGn3Qhxl99G0ry2/lCMMIAob7uAAfrKe9MQ3NzAooaQsyyMPb223H7vffAtC2qscT10qyaN6WAFv3zyvqHgzWLBbN8qc34A5LxpbZptKEe015/HXOnvo9U1ODDXGK2gBhc2HoYvY8/HSPOvhxqpJgPRhJXISUuqq4J0Eg88gzT99AT2xf89BviAiHOX8cXvmC5WYv2fhYbVaTjKSiekdbk1Co3HX1CK1Y/f+K6s45ohv2556mb3t/QcUtF5ZXBcN6V0AI9PEUNWXSgEPuFv8SRvMRwgSpY4nQTjzskOWiq/Bbzpr+Ciu1fI6CS9jfpWJPJDIGjmpCTlcSVV/XHdTcejexsCzu2NWP54p1YuqQW276Lojll8z6XJNK1zoLrUCuYijFqGydZ0SscctG1awTHD+vkB+0w8gpSkKVG/hlCwOskokL2pq7wWKBqljoBtD6F/vb/7ItxFDSjpx1Pc3VynGOKZy5i0Qg2rY/hyy+iaKwzUViYhaOOKUfv/hpy8y2omgHJS7FiJymTOW4xliw6gOefXYdt36Zg2QHYFjEthDGIaVqmY2HeZWMu++OUKZPXtKUD/tu/+cNvLCjcXRX9Q25x51tMTw84El0I15zQkIKdjmLL+lX4auEsJGv2QJEF/Ukiy0PTQc/Cctx78+0449gTkKXoPM9mDqAvAH/ojLq1LXXwA8zMmQ+K6OK0FZutLfq7TdDnRezLTfLP+ckCVwXU8qLTP6Rjxbdb8IcXnsKGip0weC4hjCdsQgPqueh7/GkYedalDHKxiI7nk+UzutX/s8vt/86nMRDMn//xYatokK0Yvln7OVbMm4pU/R425BO6z1Q5kQi8guGnnYIb7r4LZT26c/ZKLVDWeKd1wBrK/jP0uycZzm7rs/7HYE3I3XR9AyY/0yo3mkGDK66Dm667DhMfewRaKMCHPIvttKmsMwSSTLCmTgDNDBNWHO9/Mg0v/P0lRKUoSnuVIq88j1vGVbuqkKpKQDNVOATECslIykkEi0Mo60IyuTlI1iVRu/0AzDoDl5x1EcZddSvzoRVXx+LFS/GLX9yHbTt2Q9eDfkvZgaYpuPSSi/HQH/+AkuJCFkoR30UE66kf/x3T5k9Do9eM4p4liBRF+O92f7cbqdoUB2vFFNTHpGwiUBxEcfdyaAEZ6cY4Jxh6VMXFp1yM8VeNF8GaBhXUYZA9NNTX4omJT+K9d6chFk3C83TEbQtj77gDt917N8uQUlXL95FBQn6S0wYEmnlWmdmvAHVSBeNPqTMbnVu1fAxwa52qa0q8aBvyz1omVsz7BG8+/yL27a7iOaLsmNDoXPEcJCUVZX2PwykXXoPCsp7wJDpTLCgkaERSpbSefFoOnyU0f/WBZALsllnDmStutUrkU4SSdJVQ6B5Mx+OkioK34hrpdLx+VUR3nzWidQtLjW3Nh+PU1XJ/PE964q0VxZu27zmvuH3nK9OuOtSTg7mBcFi1bEpOjuyVobAzdIoSQDOKjasWYNHH7zCeSGc7azKXCcJzk1DkBgwcANxx5/E4fngE4XASupIPy8jDjm0xLFr0DZYsq8SuPQk0NTuwrBzYHmF56EGZkBXqkdgAmVjQWEp30bmzjBEj2mPkyC7o0zsHBfk0rkpBkdKwLQrgLgK6DssyYLNrndZK5Tuyr31EvyX8xAXPnbpsJhmqaPlIpvIx/5NdmDplKzZvcGEkhbVseXsPw07Mx8mjemPAgCIUFMnQA9TKD6CmWsFbb6zFjA93oLmZEpIQr1nTdMjrnpSjqnVdff6sc05+/t13321se8H/1mBN85afP/XhKFnOfjKYVTTIgiYTNYAds0gIX0oBbhp7d32LlfNmoG7HRp6DcNFJ2sGmg9JANq49/xJcf9FlKAxlg+g3DBv01cC4Ddrmnzbx96AH0faLtW13i/acqJ4OBZRlinUyA+DYwCIY9Pm+Gxe/qQdPU1BpJfHYa5Mw/bNPWGSCGmJMQZB0mFIYxd2H4KyLr0Fpp14wLVE50mfbrMJzRGumBaQufr2lyX+Qvm7mT1s/wgdEHfSRrb8r/rh1ZteaymTewR8/HME1C9Q2ceBFy44Qp0b0ANYsnoWvl81mMItOG4DAkIQ0lRTokTAuvuZKXHzjDVBzsjlTp7kiPyuaZfE8S3x/HikQ0LBNJ8V/cGK9EA3Hf950wLuxBN566SV8NOU9JOMxHr+4Lh2sLs47+2xMev5Z38hD3N6MJhhLmLbcJaGpTPgX2zGRcpOYOvd9vPjeJDSgkYN1QftCvo3Vu6vQvLuJgyOp43i6h6SSQqA4hOJOpcgKZyN+IIb6nbVw6k1cdvbFuGXMTSjP7wDXlDF37nzcfc+9qK6p9albxO02OVhfdOEF3AZv1660pbKmq6xtrsH0udMw9ZOpOGDWoaBrAaO9aca2b2cFYvubxfUYEmRNQ0qxESiJoKRnO5CiaKK2GbXfVSEQ13DF6WMw/qrbUJhT4otnkAiQh7raGkx8bCKm/v0DxOMGXEdB3LFx/V0/w/hf3o2UYTDfm+4bayFkkiu2nRUAlJZult8Gb2mR+5YOrADFwTODIeBGqI/9EM+VAInEbt29aSNee/pZrFr+FetaU7eGWNWEmE5BRah9T4w490p073McuxkRXpwsMVl61O+isKY606JEsOZPatMZatkNvvZ6xmiX1O8IYOSqHlxNZpMZQv2aCQMRTU1b0Ya1TrzxVV2x5hUeV1B9OF7YbbfsY5OXZW+tPjDMlSIXZxWUjXIgd9GINtBCRv2xM4VvZms+66OwSXwjrAKN+7/DZ7PeRsU3q6B5hAAnE4kwTZTh2A0oKGjCpZd0wDXX9EWnjkTdamZ2B9wgQsEi2E4ONm2qw5era7Bs6QFs+bYZtY1krBLitUBIABJT4aDH/1hMxdVVB53aqzjh+A4YMbIr+vbNRmmZA11v5s/VVMJXCDwLM0p8pbAf+7ZH8vdiwCTuUasFqdjvrG9PrB+aPSMIV+qIr79O4blnlmHpImp5k5hJmAs2mYxOkEJBEXDscSUYPqIzBg0pRn5BKdavO4CXX1qOzRsSsB3yqQ+zYiEFa0XWDNs1lpx66okPpVKDly9aNOEg3/QjOIJ/+DY8/fYXOesrDtyfk1/yM1kP53iSJBnUuSMghE0sR2oX2Wio3Y+vFszEjrXLYJtxMZOgg9WwkA0dpx1zAn5x423oUloO2SYjDJIzoAdNdm6k1+txVszkA6Zt+S22QyIVVxtclWcOCXG4k+wgywn7X4Vvgo/Wpv9sAbTx2wvOtZhZ+DKKJJCSFcDrs6bhyTcnockhpR66HkI1B5D2NASL2uOM0WPRbeCxsNwAZHJkYUCKECM4eOuIyqP15QfINn8iZuk+j5x/megDvlc0ixsISz0+ZFjHmNDMQlGnheyQQaSzzyzNUEQywt69Gb9ViWhAvCO4FeWxchB9jnB7OpyXeG/iOhPowuH2ZVP1biyf9wF2bFgO1YpBo2thARp2bkdR+3LceMdtOPm8c2HxQd+m3ce2fHRQC3MOoRTkpy7f62jve+e6DDuCZKQw7a3X8e6rLyPeFGVzDDLMIG3xE4cdh9cmv4SOncv9wCzWVGZmfVCwpj+n2+85SDgJboM//+6zqDKqUdarnIO1rCporGpAzXeV0C1qNZL3swRLtxEsCqOwYwlXYbHaGJp21wNNDq45bwwDuopySmEbEqa+/wF+9cCvEY0loGo6P1c6IEkE5dxzzsbjjzyMTp1ItIRauYL+1BRrwMxPZ+Ldj99DZbIKeZ3zGX2uBhTUVtWgdnc1dJtk1wTgz9SArPI8lHQlKVIHzVX1qN9egywzjKvPGYtbxoxHbjjfVzGjVp6Hqsr9ePzxiZj2/kwkEyZ7IiU9G7fcfzduvPM2JFOW0GgnJSq6uSwPSUAb8kgWalSCxuXTwXh/0rptswN8FzVOy1hjXMzMWQaYJFd5xEHcagnNldV475XJmPPhR6xXLRixdKgCpqTBixTiuFMvwNHDz4AeKWDUbYqGsZxMtAKWfEKgqKz9hIIPbZ8amklrqbpomRbT2lKpQjdgejaUgAaTAEdygHA4HsxU0jWiG5xU4/s5ujTnmDN67Lqi/+FpiWfuyoQJn6sHcowupqteBC10RSiS09uDnMVEVl91L6PTmDlPWvEChJ2hgCAwBNR2peAJw4HmpbBl7QIsnvMOvMR+pmvxM5IoWJODViP69gLuGD8Qo07ORSgUhUKFl0D0Ma0LShiulwPbLsD2HSaWrNiJr1ZXYNvOZlRWp5EyqFQP+nxlOi6J1y303j3HQCRsoaxcxdBj2/Nce0D/LJSXuoiEEtClFGQ3zWeV6NQeGcCsNTxk/qstOVOcnYKVQOeGGMCRB7ZQLCOKmgdHMdl8o7GxPd579xu89vomNDUSQIx0EAjNTd/Tgiyn4Hnk9e2huMRDv4GF6N27Dyr2RrFk8TeINlKXwAeWCaaDm0oataUlha+eMGLY0++//1rNQeow/85JPVXVE99fN3hnVewJNZh9kko9C8WBYZlQ9RD7o8KmA9tBOlaHrasWMYUrEa1hfVVydIFhIujI6N+5F+6+8TYMH3IUATYE+IEekuVAo2E8WchxsBZo8Zbt5u8gzpBo49PCpDYqa337GsU0A8lUzP4uEKg9v6b0qWGH0ncz5wghKFmsIKRg+abVePCZx7G1pgIIh4Rvsq2wlJyck4tjR52Do085G9AL4LB1Gl2X4JZnqFy82HnO02YB+jKCbZek8NYVoDfKNCXS2SZbRmoNKmQkQY5TdGALVTfSFVbI7IICPO9gz2NpVArpLGFLYC4RKImCQckEifQT0EMYGtABGuINRsfekcj8taDoJWpdkh2fgcodm7F4znTU7v4WqmtA8YTmLikEmRLQ7+ijMP6en6PvkKPYrs+lA8VPNwTjtdWdyScCtXYG2hDvhbc186sgOwp0T4HipPHp7A/w3FOPIdbQCJUyZIuELVT0798bk195HgMG9hI8bhbcEU+dp58ZqpeftrECJEl7WjF8unI+/vb6X7C7cTfKqLLuWAIlqKO5tgl1u6pgNxsIKcTTJPS1hJx2Bcgto6ChIErBelcd9LiC8ZfdjDHnXYGsUAFMw8PTzz6Hx56YCNuTuLWsEZCJ2hCug9NPG4UnHnsMPXp09YO10MqNp+OYv+RTvP7BW9hRtwv5XQuR2z4fCrW4kwlUbNsFk+eqJGkqQQ7pKO5YjvwyWqMOGvfUomlPHQqUAtxw8U24+sLrEKTsn1HdlCh42LljJ56c+Fd8NOMTxJMGuzUZsoE7fn8XLrl2DJqjwu/Yk9Kw3AQkogRJNPvMgi7nQFOyOHB7Lukf07qj+0zXk+mbtVqetk0QhVQlrWSxp3kvyDKseBKffjQTUya/jPr9FaxIx8p10GB5CkxJZwrXSedcilB+e1hyAGmbpSu4OvdaZr8H96y+ryfF6VvL4SAOeHoJ5yohCyrKB+GAxhhgx0zb6dg3khX9ID+ozxwyZMC2y4d3SB+uPCl9zgTPk60XPys/EDPO0kL553uKPlRR5FJVpx6qS40nP4EVGJkMbY7gA2RyFNBUFuShob1Kz8RWEDuwC0vnv4FtGz5HkCjiNgHwdNgeIeUt5OUkce6Z7TH+pn7o0TUNmWnk9F1FAk/JPc9yubMYhqTkoTmqYe9eE19/XYMvV1Xhm2+bcOCAgVhahUEKlTThl3XmHwsDGkrwTCgBA506BXDU0QU4+cRSHH90HjoUUffrgIDzMXJa3PO2AOC25+n3FRSi+yaSbx7NcQLGTt7wfCVK4hqIQkqcgyR8olD1a4eYDUEJqKWYcJUCrPs6hBeeW4MVKxpgWLliVEP+4DKdmZQUZRJUQtLTGCCNSCQIx1GQThKdkQZ7GR0CWs+u6Vj26iFDBvypS5fyz95///1/MIf5t1XWc+ZsC3y2a881ppLzO1cJdlY1VXI8AzZduEqIQ5Vm9Nz2lMwY9m75Cis+/Qg1+7dBogxEdiHbDlTTQ2l2AW68/Bpceta5KAgGgbQh5AQpUfeEjSDpRBPYhduibbIOQb7w1am4B0rBSAjiZ1DenK0fTonY8rNic3KyoAM1iXr87pnHMX/1SlhBEkeRIDvkmiNBCUXQddBQjDj3UoQLu8D1snxCCCngZIK1eGMRrA+prA/J5sVGoJmdA5UoAhRA2ddZSOGx4RpXokR9cLwADdHTlinZXkpynAQU23A815MVVfMI6SB5IU9RArIS1DxXpezDN8qlsG8IUwSXtInpz2lB+2pzh3HfWoI15+ckchPHjg1fYdn8jxCtquBOC82sKRhyoqFpGHHmGbjpZ3egQ5euLI7CG0j0NFqkSlufXkZn2F8BvNPEkEQEa6GXLdtEklIRkG18uXQhnnx0Aqr27oVG8zib2qkaystL8OwzT+D000/xqzZfLSrTcBcZD4866BDnw891YckWlq5bgomTHmXRE+JRl3ZvBzkchGvaqN5ZifiBRq7sCXAVyYugqEMpArkRRoDW7atD094GFHi5uGvsHRh92miEAjloaozjwQkTMPmN16FoAR9RLcMlDqpr4cRhw/DUX/+CAQP6iGDNBhUOkmYKX3z9BSZPfQ3rd29EoCSMsh7l0CJ08No4ULEPTXUNsA0yMQkikp+DovJiBLLDsBImGnbXIrqvER1yOuDOa36O804ZzZuNZ8QqzcZdbNm4GY8/9hfMm7cEqbQFW3WRVqO4+TdjMeqCkahvaIbtkDZ0Co5HXSd6gjoCWiHCgSJkh0qQHSmGKmfDtcjbPCS0ov+h3yRSpcxLNMrEzs0Ea66uXWDdyi/wyt+exLYNX0Nn/WpaWRprH1DA7tJ7AE45/woUduoNQw6TlZB/aAtp4iN5cSXGgUMEgIwftThfSCQpoyjveopnpt1k83dIr/w8ygAAIABJREFUN3+cl6d9NLh7ty2Xn9IvcUQBe8IEubnDsLxkvXeUFNDPURT1ZC0Q7uZJWo4rKSolH6LLJuScqaNlGYRM9hAOhJBOJ9kFi/5cNi1sXbsEX3z2HpqrtyHEYF//nOMkPY6e3V3cdP0AnH9WOfKyiIYo3PMyqQ0h63kuRBakLElLsqRZgFSAeDyIij0GNm6oxFdr9mDTN02oqLKRSqiAQywJXwubtq4OmE4CjmMgP89Dx1Lg6st74MpLByAnXAEgChpwcE/mEKbOjz2/DPGLrpNtUDm3FUpjIlhTPMkwA6h7RxQ5B4pDGAgqtMQI09U0RJO5+PuU/Xjrze2oqtbgeBE4bDBC54LG8YbljAmn5GrQSNQeBixmIVBHg03VmWPOoFrJ80wjWafp+rvdunR7Yv36L/Z/37r4twXryfPXtluzoea3SlbhNQq1wIVAXQvtgqtCAvtS8S9ZaNy3Dcvmf4htW9ZAcpLQOYtxoNqETNRx/iln4rZrrkfn/CJIKZp3UyOcFIwYWcIuWNwIFV0qvwIScy5ujxPFgecHIlDTsIPbwTT7OKSSPlSW9IcfPJfrHKwdcsAJyXjqnVcwecb7iElAilu9Atnnyipy23XBqaOvRIeeR8FGFsv1uTTbbhusM+22f7L4hP2aaBnSrI0WAhHt2SWEg5k/F+QgbtuuazQ76XiF6np7FM+tDAS0as9NRz3ZdRRZD2taqKSxOV4uy4GOkhbspSiRAtsLqySUzUFZphahxS1iSrLELP7wl0orN5qeuwU31YR1KxZizaJPYDTXsrQhKSHR/XRVFXpWFi4cMwZjbrgBWQX5ZEYosnX/6Yp+ZAaxQCdiRqawbbrmG274lCtq8SuOBs2VoEsOtm1eh4kPT8C3GzdApTm5ry8eyQrgjxN+i5tvvpEPetEGFXOqTPDnxCozEOFGkAVPc1kp7PFJj2L9znVQ8xSUditDuDiPrzpW24ymmnqYyTRkVUZBcQFyi/MZLW4kTQ7W0X3N6JbXBb+44S6ccswohNQs7K2oxN333IN5CxZA0UWwZmESqihdGwP798dTf3kCw4cfywkcBWvqJBiOhQ3fbeBgvXLzKphBE6Xdy5FfQoAfG2Y6hab6RqSTaQSDQeTk5SIrN5tHQ4mGOOp2ENgtjQEd++Oem+7F8CEjOaFh5V2ukB2sXrUGjzz0BJYu+0rwmamDFqzHNfedhSEju6GhuQGuR2Ipaa7GhZGNDk3Og6bmIqDlozivK4oLekKXyuFZ2X6w/r6dJ4J1S+XEiPg2a9EDArKCiu3b8crf/oJVn82HTBxXOtQljQM2uWbllnTAKRdchm6DhiElRQACr7J3ZgYDIZ7u4b0ylbUoETJSpWLFKGwQIjpi9PdE6jQMLxXd7ZnJT3Kygx/2bddt3dhzesSOJGDTxf5l6opgXX2se9LECR70UZ4SORZ6pD1ULeApkkSaBVTtE92LUNau7SKoE2CMBwTQZBfRmn1YtoBsMBexJrhOwYmQ2FSQIIFwdgyjTs3FrTf3x4A+GlSvnn3Dxb4UuyFTXXOFTRKmDqGgCRCpwbJ1KHIuDFPDrt2NWL+xAWvWNWPrxgZU7iWuNnVWNDgCLsDGMPS+hFCHHcPxR2v444Rz0L9/EpZdwWfrkZxF4nrpvem/CF9EnUM6N4XWtxjb0H4XwiTs00adUmqBUxdIcWBTQSEXYOs3Dp7+23p8vrARtlcIx9PgytT6pi9BLXPKAKi6VmFZxEygS6bqWayxlnOR/MSFv4VhWenVZWUlj3bqVLZg0aJFNPT+h9fhrs7vXctTp3rKdnvpiP315gQ1mHeiFoxoqTSZMghhBIopmbDCCkT0QON1+HLxHKxduQBusgk69flJxYbYHo6Eo3sPwi9uHo9jevSCapig/JsCISkTCZMO4RQjzDZ8oBG3hIVYAWl5G6aBdDIF0zCRHQqjICeXtPeFPaPfyuL2np+t/3i2xsMzn01mQYoomLX8czz68nPYG2tG0rfWJHtDi3hzOQU48ZyLcdTwM2BJ2UQ+4CxOdOl9CENGKvV7g2EG7OAnJNTGZuqSmMWSjDYdSiSFRwFddi3DNqN7XTP6hSyZy4MyvokEsmu6tsuPFWSFDCvsemkvoNqGGV6/bmuB4mqdDVc72VMiwyUttw8CoSwCOlJlLdxk2OTTd8jJVD4//Thrua+8BSykm6uxcsEsbP5yCZCOIkBzIdoolHcoKnJLSnHNreNw9kUXQQoEhKNZy8eJICxeh86cMsHa11HOmBTQppN0DtaEfdDhoq6yAn957GGsXPw5NInrXa4UAjowftxNePDB/0ZQp7avb+cnPNtanlmLjjGdJSy8YWFffQWeef1pLFg1H07ARkHnIhR0LhEwAMtFOp6GlSa3HQXBcBBqQGNBhWhdFM1VTUjVpHBcr+Nw9w13YWC3gTzqWbN6He66+25s/uYbNk9guUt/TkuUtC6dO+LRh/6Mc887i9vCrD9MDnFwsbNqF9768G3MX/EpmtwmZJdlo13XMjYvovGHZVisEkWe4rquswtQ2jAQOxBlGpmSkHDq0FPws+t/ju7te7MoBgccFrxwsPizZRys16zdyHvNlNLw8qK44b/OQOcB2UimmyApZLpCc0bRAncsDRJCUKQQPFdHSCtFedFAlOYNgSq1Axh5/H3Hkb8HfLxFZk3xjN438SEOfay+AVNefhFzpv0dVjwBmW6+rDPnly0ug1k48ayLcNTIs2Co2XAVMpMQFVbb14+fAQf/vOj6iNYpgyl9OWQK1mR3yRWd72GskgiUY5hOOr5fcowF2aoyvX/H0i+vPm9g0xEGbExavVpz92r5+2uaBjQn7TM9NTxK0kI95QBV2Z5C1pTU5VdVDY5N/gpUrNCE0GIlwa1rl2LZpx8iVrcTQTqTTKLFkdMVBd5GdO3q4fobeuD8C0qRn5OAIiVY9EToRRCnnaBovmd5xpNcJvllmyE17FomBaAoYdiujngqgP3VDrZsaMT6tXXYuqkOFXuTiCY9WFSJyiFo9HxsmmfXoF2phccfPwMjTlZgWXu5dXz4SZUI0QKOSE9G4BWEPrnoCFCXlrp4ItjSWhUIcMaakNQruY6pQSQSpZg1aw9efWkbdu+mIJ0nAIkSyZDSPtHgGJatqKqkqopimymwmI2vM8FARh6zEVWVueOObVn7c3NyXuves8fLK1YsrPyhtfBvCdYfLavNXrjmi5sQyL/H00KdZVmTKOMmxRdW+WE+H/Xz6Qa50Km37yawZe0yLJs/A/GaCgTYFZocdUhz0kPHwnLcPvZ6jD5pFLLo1hlUUVKwU/jw8hyhH0vOPlRlE68z5VhIOCaiyQQqD9Rgf+V+VFdWIR6NoqyoBEcNHIw+XbsjW6Zxusggfnqg9rMiH85GQUbSJWyt2oMHn5qIZd9tghsMCsASV8CU8mdhwHGn4KRzLoGcVQLTd++hSHvQzPqQ+UvrcXCIljh39SmbEVvFpZkfdCg0/zCdtJuOb7HTjbPDqvNp506l35b1DzRf3q+f9X0Pf+rUqUo6t3dw3+5Ex4Z0arjhBi9ytcgJUiBUCNWVXc9gkAUBUhghyy45h7dc2gZrzTPQULUTS+Z+gN1b1kBzEtDo/f1ZD02IOvfqi3F33Y3jRp4EixY+Z7uZ4HyornrmWsRmEqeuMByggMK/RfNuTxWezI7HSmlmLIpJzz6DD96byiMLjTapk0QwIFTBHnvscbQvby8OYAqAfGhlmn6tpgNkl0gBw4KNpnQj3pnxNt6Z8RaarEZkl+eioGsR9GyBDmWXOP970L+p0kkn0qjbV4tETQJqSsd5I8/HzWNuQaeijpAdFdOnfYDf/Pa3OFDfIIQmSJaRRFH846qkuIA9uG+44TooKq0nIYlK374+1YiZn36EKTOnoDpRBSniobhLMXJKaLYmEg8uKqnbQImA7aCpvhnNNc0wD5jIV3Nx9QVXYuzoa5EbKBQKp3QPfIu/mR/OxV+efA7ffLMDREVMeTHkdPZwy4PnIrudAduJAUoaDoQeCCFlPQ4AGh9SdOC6ZhhZgS7oUHICCnMGQvZyWIP8h9ZYZr9k2t+t/5903xV4hok577+Hd156AU01B5jzLMtkqkCa1iRPoWHIiNMw4qxLgexiWMTlzSTNNE7yN93hB2vxixlDTUqkBKpCBGsK4SwjSWHCtwYmEU3PStXIZmppjiy/n5sdWJa49oS6CYzsPPwX4YXemr8hXFER7xpNOsMTpnWqpOlDtVC4g6RpQctzJJlsPj0ZpmEhoKtQXQt2ogZLPpmKTV8uhmzHoJKtaaab5hEiuwknjSzE7XcMwsBBdFjWQ1PJUzvNYlbU0qX9RdUnlQ3CuliASqnbQ/eSTcpIAY2A63T+UeImhZBKhHGg0sO33zRg3dc12LilCtt2xtEcJQAhlWakKJvCsGEaJvzxTPTuG4Vl7efR1ZEomPHIgj2x6bfThwRr6gDTmUo/QwB7wvD4s2t+uB6Pu1wlF9u3hTHp+fX4bH4jUqli1tUg8KbjJdjZz7LQ5DnY7rpeWILTUZZNXdN1nQBDrNPYJuYoFMtNoxauN7dDp/IXBw/ut/77ZtWZFXF4p+8PrKPX5m/puXrjnt/oecWXmJ6UQwGUBEIcQp2yZZ0A+5DkGjcjHBeaZKJy12YsmTMdld9tRMBNM/iMKxfbRY6ehUvPPBe3X3E1ykgXOUnKfTSA0bkdTJq11D41XQfRdBJVjXXYWVmB3dWV2F9Xgz37KnCgrg6JeBx22kBOKIJjjx6K6y4dg36lHaFbtKDE3uADpA0a/Ie3Cy0+URGz64omsZrZk6+/glc/+QAuqUzxpgQrltmSjrJu/TDqwjEo7NwHlqRz9igybb8+ZGTmoZ2dQytI/0DgdjjNpn1PW66rdSDt2U48+a2TbH4z5Fkfde6du/cXlw//SQAW6opU4+uC/bXRYQlHHeuo4dPVUKRAuHjTFJ6yP7o/Rx6suVHvprB/+0Ysnkvgsq2c1VOwpvtAXFdTVjF0+Ajcfs+96Na3L1kFCMQ6q9/84xnWAitsaYWLgEK1Je8IDi4ii2XHXM9FkLoxhokP3puGyc+/jGR9ChqDkQzomovBA/vhkYcfxbDjjudum0Dm0Rwugwz3OQFUVVsOz/3oSaS9FJauXoIX33gBW/dshV6gI9IhWyiHBXRGMVNWIqxcaSTjoammAc2VjTAbTHTM64yxF12H80ZdgIJIIdLRNCZOfALPP/8C+2Ezwp993UV3gVqEWVkhjLvpJvz61/fzfzPoimf/tBxMfLXxS7z2Hpl5rEdKTiBQGEBRxxKE8gkARMMSsU41qDDiadRWHmAXMC2po3+nvhg/9lacdOwp0F1qm5LNq2jlNTY24s1Xp+CVl99CRWUNt8BTTj26HVuMGx44B3aglibnkBTL9zCm7kaQD2xCgFNVRtLeHh2IbiGKc45C+6LjEdY7QHKJD34QR+MnRC5B56Jw+OXiz/DKkxOxd9t2aIQSIAATe3FLSLsKuvYfilNHX4Xsdt1BmPGMSiFRiA4FK7UckD9yLmToPplgLbjZ/syXKmtO0IUACZmHUO7rkCEFwetss941kmsdIzpTV6w5J7S3Kq644orWZtJP+PZtf2T1ak/7+rtNBXvq9/VNpOwRnhoYpYYiA1xFL3QUXWF7WSqiZAkB28S+bWuxZO4U1OzdTr5qACmGKdQipnmuhY7tLVx5RS9cdnlPFBcTDqFJdFdoRMZoaXqQCoMVuXXNhmRitMA1NY3VPEpWqa6i5ImCNRif4pIehROCkQ6gusbEd9sbsGFTA1av3ovdu02Sfke7cmDsNQNw4ei+CAR2QUIzFAqmR+TjLbzJGV/A1Co6Iui66awQ1r0iWOvsWS0YAAI0yCNdTUM8nYN5cxox+cVvsWsH6d4XwqTRLU1UPELQO2nLdFe2L+/0sqrKkcr9FUMcNz5AUZQ+5J+syIrqsiMO5d2uKUGqlGRpXl5e7tShQ/uvnTVr1j+Vp/2XgzUtkLmblp9TF3N+I4WzjzZdV1N1ombQfQgKdDK3GGgGYAlvU0IpSzYSTVVYOf8jkM+1lGpk4RRG7Lkk9qTixCFD8etxd6BHaTtGhFOF4egaTMNGvLkRldXV2LFnF7ZX7MHemirsbziAA7EmRI0UEmkCtwjaFk1haI5VXlSCcVdei8tPOhNZrhCQpxcN+g/N3L9vnwgBB+Gb7Vgk3O7B0iV8uGgB/vDiM2gi9xn2IrUQCQSRNDyEC9ph1AWXo8dRJ8CUg+wGxN2BtocAz7DbfuI/BicGoTFlhGaEtgDRkda2q7hWPL3fisbeUcz0a+0R3jlhwqiD+Hk/tucnTJgglxxzSe62fQ0jkoZ6sxLKPVVW1GyqLClgi2rm8NWSMpW1Qq04O4kdm77E0nkfIFq1A7pkQOONQGmBAmghjDrnfNz687tQUFrGaYKoAjMI20yFLb6N8PTN8ABabx4FLbHT6FBJ8/xdJQ1s12Rtes+ysWLhF5j0t1dQs5uAXxobiXhuGu3bleB3v30Ql116OQJBik5tg7WY0fFYQLgkglqM9DOO7GBv7R688NoL+HTJfLhhF2bYQn77AuSXFkENBQSanA4q00S8rhnN1Q2wmy1ICQnH9RuOm68ej8F9jkZYDWHfrn144P5fY/bsOVADAT5ghSAIHXrEgxOmB5ddPBqPPvoQiosKxLXyOIh8zWxUN1RjygdvY9aCj9BsN7KJiJYfRF5pHkI5WdACAdiGg1RzCtG6JqRI4zspIexEcOYJp+PWsbegY1FHlj3lg41LDQf7KirxzFMv4f2pM9EUi7NcacqtwzFn98IVd5yMZqsCrkwsBRovUfJNByQFTfEeEj0TapvTPrCzkaX1RMfSYSjM6gcFRb7PsahVf8orAzoLqhp2bdmI5x59GBu/WgPZkdgMhR8RgLQjo6BTT5x52XUo7TUYSariKWmm6o86H226Wz8VZSyQxAJgxpx+MaEWcrQM8BLBmsYl3A3kRJ4cr2gmytoSrgI7aaeattvpphn5WfrfA7307UfKxeYd4nnSS7PXhJJ1sZLquvhAA9JJ0MKne3qkpxwOhx3KMG0bcrIZqz6bhbUrZsJNxhAiZoSbhqQmmXoUUE0MH5aFcbcMxDFD8xDQmgRgkAYtGUYLJ8HC6EO0len7+7oK5BDHRZDCutoZtD9jL2i/+U0EtoV0Amxm0dgkY/v2RuzZE0csnkS/PkUYPLgE+QUkpLIfKtFbbOGDffgvejo+GJD8CThYC7tUDtYZJQVmxRDojdYqBXEHjkSRKQcVVQG88uIWzJ5RDSNVxMAyKsFdl2RRabyUqlVk9b/PO+/0KUVF3eWvli8tqW+q6FVTVzfIdeUBriN1IgM6WZYaAOyUJGldbm7Oym7dhu1YufJ9yiD+Ke75p+2If3Jn5iypKv5809bb015wvBcIlcuaKpHQBLUmaT6VcYcll1nKyGhWrBBamha2ncCG5Quw9vPZSDdUQvbSkDTBZ6MWZc/2HXH/uDtw0tHHwEwmEI0n8M2e3di2cye2f/cdqmtqUNNQh7iZ5hZ4yrV4mkI1IY8jOCVyEFI0BCWVQUY3XX4Vbht9JXJom/gZ9aHUrR9qhYnZhMjGCORD34mGnWu2b8XvnnoS6/buBEI0xyBKLbUtZThKGEeffAZGnHcpbCWLjT7Ee7R9CdRm6+sfgzWrfDnkKCRxJUcteMtK04aP2vHkbDve9JRe2nndS+OPESr/h/migK0POie/usY+N20pd6t61mCdeB6SA5s8iY8AMctBnlXMHMCMYeOqRfhy8Wyk6ys4WNMklpIOR1KhZuXisquvx2XXXotIXp4v6ZcxVaD7LrScSbbP5134VB8RRP28jNcdPU9ZtQC1CYZdjbTRhESiAalEE8ykgbo9Ubz10jTs3lQH3SWlbEqKTeRmB3Htddfjl7/4FYqK88Vn+lW9AJ2JICJsMgWvmatZAt47SXyyaB5efPkF1CSqYWc5cAIuQnlZyCsphKKT646FVCyOREMUUsKBF3NQFCzGZeeOwehzLkNJfntu365c9gXuu/debNmylYVLSKfAICtHf+1xu1FyMOzYY/D4xEcxZMhAPmwYz0DVC8G6XBPLv1qCt6a9gc27NiLmxaDkKKBziIxnKAmg5ZtqTsNOmtAcFYoho31+B9x23XicdNxJyNazoTLX3k+aJBcbNmzG4w8/jc8/X0FkAyS8ZjjBKM4ZOxSjLuuFuHsAlk2Yigz4jyhaosKiAC7JFKyJ2kUKjmHoUnuUFRyFdgXHIaB0YD5rZr4n8CQimfZhJd9zngncChm1RKsqMenJiVg0dz7TFklngNu61Amh2WpOMc4ecwO6H3UiYg75bes+YO/wjIEyW6s1WNOSFIEqo8DGAZt5uwRIzfDJxRiLwICcT3Km4RAN04SZ2O+m4nMKsvTXOrg5G8Yf4T5uuTbPk996a0NoZ7y2NJ4wjrE1fbQJdWQgK7c8oClK5baNmD/9DdRXbYbC1NhsX2aIaFkJFBfauHJMZ4y9uitKCmlIlaSWKEnN+NS1TOjweJSVGUEJ2pNfYfPFCAAsU3fpv9kZjTMVeATSzSQ8EklxBmFZYSL/cBcpK6whoBMzhaw1owKrw7oPRxKsBUhXTK+FyBZcPxFlvrgYdUmyDtJ6oeBLlENxQoVheu3x6Wc1mPTsJmzdTFgbSpADMC2yBpVgGemU59grSsryx1dUVOygb06jxgULFgTWrFmTG48bxcmkmWtZphwK6alwOKshFrPqu3UrjC1atOgnFVf/UrCmLO6/J80b1Gzov5ECOee7gWCYzhPyHaXcUSFqjL98OZOijIzakoy28xCgimTzaiye+R7qKrZya1zSRSbq2S6KsvIw+rQz0adTF+zfuxu7KFDv24doKolUOgWTnK6oEUkKWdwAFdrSFNAIwEPFAJGPNHo2loX2haW489qbcNnI0xGmQEozwO8x7PihOMdIc9p4lBl7NmwyCg8FUROP4pGXX8D0RZ/C0CUa40CjTerKMBwNXQcOxdmXXYNIUSekXSLD+xmd/0G+v1CbVtz3BWsVmkNzJw+2bMKRifNKzZTU1mhtzRMlWva0J351ZBrEme9LLfFVDUt7Jwz8QgvmXi6req4AVx2ZnjkDKQikQfl4vAGrl87DuhXz4caroRHczneisWUVWYWluPbW23D26NHQI0SFILcdOgiofUzNaFHF0hydZmK0X6lNLp6hOAAJdUkza9pAKaMJTbFdSKQrYNnNMKwoe+5SCxqJEOZOX44vF+6AkgxB8zS+zmBAxgnDh+N3D/4eRx09xJ/LiUO1NVhn5HF4CsltcK6uYWPHvh149713MGfRHESlJqg5GogVR9qNpAtgWiYbgCiWBy0tQTdVnHjUibjuipswoNcQhPUIXEvGiy+8iMcffxzN0TgUklu0iUFL1nl02AkFKNex0LVTR/zxj/+Niy++yAceEl7C3z+yh8ZYPabN+jumz3kfCS+BqBODozqsZR8Ihhnl7SZtBIhnbyvIDeTgwrMuwKXnXIKOJR2hugReFHRA2rt0/QsXfI4nHnsOX6/byuOYtNIMrSiJq+44FT2PCyPl1cEmn19a43y9GXqdL3pCwEWqbHgzBSF7hSjM7Y9OhSMR0bux5aBIiaiT0DZYZ46qtntDgEOpg0aewV4yjrdffAEfvP0e7CS1moWPvEwUO0Lvazk49eKrMWjE2UgQloEocazTcLAk0U/Ncw8O1iJgCfqWSBBEOzwjTyoUDMVLcAxYl4Fb42xM4siOXW/EmxdKTvqt0rKC5ROuGUYmDv+02vqxayV1hT88vygcS8U7RBPGyEAk+0Jdk479avHcolVLPlZg10NjjFVIuFarhP5pxKCBEdx1Vz+cNDIIxWuEa5k8kmLNDw6Y/w9z3wFnVXmn/Zx26/QCzDD0poAUQQVBBUXFmljQmNUkahLTTNPEZBO/uNlssjHN6Bpjiy32xF6wooAFBOnSlQ7T222nf/v833OHERsQv+S7+2M1cmfuuee87/tvT+kdrKNRFc/3KLktwkiKanDqBwlEIyiNcz8G6+hP1LEMZTgQj/AxfC8DKGOJLVxldVPVfPxgXgJE7kmoeICwghZ7jiISKTL0YyJOZU1FRfPDSuxp6Ytbb12ORx7egny2nNFL4hR1B0xDD/Pddquhaz/94Y+/c9c111zzPjQ34+TDDz+sv/jii3Lh9fX1/5vK/Sy45pre1JZP/kb/ULDeuDGMX/vgw6emKusZrCf4lmW6VPERuT9uRpUF+dy0EqxVm0g6akGIpGkg27QVLz56Nzateh2WZkeZDLt+hBKYKE8kxfrFs3Oy8XOeB88iqIz0KOn7KLEJbm9DeYGKwpXni4gK9cb5e2rLynHarJNwwWfOwaCyGpjuXmGF3rfp42bXIhfKjqRJ4JIHavMalgUvbuGuJx7F7++8FR06q3vK6OlwPV6ChfJ+gzDrrM9h5ISpyHkUG4gWmyQKCuRWBM6orRy9euFNCCIz6WzDAZhFegRRhm423938VNvubT9/6JeXrT1YRGnv7//fDy0pb2p1znED8wdGIjky1HXZW73pbZ+8rKIjSRIzAoACZFp3Ca+eTlum04GYHNhsMelwdQv9Bg3FVy7/DqadcAKhq5LByxSWSZeuS3UlUySqnQn1JBTlO8Py4QZdcLx22F4LsvlGdGf2IJNrhetmFYVIs+GDhhMu1WAQ8yqxfMFWPPXXxfA6EjDdOBKCDnbR0FCPK668AuefPwdW3Oyh/6mTNhKmkWpAPSURUow4rbZnY/nqZbjl7puxYvNyuKYr3ExPDjkKVFCNj4/PgOVqGN5vKM4/83wcP/1ElJdUiThLa2snvvO/ILtnnpmrVKZiFnLCrFCoW5kfs1bRQyRjFr78lUvx4x/9EOkScpVF701azrRspQXmtj1bcN8j9+L5+c+hI98BI60hT4c4zhPdAHE9gdAGUlYaxxygHhf0AAAgAElEQVQ1Hf825/MYMXA4ElpCKm9KvaqDNUBbWyvuuecB3Pbne7F9+x74pgfHbEf9GBMXf/90GNUtcPVu8TgWyl8RwS2nTEShFA0EzhEUnUsLSlGeHoXBfWagLD4qkm1UIDSuOQZTVVn3PqokTKqgFwVr7vu0Bjz94AP4y//8Ce2NrbB0U5JmjmGo3Z3VUjji+NNxzGnno2CmRDGPZ4rYPx7E68OCtZr3FgFrxeuM1k6vz1BdGXaJmHSym2AhZsVDp5DP5Lta1lh+9qGR/SseueLzR+/QhMj8j73YOWvC6JQHvWHHhtXnLnnrucubd2/uEzfJOOdFUHuVyYOPVKod5503CJd+eQz61LRAJxiUZ7juK42JffSSi7dPpVFqXzBIF8cBCgAaqcL1kvFV909mBlEA5h5RgNEiUI2BVGeVKyI7ihJ3cMFa4ViUxFHU9QnJopERco9BD53tjBgFUBw1vg2pzNaAea9247e/W4b17+QQt6rg+J5Q1FKpJPKZfN4ueEvGDB912aoNS9d9Gufwhz3tg1ul0W96cW1X9RPPLLzYLOtzuWfEG1zN1Cm8EDcVCEbzZYKhyOaR1rZqZfCPDos8M6cDi15+DG/Nfwp+oQM+7cR4QLCJRayC44rZepJB0XOQ5wY2OZdTWrHMnNlqVTikUFkXegGSZgx9KqrQUNMXY4aPxMRDx+DIiZNQlSyBRSnOfZb/vijTj9oasg0F0cpgwta+LkT5V5e/jV/86Q/Y1N6IgsE+Cg8SHpwWjGQFJs88BdNOOgu2lhKRhiJ8v9iC7x0MPyxYc75CJS6V0bLidOG6nbs7W7f9T1W68Kfrvndxxz+2ndVPP/TQmtjixj3Tc77xMytdNpXq+bIJDyK/V+CuQARvWnduxqtP/w1b1ixGIszBDCm+wq6IAVszMWzseHzziitx2ORJgjCmmI7cas4do2RGGWywlaoycgKZCk47cnYjurPb0ZXdhpyzG46veL6GFoNpkALG0J+DbrgIvRApVKNxs4MHb5qP9m0B9EIKcWoYOzlUVpTh3HPPwXe//20MGEi3KTUnLlK2lNeuEkTh+K/47woX6UnHZ/4br+Luv92FDVvXi8SonjBhU1aRAyuue5joW16LM2adhtNPOgN9q/rBIlo2NPD8cy/iyit/gG3bdig9ZQZVqk3FLJSkS9HZ2Ql2TRmcPLeAmTOOwbW//hVGjz1EJXKMg8JIoAStDyd0sHX3Vjz06ANYsHgBWrpaYMZo4qHDzjtImEmkEqWYdNhkzDnrXIwcOhwpKykMA6Lo+TlySMPFpk2bcN11N+LJR19CNu/A1jJwjA4cdXoDPvPFo5HTd8Jnm7sHsasSdEHTFzEGRUMeaYlShjiJkvgQDOk3CxXJ0SKQovaGCqSKQkfgz75HVcSnFzChSgRKTB1vvvgCbrz2t9i5dTtMnXvGF5SzH+rIBBZGTDoGp55/qUiQStePVW2khnYw+0dti72VnlLZY8AuKu0p1zkVmKIktuerEA/CditFWhLIFXzEY3Gk43A7W3buDJ22J+O5jnvPPGr86pNOGpf7NILAHXfMS/zXb351zpb3Vl5rmkE95+fCbiYYkxrnbhaHjonjyh9MxMwZtQi9LTBoVMSlRQQ4E0+pkXp95ygQC45EpdG9bqX6dwFpRvdEgfCKimIqiEsyF4lDFZUK1Uhhr2KhGjQcbMhSHTC+egRSWOlLEskuLHVA+IlUY+MIjbN5ipZUoztTj5tuWoF77l0PO8dxAYWi1BjU0I0g25VtK0uX//wnV1/5lx/84AcH5bC2P2vvYL95BGTYMGr1ph1XBcmSs2Ely2DGpf1MKQJpfwpClXrYisIlt0pAJwp4onka0kYem1ctxLzH/4rO1m1SsVoG9WjZ7mAp64nLDi3xbKcAMx6TKoOgGx6YbJcTPEY5R/Ko+1RVY3B9Aw4ZNgJjRozCkIaBqC4pQ8qMIcY5MqsUtr56IcB7b9ZPRIVzc7N0YXEdHUJssW1pbca1t/4JzyxZCC9JtRuS4S24LpG8JRg6ZjJmn/MFGOX94LAFL0AozlcV2Kz366Pjoi4Lynd9JE09cHNt73Rndv7HnAkTnzz11BEHb8HT68M5Z3l7T8m4PGL/x4+XzPaNWIKzvX35qPuzuHhfOZemUtnuLWvxylMPY/emlUhqBWh03xH0sinBevxRR+MbV/4AQ0eNgK9zGygxDSCpkMthHkbMhRmjBnMHurN70JVpRGdmJ3J2C2y3DaGWhW65Il9L4QdyNRmwA1r8aQSBUIcYKDGq4HeW4Nl7lmHpq+/ByJfB8Ch+wFZ4DOMmjMWVP/wuTjxxpmqQSsCm8pCSb5S4I7xjtURdOi/pJgrkUpsmCl4Bi1e+gYcefQhrNqxD1s4JIjwWiyNmxjG4/0CcdNwJOHbKsRjYbwACl0jhGFzHxTXX/Aduu/1OuI4yPxCQjmlhyNBhmDBhAha9uQi7tm8TjXAeMsOGDsJVP7wSZ5/zWVgWNb8ZHBjkyVcIRO5Xt3Q0tu3GvIUv4+VXX0RHVztch6hsC/1q63DEpCmYPm0GhjQMliBPTAln1SrZ5tA4QN7JYv78+fjtb/6IJW+ukQTCMbqhV2Rw7mVH4pAp/WAjg0BAiVFVTEw/qyJRMGPgVYBABeZiG9JC4CWQjg3EkL6zUJkao3AubMuS7iTJbnGevG/rc2+wJjuEiXrKANYvW4rr//tarF+9Vp4Jfa9NcSUzkPUt9B02Dp/5wjeRrOkPj8mvqZTdiq8DpW7tuw+UAYj6r8WWeLELUHxvj+wl268yQiEXnEwRjvAM6BTYCO0ATqYdhexCP9N231ETxs7/0qmjm7SDpHcVP/vGGx/qd/VPf3xFprvt68mSZNrlM6Y/tuFB8wtIWnmcM2cYvv71iehbm4XvNcLi3/FaOTeRYbsCjBVb4Wr2rvQtlGJV8a+i9ngP/bHo4VDEexQ7D5GKoxAwlBSRjEyFW8sTRPGfVXMr+u/7cwC97z2qq8sr2AtOFZSZSqxILyO/Wg/hRKp7pJhBG4Ili2z8/veLsHxFDoFPvjiTZy45F07ezgUB5k858sgfzZp13KqDcVbb369y0MF6SRha9/7h2Zm2UXp1ELOO0uMpS7cIEKCwiWp9ciYpwVpuuJKJC4Wfx4OGAcBAiemgbcdqzH34Vuzc8g444uOh6Tk+20LCZaU+Latli/OdEMhnc4gbMaQTSdRUVGFg3zqMGDgYo4aNwPDBQ1Dfp6+IoLANRiAwg3OcQiUFVluRCH8vrvOBZNYKxxkiIBKcLX+hZ+jIBj7+/OA9+NPf70M+7iOwFN/aJaLfSKK6fjhmn/NF9B0xHnagy+EtRUGESP2kYC2dCfFe1gXYbDHNtTuXZLt2/uRrp8xZMHmyQBr/4RfnK1ff/MLwQmD+2DbTczwrVcLykffxQF8EJgl33rexfcMqvPLs39C2bR0SyMMgCFFoHBYcM4ZpJ56Mr3z7cvQb2F+EO4golmRMNKP5EHPwwnZk7F1o63wPHV3bkXeaEVAwH0QXU3mNKGR5OqpdTNETmnVEinPMmMkASBllSDjVWDO/GY/dNR9OWxyaHUcyxjmUi759a3HJpV/AV75yCWqqK9XJI1l/ZJkaubLRuo9BUaKPIMSFWwfD0mF7Bazfuh4rV63Cuk3r0NbejmQyhcGDhmLC2PEYM3I0SlOl0panqp5lmnhr8Vv44Q9/hLeXrZBWHVWgKO7jeiHOOussnHnmmbjrzjux4NX5kvTGLBOJuIXz5pyNK3/wfTQ09JekVvH8Ocdn5NVFC1poZqGLXY3b0Ny4G03NTUjEE6ivG4CGhiFIJcpkTSbIjGB8jsBAcvCaIfY078Kdd96F22+7C427uuTAzmlt6HOIjgu/MwPlAyHysIrzxiCrtJ5J9VG5qOLkqlGCMuHg/g/8eBSsj0dl6rAoWLMSZxudwhFFacmPDtaRQhJSOtC05V1cd+1v8caC11QLnK1dscRUwTrdbyjOvPAbqB14iARHAvhc8Uve+zqQgM2ipPhSCli9Kk5p+RYNcBQbQFTo5H6w0qQwDR3pSAMyqUkk1VrezSBusdLzETj5gukF6/PdnY+MHzrgsZr6sRvPO1pcNA74RUzKT34ybtrO97bfYBjGYUYsoTksokjlIxI8yGBQXRzf/tYMnH3uUOjaDmhoA7QuoTtRNZMJJWfWYv4TtduK90tpIuz9/srVMJIijTAn6iaoM1SNAtRLyX8qoJ78b8FJqM5sUS+Bf6P3mosf6A1QrXSRv1T6DfK7lJiN6DF4FNFht68AT3A6FXAKI3HbLatx+1+WIZMtBSjqU9zwCIJcd25nSUn617/4xdX3fPvb3+460Gs6kPcfdLBeuLC59OHXFp2nlfT5YZiIDS9ooa6bSan6rDBEXEZdrJ400CaT9ZXIYobURyV0PiaCHnG9gCC3E/Oe+itWL3kVum3LQ6PIvADNeGyR2aOmcShNpDCgpi9G9h+CIfUNGDV0OIY2DERdVS3SsbjMwpUjj6qAifgmIpztpaI2uCR++ygiFRfcxwVueb6sOngABi58ipNIwDXg6QaefWM+/uv2/8H2bDP8GJW5CM/hYWAhka7FtFPOxbhjToEr5gUKGCO5Xg9yVj263hu++DCJnHR0T1S3NNeC5QVukOt4I9O85ScXzbrgzZkzZeV9Kq9f3PvSoGzOuCqLkguDZHkp55+0AtxrG7d/H8NgbXDm5OTw7jtvY/4zj6C78T3VBhd3L7oimQjiJZh99jn44mVfQUXfarhC4XPhehnoVh6O34HOXCNaO7aho3MrbL8FMLLS1vZDR/irrECp6CZiHxp5/nz+PFhchf2kihDbW6GHOBJIelXIbE/iibsXYsNbuxALymTNUXkpnozjmGOn4fJvfR3Tjp6KuEg0RgOI4viN2zxKOFRlodrlrqOobk7oIpGIIecWkMl0oeBQZEZHRVklUrGUqhjpJWeoir2rsxN/+MPvcccdd6CzM6e8vSNkd2lZJb57xfdxwvGz8OD9D+DuO/6CfDajWt2+gwkTxuGHV12Jk06chQRn2yxNOeNn9UvshkjvctV74nAkPOee1i8rOsBx2VXg9+SzZnUYaQ+wc+DbeH3Ra/j9H67DwgWLEDimSiJinTjqlOGYee5QmJVZGjgJmlatYQJ0FOCIEpLiuEUOqxzWosii5F3CGEriAzG03wkSrHVaMgpoUAVrmn2ovfkxwTpqZiZ1INvSjJuuvwHPPvak7HuLUhQ+xwYmMq6JWEU9Tr3gMgw+dBIcn4kVefBseR54sFazaYUh4HfcG6zff60MympeqsJQMUAxGSViPWYlJKaxcxiw5WyxFau6AURFx7VkGNhOa3db04vppP7AtInjXrtgRl3rgbbFFyxYUHniiSd+29TiV5phokRjomwF9OxS3uNeDgNqLZx+8qGYdUIdBgzy0beOwIUm+EGbKD/yPCNwVk0R1Zhjrwlq8R5GHRTVSu1pZavKVrXE99ovqRvf042I5v3FM1CeCxXRis9HQKv7d/7s+y41Hi8Ga95jqjmQL86Dg51eCrf4CDguM7jGa7F6eQx/+O0qvPb6bgQogWHR44HsSTn784HnvnzkkUf//IQTJi/5f1lVq5VzEC9WX39+bPmgd95t+Y6WqrpIS8arSeMwYgS5kGLEjJGUBHVAsTFOsrmA4wUrwaybsAaK6edRYubx9vxnsPC5vyPX3owkW38EfrAy9VW7b+zIkZg8ehyG1w/CyIZBGFjTD7XlPPgSontLNBexq+pBks+owElsS0pgZuubB3g0P5J3CYBFbSIFYnk/0OsDD1u6+AS8EOXtwErG4btRO940sW7XNvzkhl/j7S1rkRegGS3eymAX+BlJjDtmNo797IXwDWZnkW9uNMhSxVqkqiYZeG/0KCtQ6j7npZWKvI60abqFjj2LCp07f3Lhzz7/+kzCpD+l1x8eXTa4rTP349aCeQESlaWChmZg+hBxko/7SJlZ86Byu7Fx+Zt4be6jyLXuQJwBlkgrKhSz7VVSgs9eeD4+d+lFKKlKwQ5yCJBFwWtBe9cWdOX2oDPTBNvpAAzOnh2RQ6XutOJVK6EZpnRiGMPqRYQ8lAYyA59QAuXfGYw4kkoj5fbFm89twFP3LUUa5Sh0BUiY5Ju66N9Qhy988SJ84QtfQL++fXpUkIXBxUqd8rgi+MPDmsFQaagXci4SSQ6CiGcIBRDH7ouSiWXwUeAvy6Cal2qr88+iRYvxn//5CyxfvlzWFA+rHBPXRBwTjzwCP/jxjzFq1KFYvGgRfvfra7Fx3VpxsSOQsaKiBBd87jx8+1vfQH0d/a0j/exIR1mA14EPP7ARE/MAFzGT1EICFUEpaUGcU5KS2Q6vl9cpXS0/RGNLE+67/6+47bbbsJNCKHSWg4OyBhNzvjwDDeN9FCxqRvM7KStPlQxEgB7RySCQK6HapdJVUveDBjLp+CAM63cCqkpHiyAFP1MUsQSvUHRX6h0Ai4GvKBWsi3UmTxinqxN33nwrHnnwIfh5uropExmOvbrtAGZJH8w+9xIcOmk6clRVMykH8n4AixyK+wE6KwZrdeKo+bcA597Hw1St4GKIVnFG0n41i+fzpwSopsEitZ+CRzw7PCaiJLfE4TosEMwwpiNb6G5b4+Y7nyqP4YUh4wev+cZ+moEQFX7xxRdPevChv19nGrGj4FkGRxme5ckYJxZPQfMcWEEOqXgWw4bGMHVqf/FiHjYyicpKFgp50crgUcPigX/43Xjt8toLAY8CcJE/ywAbUbfk55TQj2qZq1mSBGtpSe8N+FLMsNKNcA+KI1A84w/8sOsJ1tFJJgmRVNYM1kxQKbjFrpgLWKXIFirx4L1bcfvN69DRWQLbEZ82iSOmYfmFXG5PMpm8/hsXfuv2X934760HfkUH9hMHFaznzQvNRxY/O9lPl12NeOp43YwlioGOc1pm8YJ87WkRRZmWPFRFeCHVikuYDlLx0EXj5lV48dF70LxtPWIaA6+cipLpx/6X33n2yafg2xd9Bf0SNWL2sTe4RWjwqLXG2RWra9VSibZFtJiK2fNBJmbvu7PKSo2LTAkd2GGArObj93ffgjufegRuiQmfAimk6shCMNBvxDgcf94lqOo/HAWb6PWEZM9szTLDM4SaJM2eyKErAuYRlRiBmkzKQ9psV3KI37mis2nTT684d8pLYw7SI3ff5cJE7Kqb5o50dPPqwKz8rKeVpHn7aB7ykcH6YxSFCITzC51Y8+bLWPLi43C729S6IN9U2UIjXpXG5752Pk7//CmIlRrozjehuXUDOrPb0J3fjUB4uZEFYXRAKMEWvqJgHR2Ae/kxPerrET06QoMKI4GWeyQWVqB5a4D7b5qHxnUeEkEtDJf4CBvJdByTpxyJb37zGzj2mGkyy5akzuR6I4o38sqW/6rmqz7xCbT8oyGBQa1gOm3RW5ztXGW7yUSPiFO29pXjo4amxhbcdNMtuPuu+9DVlRHKAemBLjvs6Ri+8NVLcfbnP4eS0jK0trThzltvx2MP/R1+NoeERXMFX9TXrrziO5h5/AwkEjS1j+bG8uzY5mRio9YXW8ICK6JYh7T3lROQ3NEglOvjdarEIsSixUvwu9/9DgsWzIftkTYYIkw4GHv0EJx0/iToVbthVThwbFJZkqIM5Xts47KZTtc90lsMAdHJ+UDp1NAXPqtrxxHTGzC437GoTI+CoTNZUoKxRR1oCf7RSfV+7ESUXMsBrssILbQLeOS++3H/X+5GdyuFlhS1Ty1R4mcSmH7i2TjmtHPRHiRFhlT8r/c5FFQF+NGHaXEsWzzjiuAqFbR6JxZF85kP/11y/3tqJjWHFzEg6bjxPin3Jt4DCYq+53mu0wQvvygeBI/XV1bNz/ptu3/2pRn2x1Xajz/+eOmFX7rs617BvRLQa0PO6llGxTimpGUjbYQpYOIj9HMwdQdlpcDgQWlMmlSPo6c24NDRZaipchAzsjB0JtRkllGgJyXrxOPvYL7HsWV0vUWuvPiYk9fMJF18B4p3UCUuxb289/kWixWVmBXP7oOtquXpS2WtNAP2Gnso9D6R+cS5GGYaeTsOzarFug02brhuGRa+moPtJJU+hggEcO+4eYTe/ClTp/z3jBnTF15zzTWfWrH0Uavu4IL1e2Hi0SdePcWLpX4KKzbeMC1DKtRIoFxUgYiWjYJk7xusaC5EqrK1oVB4STpWtWzH84/eI2hhKyjQuF21+bwCLN/HrCOn4OpvXoGBqXrECNAi7UG0m4vUraLIgHKjKn5mb1rGpxWkBcwYJQeCQmevQAuR10M8/MLT+M2dN6MxyEFLJ8SHmCbrjDGJmgGYftaFOPTw6Sg4dAPi3MdUUo7M/lmtMYUR71Tep6I8X1T9F4E70kXwwsDueE/zO35x7NlHPHDegAEHNcfad2FcM2+e2f5O20THT/wslu43K9DScRGpkUr4I+7gRwZrHrcO3HwrVr0+F2+/9Di8bJcC90X0DFafpX1LMOfrn8HRpx2OjNuOts7tKNi7EOi0xMso6tBeVQyVte9H5RN14KL3RrUNOz5Q8oLkFse8Wsx7dD1efXwDYvkqmI4FM/Dh+Daq+9Vgzpw5uOTiizBy5PDIkpQdmqIW+d4qgBW9BOToDGJ1xD3Atrxp0iJBBUJhycgsXgVsgtLmzn0J119/E5YtW4XA15GIx5G3bXimjpETxuJ7P70Kh04YJyIkDLNvLliI63/zO+zZsh0aPeBNA9XlZfjsZ07H179+GYYMHSydIp3Op5EWMR23GKRFlIPYh4i+oqinqhJWnGOuPY+Hkaicbdu6A7fdehfu/etDaGpqBm3lba0bJXU6Zn9uKkZPqYOdaIRvEQTLap39jbgYc9AUIh4zUFpiiY8yVcuoPkjhFnEJkySnDDGtHjUlk1FiDYFlpaRyoZ6Beql/fjBYq7UoCQi7eaIsSJaHj2f/9iju+vOt6NjTrLTneRBz/TIJCC1MnXkGZpxxAdqNcvG2JsaGYNjer/0J1nuv7qOD+sf9TbGYKL6ndyu+57/JWlHrvWc2HPih4Xk5M/A3uYXuV0zTfq6iJFyGdLbtZ3PmfMALgAn4CWecM/HVuc9fFzdTRyWSyZhNSiEpbY6HdCoO284rMSGO7RxW2iYQFBD6GZSmXQwaGMPESbWYPm0IJo7tg6oqH2aiE0HYLYYUkgCyXU2PenYHGA/Yu+5xPiS6XxmECM3nALt0B3eH3/9TMrOm4ph0dwlw5FhGMXuUfkMgI8sQVcg5tXjiic245ZYV2LGNre+UJLeUatX1MLDt3J6ysvSt06fPuvnvf79nz4GOJA7m+xxUsH7omY21C9bt/kqQSn1Di8frNU3Xegfrnk30IcE6OmklU+Lci9DPJL1V3W689vyjWPrqMwjzncL9I53AdXPSgj20fgB+8f1/xxGDxsOisIUkZGrDquXMTqjyr1YbuFhZ783Kixue+/agvriKEurgYAXPIKb4RXIFBRNYsnktrv7jtVi1awu0koS0VKRBSiBRogLjjj8DRx9/BnSrAg7RsBSIkWCtgogSAlCtoWKwFr4fPyZCJfuuhxjf4uWac52Nt5SWadf97rIzWg5mAez7M3fMey+xbsOmE3Ke9lMY5ZN9PWmyEqKJw4EHazb7XdiZJixb8ARWvvIYgkKXVFcM4yop8VHSN4ZTv3gsxh43BDmvDXm3A9ByguoWE/OiNOF+u6NF3yqq4NWcqohgVTKCIqTiA7GgAl07k/jrn55D47oC0noVNFt9JivIQw8ZiS9fegnOPON01PaplRa4cH+FUqXkNHpqg4jpIMAY6d/SlICcaKV+RkMPEYLj7/YdAZateWctbrj+Rrzw/DxksrZ4oQvhjZVoaSku+solOO8LX0BAwJFYHdqwMxncesMNePbvjyCgixwniZqOoQMH45JLvohz55yF6poa+SwGvlw+i1icLT5ei7L97BEDiZC8sq5Fx5mJjAfNDNDV3Y5nnnkON/zxFqxZ815kZegCyW6MO7oeJ5wzAak6D46Vg4OCOHjR4Y58cVNLImGWoCSVFJlIx7GRz7vyh8A/FilcB6k43ZxGoTp1OKygHoYRFxcw6YTL2CwaXX1MZS3tUTFoCBHXgPnPPo9b/nADGrfuEDyDTxlgrqGA83cDk6adjBPP/iIyiWrR62ew7g0Uk/NrPyrrTytYK1rrh78kiepFLSsGbILPDN/3dN1rd/Lt64yw8Go6brxcmbTWlOWr23sroF1zxx2Jn3/jW1/TQu1HCT3Rx4pZWs5zEUuk4eTYxg6RSLLTpUm3Q/TU2YKPhWJyAzI3Qg+phIcBAxOYfHg9jjiqDodNLEWffkAiQfvNDAK/G5bJc5HiV+ysKCc1gorlfvYkHfviDz6Nk2t/foeib0XkOuiSPERgNpFvZgptItCrsHGjhT/ftAZz5+5AwSlBGCblDKHML4Eftp17fcyYQ6+dNm3KvBtuuOFTYeJ80jc44JjF2ccv/jR/VKNt/LuWSn0W8ZighfetrHtXQvtmkGoj8EAj6TykwBNSmo2NK17HvEfvR6ZpF0xm/3oI18tLK6tU03HVpZfjC7PPg1lgJqys39VEqKff3fN9e3+xaN9/AHn4STfnQ/8+CsxFfUv5blFSYpsadmTb8atbbsDcRQuQZ3IqvV6iog14sVI0jJuCGbPPQVWfwfA4n+N/F2oJKx5F/mcQU4CaiGlILd1ojCaAYy8UOpsFN5/raH7BzbZeMyBYv+JTADhov/zL/JpOx/+iE8S+hVjpgNCMi/sAK62PDtbvr4L23jcVrPNde7Bk3t+w5rXHEDrdMofTqVQV0uzERmmdgRM+PxHDp9Qi0DPQTdJ9GBTFFmUv+uSAHhjvmFLMk/mYIJFFWDRCqNLPV0NYMJDWGrDg6bV4+e8rEWQsWH5MaD8uRzCWgeOOmSYV61FHHoVEkpUfTSCitnEvExZJtli1Q4NDegfntwcCDH0AACAASURBVD0TShUC2M4n4jzwPWzdth1//eu9eOD+h9HU1Ca/k6CnwLAQxiyMO2IyvnPVDzBo+AhkSVuk1oDjIKaFWLNsKW7543VYu3wFYvys0EQqlsSECWNx2dcuwcyZM5BMJoXmKBNVAs6KUpfFijQCxsk9UhqQkox4IdUBc1j69mJcf8ONeP75hXCdGAyyPcIMaodoOOmc8RgyoRRhSV5EXxyCtCiGFFGyGKgrSmokiGa625DNZlRiqsckSPO8YOvUMipRXzseA/scAyuog8cxAu0DWeOz0mNrVq5PPfwPa4OrHFpIOUgZBpYueA03/uq32Lpxs7TflTOBavm7no4xhx+HU86/FG5pHQoUeBWhmX9BZV3MCj4iWPdU0kVecq9klYUJv6/n5uka7Vjwm307vyqmGS8mjdgrsDOb0LY4wzNh7KRJw9asWH1jOp2eGThBLBZPSGczV7CRtOJIJQP0b0jApiHSzk6EQRq6lpSEibQ25a7FM55CTHSo89CnX4jDj6zFzONHYPxh/VBdpSNmdAI026ArV0BuNim4rERUZ0waS/uAaQ9oS/9Db44kW9RwXGmVi5FHtKbEqpeU3CRyhVLMnduKW/68Hhs2MdFLQdcToubnu07g+3ZrKpW+5/DDJ/9x+vTJOz6Fc3e/vtkBB2sad/x13txpfrzyaj2RnB7QB7OXwlXvds2+rcv3zRskWJPzxgdISYACMo1b8MLf/oqd61fLHI4AIk9zQPooujM49/jT8IvL/x3lYRy6w1awehUra6lwiylqr2+2b5Z8MJzh4t3snQWrJCQChTE0mFSxdXHXk3/HLX+7D425LsTTKZlJ0/rTi5egrGEkjpt9DoYfMgl2EBNdbB50nOUYogLDVqpC46paQVViMjEWnqMOg3Z3bIVrYRjkM1vynU3X6bpz1y0/Oo+75aBfN9+8xNqhZSZ0ZNwfGYnK2VosmXIEaaTARp/4+kA7XIwCkevYjcUv3o+1ix6H5lJJLAE9SIhqkqvnUD3YxIkXjcOgw9PwtC6RNWRbWfy6D0KTXF1nkaup1LKIOqZpgEqC2PZidU0OrgHdKUGhJYmn73sTa97YAcNPwRD3HWISfJSVpHDK7JPw1a9+BYcdNgGGSUohaVECXOiVIDJYcx7HdjORpTzgBIwdCUIocBqDdWtLKx555DHceec92LT5XUH9isQmkwRDR0X/Onzpsi/j5DNOg55IwPF4MPtIJags5sLPduOpvz2EO/58Mwod3YjxMAk0JJMGjj/hGFx66cWYPOkIxBNJ4Yhzr8Viey+29xShONaJhkooOFmsXbcaf771z3jksSfgOKxOYwKqS5T7OPL4AZhy4hDEa/IIky5ccZbid7XFcz50TaQTFShNVCKb6UY21yFe3gwSHAkIGJAoc8eHnY2hqvQQDGs4Dkl9ABwK2/EpSTcn6jCJMoq69g8N1hG+kBVd0jCwdslyXP/LX2PDyjWi2cC5L6UmOUKwXR1DDz0Cn7noawgqGlAImegURZF7p5mfPLOW6/nETfEpvKGIuWFLPKqyuaSF0x54MAIPVih06ULo+rtC13vDs3NPZ3K7Fm3asLhzydMPnu3a+Z+l44mGMNA1Bl/HJ6YiQMwIMOHwGnzugilw7E7Mf2UV1qxsR9MesjGSMCwqeNFsg50dnj9kKrgwLVd0D/rUhphyxBAce8wwHDamHP3r2RFthUlDENL3fIrkEOCnAMXS8/xHDuCDvp1sf6vgIMYj7NqIBKbqY4oqLkezYRrbdhi4/ba1ePLxNrRnEgiNmHSDCGBGGDhe4C49ZOTI3/bvP27uk0/e8rFOWQd9uR/ygwe81u5+bkV68crd5xmp6h8glhjFs64nPu6js/2BOWOvXo9KcNRslupIJufUdicWzX0CK16bh8DO0nwQoemJUHqQyWFcwzD89of/ifENw2EUHFFAU+PjqA1eFF6JRHGKH/dRLaaDuZHiGlNsuRdb7QqyCmos5C3glWVv4Zc334B1O7YgXpZWlYEfwjUSsCr6YsrMMzB56iw4VM2icDy79xqNGpSuMLnUakEV20XkB6r2PisltlPF2YuVk+/k3UznAjfb+et+dun8A3Xc6klCwlD71cPLajobuz5X8K1v68nSYZ5maBpROyIC8v7K40Pv3Ycgcig9S6nRN1+8DxuXPC3uWzpBSD7nuDpcLYM+ww2c+IUxaJiQgG9wRs3dE4PnceMr9ys5GKNDa9919eHPcd9gzVmUJRW2ErNhsLbF1o+UjURQjbVvNeOFRxej8b08dI8+REmx16SBfEWkbHbJxZdi2PAREnhkJhztIJWvEyjIypoZO00iFB5FgGQRoI7roKm5Bc899zz+cvudWL1mrTxLVpD83g4rxKSJUz93Hj7/pUtQ3bef0EjybC+Lnad8C0k7dr27BXfedBPmPfusMCJIrWEiUllRgRkzjsO//duFOGLyZKSEKk/etrJojFKZHlxJMRHjzN0u2Fi9ZjVuvf0WPPbkE8jkbOG5UldAj+cxcnwtjv/MWNQM1uBZXfBMD77OIByH7xRI9BBTiMqyOhhBEq1tzfDDHMoqUpGZCWUafUGem5Q6dctRnhqOvuUTkbQGwIs0+81YTBIi5QWuVANVsO69myM0OP9eYgCBlxreXfUObvjva7FqyTI5YFULlt0oAwVXQ/2QsTjn4m9Brx2EvHQlVJeu9+uf0Qb/pPOnZ53vm1mJURHPG2WioRPS75F5QS10k0CJvJfvWOdmGp9evXjunsXzHj9fC5wpMZ1yfmY0xgnh2O2orNDxxYsn4sIvHo6SEhu7djRj6Vtb8eZre7B6dSd2NwbI55MiuylmNJSq1RIR4LM70u4OUVfr4eijh2DKUQMwcXw/VFY5KC3NwzBoq9mhuqAyD2aidsBh55Nu1X79/d5grd4uBZGomKl9HOoW8oUyvPJqG266cQXWrovB00vhEH8lWh1mEIZBaxj6Dw0fPuCPn/3sZzf/s6rqg0oMv/tf99TlzZrvJUr7XIxYrEakXHsdpPt110QxhoeYJXNBCdaah7ifw8bFr2P+048i39EoFofUH6a4iukFKEcMV1/2fZw78xTEnUAE6OXgKc6oFZVeNm6xAi42PT7QFt+vC/3gm3o2UNQOF163kPWpBKTBjRvY0LgDP7/x93h95dtSbYs8qUY5egNBvAyHTpyGGSedhWRFHfKsIKlzLvjX9wdrlfMVpz0RSpwzF6JbBeBmiOWj5nntbq7jgdAv/KFtcP7dhw/QE5cAlP+499nSrpbwWMe1LjcSlceYqbIkq2pZz7S4PMgxE7P+rqZdeOP5+/Hu8uehM6PXEtE8S4end6HfKBOzLjoU9YdZ8I2sko8Mk8KxVRXyXrBir+TiE56gsreUhSZgNlaXBDSRwsVZKIM13YR8kXElz9rrTOONl9dh0bz1yDQCca9UUOOsXrh+KEV6xpln4MIL/w2jxx6GRCoRCTYV14DqtIgoS9RlkHNJONWKm7l92068+MLLeOCBh7B8xSq4PGiZ5ArgKoCr+Ths+mR87crvYcTIcfDIaw2VJzxHA7RmJRgqacVguAFWv70Ut/zPH7FmxVviBEd/89AzJEAfffRUzDn3HDEn6du3WiRLBVEsfsJKY50zbH4J27bR2d6N5UtW4777H8ALL72ArmxO1NM8zUUYy6FhRBLHzD4EIw+vRZjohqM5Qk80E0kxBbEo2JPTUGL1gaWVoqOlgIKdQ0WNhdKqOAp+N7KFjLIWJbA0VoGqkuHoUzEWMW0QUvH+IrhRsG1YTIZ0Ha7rwrKI7Ygq633b1dGYg09AZq8GsG3dOvzpN7/HstcXiyBSUeqYlLSCHaKmYSTO//J3YPUbgpxPFDltHt+/nP5/CNYft8AFoMtRoSZmWFIliiOVtKx9xPW873bt2vHy43d5G1e+Vmd4djL0fI1ofWaQnp8VJ6vJk0px5VUnYuIk3t+diFnEViSxZ2eIxYtb8PobHVi1sgu7djnI22QVMIFKwzRTsod8P6eKjNBGzPRRVRng8AlDccyxDTjqqEr06deOeGIXYha7i7RK1WUc8k/qSfTcQiVaykSB+ARF1Su653EcR6Q3+7s7tidw112b8cgjW9GVK0FAp0TR9CcBmcvRpq3l7/r2rXxq5cqV/8+kRT/s2R9QinNNGOo7//P+QxMVDVfDKj1Ds6yUHOZFgNc+lc9HInaL8m4i+kApSE94t/HARuvm9Xjx0QewZ9t6aFpOvIKpWhNnEyvr4EtnnIfvX/w1lFNxhpxn4VBz5qSAPgKDKs6A5NsJ/FapMnEWFvGq/5HsTj4nMm+QSV+00WVKGtPR5hdw3V234W/PP40uNy+mCZrB6a0O14ijbvBonHDqeagfOlZ8dV2KEhBWHmnnsrKW8CLBSgnYy9yRvqqUmbSUGr5PWpiYKpqBm+/eHNjdf/G8zMOTjh+w7bJJkyJ7qo+PaQzUv354aVnjnj1HeH78Et0qm23E05XSjuX8XAAVRZrSgfcoqFTW2bgDrz/7ALasfFnAgsK3FdgdHcS60DA6gVkXjUXtoUx48kp9C0mR4KSoiUJOK8Ty/r9UU1cJDKpRhRorMFir+8oykNxWz3GRMqgZX4Xd72bw5rz1eOfNnfDaY6JqxOpaqJieh8qKcpx48ok4/4LzMHbcGFTRS5qULKKRRcNazU8pClKUJyUgsJB38e7mLXjm6efw5JPPYP36TZLAkUsq6mIM1IGDhmEDcen3voGpJ5wgrecgVIJCNPRwPAL+mWA4sChnS7nDbCeefeIRPPb3B7BT0OEpmEG5IHHjcQOHjBqOE044DtOnT8HIUcNQVlaCRDIu4DZJbEMNnZ3d2LhxkwTq555+BW+/vQI0JaENsU9VuCS9uXUcMXMwxk/rj1iZA0fn3lSCmjrHMk6IlJ8CsjG07LTRtCuLXdvbRW504lHDMWxMP2SdZuTcTrBb47Oj6iXRUDMBg+qOROj1QcyshWbEkM8XYMUU0My2HcTjlDFWSeveA0utBeleMGkVRHiIhB5g9+bNuPl3f8CiVxf2iCSxFU6ss+NpKK8djAsu+x6SDcOQ8Ugf7dUejBbY/w/B+uM6SawSxUaa1+spuUwKySgwpYuk6WDHhmXhS4/+Bd2NWzQ4eTHjoAKXR40ILYNkMosLv9iAL108CRUVTYgZXbLGJZnWy1FwyrBrd4gVK9rw5pu7sGp1Ixr3uMhl0nDclAJDkvYlYwjuUUfAaHwaQwYZmHF8HebMGYyRI/MI/RZRxRN/672QzP3fzv/gO0W6RhwT2f6m/oeKGcpnnRV/Cnm7BAvnd+Pmm1ZjxWraMZUIAFHGMkEQap7XYeraEw0D+/927Nifrn344fP+YYOVA/laBxSsHwpD49Vr587QUuU/02OlUzXTMDkoeR+YbH9aHNFcVvEeSeHilg+QJJ2gtQkLnn0Uq5fOR+BxY7MO4kxGQ5h1MH3MJPziyh9jRG09gjxtFsmLVRxBoSGKsHBRTj/SAI8otlIcsqIo7vL9udZ97iZvWHEjC0K7SOiPKBbkxroJA4+88jyuv/NW7GxrQUgEHW08yXfVaAc5ANNnfRajJx0D10zDZgtdUvtIYj4K1mp2XURhK5k+ZX7hIhD6Ay+GQAmTY14ncPNr7WzHQwgKcw8dMeDdCRUTMjNn9uj8ve+bMEi/smVLfN3qzuoNW9smu555vm6lZumxZA0MStpIfSgIexXs9qMN3hu4pC5OZEW7Grdh4TMPYOvKBdADzq+SijKh+XD1DjSMTsnMumqEBi3miWQtqwRqVwvnLVpj+66zjw/ge5WiWJfupYpwbRSlbylwwyBcQEyLw/RTCJ0Udm7KYPEL67B5eTO8jCGoUfESJ9WO7bCEiYmTxmPmCcfi6GlHov+ABlRVVCEeT0LjbMsM4foZ+J6DQsFB454WrF7xDl584RUsXPgGdu9pUoeE8I3VPJVJa59+tbjgSxdi9rlnwUiXyJyQRKhQp+woK0QOwPPQ9CwMI4M8xWLad2LHlk146/U3sWThcrRs8YFsKTRf3V/OC8vLUhg7ZhQmjB+DYcOGoE/fWhHXoQZAS0sb3t38LtasXot31mxC4y76wdDVjpK6DhB3UFFnYPzRgzDhmIFI9+Ezy0qCzVkeGwOMoymjFFZXCrs3dWD5m5uR6TDQ0VZAZ3cTjjx2JI4/bZKgyDNuK+KpmFCE8l06+lcdjqEN0xB41dC0MgGxscpnG5zXyPvHypr7WhLjnj27VxFMPU9TUMhx3UP7jh245ffXYcELL4uKmXQ1JGFncmQgXVGHz132XZQOOQTdDpThxz4jnP8fgvXHHeRFfIFwo6mmRS42g7FO0F4Ar9CORfOexIpXnobudCOkNC4PLIr+hAXE0I4RIzRc+e9jMfXochhBm4wQ/LwuIwo5jfh8EUfBTmFPU4hVK5qxbEkjVi5vxq5dPrq7dbjE3bA/JdWQQoEHjoaEmcOAgRq+8Y1ROPXUGiRjHZImM7h/HH/9QILXgbxXBWsjCtZMelk0KOQ7aKKDauzencL9923Aww9uQXNbDD4NVgTvQVMq39M8f2N1RfkNA4eMevCNN55rO5DP/zTee0DB+nu/fyjp6X0uDKySH+rx1DBdVzL0UllHTmf7w3+VFi6DL/ERMjZQSM4EM7RMF1YtegWvvfQ4cp27YMXEpR4WFXBsD31LyvGf370Kp0+dgSCTV25bDNbRJi4Ga0H18KjifIzzOmac9LdksJaW48G9ijeM56gSRol0bUXmVPGtvaSJpZvX4be33IjFa1fBNzWpjPgztMc0klWYMPUkHHHcKUhU9kOOQhSCVlM+uBRQYYhUB0gkRiJgJzVvpUweZ9zKXo6tXUvNuaEVPDvznmt3ztdhv6Y5hY3VFRXNo8cPyVSVVrvpkrKwu3WPmSl0xV5ZtKwsrpcO8sLEZM0oO04zk5NC3ayQjyZ/XcL1XumCj++Cv3+OWGxxKTtUB+173sVrzzyIbSvfEK1mXY+rQ1dz4BmdGHBoKWZdOBG1Iy3A8pSxQkAEug+dVJBePcre+ISPfYKCZ1ClhwrWkdeuZFvKHEDkYE0dAQ3kNQOap8PSShAW0ti2pg1vzVuHzav3wM3oiGsl0DzOWBVgjOpNtbUVGDNuFMZPGIeRIw5BXV1/lJVUSru64HSgvb0N27ftxuqVa7HkrRXYvHmL8IzppCXa8MIm04XCWNuvL04943Scc/75KOtXC4d4DlJVeR/4jAXQTtJ2Bh6akHW2obl1HdpbtwrgLNdVwNql72LVwh1o2WzDybDVzEBEhRbScwykkknUVFejtLRUtZa1EO3tHWhuaYZdKAiIjXKh5CVrMRd6ooC+g1IYfcRAHDqpAeV1FhwjA1+3ZSzP+0fxEx1xpLRKNL3ThYVzl6Nxax79qoejkNewu/ldDByVwukXTEP1wBgybjOSpXExWcm2a2ioPgKD66bC9yqhG2XCwRZRFkvNrJUYW+/ESz11td2jvgn3hYgouRQLQsfOHbjtjzfg1edeRPC/5ii8D+xgMPl1Ax3J8r644KvfQdmwQ5DzZM4bYUT2rqh/VrD+sHNo/w5llUCrcyJyDhPAv4O4FWDH5jWY/9yj2LNxNQwyakgrFOl6wnKzKI114tw5g/Hlrw9DfV0OGt9DXXvSmaRadoWayDGMbqShm+XIZHTs2VXAO2v2YOWKPVi+rA3vbfPQkWF7XENISd8wDiNIw9RySKe78eUvN+DCi4ajLN1FfI2M04jf+GcHbMUuUDrwcSOATw45x3tGDH4Qh+f1x+I3Hdx882K8vbQA2y2BTwtVURnkAe3mEqbxQl19/a+POWbK0ltuueVT8WI4kCi0f+si+o3f/OUj1X66+nt6vOwy3UrUiAqTZEtqySlk9yf/SjVjjgQbIgV3zg8InLG8AnZuXIUXnroPzdvXIM7iihQatgI5f3IcXH7Bl/D9z18CM0+nGCWswmDN38tgLTc4Mlvg/xbONj9RVKRY3e4VkD+QmyWHRPQDDLxMNKIYC1MRQ+VzC0aIXblO3HD3bXj0pedgMxmxOBPhZFqHb6QxbPRUTD/5LNQMGI6srxIIBeSKgjVpLuo39qoKI1EB2rNFwVRdESs+ig7IvfJ0uO2ek93KP+mktUMPvD2mFusOQy3UjCBhxWMVnd2FOt1IDguQHK4ZJbW6EUvQCDEgQogZsij9qHlCb3rah9+vD6+6VbAuoHX3Jrz+7EPYtmoRTHE84/fgL7bhG90YMLoCJ190BPoekkJAGVGC7QARapBqkvevl/HKfj0zCdYRNUM0jJVKnFg2ikUpUcKW0IhCPw+T1n9M5nwTMa0cXiaGLWsasfjVd7BjYwecLgOam4IZJpSdnhaKBgAVoKqqK1BdVYOqqhpUllfRVRTdmTZ0dnahuakDzU1twi+mqQgPKYJ0mKAy/6SJQl3DAJx82uk4afap6FPfH0jQaIDJCk0eIgEHi5rFOXhaCzoLG7GjeQWy+W0IwoyiMQYxFNpDbF/RjrVvbMPWjXuQz9AAh25iMRhhHJ7L1hM5yWxFBtKO5oEl0qkMvoYP36CJio1kGdAwrBTjpwzCiMPqkKjU4VsuCiHNS1SG6tkekrFSaF4Jmt7LYMETb2Pj281y/4YNPExEMFq6tqGkbwGzzzsSA0aXo4B2UD68kPfgZhIY3GcKBvQ5Cp5XAcMo6zFEFMYD5WojmldxbPXB00WgY5F0pYOEFaJz107c/sfrMe/Z5+FTsFzsHRXu1/F0xMv64IKvXo7K4aORpxUoR2r7aI8rh6ePHr0Ug+wnn3YfvVo/qmDYn9+puoQR55/uYgJg5L6x4dvsbszDkldfgN3RCiOgmA5HWVQZ43s6MXKIju9+dzpmzKKPdiMS7C5E9qq+l4NBzXDuE3bBOK6kLKpoX8ThugZ27bax7h0by5Z3Y+nyJmze0oHOjA7HIec/IRa+Awb4+PJXhuLMz9SjNJFB6FGLW+FPin7w+7WXP4U3qcSdY0SuEZ4NnLdzpMixQClam2vxtwd24u573kZrWwKhXiq1HUGkYoFj2zvLSlJ/Gjx41B1vvfVK40fzWD+Fi/2IX7E/66LnR7967aPDEK++OpaumKOZcboRCECnGKyLQLOPypqKi7NIP1AFOdERrCgNoTdZoYuu5q2YN/dBvLvqdcS5AD0XFvGvIoXo4ISJR+EP3/8J+sRLEDieBHEJxoIsV4FRJp1MJkgB8dnGIDdbtcGLFWPxi/UIDewH2rioUMWAr5xbKHgCCdaSd1gmsqGHbt3Dvc88jj8/cDe63ILM/xiqmUg4SKJPwxgcc/LZGHToRBSY8lAesoeeUkQpKtrW3hauCj6KrLY3QCqdXZ78KsMW7Jtn+0Fg25YR5LXAz4ahWSDAyTQtKwj8hBfoaU2PJWPx0hgrJGmzSjBj21kBs5R2814xxA+uoZ4n+qHLS5K5II/W3ZtVsF79pnBa2SpW11+QAMRgPfuiKagfUwY7yEhlGjM02E5edIsVgFQ935619kkexD2VtZKEVeA9Cn5wvSpMtaYRJEP5T8orcubmI2SlGNLPOQmnW8PWDc1Yseg9vLu6CYV2HVaQAv1pTNEC52GplMiUghP91U3xY6fJh23T1IPPjO/VBE1LdTCX2uekjSUtNAwZglknn4aZJ52GPn0HcgEhoAIU7xBb2Uw5hJfThYy7DR2Fd9HUtQ7d+V3ww4y089jq5TvjiCPsjKFlcxbrVm7FxnXb0bq7ADdnAA6r2TgMJhtCo6FrnK2SGCKUdA+enoee9lFabWHUmAEYN3kg6oaUwEx5cDVHDB8kdeBX4kHmGSixqrFnSxavPrMUaxZth9NhIm1VYvDAUUgmS5DzmpGozWD6qaNROywJW+8GYWmk8ZSYfdG/8nD0KRuHMKiGYZRLJ4FSp8R5sLNC3AL/uW+wVns22slMPkT210YqBnTt2YW/XH8DXnhqLlwmSVxv7JyEiroVK62VYF0xYozIjUoCExmXqKo9quSFClrUH3//Ev9XBms5Z6JzwJdxCmmG1HR3xBhp93vv4PWXnsbWdWug2dSp4NnEhMyD4+eRiGfx2VPrcfk3p6N+UAvCsAkJnWYiChXvUX2RIxAaMAWc2SrHueL+k3dpnFtXoKlFw/p1XVi2Yg/eXr4LmzZkZH9UVeuYPr0PzpkzHCNH0VAlB5MFBbsB0rnbv7Hapxf6FFVYYg3VLQwNjkfRpRI4bg1WLQdu/hMNO5rghWkEWkLolOJcF/q2HoYL+1RV/2rSUeMXPPzww+Rn/tNfBxSsL/nlk1PjlX1/bsRTMzSRcFIouX1niR8mmyeJYPT1JFhLRFGtHCWIbwk6j1Qfr9CKxa8+jmUL50LPZ0RulDAqAo8oADywvBJ/vOL/4MhRYyRY02WIHEqDqGqDs2Eg5znozHajpbUVuUxWvK7ra/uKDSKDq8Jz7c1tP44f3vupFNvBDNZFJxgmGQzWojBGkw8tRDam4ZUVi/GbW/+ETbu2C61LaQsEKARxJCoG4qgZp2PC1OOhUUlIRgLFx6FECOTVI2IvMAcVPFXa3xO4CZZgYa+CK1WzIHaiIprgcMbJmlrnmJpVrRYGEbxCN0SWkrxfyZvpaytoOTUREy7ixzJJP37DyacEbIO/h9eksn49ssZUmzaEjdDMY8AhDNZHY+C4SnTbrYp3H2cWbIvsJ7OPAw7WCpKnvoPcM25Smn9wfMCOAVunSaVTHSjgFpW2eKArwRaOF2LwcxZ2vtuJDct2YsPynWjbngcc6hwbiFtx6dlQqESwA0wZGfdMJfavMFFKxUzur+XDJ4AOOcTSGgYOb8AJs0/BMcefipraIdDNCrFLpEOYOFNJJ8iFZmak7b2nYxWautZLANQsV8w5uH8khQupdx7A8hNAIYFMm4fd2zok2di2qRktu3Nw8ya8nEyVZB/RhtQwQlhJHbGEhlSVgYYR1Rg8sg4Ng6pR1ScBPW6LgQw5QqHcK5XwziPC8AAAIABJREFUJrQEYn4KuzZ3YdHL67Bq0VZ4WXYlSuAXNFRX9UVNTTWs0gJqhgBHzBqFVD8deS0jwToZTyNt1aJUH4LakrGIW/2h62WS3Ch1ODUGkc5HL/OdDx5YSo6Qz1XXCKwK0LZjK26/4Ua8/NTzpPrSck1m/6ygbUeHVVqD879yOapGjoGjxWRC8oFg3auy/jBg478yWBfNivit5enrVAQMYGkF6HYbVr75Epa88jwKHW0IbYIo2aHJQzPy8IMcBg708cPvTsVppwyEHt+KMOwW1TkmqgxiVA4k3Y4VtVAQBUimfJ/VvaaDnQW2SLyAuII02tt1bNrYhU0b2tHVbqNv3xTGHFaOUYfEkEy1EsUJA0yO+fN01TvYQeTBx0gmmlS08wQTYcHlKArV6GirwlNP7sCtN69CU4tChQtoUYWnMHD9Pelk7JYBg4bcumLFG7v+FVW1hIL9/erXXDPPbK70zvZjFVfridQYnp4Msh8W9PYnWEvcUY9dKmMCThTnjfSTLNYvfxnz5/4Nud07kWIgDhU6OYhrKPvfdsZPLvkG5px8OkLXF34p/y/nFNDa1Yntjbuxdc9ObNzyLrZt3w47X0CfmhpMmXwkZk0/FhWIwRKb2fdnzZ/UwufNUrWOmjEXgzU3D38f/ylVQNwiKBYbm3bi93fcjBffXCgULp0USDoDBXEEsVqMPvw4TJt1Jsr61MGmjnTPCEEZu8tyjoJ1TyYqgDImNiJ0quaxnC9FkqRKqUsZSyhQGGlXShNX8b3pjGRFmtX0CmcGTTEPajarFnzRDYfBXSUMexH/718vHxWs1Ubk1yF1q71xOxY+y5n1AhgBebuRSQuR3lYB/UeWY/aFUzD08Bp05ptVhZQkEtpB3mOwVm3wA32pq1AmKlIJRp0DBZ0j31QZXkBnsmILylrSk4CSg6we6IeeQpiPI9Po4d1Vu7H+7W3YtrEVhS5quVPpLCW/n2Yd/Ccrbl4vvZypTMdZsciEBjYctqwTPqrrYhh52EAcOv4QjDj0MPQfPAbp0gbEEn0RBGkEbky0BQxWoc4udHSvQ0vXRnQVdsINO+BqNtzQlbUUp5EHO0oOr5/axTH4Lrs9ccCz0NmcQ0dTTmhUTbvake3Io7szA8+npKiGdFlK2vgVVWWorCtFVV0SpRVxWHHeMuIHAsQSCRjEXNBu1PeUS5QdQ8d2F2++uA6rXt+GMJ+C4/iIWwzWFPgBKirTKO+nY8TkGkydPR6pOgu2eAUzydARFiwkgno01ByOsvRwhH5aZuZMIKPtGa0jVkXFpdg7weZ/411gR4jJlovQyWDnxg3468234c15r0sQ4syfLXk9tCRYm6V9VLAeMRq2FoMulfXe1VWsrD/JyOOADtAPWbwH2gbvrQQpQFMB85sAFQFZLQZZdOxYh8UvPY73Vi2D5bpyPvJZuEEW0DMwYzZOmV2Pq74/CQMGZuH5jeSoQA9pIUxMDFvUPjTeS+J7KIYiMpsKbU88CTtTKkmgKhlnulT3SsHzLWQzHnwnRDxuIZkMYZoZGGa3UpgLOf7is/zXgMwk4SBGxHWhW8qyOQj6YfWqAHf8ZQWendsMPyiBx+uMFDS9QujC0xeUV5X96thjJ83/V1XVB7TWrvzN3ekOreZrRrrmiliqtI5cSS7wgw3WimqnNG0IKeW/RaLbiFsumravxIuP3Yvd76xCifAgDVHsKWgeSk0LZx0zCz+6/HtSVXe0d2DL1i3YuHkzNm/bgnd3bEdbdyc6suR15iXA8loPH30Yvnz+v2HayMOQkoHhXovM3nvpowLDB4J1VH32BGs2JemgFbdQsDS0eXnc9vB9uPPRh2CTvxhGlZ2Rgh2Won7YeBw3+yzUDRkJjwE0Cr89VDARS+EfZROn5lRs53EOyV5C1N4lMlfnvFlZa7LNTJQjnZQk+yYqitmytMM4T1LiIIFvQ5PqisGKG1b9frGaFJORKLsUmohCpRcBdfJ7e7JjJhZ7g6maS0Va5oGPjsadWEDq1qpXJVirFgM/zENgFNBvWAlmX3gkRhzRD525ZgShjXSKM0sXBa8giYYK/tFnRPPHDz/sIqqWHGRMjRX/VMRJpBXOwRw/npVxtUheMlkJtAKgsQvBThFZCgqTwJaI6Sdg+Sn4GROdjTY2rt6BDau2YueWNhSyBDcm4Bd4b03EzYT4P4e6LYhpSRIsDbFkiIo+cQw9pB+Gja5Dv4GVKKksgx5LIZaoRnXtcKRTdSgt7Q89KEUhn0U29x4yuU3ozm5Gzt4FF1lonK1zpBJVk+KLzdku94hgJiJjm0ATlysGK95yr0COdggn74vwiVjXhspCNp6iqImBeJpOcZynU6RF3bvQN5FMlMIV205PLDYpF71jYwuWztuEzctb4HYkoLlJuV+O46AknhTtc665WKWDw6Y1YMZZR6GkLqGCdRgI4pu+2FWpYRhWPwVlyZFw7RQsMy66BHK+kEFBbX2DPuPFzpFaA+LALNHLhWYwocsin29BR8tu7NrwHp5+6AmseGMl3Cy7E3RM4hjNjNrgKlhXDx8Dm0LA4rWtToBiX0kYn9Ga+6jzQPWeDv51oMG6d0LBYC3QXla4dDKjUYuTwaa3F2DxS0+ge/dWEjoVdU30sClXm0FluYMrr5iJs88uh65vhmkyAeNZTtAnUdG0COLzp6WqUtWjYI/qTCm9AZ4vtFQlyFIEdXj/mJTynOJoVJwEQ/GBZzEQsK2uLOYUtSyStj34O1f8yX0HmsWQ1vup7H2POsFCMYkKRLc/Btvpj6eebMKNNy3G1u2kdlUo+2KxwPXh2eg0kPhzQ23d9eu3L2NV/S977fdau+K399V0mrU/NBLll8VT6TLaiangut+/oudLqtunqkcRpYhI6gIEEZcWF36uGfOffQRrXnsRSVZjIpRALWmayQc4tH4wzj/rHLS3t2PlmtXYtmcX2jo7UHBsuLYaKfhstYswFGfhmsy4v/iZOfjSmeeilIIsAt754Dz0455G8dsWQWo9ALPiZqcKlUeFCAOOqeGpBS/j93fejB3ZDng0UpZa14CvxVFS04CpJ5yOUYdPRxArhRcqT2RT9MGVsbuvaXApuCJyicWW7l5RARUmid7s3ZhT7fLisxH7N/F/5ntivdq8DKqqfSjBOko+eNNYhRBlznm2iLAY3Ki8rl7BMOKbM7tWloxqxkf3I9UtCWGFHjqbtmP+cw9i04pXoHu2qnT5/QzOSXOoH1aK0y6aiiETa9HtdsLxcygtIcfaRsbOSyDhgakOAiYjCs2oqi3VgSCqm3x7rkteJ1Gn6rClPSW5lPQ8DuETFGWWIdcJvLuuDW3N3Ugm4xg4tA/qBpfBRQZOyLavCgbiiS5tRpUk6WECbk5DZ0seu7e0YvvmRjTt7ERXUzeynazseLgFCKwQVspAImWgb/8q+f0NQ/ugtr4UZpKJjgfdYsuXgY3z8yQSiUqkEmUyEnLcPGy7RVSmQi2DUMvLMxL94mh+yHax9E7InxJ/ZE2SKmUwyemBDIcif29VIZFfTS9tMRiJfJfJA5dGPRsQ7P7w2tgVIZo8tBAjNzdPKIOJEqsS61dswcvPLMOODW3QCmnobhqBx71JKVVHOl0cwzhBFlpJARNnDsaxZ05CvFqDpxcEbU7pXENLIB0fKGjwmtLDoXlVkX4056v8Hq4Yl0gaQolh8n8l6PK5egCTTD0HDy1o796ExpbNcLLdyDfl8cLf52Plwo3ws+wkpSL0vyF7zCqpwAWXfh1Vg0YjjJVK+1e5BKokiOMFGZVwdi7wZbWXpOKOBG6Ue1k00+6dSO5zeHzc6biXb6xOxL3vVf/7o+wge3AbvNYIz0El2cyeXXjrxaexednrCHKt0LUCPMOFB1vcz/x8BqfNrMVVV52EwcNa4WOLgDzlq0qxxKRWjaiELqmm1b3GScUrVha+QjWNpKbVRJH/LxIw4jhJgIxKD199v6IG/UEqLAmuURUgqo2ujDne9yqqWvbczL1/L+6BdKNz2G1IShdr67YS/OH6lXjq2d2wQ7prJdT5Ralr13YRmCs1LfFfo0cPeGrp0qX/dAR47++235H2W795YkjBLPmZmS7/nGGZcbq+iMA7/xzwSy0AMeQjMELmiErhW6nbEFSWw/LXX8CSl56E390omtJxIqp5+LoUUNFQU1mN7kw3bLbmYvSOZkAhdIit4gAeN6BY84UI8zb6pypw2Tmfx0VnnI0SqT5VG3d/59U9+Vy0qWX2zoot6jBwo/MAtWllyOBimVixeT1+dfuNeH3jajhWtMjZtmTSka7AxGmzMGHabJhl/eAjLouRNTYzZZnEsYWlKxciBVM6GGAGF3fRbpWBkpzU4nPjU1DgKhm4FiXghLfKthXvOQOXMhmJrEV6aDP08WWwJsdTflRcpnToVMeiv63moKtpGxa+8DDWLn0ZhuegJFmKWJzUIRs5tw2V/Q2c+vmpGDG5Ht1BRmakJSkGYxsFjy1+dY/5nNQBpkkAlhacJAoKOMJALQkC/7dUXroSo/E8eNRn19gzsBAP/i9x7wEuV13njX9OP2fK7Tc3vZFCEpJAIIHQkY4UKQqI3VVcdfXFv65lLbirq6v+1cUKq65lsYCiCEF6TCAQICSQQkJCerv9ztypZ05738/3N5PECKSg7DwPT0ju3JlTfuf3bZ/Sgk2re/DYA+uxa2seRqJj9DFNOOXsGZhx/ETYWUiFrxuBIJ/FSpD8cEN1G6JQRxKaQGBC8znX1uAXQlRyFQRl1To2UhbSLR68tIlUiyEBmhxycuRZcbPSEFfZWEPg0xHKgG0qShsDLoM1NzmP3tRUxvMrSnFM5uGsOOlBzHalAUukOZX9JYFtbJDKgy3+6A2XuHplk0BERmpVAuCYOOmi5+3YlL1NUImqMgnlNaQUq51Y8IwmRCUDKDvo2TaMJxevxt4twwjKJhLO7wN173XXQUtLM/Zs267sbRkImqqYf+FULDhvJvSmmnRSGIgl2Go2HGs0RnctQEf6JNj6aJjs+ghotYYgKCFke58KgHRwol47n26DjlARwqSI4fIu5Etb0T+8EYXSLgEmRoMW7v/VMqxdtgMe2qHBRdln65NdjwRmJoPr3vn+ZOyMk7RKQNUvtscpa8yWsny73B/a2xInQ94xR0dKQx3iLsa/MKgLFLCut/By2+DRBWv1jB8yWHO305VfOKoVbHn+Oaxa/ACGdmyUlji7RbETIzY5uqigPVvDTTfOw7veNhextgWGPSwqkeI/TWAfYfoStBXGohEI6xbO+zBHTABVha3O7mAQ3tGMrA43hOwP1gqYvA9k2BBaYbDeR/XbX1XzHvFe2paFpOwj5XZieDiFJY8V8JVvPINtux2EepMki7aRIKwWuYcXwyD5heOmv57P92w93GP8e73vsIP1Tbfcv8A3Ml/W3Oy5uq5rjm3KhiGAkyN+7Q/WrAoZsFXWpTZgbrQ2AuzetBpLF/0GPdtegEM5O4MIVtVKYYUVBtyAOQs2JGCzvcZqgY+0FqoZLTc3qfbCGCceMwMfvO7tOGfOfHixQk4fGKwbi+5Qi02OszHOZQVZD9hKyUfw8VJZck496JfxrV/8CL944I8IbE5NlYoOF0Wou5gyewEWnvcmtI6dgkDzpD3LypoGGKrVrCPQVQXFSufogrVE0fpdUlmtAl/V/12Q30pWVL14XergrAbKvF7DqoCtrpskV3XACSHC4tOcKIEaBmu24Cw2bwd249nH78WODU8hY5nwbAK7yD2PMVzpRWQN4Zwrj8fMhRNQSAoIkgo8h9eoJiYnpJtYrBIZ4Opa0aRBGYYN03YUhoB0KL63pmgq9J5lh5vRtoH/tw0TWbsZccnDI39chS2r89DDjHCsB3J7UEUeE6a34bQ3zMeEqR2AxcShpKhklgE/DFGtUaTDg2Wk4FoppMyMJAAGxwZ0zKqF8IMqStUCrBTLHtKhCJQryxhEM5UyQcTsi+YaPAfTlkBts+IVr3d2QpROd6lAnwADrdkmcfziNWaQoDEGK+qKX0K5WhJKimWZEljqcVqqj33BWtDS/Lsu300TjUymCU2ZJgUgihJpfzJRoERoQnBXJAxq2HEWA7sqWPvMNuzdmkd5gIICNhzTg0WQUdVHJpvFO97zD9iw4UXc/ds/IJcfRKE6BKcjwMI3zsApF86Cx8oadG6im14V1SpF9trQkj0WE0eejpQ1EZFvCnfb0NTs2tQ49zTleEQqIfIRhHkESR5+2IdiZTeK1W7U4pwAqFjLDe8M8Kfbn8Tqx7YhLrsw6pV1ohsSlFu7OnvPv+zan4yePPPM2G5eADtt2l4aruPWK8FEriWrsGqlimKxgFDAfgRk2nUGgarS2CEQ8OArYCpePVirp+3Qm/BBz25dXpkVIFMLivAM9+3AU48swqYVT0Ir5WBTmjaJBIUhIkpJDuee04YvfuYUjB9fgBb50lEzdBaLTHIZgLl2uC8qrItgOwS1rYJegy7KkaR0mv5XgrXas1Sz4+CqWu1Zqobft0Hv2+d4PRgfyCfX0InB/g585WuP4K57c6hRrSyhWBMpvj6NpILA99dbuvn1OSfO+d2TTz5JFOr/6uvQ6+T/HR7BZdvCPZenR467WU+1zpZGGzdFixnna6msVfBRaHDVIlGVdQyPm0ZuDxbf8yu88MwSODp9oSNpXcdE2rLtGsVwSZMJmWXHMG1umAn70LBjTsGVBnI2k8HkcRNw+Tnn45rzL0Em0mEH+8FlBy+6Qzk9HRisGZQb1bVqocVC32IAJyCuagF3PHwf/uO/f4hc5MuxN+RQa5GBznHTcNoFV2Ly7AUIjZSINghwr74Q5XEUGUHpTO3zdj7SVbPfI1sFZFWgqk1AHkXO72U1NDLqhkynDBHUnLw+K1Q+3nUNpX067ErKlfgA2hJST5IbrBmHqBX6sH7ln7Fjw3KgWka1xI26DMMFmtsdaKkSFpw/FbNPn4R8nEOoVeHZigvph5yharCFS5qALVsavbmuJ7Mvbr4MXqSDOLaFarkkFTaPgVtQnLDyNCWjZilrhimUuoHf/89SbFo5hLQ5Alkvg1TahJ8MoHdoF9JtHo6bNwEzTxyDEaNbYHsmKrUSanENlmvDTdHYgJKZCcJahKjGpFGHazsi6chNzg8rCJOqgLLEC1yowJwxqrY9AyRBkfwdg9Kufk2CnlTFtJkzddiWK+dJjXS/XEWtFso1ZgXNys8yDViu+r5awJm7Ak1GwUHtwfqMkL9LWplUiXToktlyglKRuA4iZQ3YtgHLpLpYFUFFQ9buQKEvwKN/egqrl29GVLbRku5C4tM4gtUY4HkmPve5z+GMc87DJz/5GTy7fAVqQQ09ud1oGqNh4Run4ZQLjoOWrsEP6a3NIBegXKEwRQauOQajO09EW3YaHKMdppaBobG1rqEmHQWCx0IYFjsSVZRqvcgVdiI3vA3Fcg9qYQlR4iNBFZlUGsin8OAdT2P10m2ISzSdUHKlnFNyzXiZ9J9PvfDi946ZfPxor2nEV5pHjjsl1m2zXKoK+IidoYgdnSRGKkXXMh21gK17tT/xzyACLAEpSer1vxKseeeFkhj52LZxBZ58+C70btkAl7oUAguhVasjIx3HG8INN8zBx246Hs3pPQjLBelcMH3yHK4JrptITaeEJqmYK+o/ReVsNOtVQctx1F9X1ocqdI503zr4/Wo8uN8yVW1gjZGforzur6zr+5nsdcooSfKQmGC6sXjmaR0f/fgf0ZPXUUtaBNdgM9mtVRMrjstJkNzd3tT81c3/uHmddvPrzjX7q0t1WMH6419/IF2IK+90Wrr+ObEyE1jZ2oJwVX7UR/OSUCDqUmoOqnYazoCUMgg1fs1oGMsfvgePP/x7mGERFtGpEekvlOeUNFuCMitObpb8BAZJihm2Z5oxeex4TJk0CcfPmYuZU6Zj7IiRYq3pcNxVFzE5cHE1KusjC9bKCUjc6thq4TSecxFWzty0DWDF1g34wne+gbU7tgCuJe0Y8nKDxITb3IWTzroYx596HvRUK2oHzMcabbA6tKyehh9FK4OtYjXxZrqzH2HeyDnpzczqSubBLN8b8pzKslMAZwzW/BzOzuucBkHi1oO1PBaiTsbZMBOpQGw8HSocRhVsWLUEzyz9Iwb37JLqk5WhYccYMaYVTlMNc8+agBPOmYpcNCjVF4M1r2CV1C1DF+qeVO2c6fOB4gZaC1CuqiBlOyZSnivBmk8kqzE6OLGypha2QbGaYhma78Dvd3HPr5Zj44ocDD8rwhnt7U3oHJlBsTqEvf3dYlwxenIWx50wFVNnTEBTu4dMiy3VcrGaR6kyrJT3qLIlVauqrvi9TA5YpZEnLt7VDK6kSiWxGFMwQJKS5NmuXCt6W3M2yz951kwyauwmmBbSqZScd7lUkuSAFR/n8wRy8eV6nvxHZaZCcVhGFZxPNnowfM5kdsggEysAWHtbp9ynarmMasWXz5H2YKh45k2pNsRVG8MDIXZvyWHdyq1Yv3ILSjnKwNpIqjGy6SyiWoDp06fgXz79aVxy6cXYvH0L3vrWdyAJuDdE2N69CdkxMc668jiccOZU1PRhlPwiPMcBO85Vvyp8Vg2005yAkW3T0d40ESZFaUIbYY0jFa4VtpuHkRvei+HiXlRqg/CDQVSDnFCM5H4zCeG8PQBKezWseOgl7FiTx8BuJoZMoDnrjlEtFpN0S+tv7rn//pv6tq3re6HadeFwZHytVIuOjaPEcGh/yrVG0JWuqD6OY8uooVzxUarUYFopaeFzvCK1yssYzRzWxvoKG+ehdlQlKhWJoYsFKsH149knFmHN0w/Cz/WBV9TkzF86ZWkZ30TJgFhhXnjReJx8UgtmTrVhGQXxXQjjIkJKOycBLJNaAXzWRflGKRnqHFmwKFFt8oQjOo7FXvdgrYq6ffFZ/kcZ0TRoreqY67TgfY17BS5NkooolgVBGkk8A5//3FL8+q5tiGw6a9myp4hmRxhHfqm6OZtOf++Ms879xaJFvxw6mhj3t/6dw1pTN//o/raeXPBB3W39iNPU0cnZMFuOytbvsD7ir45bkjMhqKvKVPGD2IJR7VmLXEwtwEtrnsQj996JQu822ETtcvMj6lA34GoWnICcTwMp20VbcwsmjB2H6ZOOwaxjpmLm5KkY0dquPG2DEBZbgAEr9MbU5S8P68C2+Ktd6L+srOtLhbQtVpus+uuWavz/mp5gTyWPf/+v7+LupQ/BSFExh5UYq2XKa2Yx9fiFOPncS5HpGifewAqNqBo5In5fl3JtBMcjXgTCM1YZp2ohKfBaI9ESjTfBHjQeBT4USvVLQTjrc27Z+Dk35j1ToBEhkNSzcKncNB0WudtcI2EElzPWqIxn/nwvnnjod0jKBWnpZjMpGIzkRg0VrR8nnjsZp14yB0Xk4CcleBQQiarwQXcstr8Tma2m3Ho1WKlI8HNIKzIVjYTcZM44mTzxWFj92K4nwbNWLSOsBkgb7bCqI/DYohewcvFuJAUPlWHOh2vINjvo6GzHUHEYe/t2CPraazExcdoIzJ43FVNmjkFzuw2fYiQmJTlpWcrLQwR2LHQqBmO+0m5ari+1v2u0jqS9ZR2ExyzVsR24totKuYxapQzbUteNgacmgDhulrG0t3mdGTQomascqzjeYacAqMqslTSZlJi8+KyWyBevY/iEusZgLfKtSugm42WkSielkX9X7WZd5FabnQ4YcRYvrt2Flcs3ont7AdWChsJAVZDkrU0tcpxcpQvmz8c73/FO8c1OZzw8tnwpPvWpz6BSCDGUH0J/aQ9GH5vCJTcswNR5oxAYRZTKBVgmg58SvaH8Lil0NanYx2BE22R4TodQgdScxUdiFDEwuAOlSh+qtbyiKnL2n/hSoRMw55i2YEVMzcbQ9hhL/7AGg1sDGGET+vtzqIlwjM5KPUqi4NYnHn/28yefPGPg5sXrMsHevnf0D1X+KZ3KTnbNjE3TFQrHsLLmMTIRTGfS4pBWpmqiQa9yylSqylZZrv7lPnh0u6J6sg83WFvEYMQJdry4DsseuRN7tjwjAlImVSfq7BGNynXEbEQF2G4FXjrC7ONsnH3GWMydPQrTpo9Htolz7wFYRhEaKqozE3OYWB94Cb6A604FcJWc7D/nwx0fHvG+9Ve/0AjWCo/ycoFaBeuGTsT+yloFayamHmxnMp56OsKHPnQP9vSlERoeYkqLCsOJwdqoGbG5ePzoyf/+i18tefKkkzT1UFOuQs3qD3WLXvupvswnHNaa+tJPlowbrmkfK0XmexI73cRNiC0z5TJ0dMd94AVVIh8qOxJnFH4+vWm1Ggp9O/DAH3+JrS88A0scXbh5q5mqHekY4WaxYNZcnDBrNqZMmITJEyagPdtCTB9chjpqxtVJmkr360Dtr6O7po1gfTC4TB5dAmvY/q2jEmNbx7AW4qeLfo/v3v4TlCkIQACW/Jy9AgcjJ83AwvMvxaipxyG20wjrutX8fOka1PWRI6KMD+uOvcx5NVpFBwRp9S4F9OOmXQcaJ1y0CkBSX/qSqQoEWVE5BOGpmmKqBaiyeKmsDUq/ci5K4KCOtGMDQQlP/3kRVj22CGkjQUZclNjyDVGs5FGJB3DqJTNw1pXzUDHyqMYFZFLMgMt0J1E8ZeHwekh7aZRKZbFRJFCKs2QFhwklkZO1I6pkkTKDcFxpEfuVkgT7tNkGs9yJ5x/bhRee7Ic/qGOwO4diIQ/bSTBq1ChU/AjdA30irRklFRiWj87RTRg7uRVd45owcnwLxkzoRKrF4p4thhcE+vBmkWpWrfpSoXpMFBxbKkgGWbauqYoka1cEVTRUq1UZe6Q8R40POOc3HekaMMhLdVRPmmzLhO1QpEK1JDk3LFdqCIMY6VSTPEKl2jASw1e4z7qhtqLXaILxIA2Lz5tfIiXKhm15Uknapg295qB/exlrV27F8yteQs/uEhyjDVmvDcVcUUYbnR0zTnUWAAAgAElEQVStGDNmFE4/9RRcevFlmDFjlvBzUykDv/n9nfjaf3wNuYESCpUCKhjAhLmtOPfquRg5JYPYpM1iSVqNNEORYC1PpAEj5sw+C4Tka5PXmxJwHYgejwuItaJQwcKgJtdGrqFjyxqQZJYVEdHbsYOtzw3igV8/C7/fQcpoR1/fgKwXVsuBXw0c0/i3lSs3f/vYYzsLVAq67c/PtvcO1K4tFYK32VZmrms3udAsjRahxdKwdEVSKVfWIZMjARiKeAu1ANhLe+U2+KvvMOoZ2tdV3PfmOq6kMXY9eDQrY6iIciUICkNYtewhrHzyHlSHdwj+gtKyzMdZpHAsyI6NRac+M0C+khOHw6wHzDkujZNPnoXZcztxzDQdI7qIGs9JgqTooVRG40JSPHZoBB+y+6MSQNkzjnL/P7qdtxGs66hyObaGgFRjY1TqaPsuWb17LawjzvGjZsTRsbj5Xx/Ar37Zi0AbiZAYIhGE4v5BPWCj5NjNvzv11HO/9t6337Bll/QnbNtrtpwo9PW03V7BeZOLb1FOOa/b67C2/k9+9/5ZgZb6l8hKXZmYKVfxedUCPbrCun5BVZ5S58IeGKxJGQmlkkZtGA8vuhOrlj0IIyrCpTWgIPsS2JGGEyZPxz+8+QaccdLJ8JgdEb3JhcqZNUEhNSVgTxCa0K3EjvCVs9eGpN6hKuvGYjgQCd4I1qozwIDB6stCSY/xyPNP4cs/+Da29O2ByQAmaGZdWuFNXeOEwjXlhFOAdAt8sUUkEIL7vzoPoXHx2A/rjv310Te2BeEbs4qSHKaOGk4EKRDGcegncVLWYvrmcB5pWJqmeYmhu5FhWKyr1Q2vbyaU9xH7TJUCEVXKi81gyYeYFY9rm6gM92Pjc8vwwvJHAL+IxK+gVCRAqIKAnCDXx2lvnIXzrpmPql1AJc6hOeshCCoS/ETRKojhuhlxSBoeHhb0eUtrs8y0BRDFTV/Bq1WnJk7E05n3s1geliq1KZuBEbhIhpuw5fk8nnpoK8p9QO/OXgHDjR7TiRFdo7B7Tx927+0RGiFpTF7GQGt7CqXqIAp+DuMnd2LG7InoGtuG1lFNcLIaNCuGlSYqntWtL61uIt75HwFgtSiQDoBo1Vu2BEraP5JK5bmUACXi21cgsESD67B1D5TZ1qeBXzols/gqdQM4ZkgSkfMMA7ofFeDYHryUh3JUhB+z3deA2dShNjFxJiGa0i1AZKGYIy6gCZlUm2iI793dj92b+rBx1S5sf6kf5Tw7GSm0Nnchk2pGf28fHEvHvBNm4/zz34ALLzwPY8dMkEBPTANXwP//za/gq1//GvTYg+YkiNw8Zp4yCmdfORedEzOoaRVU2UVgsHYMVHhdEvKxOd4gRz2NJHIQ+GzjOtLuZ4s2CAuA7sMVZLwJv0LsiiauXAowpxI1jpYybju2PpfH3T9+EtV+C50tY5AfLmBgsF8ZWQS+b+vaxwrr8j/RJpFcL3gN7bZ7n23fvnfg8iiw3pttHjG3FpupcrWmiU2sqYl3OUGMtO9koNLZKiYTQs788DwRXvmprI8AXyZYS8VeLzb206SY3oTCox7ctQVL7/8dtm14EkbCQMwuivI0J85DS+q64BJmY3EAJPeZvnpkGGTSwNTpKcyf34V5J3Zg+vQ0urpMuDYNkLhJsCKlaJIK1hK4ZV6tOnGv7+uANvgBEsv7jqMuzayAcQcXkVKSwDTHY93aJrz/A7/Gju0eEnMkWASR2krNCYrAeF57adachctPP/OiByZMm97TPdjnVorlVi/lNkW+bzk6Nk0cOeqBd7z5xF0aN7/X6XXIq33zzYleanvgtMBIfz4x02drdsqkg01D4/XojlN20zp4QQVrZkgCyxe5R2UQosc+PD3C888uwYO/vx1BoRtpk98dgDrXnmZjUlsX3nPN9XjTuReC0yaaMTgk8YexcKsZuFlt8RsD+ugqls9rWmYNgJjUpQfQtvgdIYujmA5ibC0rgFvZiPHSYDf+7QffwqPPPAHdITCP+tGkXthC4Zp98hk46eyL4LSNQpm0IJNavYDNtjMF8JmgEA19yDu2X0Z130ypjsGQNn2UCBo7qUUyVzb1JKyW80NaVNsaBNWXDB1btCjJkRbkWOkmzTDH1qBPs9OZqYmmt2uGZWiawcsre4jIakbkxRIFzpZvTTYMVta0jHRMDaXhPnRvfQHrn16Mnm0vopwbRBT6dS4tuUQ+5p41Hhe9dSH0lgCF2gCaM44gf0UUheccJGhubkelVIFfDeClUyKyX66WFVqb42mCt0hPqCOt06k0aj5lOZVRBRkMQTmBG4/A0I4E99z+BDav6YEVOxjR1o5Jk8dj4cJT0d0zgGVPPoXuvT0oVypo72hDJptC30CvVIPtI1uhWxH8uISO0U0YP6VL+NMjxjajpc2D6SSiwRwmPlzPEgR4rjAI07HEKoVta86sK1UlEJNyU9I+rwlNiZtgJK1m/nuhWEJQC5HNNiEOOfPm+El1Lmzbkhl2scTWMgOgjXJQQUAMMJMmtt7JFSdtje3mIEHGa4UZe8gNVOHqLfDLBtY9/xI2rNuCvZsHUOhjEGDVT3MYHa0trWjONktVOmfObFx15Ztw8snz0dHRJsEzqMVyDIVSCTfd9H9w+6/vgOe2iMa70VTCqRdPxykXz0Cqk8lyDeViAa5FypaFalCSY40QwDEtQddXyzGi0EA6kxVBlKpfEElUUcuKEqRTzQhqCarkyzvkXStkOeeoBJo2O13YubaCu3/8OEq9Orpax4nscH44LzN2v1wotGcy/7jkySV3zpo1a5/G881Jops/vHdUNTAvtVKdN1Rj84RKiLRm25rhUls8RhjWJAEXpDx14Ot+3q+0mwje71U2yIZmgZqx7ncWkxZvHfQp2ItaoLQGhEWgtOhNzppLQ3hhxTI8+fA9CAp7YJJzHtJlzISlu7R1hGtSGz2UBCim5axtoxJGSumuxgBFf/QyMukYY8eZmHv8CJx88kjMmZPBqJFMGivQaN4i1YXyBH9lRcOjiwaH/1uNYN0w6Wm0wvkJ3OgV0FRkeMUXgvRIxRUXsZfIhqFPw3e/vRrf+tY6mE4HYo2GHQGSujBUDAejJxwXnXneFeUxk2flI92q1pLESuIk5diWHflVDWH1uVGdzV+d2dbx6CWXTFWgj9fhdcit/+Y77rD3bLUu0e2mz7nZjrm65RpBXUxkP8/tSI/0gGDdyJBEFlKJfihgVQyHusUIsWvbetxzx39jaNcGpJkBESZFylSYoCvdgqvPvQjvvupadDW1IvYDgVLxM9iKluecVYV0N9juUG3lV+IwHu6ZNAL2gcFa5EdNtZGysufDzHasbyToCyv44R2/wE//8BtELJmYAbMqoJKO4WLijLk4/cI3oXPiNJRCR/5NtAmSBDQtZIYbkSpyyDv28sGa7XmBimmc37P7kMDW4mpQGd5c83N/NuLi4skTR24cO3F8H/dRq6hrkeXaGzZtatnVXZwSGca5puWdb9juMbqdctnfENqeUL4ILIuFZlMLfAk0vAau48E0NAznelAZ2IlVS/+EzWtXIa6WJONnEJVWuh3guNPH4OK3ngKrPUIlGUJTxkO5PIxQzDc0JGGClpbOerCuwU17KlhXKKOo1K6kK8KDkuvG2WxWuMQEAtkuZ7wh/HKEruZJ6N5SwS9vvR871w1idMdYdLZ2wHUtvP3t78QJ8xbg+dWrsXTJEqxds07a7gRp9Q8MycM/avRoDBWG0J/rRWLU4DXpaO6wMWJUMyZOHYVpMybASTMx9JFt8eCkTBSrOeiOBj+gSpomLfoKZ9maJojvICCvmGpyBKypEVnKSwtimq1zJh5sd4tUIsGJYSBIctexUSgMy2buea7Is8qGzisr1rGUiTQlAPPc25tGYrC7iB2b+1Ar6di5bQBrn9uE/GAZqGgwE09xnfl8aTq6RnRhzuzZOP74OTj7rDMxbdpUZDIpWKzQIsVNNi0T27Zvx4c/9FE8u2odHCeN3uGdsFqrOO/Nx2P2GRNgZRX1p1IqwrPo9GSjWiuLdCqDNWlrnpVGpRyI+l46nZbA6PtFdW8lATSQ9hisSS9jpW3LbLYWsPsQI4k0pM1ObF1VwL0/ewLVfhMjWsei5FfR29cj2gtBpdw9sjXzvl193X/SDmpj3nHHHcbGvubRuWp8SWKk32qmmk7QvFQmMQyNyQjb3RTQYSu+wfvnPiTyuQe9Gs3tV2s9HipYi0OgsB8otKOhUirJtRc9gbiMXPdmLL7vd9i6diXMsAKLbAO25EVpOIJt+Dj+uC5YehXbtw6hUNJQiW0UfXapWlDzyZogDZbXjlVzCSkvwpgxwPHHp3DmmSOx4OQOtLeymi6qWbjY9KpO3//GS9DgMpeuSyqrlV4HvClkvpJoVkWT+CEQB5S4MN3RWLcmxqc/8ShWryb2oEVEoojZCGIqDsZi8jJ7/hsw77QL4LWOFoW7mPgF+thTMjoKk8SvbO5sdr46qsP49TsunMvF97q8Drn133zrPamdufjNltfyKS/TNk3TTT2IFDiJ1czRlagqWCslGk5AlWOUcNxEFlIpUVEEJQ5IIcnhwbtvx4YVS+ElZehsy7DlHYRoNh2cdtwJ+OBb34Xjj5kOzafEY8PntU5YIuBIql4VrFltM2C/lpdUe3X3mwYSXDyuJZujoQJBzOTChmLsUXV1LHpiMb76w1vQXxpGQv43gVhKmRetXeNEevSYuQtRTVKIDE9x2OMIKRY5BNYROVzPul/t2A8GysnVZhAQvE4E1zDgko1SHFqd7995+5QJXfdfMHv6jhNPHFU5GDzBFuGft8H50x8WTSpUo0vtdMtbTC97XKS7LnEo9GYWninpZuylB1WhFKnKmjKWOkqFAVQH92DFo/fixVXLRUlJT3xwpMaHyU/KOPaUEbjsHafD7UpQjgbQ3EwQVAU18pw5cw01tLR0oFL0pX3spBxpT1aqyqVr32Vhuc9ECWyJZlEpMVjHSGczittbqmJM52R0by7g979Ygj0vFdDVNBZxNUGhkMf73vc+fPifPoI4irBj+1asXb0Gq1Y+j7Vr12PzS9sQhhqam9vQ1z+AYlUlCnTQijlbTWpobk/h2FkTkG1zYHnAhMmjMWJUG2pxAW6WHZMIpqPDcHSUpX0fwU058Km8F9AeVOkXE5hG/2m21BnEU6mUVNYEC7ErE9QCAal5nidjAfGrTqUkiPHYKTVKqVQt5HNioTocY7C3BDN2sXHddmxct1Pa3LVygp7uQUFRG5zDyiJRa3fcmLE4/fQzcOkbL8Hs2cehlfKo8oAS2EfnNBptKArP08+sxIc/9P8hN1xBKpVGT2Er9JY8LrpuAcbNboeZUg9LlcHabATrCmq6wi7weF0zg2qF8pQJ0lkC5mrw/ZIkA9x9o9BE2muVToNfrcDxTGld1oKywlfEFly048XlA7j/l8+gNmhhZNtYFKolDAz1y/VLav7GJtt6f1+hb+nLAYXuuCMxNvY9ODrnJ+cZXsu1RiqzoBLGLVGiUTcESRQKvU0EaWQLqGvpHxys67PchpPeyz2v+4N1g8ms2uGNMRODNTsufK6I0ibugsyGmC6ESQHrnn0Ei++9E7V8DrZ4cjcCFxPhPKYc4+ID7z8b40ansOrpl/D007uw/qUccqUIZZ/0NAO2lRVBnpiAYVEyYwD3kXYrmDlLw1uuPwZnn9OBbGYYNjEXvqJNHegx/1r20SP93b8O1gdU1YLHUSJKqohgROGYhntUC2rxGPzXj57BLd/YCKBdxHC4N0iHhIJChoWO8dOx8NwrMem4+aiZKdREJ5xUR2pfxDDiCGE5v9tN/G+ZTvij/7jx/PyRnsPRvv/Qwfp/ljf19hffBiv1CdNNTxD7HVGtosDC0faTVbBWAHu5BHJ1VbBWKlm8ONzoA78Kx4iwctlDWHLfnTCrA9DCqmT0/Hoiwad1jcUH3vI2XLTwTLgUOxH5RWW6ISdY5xBz5ssbKbPgv1OwromZgs49WZYJKz2f2b9r4rntG/Hl730TqzauZ09W6GdsbXMi5KRacPKZF2HeaRci8ToQ6J50czkHTrHQYftNo8/xoaX6/ipYi3wv20DsVLBST5JabmBbUBz4ZkdGv/PLH72871Czl8VJYj7wrQcm5mv+dWa67QYr1TKFdZVsWdIZoxRojDhkZU3BHIKZiNTWURgeQDTch7VPPII1Ty2FXxgQ0wyaS+m6jRoqGD+3CZe+bSGaJ5goRQPIysy6Cj8sK4pUZBwQrAM4KVvMlCRYCwJPaX5Lkk0Oc2Ig7Wbhl9kGp+wn0bxVVCsVdDZ3ISm5eOTulXhx5R4EeRuF/qIwBq644nJ8/ubPY9KECYjDmsyDe3v7sHbNC1i65HFs2PASiqUqtm3dgcEcFaDqnrcG228BHM/C6LGdKPl5lKpDGDmmA2PGjxC3rdaODJrbM+gY1YLmtgyCuCqz7nTalYqb52A6nCkm8MMAqbQCx1WqVWSzaUmAaj67bko21LFcpL0MCsMlqR48N6X42L4vtKfScIDCgI+B7jJ6d+XRt7eAJq8dPXsG0d+TR0crXeg89PYqZzqmzVQAG9HZiVkzZ+Piiy/B6aeejnHjxsASIF8DTEg6lS4oe3EU04B77r4PH/zgTYhiE+0j2lAz+2GPyOG8qxegfXIWRooPIulzRaQsUzjKfq2qrDfZ9tc5MkmBSGx+TzrrKcnVWkna/aJYx/a41yaCLr5fViMGPUCNuAcxYHFgh21Yu7Qbj/72OQSDFkZ3jkfRL6F3oAdUj0QYrpgzZ8YHVq586tlX2jSTJNH/+08vtW/ZvfesSoC3B7Fxhm55LTBMTY0xmOn6ikIoozsFvlRbzf7GtzA6qKvwCl/0l8H6QH39+jMu7oQQBgsLF/GjljFTglphNx6556fYsOpJeaYtAsIiU7ohcVKAYeZw+RWT8YEPnITx40yUchG6u2t4asVLePyJnXhpyzB69gaolrNA4gr7gEkg1xXxG47ho6V1CG+6eize+Z4pGDlyGAmZBpQi5rjpkJHjaEPSq//e/mCtCjyV3KgWuLK/5T5JkSQmOI6o3hEMqBujsXaDji/+6yKseJrMgA7FUicoVfIjB3CzOPakM3HiWZeiqWsCqpqlTD2k+0ssCcW6EkSl4YGkMnBbs2X955c/em7v64UOP+Ql//TPHm7P5/DexEx91PLSo8j/kVF9Xfzh0ESDl7/4DX61CKrvC9bkK4uUharc2faN2Q6PsGvjatz76x+j1r9NzCAkk663ukdnW/G2i67ADRdfgU43o/iisjfsD9aqulSLjBoVf4s2OL9EqYrVNYWpCy5SjUShJyK3SaoTK+6KBewY7sd//vxHuPvRBxHRoo0PIqtROSgHs044Haef/yZkOyejRoEU0sFE4IBzKJGgV5SFQ7z+urJWCYHoYxO4F9f8cn/37V42+vw3P3DpnsNdbCtWJNZvHrtndlXzPqA5TVfGdqY9oRxbXf2MoBV2ABzTlCqRM0XDMlAq5hAVB7Hp2cex8vGHURrYK3M03uuYJgBEYc/wcPZVszF6RhaJy+rMRrlcQBhXFVIzMiVYlwuNytoW2lTVL5I0r+hocpMVTY0BmxSlwCcYyYJOGylSoQIfjmaizRuN1cu24/7fPoWB7T7CkiZUqpNOnIcv3PxZnHrKyfJ5nFMSzV31K8jn8ti6dTvWrluPZcuWY+3aDeju7RMlP+7RXKusbju7OuHXyugb6EZLWxaZFg97enbIXKypNY2RYzvRObINuhWjuS2NkaPaKWsidCbH43nZYmbR3JKVQFSplNDS0iRroVgclnk3qWxU+XItD/29eYSBAvQN9vejZ28fhgaLontODfNiLkC1wFm+jWmTZiI3OIzcUAFtLW0ScLv37pHEZMTITsw6djrOOecsnHnm2Zg6ZZp8pvJeqNt81sGErKgJlGOFSUrYN77+bfzHV78NzbDQNaYdeiaPtmN8nHHZPKRGOtQtlUDCYO0R1S7B2keghfuDNdvgwvuOhApWDYpSNds27RsTQWFz5s42OMFREqyNCH7oqyoqdmFUm7Hq4Z14/I8vIMpZGNs1HrkyTX3yTGTiuBY+9KlPfeKmL33pc+sP0Z3SfrBoTcuWzTvPjGL73YadPktz0s2xrmuUnm0IAKrxKJ/f/c9lAytyMGbk4O97pTb4vg+n4haDfagYMATWsqp2LQMbn1+KB++6DdXhXtHb0WI6E1JhggEoj/ETavjITQtxwQUtcB2OAHQYegbFcoI9e2tYtSqH5Y8PYfWqAnp6KqiFnnSw1PmQg50gm87joktG4B8+MB3jxg1DiwqSiDf6oofah/72P1emNWpm3nAHVFQyGYMQqS60VCZT5N6nhIJGTfkgGoX//p8X8f3bnkN+yEWcZAWcaZgcn1GsKIVs5wQsvOAqTJqzUFg5HKiKTgGTAn4nu72UvvVLpVq+5/bOrPcV9CzZcfPNN7/G0u/wrtQhg/VNP3hkTC00PhQb3vudVLqNT4VobgsPVHLJw/umA94lXYq6IQQDNee2Ku9msGZjmJKK5LAakhToSQ3+YDfuu+PH2LXuaThEidOujbO5JEGHncbF80/HjVddj2NHjudqVU32uj+03OCGX3Q9yP+9gnXImTjnhDQuJ8iNrW4N4ro1EFbwmwfuxW2/uR395P3S995QyHYGrdETZuINF78Z46adhMBIgxYGIkoQlWQmGQvP8eiCNYlU3FMo4+oP926Li7mP3vbpq+453EDduH13rNjc/OhDq6/U0203JXZmpumlOf6WNprBlnAUwGWwrpEG4sK0DfjVMmr5PuxauwLrnnkM+b5dqJXzEiBM00O6JYWWCQnmnDMGk+d1wmmhyyjn0QXKoiiTklBV1uUCA2dNWscSrGuk9DCbVsFaZBCVOg0yKXKyY1Sr5Jg78Ng6T0JUC0Wk9Bb0bPLx6/96AIPbCEbMSht4/Ngx+OSnPoZr3nyNtB4ZjNiOlfm6uAolKBTL2L1rL55fvQbPrFiJjRtfwq5du9HfPyBVx8iRo0QWdW/PHrS1tyHbksWOXdtQqpTkejS3NsNLO8gXB+F4BrpGdyCMy1IZsGOUTmXgpl10jRwhSPdyuYyurk6Z4Q4M9Eslp4K1CcdKYc+ublTLviQbQ4N59PYOwq8qgRPpMgiJzkLaa8K40eOwd083CoUiOto7ZDZMxPoxUyYLb/q0007F9OlT0dxMpy2qplGWUhmiKHEVGoaYooRGPAYDeW9fLz7+sU/g3nseQibbhPaRGURuH6YvbMJJ5x8LZJRJCGftfrEAz1Je4JRuDSjHKpW1I+dSqSrMF7sKnGnXaiVpubOFTUUzFaxD1PyqKKdxBOJTGZB3Pk4hzLt4+r4tWPngNmglF6M6x6BQHUb/cD/KxWoUR/EvvvTFL9782c9+fPuhNi6OgL5z+1PZ3X2Dp/mx/W4n3XIOTKfNpxO4mJYQMc0O3/7KmngE0TKvV9oyN22IbB30hYcK1tJ5TELRaSdIkEGbgjfVUgGP3P0LvLj8PtjUWZcJA++xhlA6ESVcctkI/OOHTsDkSSWYRr9IbFJUh/u2pjNQjcCO7SHWre3Hk09vw/OrB7FzTwXFIitWW7AOkyZFuP76Y3DZFWPR3NwPh/REYbEwuB35vn+o633on78cwKyhxMj5NClmhAOxWOCs2oOWeDD0NDZvifGFLy3HsqcLqNRM2HYrajV2SZTDlmY34ZjZZ2Dh+VciM2oyqrH0d6GLkU/d+4D/z7gUlGu1fO/vu9qavvjZfzjzxUN1JQ99Xof3jkMG60/8cMlUPzH+Odbd6wzLyXAREg0umeRr4NiJsIbkQ/vnsGrxsgZUwVoU+2UZRkihiiWL7sDyh+6Cp6v3BJG6OZnYwPxJx+LDb3k7zjjuRFHYklSnHqx5nHU2+35TiNe41hrjoYMr61jkJBNRVtNJI2PDl4IZtoaSEeOJtavwjR/9EOt2bkPkmojoB0EMAHm52S684aI3Y9ZJb0BkZVEjqt3S4FdzolLF9xxtsA4SSklaSKp5FPp3LHKi6H23/cvVew9vmex/F6vr2x6443SjacQndafpLFgee2jyoAhiNAnhmIZspuQSW44lCNVwuB/bnn8KG59bjqicQ1DNk0cD187AcHWUzL04Zn4r5l8wDc0jbUQR+colcfsSr+5ArwdrulEFQqXRrQQVUsHqog2NgMIqIg4IcGNrT0epwvzNhuuxEqWPoy/ZU5zL4q6fLcGu9RXYcbMSBclmcO21V+L9N74P7R0dkhCSskMPXq5WIkwJWKNGNJfQ4OAQXnrpJWzYsAGrnn8OmzdtlEDWvacXe/fuRUtLK1LpDLbv2IkakzfLQXNLi4i5DAz2gYS4lvYsBoZ6BFCnxOHYGvck6OeHcxgeLmHMmNGChuZnspJnCG7KZNHR1o6evb2ChGbwJUp6aGhYni3Kr7qCGCeRkIA1JRCze/cuZJuaccIJJ2DatGMxc+ZMzJ07F+PHT4QjMq4MzkxQKiJMw2deqVqxO0FtbFMkNwneo3To0mVL8ZF/+ii2b96DrlFdyHY4qFq7cMYVx2Da/NGo6BWRUOXvMVinLMUz92uBBGvW1iJsYnkoVwmuI8AsJTQ1digIJGPSxeQj4zXJvN5nsHZZ9Udi/EKana1lUdyrY9ndG7D+sR44tSaMaO9CwR9Gb64PlXItQBJ969vf+Mo3PvKRj/Qd7tr/5jef8HbXCvMTx3mn7ngXRqbZ5dOeijK47IKI5Wqd1y6VCKs1lVQ3fLj3t43VxtMQg/rLQN5AhKttWaG/a4IBYQFCzwDLADaseRYP3fUzBANbQWEU8typ0IekijjKYcIE4MYPzsGFF7ejOTMEHQUYImPMfZHyt7yXzYg1du809A3UsH5jAcuX57Bq5QAGBorC+z/jzNG47PKJmDSRydQQHOnJc+cl1elIi8kDQ83Rbr4HB+vGjL8OtAWNFxoAACAASURBVBC9B/4/k2yCyhwYWjOiII3f/m4N/vMHW7C3n+dMTr4LxK4IRZGR0DJiAk455xpMO+EMhE4WtboPgxFTTEsyAGWmJMG6GoWFgQcndDV9fuzbT1v1evGtXzVYM7P84C0PzjPM1L9olnexZtiuclcSC6TXFKwbA0bVzlAqXcoHmTMrgSzVTUIMYXG2p3SsfebPuPc3P0JY7Jc2DdGo3EisMMHElhF435uuw5VnXYBmCvKLXrSSeBTFJ1JiFEFcMtDX+mqgPRt1bqM1JB7IDYesekLCxIMVtG8l2Lh3O275xX/jweVPwiei1tJF15wVCzQPJ558Lk6/4GqYTV2oUDCf7fKobhMpcPNDH/uBczNBSDOMarSEowRLGfk9m76rjSl84qfvfrfwTI/kxXnee//tN7N1r/Wf0y2jLo90O6PaUsQaUH9XedwKx1yjNCgFNwzE5TxeXPEYVix5SBKGjMv5KGk6CUrVEgaDXZgyvxMXXncS2sYppDDntYalZkW1WoS2tk6UhLpVE+oWc7lShZW1QoDKaESJGiv5TxrCkKaWuPCraj5FZTTP0qDVTGTNMXjk7uew6rFd0Epp2EjBMUycuvBE/OMHb8TU6dOUX68YhVDqViHTZRMmiNBksKAyGNvgCfoG+rF50yb09w9i/Qsb8MIL61Eus1opY9PmLSgUSsJPZfXppdLI5YYEPNXW0YL+gV4UCjlBpvLzGFgZrJkM0AZ23LjxUtXv2bNHAjPXc3NTMzo7O7F3D3OuBF0jRmB4uIihwSH5/ebmJmkhszXIwJ3NZtDa0iz89HnzTsRJJ82Xz21vJw2LgEbK/ap7qYl1InngFCLhCqKiFZW76FJl7EuUySH/wa234htf+waM2MaYcaMQulWY7TlcdMNsdEyyMRwMw/FSYi9aYVfDMuG6rsziQ1KQyBkWTn4KxRKNSzRks1kJ1sqghAAfZQWaTmUFtEnlN+Fd87kKClLhm0kzejcHePKel7BtxRDcIIPOjhEo1irY3d9NGl/F1PHl//jy579300035Y5k3d9yy33O5mLt+Ngy36Y76Ys02xlnEDjBBcEEncY9dP0TlzNFRd0HnpXno6HWqDA59bpNMCiit0VgoVBM1O7Ep5ZKjaQh6RxFRDFSpoZqvgePLroDa595BHZShBFRW4JBiXtdDp6bwzlvGIn33Xgcph/rwzaHYaIm0qSSCojADmfTacVIMaipTjnSJgz0G9i8uYD+wRK8jIWJE5sxarQFSyuIoqRINPPZEl6ysmVVr8afKgj/Bcd5n+BVY+/idXg1pYtXuyt1ZUVBVyhldHVd5YkU8CODNWfUROZw3mwaXdi6ycC3b3kUDy0toVRtFkwR6XfSZ+SM33ZwzHELcdr5b0HzyAkISattgGala8G7xfOmHGkMjXIU5cKyUW3pL7RVjMduvPGk18U681V3/psXLzb3rPTP0A3vs04qc7pm2jYRyYrHppDWR/sSj2RpSfMCKC1tmT1oStNILg5VcjjTjEO0uRr6d2/C3b/5EfZsfI4S23XPZx1aEKHV8nDVORfh3Vdcg4mdXdDJR+UC5mWvb6xiZCXOQ4cOeEd7Xo2ccd831LsP0pm1EnSXBvDzu+/CL+69F4Ohj5DAnbonbRjqGDdpJi656l1oHjMVpcREbNnKopJa0XVrukMd218HawOB5soC9VBCbveGrzm7cp+97bYbj3iRMYF7/7/9aqbujfhnM916pelks+rR4wbE2VrdB1oeHMVxJIfWSWrYsWEVFi+6C73bNyFl1mAbFCGIRDAkcis4dsEYXHDtXDSNAUoBgzBHCsofm9zqtvZ22cwZrCkSwuZOuUJje8XDVfoE6hHmPWblZtsppN1W0GK8WiojiSnHyI1RR8YagXVP78H9v1uFco8BJ24Sut+8ubPwwQ9/AGeedRp0k7M+5XCljDAoOiGScnUcARs4SkqU7UFSbVj5Dg8XsH37DuTzeamG1294Edv/H72JgZzWi7w23T09ImFJW0kGbgZluWY0BXFddHV1yecM5/MYPWa0IIO793aLsAoTBQa0trY2CeA8366uEQKgo/kFg/KIzhHIZDISpMeNH4cJEyZg6pRjpEofNWq0BHSpmo26GlVj05W5NCmSilkRBQRKMugTbKMhTEIEUQ254RyWPP44vv+D27BuzQvoauuCl7HRV9uLifOacN51M2C1llEOiko5LXJRK1aFY81Ay7GAsgxVnuGukxZAH188blbP4pwnMq0QVDxV4Xid6YbFa8Q1UPXz0g43whZseb6ElQ9ux941Jdg1ByM6RqAQ+Njd142gVhtMp50vfPyjH/jpzTffXDzUc3Twz++4Y539xLY1x0WxfYXpZi813PT0xLZTmmVpTCDYnhejFINSpOxAMq9RLmh1QIWo1YklrTwxqqsoRhmiK0GqqeJT8/3i+83Aolvig5DRE2x94Sk8+sefYah7Ewzeo9iBHqdhyBhoAOMmVPG2t8/ApZeNQUcH7V+VQp5y8VP8Y+VZ7SlgqE6jFKqSMe9IIaY8Kbn5HL+JWlmsVBSpZy8JMLXCE8Rqw66fW71CqR+3jK0OUGZr6GgoyK/6jKMZnypQslIAFO+/upe26lIobQ6VLBHbY6MWc1QzCvf+oR+33vYMNu8m5TEDm7RVOqoRiGl5MFtHYcEbrsCck89HYqfEFZHywxzgqzVPkJqIPct6tPUkqeWH19iJ/29aklr0rY+d+ro4cr1q1LrlvvuctS9Z5+ma8y+uk55PWysVrJXzicJvH82Li0EJlYh85cHBmvNoIrYtT7yrabcoFplJCQ8v+jWeefReUTcTZyrOu/kQw8Tps+eJBeZJU2fAIHiAny8zYVZ8BGDUycZHc8hH8Tt/gQzlw2kBRfhY9Nif8cPf/BqbevYgIMrTVI8naUHpli5cfNW7MGnWAviGg5ruiHsXY0NdmfeQR/JylXWNvsWGBisuYmDnxtu8ePim226+kWXMEb0WL15s/vrJvvleZvQnAzN9vm6nUtIGF/sJxn5m3Qoh3PD/5aOcsRIUenfgiYfvw5a1K4DqEEywxQoYjgkjo2HU1AxOuWgSRk51UdEJHCOGgRkzpTJjNDU3ywPGAEeZSc6TKddJgIhGxa76JtHQLQ5C0gspwMG5lQJlEU2bRNzkdFiJi0Kfjjt/shQ71xfhxe0wQg3TJo3D295+Pa6+9mq0d7TLKiVKVgI2aVE0O5Dg3Gi71bdiGtvUk0HOdcVD2zBQqVSQyw8jl8uhp6cXg4ODEph37tqFXC4vSQAR53u796JQLAqDgL/X0tKCcqkswizNzc0yux4cHFAJkOPI9SBye7gwLDQuBnTL1EUac/y4cRg7diw6Ojrkc1iBd3S0S7ATNG+9P8vvYeWqpCPrW6gkzSQU0qWIwZroc84y6QVAnEAZ23dtw6N/Xow/3rMIm7fsFC/kLEVcqgPIab04++q5OPH8sSjrPcI3t80Up+aI/VBU6AxDQ6laRKyrzZ9q41RhIy2PoCqObHhv92/67IwkSl6UozjxmWaFSNtS8sx1JNVmrHm8F+uW9qC0I4bhG2htasNwtYK9fb1JnERbUp7zmXfccNXd3/nOd45KzOLWFSusdY++ODHrtl9YDOMrrWzbvFC3KcHMob6iCdXb4lIU7CsMGgGsEeOUsIcCwjJ4kTutxHxF5l72wEjGB+zMmfzQSh7LHvgdVj/5JyS1nAqcETXkKGLjwzFzOOPsNN7zDzMwd44L1ypK+1sKHglkKpGWzqUYcXDeHcrxEtMgNrekyFHWmPdFcgweD9UUGfA5fhQDYMTssPzFax8Vo25J20hQDqS3KWrufvmXI9p66ohsBTpS8aNerfMz67re+zobhocgyWLHTgs/+M4a3PenvRgOaQfrwaixw+agxPXlNaNr6lyc9cZr0TF+Zh1UxmSK58pzUsGa95GjMFbuVPLzh/Kbg0L/144xk1998pNXqAzz7/x61Vj7zTue8Db2VC+BZn3GdTNzSKolepuctNcWrNVilMtdXwxqpqzaNLwRIoDJdgRlJpn510pocmM89/Ri3Hfnz6CVB4XCINO7GHBiDdNHjccHrn0bLjrldKTkc5ULFIM1X9wk9g2R/s4XVpZqg2tJQAbPiYmDleDZTRvw3dv/B489vxKBpUuwFhv7xECsp3DaeW/CyedcithpRpUTe7p4sYSouzId6tD/OlgrsF0Y+nD1CNXBvUuTocH33Pald20+1Gcd/PN7VuxJ/emRZy/RU22fMNyWE2Ba9BJQVDwR86B+uTKMkKmWzAeoKhchrgxh3dOPYevqZ6BXB2Cion5Mip5eA9IlzD2jC8efNQFxmkpcPHtqlhMJHMnsVz3qqvqkWpoahRA409gM+We986MzoPN3VcVjU9WJKRzBcAxOgYa03omH7lqFpxdvQSYeCStykXVtzJs3F5dc8UbMn0+1rnZFiRE508aAUmnAy1bEQCEoXNUOVwCjuhkLH3JutiYrLlOOmRUyA2+xWBT5SgYocqUHhgYlWBfzwxLoSW+SVjBNaCxLfofVJitK/owcawZhJT3qSWCmaAfn3WyBs3JmcFOVqTquxrpkjcN/p5SrdKBElVABySTxohmIJCNUQGOlQWEITY55/Yvr8Mjih7Fk6ePYvmMXPK8F1WqASimPfK0XzRM0XPmeczBmlod82A0YxDPQZSwrXVjRxU9iVGplxHSHEnFvOvmpQExFNF5XlYhxHKb0qHnvGcSVyps6F+qnc0zEZMUfSuHxRS9h53MF2OUm6DUmqBaGhgvo7uuP4yRaPnP6lM8ce+zEx++8886j1nUmF7snWta1qzd/elVzrglN9wzLSXUSEUunNyGk1h0F+TdlilOvC7l/1lvkiq7Kn9PNrAEUU7gUCahC/SJIkCjkRBgxD/3hlxjYtQEOu1IERiUUOiJivICuETVc99axuOYtYzGyk1hmH3rkQIvollVvTwvyuYaYyTCf09iU/yh2wmSD1WMk2gHqGRIdcHHtEy84FawTIYsdUFk35tf77XX3jznVGE5ykvpnHemes//9DcUyJngcl/JaKTtizklktEDwJatrI4Na2IkHH96FW7/3Al58MYKPLBI4cCRh0EBJDqupA/PfcBnmnXURIrul7nrIsam6b7Sn5ZhAOskCHaDZR4i4XNmdFHPfnNLl/uSmd59zRCOVoz3/Vw3WX//58+nt+dwVsWZ+ynJTM7kY2Zrep4d7WBPUlz80NafZH6wb2SQ3WrZY+D0h0YuJLlQP+CW4ZojunRtwz69+gtzOF0VRhlWn2DKGCUalm3HDRZfj+osvQ1emBTqr6/pGJHYBpB2wlXO0+IYjvMoHBk1WYTyv2NKwY2gAP/ndb/Hbh+5DKQkQU0KVXth8vCITx8w6GZdc8w54bWNQYv/cdlWWWxdiONRhHBysVSjljF+1gLVqpSepDH/6zEsuuf0ts6jQf3gvtsC/f/fasS9u731PaKTeqznZsZQPVy1hbu4yZ1CZtVhHqs/lRmSR1hUUsP7px7F++Z+hlXrhmTTA0FEKahgmBcsr48SzxuDMS2dAa68gMCrSFmRMZLVJARZu1DJFThIlbSrApXoI31fpqs2j0balL7YMPWnxR+EPzRBJVEQB0mY7tq8t4O7/WYZooAlprRUBW6yejUlTJ+Pss8/COWefjSlTpogFJ6s+ApxYYQvSl5SausLUgcFaKtf6DJ1BkJzcfcYHHInU55sSjCjWwfvP6p2fy/k4/y1hglVTtCRyR0Ol1Eapy4aUouowKFQrtbJJReHPZIYqamdKp13JVKoAzX9ja5/HrcBRDOSqalY0PKVIJ4GaCQpFMxIdvT19eHzZ43jwwT/h+TXPo1isivRnHNvIF4ZRC4cRWkM44ZzxuODak2G101Etr8BI1OrXbOluKeB+LF7fJNvLipHYwOKULmC6coqi+Ict8y75ubqndfBVnUHC7gpFVRzDQ36XgQd/tRo9L1aRNTukS0KpTh5nLp+PEg2L3vHut33+xz+8ZfWRsiAOfkIowzxi6prmbUPd88qhdlUY6xeYqaYJmpWyBJkuY0LSE5loqKSOM+xQMxFqltJLkIpWmXKwsNhPS1IBToJcGMAzYuhBEUsf/AOeWfIgtFoBhh4I3Y9IZYKgjGQYp8xvx3vfdyzmn6wjZeel9c1ATACaMh/iFzJbYrD2FX4ncsW0gx4Ewnbg/stnVTyjxeW83kFVwVBoTgLMOVARq7GhvvzGqoK1qqrrwhdH2QZnos31EIhWvCr2FBpfrQo+c7zqhAy0YveeJvzw1mdw3z3dyOfJrvFgmo6AxFjAKROlWTj/yrejc9KxKMZyx2QNCgKce7ZsYhxFqGdQgjVLRD/oC4f7bhmXcX7wmQ+fN3iUJ3R4G2/9Xa8arL93x7rMuu7ea6A7n7Td9NREMwxurn+rYK12XfLYlDyoAiawxcECWC1Y+tQySBkR+bEBgvKg6IS/8MRDcG1NgFvSjufsz3Bw0YLT8N6rrsXMMZNgkT4lC6Q+BWrYV9Y1vY/oSr2GN3PTkzOrV9dDgY/fP/owfvLbX2FXrhcRh0IWVXS4WCyk28fhiuvei9FT56AcGYhtqjkRVHR4LaSXDdZiIMEsGogqlTCslh4wksLN37npkmcPd+O69Z4VqdXrd7wBXutHTLfltFC3U7xHCoTFHZibk5oXS6usDlZieieOjkEZG1c8iWcevBvlns1w9apYilYSwOcs2athzsIunHf1HHgTQlTNvCiX8YEUqlCgKlcGP2lD12fI+4M1f7Z/HkZRfgYm3VRmBDHBOPJwK0qWRa/kyEMynMUdP16MzStKSKEFSbWuQucZ6BzRgQXzF+CNl1yMUxculLkwgyFPjt/PzU0Fkb/cqFQ1ryxkxYVNWueqRcpXI3hKIiWWl0rQQm1Aat5P2U3ZHAWkw3EAqYxsVKgEQQVhpWqmlMS4QA6Yp9db8hJwuX/Vr5kEa2FaqC1GZvDqJFSCwWSZLT/qEegmymUfW7ZswyMPP4I/3nM31m9YJ85XPL44ZLLkCUCqiiE4bSVcdP0JmHfWMahYBYSGryrjunmMBGt5Jjnn4gyEiYA6p4bEqQD6QgU0ZSUtGvtyjArgpECj6njFlIb5rJbGnhcC3P/zlejdXIGjZ6StzISFnYFaEIVeJvv7G//x/V/86r9+8oXDXfOv9tjXDUC8Xb3DU3t6C+fpbuZqI9VyQqzbLu81QdyIaKTBbJMJmbhQI9QtRVeVOStHPfVxj9htMqhyj2VPiVQRHxnDx+Cel6SjuGvLBjiyBnzx72ZVrkdVdLZW8ZZrjsX1103FqFFDMLVcfTaucLWypwp+jd8Ryoyfj4pObjqDtSTASq5TjqHuC63a+I2u1X6Vyb++LgfNqeUNB6Ca6noUqu1/pEjyxrdxrRDoyPVEqV4mONwflK8EWUq6ZYk+RZh0YOmSKr733ZVYt66MIGxClNjCdvArFSTssprNOOWcN2LBuZcj8djFFGkntVZFZEdZARNEyuJDdTtU0mIE4ZA/1P3dyS3eLR+/8ewB1Rb++74OMbPe1LR+S/d1gPkJx0lPTnRdF8BDvXo6+pn1/pOSZF5mDkoISDYvVhnckGjbJx7UXPDMgyJYWoCVS+/HI7/9KbS4As1hi09lpalYw0mTj8X7rr4eZ805CSm2SDi3JMKWR81ZjDwcDf3xv+/FPfjTpVVKUBQSLFuzCrf++ud4duNa1Jjt2grhGFFg38zinIvfjBPPvFDEUWqaA5YFBFopgMWrv14uWItetmTzbEEmSRwGg2GteJedDN3aNif9/M3nnCMJ6Su9bl682O19qu8kzc68x0i1XBLpXqfppvWgjrpWtLs6UKZuCM9jlvYURU24G8QB+rZswPJFv0PvppUwo2EEnKOxc8BOilbC+GkOLrz2BIw80UJR65NMWo91aefSg1lRm6AQwtwADwAMqpSsATJT7URZT4lyC9I0R3kRx4boO5sG5QMt2H4Lnnp4Ex6843lEOQ8ptNbbaYHoj2fSGYwdMxrnn3cu3vjGS3DccbPqTlmSyKugXe/wKGun+jStniSyCqcgDYNkY6atKsS/fL4brXS5T/Iz/o5MEeRcGQCYZCjmpEpEpBKX4F3XKjjoiVbvVz9XjnJKQ12ui2gnN+xO65FbNm1S1BiEdRSLFaxa9Rzu+v0f8MjDD6O7Z4/YfQaCCbFhm2mUiyF0O0HJ6MP4mS6ufs/JGDU1jeG4IGPuGiVSGZd5zLwnIu9cZ2tIUsdRR521IcepHOFE43nfJq9uPI9LMAQEuUpFxSrWgBVlsX5ZPx7+1Rrk95KTTGcsxQxgCz4MEI8cN2HZmRde/M0LLrvyob+lpvOtt66w9tqFdj/E6YOF+B1GpuV03U23+H6g2ey61CtnBe5SvvIM1g3UtPIqUM+PzKolWFOJ24BLk5pKH55deh+eWbII1QJn1UzKqEPB8yzDNcs48QQb73n3sThtYTtSNoN1VWht0qlsfCY/Vwr6ekLNZDa25XvIw5aFJleUbW7OpSPRvk80Gs5wB2WCQdpXA1zc2Iv+UitcWR4f+Dpwz2q0xY8G7SRpv0pcxTMgqHckGKxtRSmmxgMcdPc4+PnPduEPf9iDgSETIWmHwrbTxakPpofOUdPxxmvehc4JM1DRTOUdwWdE5vwqRuj12T7vmRQfDWOcMMwnxcHvT+wa+e2Pv30OFSD/d4P1V25f3bp7MPe2ULM/5jrp8bHqU6l2iuReDTj+ocLHK/+8oVjaCNYKmEQkpSbVBqsGUzRr+WcsdJ89G57DH3/2PRSH9kJ3dMncCcc3qjVMbO3C+665HleedT7arDR0UbKhUHuMkHMYbhgKPPy6vA5EnkugIUrZ0LBu11b8+Le348Hlf0aFLmKmWiicNAWxjdknn4Pz33QD4LahAgeGRR9jTuiPPFirZIjtK5ZXfBBZ0OhxuTDUp8eVJa5W/lVLu/f4F64/e+DlFt2nvn9va6manK4Z9nWJ5Z5tuE1die4Y4lHPkCIVvzJulwepHqzFullarJwxEb+iodK7C0/+8Q5sX7MMdlRALaohIFBI6CNVdIwBzr36OEw5K4taOi/VBeUlaVohRhcU1ZfvUTNkyYEbrVEVgg4IgvWgJzxshYOQapWoenkoa3CNFJKiIfzcX37/QfRsSuBp7aIznWgBQo4OaFZhkIOdxbSpU3H55Zfi0ksvxciRXbAdZVpPHMe+gCg6y9ReDmUNy7YkgXL/olOBU/29UTkeqHzVCKIqwCuUqwJWsRWugnRDfEMhyBvt4Zf/3Mbvir1jfXatAr36bAnV9ePhTN31Uujp7sW99z6A3//h98IhLxYK+xzhWXGzxWoZHqoVajuG8FN9WHD+eFz1zvmIvAKGqevtuQrJHSrAmhCT6i1XVvAhN0awelZrRSURSmyFCYn4orMCZz3Fz+AYREYGqnUv7fzYBEoelt+3FY/9YSPioi3VNLEgpJpSzEDT0zjp1LP75y5Y+ExL59i7PDe8+9Pvvrj/b7XJssr+yR9fzGzY3X18X7l6rZVueZPlZUcjZspQT7Lr4Kp6Q1FVutLlYyubp6jwOhKsWd0FQIujo7hnA+7+5W3o2b5GVK5rNOLwXARxEYgLaG+p4fLLuvCed0/HuFGcsJZgCp0xRET6nVTKdHyzJSnmPiPfHCUSlEx2KNgVkxKc61W5rnH9x0YVCRHjFB6iT7YEa9UR2FdxH1QpqwbpAcF4H0tDVntdfezIg7Uct6LOiPohd0thoDCAJ65sRATShmjBimeLuOVbL+DZZ4GAtFU6MGqGeM2bKVdsiI9fcAEuu+Zd8PU0yjEQyD7FVjvZSfWRjBbKPiHBWpQ7mViSWlItBPn+H045pvObn3jz/J6/1Tp6taD0qlfs3+96qn1vT/iuRHP+j+WkxsRxogn4SzKzhvXYkV90dcvqM4wDb3q99cLss+60vI8/R3AV/9XiA5zvwb0//y62vvgcDIe6r0AS+Pi/zL0HnFXlmT/+PfXW6cMwlKEPvXekN1FEEQS72GJsSTQmcbP/TX7RZDdbsunNaLqJUbDQUZAmRUB670OZ3sutp/4/z/OeMwyKiaC77s2HxOC9M+ee877v075FNk20C0Rw29Qb8MDc29EluwCK4fBBT9dtsFG8EEj53wrWl918bgtLMFQJlfFGvLpmOf626g3UJptgKHR9DlRq05BhQW4n3P/4NxAt6IYWi2QVKTP8ZMH6ww+cq16andGmpcXmIX9t23Ak14zJZvpMsqn+vaimbMkM6McDGVpjMgFKcDItxy1O2xSotak8ClG0KEn9Ox6Nh0EwfDOpBS6CpR+sfaAMUVOYS05JV7IJB9avxIFNKxhkRoIYBgOyiDPrQAs1Y9wNPTFuQXeYmY1cxYnV4m1SnpddCixcPX3My891/XODVc68vFy4JsmQLAmqpUJNZWL9m/uwZdUZyKlsaHKUFpVol1M/k2fAxPlVkZkZxbhx43DnHXdg4uSJrPbFgYXavTQT9ub0Hw6CfmD2A3VrwBbIrquiFHJg9YO0fw+8n9P2/vi/g4omnl9zp1vcM0Ibc3XN3Qk6iES8pHHDoUNH8Ze/vIq331mH6uoqRsLy+nGopS+0/B1bZmBZRjQbMbMOcn4THnpmNroOUJBAPSz6mSqJ4oj2GcnR8j3w1glFB1blowDQmmh5D7M1APj4AxGsheKUGBHw+MWREZIzkaiSsO7VAziypQpuUvheU3LO7U4nADWQg1lzFzp9Bo9OmmqwLGUkV7fL0P/zuQenVn52Wbsr/Wz1ab2+qrZDRUPTDZYS+kIku91A25UC3A2ipJQopdxOJd02wmEogqVCGutk80nzUI1GHMLPPksFdq5bgp3rlyHZWIaQrsKwaL/QSRaDjDj6983AI48MwKyZuQjrMciOwWuXdOcdxQLJoxJpU1YyIclE2aLxIkltOkin4nCsOGQSVCETHkWHJkXY85xaducr9gAAIABJREFU4jQXdxSTz09ZjrDkK51DPA8nbjjL23ljHe4ECYyJSIjFqEZod4sujtgDYpTl7wf//rdNYK/0TITjIF0HmdMQRobWA0tTwnV1OGyMFEBTSy5efvkI/vbKRdTVFiBBjCLqXFKyr+qgabeW0Q73Pvw1FHbpjxZThRTQYIJwAHRhBFqjap2SAqKjEp2Y9o6H66AiwTBiZkvti70L8//76XtHVH7uwfq5Px8oqGuOfdGRg0+qgVB7hkF5bRQBDhNh91peIlh7s8421aKgMwhhAW5v01zC47fRDEFTqIJuxO63X8d761ewIwcJcdBsQXVsRBwJEwePxKML78OInv0RdIgUIuaCJmWP5B7xOQVrnim6MgzJQTPSeGfnZvxuySs4VnoWFs2sCYBGAAlCW+oZuO2eR9F76Hg0mjoUPcoZ3SeprK8UrFldjLYfX4KY73BVRQvPcW3dlROOYTVYhlFrmxZ5QkLR1ZAS0HMVBfmyrIQkRVVtRwZV1PR8fH14QQERsyiRCPmzKlHZ0vjBV71TjRac3rkRO9e+iXR9GVyZJDEoSIjqStFaMHB8ISbd3QfhTgZMN83ocuZoUkbNG9Pb9G0AR1dagwzYEXhtkdEzwpXQ6vSXxBYQGXRA0qCkQzi9txKrXt2NmhIJATmbJRddBjrR+nIZcUza4qLSlpCXl4fJUydj0aJFGDNmpOBiSnQoExdb+B7TNdP7OTh6laxfEbfdOZfTfD7hjmoTnP1P+BzwtgmBdyyKuTB1xrxqWrTbL2kb0Y+rrq7G4sVvYMniN3Ho0DGh+MfiQhTYhVZ1YWEhI9ibmprFvF1R0NhShoEzi3DzorGItm9Bymlka0FyNiI5XR5KePMuAaQSLV967gxiatN1uHymKYK1wCJ4CYfXWeF75sjQzQxUnYjj3dcO4MKhOGSb2IQ0UiIGBnFtA8jK64ob59+DTr0GwJaCjgEzlm4q/2NefvS7/37/jLpPeMc/0duoyn5+zc6M6uP1k001+Ew4I2805ECYghgFa5Ig5kuntjd1DVhshNa+0IWgEEnmHVl6AC1VF7D+jT/i/Ik9kIwmsbYQ4NGOLMUQiaRw/fRueOyxEejZMwnZbeQ1Swp7MdJZVzTktCuCYUZw/nwjKsqa0RyLw3UTCARdFPcsQvtCUq2jzzUAToKfhUqqaDRaYbAvqUUSlSwAmUCClEW4aU94SgRjkTzS99IETZLeQl0TXuSecob3/IXK2KUuU9sO09+7wazN4WFWNFllS16SNyZhJVfS4KqkSZGDQ4ck/PoX+7F1axNaElmQdJ3HcA7pLoTCaGmKY/j1czH9prvharmAHuEOn+0JclG7nN26eB5O3RxC3lOxIMDVXPwYZsJsqf9t9w6ZP3j2njFln3+w/t3ejo2W+4Tlqo+pmp7HMCkWAhOZoeeT9YkW8EcCiBesaSGwB6lPomf9ax5wemeMoOaIhySxH7NuJ1B25H28/tffwky3UK3KLTadkrxkGsXtO+Pxux7A7HFTkSkFmIdNrTRCnxKi2MMEXdN1f7oPCZQHgeJSmou9p4/gpSV/waa9u5Cmr63JSBGCVwvCNGWMmHwTZs67FzE3Amhhtue7ltTI7ySwbCefb7Tk/OqU2plCjEF2FZcSItHgYryuUFaSHYkOGAqYFlGhWCufQEqi5eofpP4hS2APPlhpPsc/h9p7KlcRmpVA3elD2LLyVVSUHIZMqFba6GTnSL9XSaCwdwBT7+6LrsOyYUrkumUybegja8g3arniQ/Hn15SdEAqcEJ3UDqcqQQR/16A2rs6tRdUKwGxS8O5b+7F93TkgEYQuBaCRPR6PEIQpCwdDxlNcakkTtWvKtGlYdP8ijBgxgoNSMNAGGMUxsk273mtDivb11a+otm3v1iDdpqUugpu/Zzw6lv97KEnxcilSVqMDORDQUFVVh23bt+F3v/8Ddu78AIm4wYA2Gi/R+IJQ6SSTevPcudB1HStXrUJ5xUVyD0Q63YzMDhpu/eJk9B7VDq5aC8MlqVgKLAJJzkBd/i/utXr0OpGkXRasL2upXhr5+CC9tuMBJgMROCoZxen3q7H+jf1ovEhKZmFeowQcJjUqywqgS5+RuGHefaxQRaBNRZORaKlpTNaXvjSoY+Qnzz50C1VH/3jGdBWPi1TPLsjK0LQj359ytJmhSHaRqod06vJzd4C6XXSeeoxAcjKziVHhErrbRFQC9m3bgI0rX4UVr2EVMQakKYTgTkFVmtGtq4T7HxyIuXOLoeulUBSi/NIezYKsdEAymYE9e8qwasVeHNpXh7oaF/V1AsQbzQAKCxWMn9AJs28ejMGDsyHLFbCtGoQC7N0sui9sAqSDaGl0wTz2otYwg698fQPevExZpNEGS3EQSI7ll33dbiqsRGelLY3waoI1JWjMEiDaId0NoTzDQiiGq6MlkYM3l5Thj384gcoqDSkrADUYZIlgGrjYZC/rBvGFr/0L2nUbjFhKhh4IwyBAo2R4KQSdRcKWlVvtHKOESFerIqZpJ4zmmj/2Lcj7z6cWjbj4uQfrZ1/a0TltKl9ylOAjiqbn8hHvZYS00Bidem3hg9F7DO70QBBXDNa8d8S8UQCjqLAPIIQUYhXHsfSV36KijPRxSWA+iQAFj7SBHD2CRXNvx72z56MglAXVIuSv4HbSfuQWe2v1dxW779O+lQIh3UIyt1AdnKkpx19WvomlG9ehLh0H6O8tE3qApBgdFPYcjNsf/BKUnM5IWYIPe00vbucIAJJQjvPaUiKkMvDCYe1gAhUJJpZoW9HYgABKQnFJGDl47WNqXdO/5SzZT6y8luVlwdqGRacTSSYS19lNw6i7iK1rXseR3e9BRlIIGtCciDaTZICsEsbP64WRM3vACcVgy3QwXA4yuHxOfaW74gdrOkSCfJD4wVpkazIsQ0FQp5lrCyJaFKoVwqn9tVj12m7UnzOgO1FGoxOwi3S3ibpVU1VDSlgsgylAXwprZNMJVtihPSZOmIQFC+Zj0ID+bMRBnGgxW/fBYuIe+bNo0dbz5sxeW7uVRvUxD7ttsG4LEvPviY80p4qe8R8ewK2tEhgbwzgOKiqqsWfPHqxYsQIbNm9CRWU1a5CT/aZQtnFYm7tHj+64/fbb0a1HT7y6eAk2blyPpBWDFrARi7egeFQu7vrSbOh5SaSsejjEm2f2BZ3OVKn4XgLCytCvrJjDynLDfl/Uj5eXx01BTxMYFnHQC/66LocgNWZg79qz2Lb6CJINGiQrQFMzBp+SxrOtZmPwdddjwozboGe04yknLfJgUHGtltoGq7F8SVYk+EJx//7HH5za/aoleP/enqQq+4d/25NXVtM4w5Tl+9Rg5hjHVbIdV1YIS0MWmqZNmAeKOTQPNRGgcZBkML7j3RVLWE8/SLx3xxSjAFmFJqcRUJowfWYhvvT0CPQqJt2BCkiyAVmNIpHIx8kTNpYvO4A1aypQXWHzHF+2VGRm5COeFC3kVKoBeshFz946Fj0wALNv6ovMaBMktxYyEoxFIcYBtY9p3shdEk7WhWKgH6z9YorOVqq+ad1xp4ltVQX6nDsrFMgZOiTGGfTy8Rgf3uNX3NU8a2PtWY8OGISk6jAdGWk7E8dPOvjVzw5iy3stMJ0IWBeE8A6UbJORTNpF7zFTMf/ex5BSsmDaKu8PTSeWgsAMcGLvSVAxpY6SDU9Glj0CqJtk2Emjpe4vgztm/8fjd48s+ZyDtSs99u9vd7WCkadkPfpAMBDK5lvLFDshWyc287WEjzbBktth3AgVLXWPWiNENuj3CHs4DhcMRgkgSCYDzRfx3ttvYd+2TVBIzYwUzqhrQ61yG5g5bgoev/N+9GnfBUE21TC5bUIgLZpj+UT9a7n6a/0Md4EoiybRNdVFjRHHss3r8aflb6KkuoIpXBRMCb2eslwEsjviljsfRo8hExEzBA3oml6cIdIGEshUf4bE4iWeQAMvSYEU5wOaAWO8K/2ZsUDh8ndoMyMlviIDgBg35AdrcZV+ZU0BnfSNRWfEhJysw54t7+D9d1fASTfwLJPALZTAkRGKHYhh6PQOmDZ/EAJ5BixFCK1dBtD6h6AD0b7jw4Aqa1Kk4Ta4kF1kDilpB8squ4IF1QBkK4BUk47Naw5j97qTQFMIukI2mwb69e2LWdfPYvnQ7du3o6qcjDcSnq67aAXTQUoguIKCfIwdNwbXjRuLsaPHolu3LmzoQUFP8J4FEtuXeGPGVKvs59U9Yz9YX+nQo/tF955/Ns8SRRuxqSmGmpoaHDhwAKvffgc7duxAWWkpjLSBQCQiOOG8ViTk5mRh1IhhuOPO2zFw4GC8/sZb+O3v/4iahiqkHULzJ6BHgTsemoz+k4qQkOt4VCAkxEnbmpJ6otuIRE8I1lza777VYSuW9iPFrR+0xRjEr7BZUc52EVKjaD4HvLfkMI5+UAYnFQRM7/pJBY0O4tzOGH/9AvQbNhnQMyDrpD2fFmwTy3A0J9FstjSud+3EHzt3arctfWp902dpe8juXWtOZ5SfPzsyYbjzJS0yTQtGi2RJC5N8QJq+C1PvCMHuIExgrmQ9Th96HxtWLkGysY6BtaQ1QNKgpNce1gwUtXdZrWze7V0RCDVwS9iwg6iv17Flay2WLTuOfftiMNNB9gLXtSDys0nKX4Ou5aApRvarzXCcFhhWA3r3DuCOOwZg7tz+yMyog4I6BAPU1TJgsS2op8jGtpOki08VJ3XGSD6Xunae2xhV2JSoufSMyDjEFBr/FPSI6udQZ8ATGfISVx9k6a/jj0u/aT2TSh8lNbRU6DooUNuIIpXugLfeOosXXziM0tIgoOqeQBN1BjSkLQdSOA8LH3waXfqNRJNJokBBvp+k7kiy1nyVHiSQR28e8p11QRhaIJweZdNJms21rw7smvv9mqMrzn6W6+XjzviPPRlogT34g5W9FD37aT2YeY+uBbKE3AX1MDzjhFbz76sNIX6w9ueIpHx1KVhTW4yE50Vll+bsjQf8hPp0Ayw1qls1OLJ7K9a+uRhWvB5BVTjSsL5V2sbAHn3w5D0PY9qwMYjQdSaT0LwTgSRTP49gzchlmxCwJtyQgqQKbNq/By+89gr2nDjKaEShhmXDIIK+loFx0+di0px7YMphpMlR/VpeHKwpWArIF+MauUT2uJ/UWmKBfgHaEV7jQopQ8EOFeYP3kStwALw5MGeglxiHFKx9nWDaLFSxqUhDc+M4c3g33lv9BhorS0DQDhLIpyqM0Ji2lkLRwCBuuGsE2hVrsLRLan6tAdsPxB+bwLQN1rRuvNEKf84zIZBEVs2ORYSKdagqi+LcsXpsXnoQ5YcTQJoOJkEPumHWDXjki4+gtqYWS99cigMHDqK2noKTxcpivnQntdzILYlUxHp2686tcVJC6927N+t9kzc1KY7R/NEXLfGzXp7Lt/FG/keP+1ICIzoiVHkKBLWoXNiZzgUSiRTKyspQXl7JQXrbtm04dPgwKiqr+FcQNY5V7ghlTdrkWgC9i3vhljmzMffmm9CxYyG2b9uBF178HbZs3464EYcSSsOQ0hg0Mh+33jsFoc42WuxmIdFICZgq7gPNMYUMJ2X6QsrUp6b5kpGtdJ+/F6ypz2bb7IVNgZpeihPEud2N2Lz4KKrPk71aADJhPKgyIpqk7SCna39MveVudOo+DDYBGTWqZi2YROVxuKHl2snmFivVtBNO89+K8rR3x3efWzF1KmcVn9lr9+7d2rr9LV0v1DXPUIORG1Q1MtSGWoBAKCAFgzK57ymEu5ENpOovYss7r2H/jg3stsVgQqJYsV1mHNFAMyaPbYenvzoGvfoRtSoOIAvnzgOrV5/B0uUluFhuwTDCUPUsFHXojP79emFgvx7o2rkrZC0LZ0tKsWfPbuzbvwvNTVVw3Sb06ZWFp74yEtOmFUKRyqBIjVD5OZL7HVXUhMcQ6mU8wqRAzd0hoThJCbBN8qYczGkNep0UQqXTeUK4B6ahCuwErVF/vbdlJrRl0bR9AB6CwZMhpuOJFMwJ09MRp0+H8dMf78a6deVIG1mQNB2mlRS6CIQEtyT0GTYRs+94Aoi0Q8LRuDgIqC4cI9Uq/0J+Sfx7mG9NcwoPPc/JiYedMJ2U0VT92sCeWd+vPbjm9OcarEmhpzq0qo8dzv1aIJy9UJbVTNIE52qFW9d0mLdVsbmaNf3RYC04h0IAg1WmaDtT9kQcP56xeko8DqEVLQTRiMqzR/DOG6+h+sIpBCh741aLBNd0kB/JxkPz78Lds29FrhKAlqbKWgB+BB7z09iQXM13vfRehjkxUMOEG1CQCig4UnoeL73+Gt7ZvhUJK8XrXVBaJKQQRFH/0Zh77xMIZhciZRBn8tp+dyvUiubTbBogfg4rZ5FQkmd9KtpApEVMR64I3jbfMw+hwKALb+5E0YEBSx5YqPXSvFavB7gSf03PlfKDNEKaiYaKEmxc9TpKjnwA1U5AoyqQhEYkHY5mIpgfx4z5gzFoSkc4QeG5wImil3C1BqkPVditjZ62ph4UqNnN6BKgkZtCjGIVWtW0loX0og6jWcX+9RfwwdvnkGwgkwlBH8uIZmLRfYvw0IMPcpVKAW/jxs04ceIE+1mTCYWm67CZYkSB0+TASYGZwGg9e/bAkEGD2JKSTDUIqNWuXR4bbQT0S1X3P4rVl5C0l9aCKNQJNGizshu15ltamlFWXonS0lIWNSEbz0OHDrEmObl56YEAq57RPWC0OGEKdJ2vbcyoUbhlzk0YO3oEsrKiOHvmNH7zwu+wdNkqVNXWQg4ASakBwRxgwb3j0Wd4IYxIA5KsqkVe2Aa0gAnbIYlKwc/lP9zdINE8Ji21AlRFsPafz0fXuH+o+5QtOqRVVUeq2ca+dy9iz+oLSDQIwxHF0qF6wjeWpqL7sOswftZCZLbrBRsBWHYSeoBap6TcoMJI2whorqvYsYRiNR2yE9VvFOaGVw5t37dk9o29KNu4pv7hFatD15X/vP54zvGzFQNtU5+ectQpjh7srUbCOWnTIfUASTeaUXZyNzas/DNqy89yMinOWpINtaCqSbTPacbD93TDvYuGIpzZBNMASs66WLOqAkuXluJ8RQKWrCM7vwPGjB2HG6+fjvFjRqN7lyKEyJUQCloSSZw8cwqv/PUVvLHkdcSaqqEpcUyb2h5f+fIo9OxO2uNlUBVyRaNRmaBdMZaF/wh8CyvqyWFYtgbLoGskQxaLKX10jlFRwJr1ETJwSUCRm6DpnpkJ9cQFs/FjR13+fWR0uSQUBIm/TmYzZPmpajlIpNpj5fI6/OpXh3DhIuFToqLA45PLQtq2EM7ugOtvuQ/Fw2YiLpEFMfk52ghS14KAo6xBQHoPAgdPwZo4+kKxzRJuY0w/5HM8ZTbXLunfpd336w4POvncc58t3uFKa+djj/7Fixcr75VG+ptqztf1UNY8yGoGe2ExSdlD832qNjjjQz1UqN8Wo9akgMzz/uB5KJHf6cbRjE1sepUA+m4MsdqL2PT2chzftw2am+QWL08+XRmqLWH+9OvxxF2LUBTJFVrhBNBiTYZLerXXFvqu7VNsnMeHEqGyXSQVCRXJFryyejkWv70cNc006yMqlFAwSjgqMgt7YO59j6CwW38kSc2MdWrFHFmgeQWqvpXq1grgoWsU95PDnCBRes4+QhhGQAWp+hUBm+YybWfBMlUvZORAM1VWxxK/Sxxdgg0gCAGeN3nrarrUDhdjT2rFetWtayEUcGHGa7B93TLs37oWSDYgRM/FphWmwdZspJUGjL2+F6Yt7A8tKyEgScR5JC4kz9A9BTOenfv5tqdUx9+1LU3o0n0ST857P3VsaI1RAkPuSLZQQ5KdEBrOudi+9CiO7T0PJ01IJQ2uraBzxyI89dSXsGDBrQiGQzh7pgR79+7Hjvd34eDe/aitrUFTUwNShCDn2Sh1DISMKL1IrzsvNw+dOndGn9690b9/P/TpXYzexT3RoWOhp33tXe/H0LkuA04zncpt1RcvKy9Hydmz7Ph1/sIFnD1bgnMXLnA3oKGxiVupFJBpjVHCQY+MZsGUMBS0L8Dw0cMxfvx4jB83Hl07d+ad0thQg1XLV+ClF3+HY8fP0BgfppyCE05i+JTOmD53EIK5JkwtSbcQihTlhIHm2axfzceb393wbRp54bSZXQvBHrGSPbtInxVCR6VLQYqMOwhSTYtFZY58XXkc21Ycw7GttbDilCgpHKjpHKAWvJ6RhVEz5mLA2JmQwx24CrOsBELhIGxDgmnLkBRycKPhdtxV7XgKVvMJmPGl7TKiK7K7F56s2dw/8Vkfxhs3uurRpsMdKqqbhjUnrSkIhia4ULqFA1pmuqFc27F+ubx3+xooToI7EjxGIMKUFUNGJI0hAzX8v2+OwKBBUZhmChcu2Fi14hyWLStFaZkOSQuisFNHzLhhFm5beBuGDOmPkE5mNpewAFQCESnp9JkzeOHnv8aqZcsQa6xB564SHnq4DxbO74mwVgHbiUNRA3xIMO1MTbN+ONGlyL2LvLGNdAg1NQ5qq22cO9eI8opm1FY3s7+6rLiIRsMoLMxCt24RdO+mI7/AQSRKXZ+UcMJjFURfRY1TAE+bXOAbOJh71pjkbBfW6V4Q/1uCGuiEE6cV/ObXR7BqVRWSqSi7btFSoZEOBfWU46J40ASWFo3k9UDSDcImT3oC+dHvZ510kTWIytorHr0ig89QDwzNZZ7tps3mujf692j/b/X7+x//rNfHVQZrV9lUtm6QIwW+oYRzb5E15g55mbFfln2a6tSbd3vQfnFxV8odfLSxd4CB3LNsaHYKVrIRu3duxPb1b0GxGsGOEqYElVTA0gZG9+uLZx95FMO69kOERC644vGBLtcWcD/NpwRui+XsmbaSloEWycY7u7bgt0v+glNl5/kgZLS1oiNN5gmhDEy9ZR5GTb4RMTvCrTvSBaa5IFkN8iCFqghqY3PJS+0qCmaCnkQiBqL5LUYXIrj7HPlLbrCtXGTvC/p1Tut04gpf3Ict/N174oHTyJUpbQkVL0UiNmQMJw9sxXurXkNzxTmEPFcxyg9skoKX0ygsDuHWh4ajU58w0o6BtJuAEnRh2IRPCMM2SChHuM3S9qIEh3WgFLoHgvdNVK+Poxf6IZ6SFJF80JMR98yNBVGypxLvrzuCynMp2C1BqITKt1wMHzEEX3nmcUyaOgHZmdlIJgxUllbiyOGjOHpgH/bvP4iSi6WorqlDY3MDC6uIOy1mfgy+cSQEAwHkZmehW9fOGDNmBObNm4NBgwZC1cjQglqeok1+pZag31mg/6XASNXz+vUbsHnzFpwtKUFlZRU7fRkmIXpFFctCJl6ApISHbCrb5eahS9ciDBs2DMNHDsXgIQPQuUsRO5VRUmCmU9i+dSte/NUL3AZPGxYcVUJSaka7PkHMumMEOg3SgGDcQ+xTUPbOhQ+JYXgk78toOyLto3xJ7H0Su+BU1dOfFpUcdX6ECh7np6YMxQpBs6MoOVKFjW/uReXxJGBGBQXQA0BREpnTvjMmzb4THYtHARntETepe0MgLuLXE8dcgauGhO46WXVSl9dIpG0zVRKQzHc1YE0o5O5DN9T+I5W/azkbyHZzb1lJZxPKGMNxrwvryujq8yf7rF2+OLO2/IykqYQ7EGclUz+dRmTnJHHfPUV4/NFhCOsmqiocrFlThtdeO4ez52nRhzn5W7jwVtxyy3wUde3CCnM80qLWNMkwsxIldeqIgZLAzq1b8P3n/x379xxAIJrAjBva4+knB6K4mwHDamQkdIASWVgwlARsldZlDox0DqoqNBw72oI9uytx5FAtyssTaIkRh9uGRQmhDGi6i3AIaJ+vY9CgfIwZl4XhI7JRWEDnchwBOsoc0vwWbl+0l0XFLTAOYoBCBQMJ3pgIyo7QvlejMKVuWLm2Ej/92R6cPqNBliLskidL1A3w4n44G5Pm3I8+wydC0sm7XYbMbXICLIoE3hf58h2yxYoU994/I/h8pRGhLRnp5vql/Tpn/mvzwhFHnvuMmQRXHay3l70zJCWFv6GEc26WVD3Ct4tl5/zZZOuRfi3r9Jo+Q4cT8ak1ap84SZw8vgeb3n4VscrT0LmiJkSzAstIo2teNp55+BHMHk0UrhAf3sRfZEGkz+PFXVwxr2HxCYVHoth7+hheXPwyth/cgxTPiImKoCFpU0DXMOy68Zh2812Qop2RpOyWeH+cDdLmpU2je8Fa+IET6lmoCFGXgsA2pFrkg8X+d784YQ/YMMyRYRDim1pmJAgop9BYcRKblv8N54/ugWab0GgTkImD5CLlGlBzDMy+exBGTuvB2XwLJWRhwHRtWKaEkKazJnyrmpKrcsveJhEHmebghIIXIJErBmzW4hYJjOBPip9E4Z+oXKkaF/u2nMee984jXqVAToe4qURiEpMmj8PjTz6K68aN50qVXLzorIk1NaHk7HkcPXEKp06fwrFjR3HuwjnU1tcgmUhx8DQMQpQKABdz5yUHubmZeOqpJ/HAA/chOzuXTxhfEc1/Ym3Rs77eN/0dtbw/+OAD/OIXv8SGDZuQShtC1pRpVwIRTpGOBF1oNp2VmcUguJ49u3NbfsCAfiguLmZFNpW5vt49cRwcO3IMv//tH7DszRVobmyBGtSJi4FAroNRs3pjxIwe0No1wZRjkFnhytMcv4pl5gdrFs3x9OX9YC08nwkf6DDIiZTkJFODbmfAjYfwwabj2LbqIFLVNH/O4OArSN3kWKWhW5+BmDz7LmS2L4ahZyPJXShaa+IMYU1pmeRu/aOa9ia1fw0TVrIaZmKP4qRW5uj6+g5K9sVHHx151R7wn+RWLN54JPre+wc6x+qqp+17f+tjp48f6C+7SYW8yandT3/oTFOUOgwcGMI/f3MURo3MRrLZxOYNFfjDy0dw+ISEtBlBca9i3HfPQiy47Rbkt+/I9y+gkahPmu8J7QmNgrYk8Uyf7GWGhgryAAAgAElEQVRrq8rx8x/9Cr9/6WVYaMCAoQE8/WQ/TJ+YCcutY/Z3iDeyC4ccztwwGhp0nDmdxrtry7BtyxnU1khoaCQQIKmfUfuYlp2nN88FgkjGMqI2ehZbmDSlPWZMK0aPbhFEQinYdiOD0Vibgcah1LFj0w5CoAuVQ8LPUBUs20kOxpDzUVqVg1++dASL3ziFZDITkhTkhESAGhWmEHbtNxyjb7gT7bv3B2EDuNPFlqBEw7yETPeQsh8pHf0A7gdr2IqRbqlbPrAo83uNtw0//H8iWKel8LNKJGcOZD1CKev/hWBN3qoEupDcNGorz2Dz26/hwtFdbH2mUATkdoqDoGviwdsW4ovz70O+lokA2yJ6aOhPsoM+8/eIoMGmJSx/Cpi6hIvNtfjDW69i+ca1aDKolSjcX6iKJvnRDt174KY7HkJel6FoNlgDjQMgZ5sOVaoBr7UvwDv/p4I1U76I6k7iKDSzpATDhC6noRiNeH/dMuzZ/A7ceBN0iSgiBHazYJLinNqMQRMKcOuiSVAz40iiGWpEg2HbMC0HQfJhdogJINrXtDG5pa8QZ5ISFmESc7lDkEiYRNYuhHcuBWvRRmc4Hklp2hHUXnCwfe0pHNlVCquJJlhUCRiIRsKYPHki7n9wEcaPv44R/NRy09QAjJTFWX9DYwMqKspx/kIJzp0/h/Lycq6262obEYsnYZs2zDSJrMgoKMjDPffciRtumIlIJEM4UHlVtS9w4lO22v5/BpGZJk6fPo3ly1dg69btqKtr4GqbCmpVpzlhCJmZmfynqKgzunTtil49u3NF3aGgANFolCV52bOXq3BKyE2Ul5fh5T+/gpf/9BoqK+pZo8B0E5AiSfQd1QkTbx6E7K4KTL2JkynfAelatg035AkC4dME+ZlSS5LmlC5c1eUqSCekuqlDN7PRXGFj/bIPcHj7RcjJMHc+xFyVNBUANRjFyAnTMW76rXDD+UgixCIpxGUmpyqd+h2ElSBoESc1HmhNFqhsx0g5jhGPwU4eVxxjeVh3lhV2lU99Zfbsa/LC/kf3hVrjz37vrtFH9u39gW3FR2uyrRK/nQI1zYWtVAKRSCPuvrcrvvzlyQgocRw9VI8//+kI1r5XhRY7G507dced8+fh7jsWoKioI1yNgrLNGuMk28zdMG6yEXVGg60GRXKcjGHFW6vx/Lf/DRU1Z9Gpi4nHHi7Gnbd1hh6uZ09y6tHZJimFdUJphYot753H2jXHcfBAEsk4BVMdybQNLaAiFNbIPRfRaAi2LSERM5FKkJ88zbgdBAKNKChMYcrkDpg3fyB69pSgB+qgSAnmmVO3UBCyKXhTthbiERk9IZJSpbNfQhiW0x5bd6Two5/ux979zYASgusQ+4NSYRWktBiM5mLstJvQd8wMBLILkCKPAQ+vw3amqgCaig6WB2b5UHp/5WBdv3JAp/D3mhaOOvi5B+utFWuHWlLkG3IoSwRrRv15lbV3qP2jBXit/74tl7StbCMDTQhcwgC0JIx4DXZsXIbDO96Fahr8bPmzFBNSMUwfNQbfeuxr6JHTkeSLhfer77d3rRd3jZ9jrh4jwqleIIoAtXsdxCQLb258G39882+42FALS5aQpgyWKmZFgx7OxKzb7kWfUbMQsyhzTUMj6DsHfapWSdHIwxFwG9wTT/Ha4EyT4Bb5NaLJr/H7iramQOhzK1YlQAdtPGpRpxCRTJw59AE2rVyChvKzbAVIQA4WhlAUGEoc4fYW7nhkOroNDCKtUlCgJEag2AmtzqBCFt6no0QEa9I0ptm2mK23ray9IN1Wt7gVOnQJQyTCu8pewEhHUXayCdvXHUHJwRrYMQ0KdW9sF5mZEYy7biQefewLGHfdeCjkaqYFuMImGiFFS6KuECc7baSZ6tXY3ILGhhY0N8eQThncriNwWV5uDlO8cnKzvYpacLFZBpTBN54pVhsdb0F3EaAy8n6uqalFWWkF6usakUgmeU1QJR2OhpGZlYloRhRZmZk8n45EgiJAe6YOPAhwCG0twDQN9VVYunQpfvOb3+PsmXLRflRsGFITOvWNYuJNA9F3ZEektUZYMqnMURv507SsPJ9yDwvhTTC5PU5dIaFeRbpBGhQjBDWVhbMHa7Fu6S5Un01ASUegEEXP0542bBmZ7Yow/eYF6DV4LFJSCAYBtGgNElqeTIEYHEncWoHHEHo35GUsFOrYP961XNkxDTvdct41U6ttM7UiGtH3Bat3f6b0Llqpp065gcmzxtxWU1H6vKa6PQBDFhxkGi3YkO0YinvJ+Kf/bxSuG98TNRUxvPLKbrzx5jmUN6mI5BXi1ltuwRcXLcLA3v3F+leJNulCS8WRaK6DFW/gpDIYyIYazYMbyoFBLWNNxv69B/H1p/8ZO/dsRW67NO67owiPPdQL2fkJpO0W6ExzysPJ00FGnK9efRwXL5CZRhCWRYFTRX77fHTt0RGDBvdGx44FnCBSF6yqsgEnjp3D/v2nUFvdANdtRCDYjHbt0pg+swMW3t4bPbrRGKIJipsSCTUplLGuP9G8aCxDpyZthDRUhc6UbFRVZ+Plv57Ga6+VoK6J9j/N5UnXmwoYsiINomuvwZhw/VzkdusLWwvwmJE5+3SOcEwjWqMw2/FAOFcYyIpE3q+sXUsxrVjdqoFF0e9++baRBz5rQZ2rboNzsEb4WTmUdZOrBCLUQKLD0XMsviY5lGs59z8crIV/KaluGZDtZhz5YD12vrsMqYZaRjFzZU3zGCOJXu074rtf+SeM7zcCWopyP2Ej+JnBOz/hFxKZnIBCUbDWPEMFsoY0ggreP7YfP/vzizhw9iRMTWFAhEXVIs1doGDMlJtw3U33wAlkwDBSnA1yIeApvnFV4Gl0kwiBENKngCY4p6INfrnQxCe89E/1Ng7WDESj6ogU0ERSITsWwpKLeG0ZNqxYjFMHd0ADySWmuS1MG9RAEqaewISb+uHmu4fA1OsRs1JwNQGKY7EF5mhTC1TM78XXFsprra/We9EWY+FFQK89J4aCHNq9AKYzoJGU3aS0ilMHq7Bt9TGUHU9ANbOgmCpX2JmZOiZMGov7H7of102cCDUc4pyI1iFPy/mZCD19tsAUmD3+QzKJvh0f8aDpvT4SnLX3PwQwazu79pNZgQAXXGoK3KwVQYmeL89JbWOm5AnZUKH/zXpMbRC44jsL1SkVDQ31WL1iOX79wm9w7NhpyGoIhmMjLcWQ2y2AsdcXY+CYTojku8yzZjgfXYP/sD/Firkcd03gRgHs4WqYRJgsDQE7C1ZDCLvWn8C2tYdhNmlQzKBI2oi94Kqw5DC69RuFaTffjoz2RUjRPiF9fVa9onOMKjzyNTa5VStWpRhPsTOZwE1CYVllsqE0bddOVdvpxAeaJr+VG42uOxAqrVxy++2fSQZMVNlFi54qWvLG699RFHeBLDmZrDhIgjqEWjZbEAmkcdv8LnjqmesQDGp4d8NF/OqF93HyjAMplIlxk8bhiUe/gImjxyJDDosREAwGjdWUnEHF2aNI1Z9DQHLQPr8rCvoMQ3b3wbBDUUi6hrNnz+M73/ou3lr+FkKZBubekI1nnhyAoq4STNeA7YRx8kQar79+AeveuYDqauLRk1BNEDk5hRg8eAimzZyKocP7o2evIk5mfWGeRDyN0gvV2LptL5YtexsHDu6GZddDllpQ1MXBokX9MOembsjLikNDs+dlIJI08jOwGXtDZ75H/SOBFqcjdu408NOf7cbePWS2ERQ+3Nxd0WHaOtRwHsZNvgnDxk+HFMlB2qNG0ojJ9BzpWgWKPI/0K6acQlSfCyGhYkjBun7l4K5Z333i1qHkj/4/frh+bCq8eLGr0MzaUMLPKsHsOY6iR9jEkXSeW1nR/9shz5dRFMhRXXaguTGUndqHrW+/joozx5kCRLw6guy7VhpZWhBP3fsF3HPDbchydVKeEXq3n+JAuZaPtgZrOoBtl2lRZFBvOBbMgIyz9RX4+V9+i3W7toKOvzRxXgn8wu5SErr3G4Up8x9CToduLI0n5i2M5fUOGD8wCLP7S+AIoRDFs9n/+fX0kVsjzm9P7J81wkW7idrTOisBxbF761rs2rQKqeYK6DJRf4SdF4HKTDWN/B46HnxqKnKLZDQYjZCDJAJosZYyidywxjcHa385e0+XT37R5hYV14eWuxe0xLtFABPBmhIBzXPpMhgb4CQDOP5BJba/cwZ1p12o6QyoNpl0p1hjeejIgbjngfswfdaNyM7IYoN7bmZ4+Da6/4rX1uZWM6v/Cfcvoc7nRQfGhQhN9U9SqArlKN91SwDX+D9+R4///eWBlCQkfbcy+mf+9oShsCw0NDRh1Yo1+Muf/oJ9+w5DJsSsBqSkGEL5DoZO7oHR03shWuAi7TYz6IuEKcQowQcxXtsO4ZFFGzAPB2miy3h4C5IWldI6glYOqk+lsXH5XpzYVwXVjEKhZ8ECMIDhqFCjhRgx5WYMG389EM5gmUm+3x7Ik/6XgGbMcKEDnhMjoULANpa8NoRKH/+tTcmC47hOOmEb6ROWYS5T3OQ7nXvmHHv2lvGxT6tg5bob1aKiL85tbGh+TtW0frZtkKWYaP1rOqx0FYp7afj6Vyfj+ut74GxJHX70s/ex5t0KWG4GevTqi8cefxjz585BbkYGNINa/Q7qy0pwePcOGCkD2UEZ9ac/QN2FkwgHM5DfcxD6TroFef2Hczu8sqYOP/nRj/Gb370EPWxj6vgAvvbkEPTtl4+0JeH4iUa8uvgw1q+vRG01yY8KSc5ORd0wb95tmDv3ZvTo0QNZ2RlQVLHuWI2PEnXuAAH1jTFs2LQFv/39S9i9exuMdDMCmoUxo6N44tGxGDk0hJBOgizkLk2uYTLLM1OrnroLtK840CKIuob2+Nur5/Hyn4+gtjrC3R8S4qE1QNdrS1F07DYQk2ctQFHxIFgqCbZ6wi5sw+rtfK9r9XFAVLFBxBlGXSe2w7UVy2ipXzGgW+bz9fOGHfqc2+CLle1l2YMsKfisFM66xeWZNTnnUGuCtWiudPxdyy79h5+5TIaOwVkso8aHumbHEK85z7PPY3vfh2wm2T+ZUYVkr2m7uGXiTDz70JPokVkAOUlKPJ9PsCaaAcMeKGO3CedKCG7AUF3UO0n8ecUSvLJ6Kcpb6mES6IEDBqNrEM0vwpT5D6LHgBGMDiVkpM2Vdxuuqif4IX4LBQv6b1+tjSXC/uG9/qzfQAcwc0T54PXk/LjiV/gehCQH5WePYOPqxSg7ewC6lGRdZJpDUyCxdcDSGzH77iGYcGN/xKV6WEoKjkqhwbOOJLAWCTH4wdirjAR33094vTaWV0FzQPZqXopUYlbdJpwzUIrKUVJnMqHJIVjxEI7sqMX7q06j/iwQsCgoO7CtOBTdQvdeXTF/4R2Yf+sCdO/cRdiDqp6GOj0xqnA9EgSPQyjS8S8WAdvnmvpVb9tn0RZcRn/f1jbzMmEU4bTjg/g9AJ0ISIJ+IlTq/Lm3aQjdDxIbqaysxLJly/Ha397A6eMX2C1L0iSk5WboOWkMGF+EkdOLkdNZhRtIwXaJgqwwZoLoNNRuvayjcRWLif2cvbEFK0h5rW/H03RgfLAbgGpGIMcycXjbRWxYthdNlWBZWFFFCh+BlKMjq0NvzJj3EDr2GYa0yCh4LEG/R2NajwVLIhcmkfCJ7IaCtKApCtMdP+UVyod09oE0sR3bdC2zwkzHtkl2/Vu9u3XcOnT+xJqp3NK6tteUKVMKd72/7zuyErhLUpQsnhbxIqWODNGkanHnnZ3w9JM3IhKwsXLlUfzo53tRUasgM68jFsxbgCe/+DCKe3aHTB3HZDPqzp3C7s3vwkinMHjidHTqkI/YgY3YvfYtpFqaYAay0WXsjRhywwKo7YpQ29SCX/ziZ/jRz34KSbMwcUwIzzw5BoMH9sKps/V47fW9eHttCSor6EFl8joaMmQIHnzwfsyYOQMdOrTn9SD81b2EsXV8I8Y11Fmrb2rEyjUr8Ovf/Aonjp2CbaSRm2nigfsGY9HdvZGXUwcVTYy/IREbizogCskSW9AZUBuEgTzs2Qf89Kf7sXNnE2wrywNlipZW0nCgRQox4robMHzijQhk5MGmapxJMmIPXEmM5WOfXptgzcmvo1pGS93Kvt2ynm+6dejnPbNerOy4GBpoalnfkILZc11Zi7LHLB26rfXKR2qVa1upV/kpduaSiEtpQ7VjsGO1OLxzE3ZvfgfJxipoKvE7LQb/22kTQ7r2xv/70tcwtscABL2ZtkiwfCMKEcQ+TjXnKi/vim/nsEFzdFLDIv9aKvC5wpJgqWTs4WDt7i345St/xKGLZ9jjme39eNfKkAJZGDFjPkZPvhGyFoLp0ren++DLkAp+qiA4eKxrDtaCzvR5VNV0I0SwpuukQE1IdVHDMhjJkUCuBnaiHts3LsOB99ex/KhO+a8pLD1thSxFYyjqH8Ldj92AjI4Wi3GQchYhv3me58/GRSdbIJJ9KTXWdxXyDaJwY41C8Yz8ytcLfkJm9XLxF9auJ5qI4yKgZsJqCuPormrsWnMK9edsyEkNKnF1ZRuWlUJB+/aYOm0a7rz9LgwcMAD57fLE76bDXiU+t7fmvLa4Xz5z67W1lL5kEOsvprbB+cPBmr+KX137VXrrdxOAMf8L+2JAFIyE2hmhhB0cPHwYq1evwptL38LF85WgLEkg8xPQslLoNTwXI2b2QmHvKCwtztaLguZG9aoKm1D5fNuvPiHkDoRHbaOfSVdL6GObKIgKBSvhvawhDDmdgXi5jPeWHcD+7echJTMg28KxTVgZOjDkKPoOn4YJs+9CKL8LUp70HlWaCnVzQOwJG6ZM3Q4KwKKKFlrWohAQWZVPtfPHBtTxEQkBUfQtM9Eiu/FDumOsTrU0r5s0evDxhVP6x6+2yn7uuefk37/452mV1bXfDwbDw0g23JewIKAfnBg6dDDw7efHYsaUwbh4shn//Z+rsGFTjM+FISNG4qtf/gpmTpqMYIC0jGNoOn8E+ze/g5IzZ3Dd9JnoMWEKVM2Fc3Azdrz1J6SqKpAmhkyXgRhx8z3IHzgO9QmDA+i//+AHjE+4bmQWnvnSNHQoaI+ly3bhzeWHUVYtwTBEAk42sY8++himT5+GcJjIQiRUI/QPaC+JsYsvRiSSRcui7pqD82Vn8OLvX8Jrry5DXVUdVDeOsaOi+MbXx2LIEEqoquE4CYAEdmjX6kkGpgaJgutmoS6Wj1eXnMMffn8S1TUBuA55cPsdJRkpW0Jh94GYcuPt6NBjEBw17PmEizO3LVizrXLaJwnWolMg20Zj3YohPbKf/9zb4M+5rtz049UDLDXydehZ8wlayTgMj9hB2YkQ37/6zflpgx/NcKmqJEUyzU0BqWacP7YX29ctR23pKeiK51xD4iKGjYJwJp6+/wu4bcL1yKJWCfv3isPRbyP61/Q/FbA5WIu465nNk165JyaiEipcxuGyM/jJn1/EpgO7EKcFqpAyEFWNBKoKovuIyZg2ez6iOYXc6rMIHckUDHoMgicqBCVav01rc/fzCtY+voCOXwIhMbLXE8lg8w7H4md45sgubFn7JhqrzkK1ktBIi9h1GEzmBE0o0TTm3D0OY2Z0QVyugqmkWZuIug9ClEXwqpkr7QVrIaQgEhjKhvl3i8jgWT8KYRDuTXjzKnpIPoqcxhVUGdPBRfaqJJ8oO0GkG1Sc2VuLA++VoPRoM5AIkGI9U75sK83qWAMHDcLcW+diwvgJ6NatK7K5Nei1eb0qW1BUPAEZmll7qnpc6fnArzaAsrYHzIf3UNvuU1tzHUa7e4mpTfxaRWiEi8oRqK1twK4PPsCbby3Dpvc2o7KmhikxZF5iIwUtaqDX0HyMnNYThb3DLIRisr8xVRdinMFVMVfD1wYwaxusKVCKYkAEaxIroTk0MXh0NxNuLIKS/bXYsHQvakrS0KwM4WfM3TSH7Vv1rI6YfOOdKB42GXaAnNu4d8AMEsYSeKwBqtjoJijeMxcBUnSqODy3fh//nPM6NfzdGXNOw/p0UEFZvLFhmyYZS8eMGryjOFhUM3Ika6p+otetU27NXrtjy7Ou5XxB0fV8W5IkAivSy7RaEA7EMWt2Jzz99WFon5eLVYvP4Uf/tRGNjSHkFXbBbXfOwyMPP4QenYsAO4Vk1VmceG8Fju3Zjsz2RZi48F5k9OgOyU3C2P8uDq9eAqu0FElTQlO0AwbNvhvdJs5Bo63gNy/+Bt/7j/+Aq9gYO6oDHrxnEuqqm7Fk8TYcL0kjniavcAsTJozCIw89gunTZyEayYJtUuIjQSMvbtq7nlCSOE89i1oRwzmYJ8xmvLdtM378kxfxwY79cNLNKMhP4plnhuDmWwqQEa6GbTdBUTKRJgMkzWDAX9ANwTILcOC4jBd+ux8bNjTCoDXAKnm0z8njQIMUzMKgMRMxZupsBLM7wZKDHi7hEz2Sj77J73yJ2hyuLdtG0/+VYP3cc3JL3rjeKUf9mhTIul3SwpliKwoTBJeAK55m7TV+/Wv+GLeAScuZ1GvIKs4xUHPxNLa/uwwlR3cJ+Uq21aS2owLddnDb9Ovx1bu/gMJQBhRbTKP+94O1CBZ0mAoOsFADo2rT1mTUmi341St/wuJ3V6LWiMNRhdIUia+mHQ05Xfti+pyF6NZrMNKuDpMqBFYXowBIc0iBgBbB2pvTXqvXyjU/nY9+UBh60LoRBjDiQKTNRbacJIBhINFQhq3rluHU/u1wko0IE5DRSgmpUzI20C30GJyDOx8bj1C7NCPFDfJYJj4nzzRNIbDfGqw5s/R6QH6wFgGbX8yrpY1N94uSIhKIluDYBLFSWQVLJikj2UFaorY7eQ+Tfy4d+DrkVADnjtRg/6YLOHuwDk5zEKoThpU22XLSlhx07NgBAwcOwqyZ12PcuLGsr01KTlSB8iyUK3wxUBJrUQC1iLN9qVpu2/HxMNKeOUfbGZuIK5TxO2Km5iHJhf4ygcvoftOeEPISsUQKp06exoYNG7Fy9RocOXIUsRS1tgEtpMJy4ghGLfQd3gEjJxejY+8MDtSGlBQ+0dzBEPNcdibidSYO5at9efmT5w0kJG64De4p0TEj3dSgWVmwG0LYtGIP9mw6A6clAIW8q1mFzyY0GAxJRVHv4Zg+915ktS9GGkRNoqui1FYksvx+Osk8vCFxun06nx+gvV5bq0KfKEo8xgVTvoQjj+QGqFNGnk/NVqrlkGwl3wlKxtqpU4cdnTWkkAS7/+6LgGWdC/uPqaur+zdNVyaQxwYBAcipTtcUpJNV6NTRwTPPzsDMm3LQVGvih9/bjdUry6AFsjFsxCg8/bUnMXXqRFBRrcQqcXHnuzi2eRWaamvRZ8IN6HPjPCg5WUC6FvH9b6N292bYFytRV59AjZSBPjNvR58b70ado+FXL7yI//zRT/gQGTakI8aPKcaBfaewY+dpGE4ErhLCwIE98fRXHsXMqbMQjWZDVwOwDTaeE9rlPB4R1pniPvr+0AIb4Zg2aLxxsbwUP//F7/Daq2+ipbEOqtSIu+5ujy8+PhidOjTARS00OQzDFmMRSg4DUgYamvLxxvJS/OHlgyg5R4lahudcR2udgGNh5HfqjetmzkL3gUMgBXKRJl8Jb1/5D6T1KLhSwfnhc/P/crCmRfTtF9f0aLEiTzta9F5JDWaLE4QOSDrEPBj9h6wL/9Hi/Cz+PR84xEOlG2qn2CIz2VSL3e+twcHtQr4ywFWL0K11jRRG9+uP5594Bv0Ku0IjlK+npewfiuL8vvqD5mq+D2fuXrDmFiyPkcUsldaSoQFvbFiDn//1DzjfVA2HDAs8oAsbEGTkYfIN8zBi7AxYcgRpmud4BxslUZeqSzF/45DQumGu5ko/2/ey2AjTxjwwkzcfZClUCiyOBcWM4/j+7dj2zltINlYgQKhwm7TSKVGx4KoqlGgzbrl/OEZO7YEE6mBR65kFZMhJjYK1kKkUlTVFRC854ja4J8LfRnaNQg2Blhi4RLxqOYSgHkFAC4NqZdmSkEzHELdbkHRjMKUUoNIdtxBQdDhxDbVnTRzaUYpjuyrRVGlCsQMI6EFYtrD1pPXXtagrhg8fgbGjx2DIkMHo2rUTcnKyGNHL5hukzc0zNOL3Xq6w9+EOEP9Mslb01mpb1y3x1Bz+ebSoiKLDSYhAN/IssaUlxpzvD3bvwbvr17OYSn1jI+MDyKEKZCQjJxHJBQaN7owRk3ohv3MAbjDN/HU/UAs8HKfN7L4kzgZvzn+Vy4eDNQdRrlXFXJ2BZZR8klqUBtUKQzEyUX06jRV/3YiqM3HIROFygwxeokTKpPsXycXISTdixMRZkEL5LC/Kww2XZs4ERqSLE+I3lAgKhLGI2h9V5PO83b15vwjY3uyfYePEGAhBVYLMTIGVTNuphjLHjm0PacbygX277+yiVpdPnTr1Y2fZC6csjL79wa7HjZTxZS3gdobmSESlot+s0/d3GjFtaj6++a256NTdwOaNp/HDfzuIkhIZmbntsGDhAhbTKSxsBxiNSJbsxol1i9F06gCCgRD6z1iIvAmzIOkqWsqPo2H/GkilJyDXx1BTGUN1OoCiCbeg/60PotJU8cOf/hK//M1vOfh1LIygXa6O8+erUN9o8L3sWdwbjz5yPxbOvwXt8gv5mROdzkqzyZWHA/GBhn5iLLpd3EckpoJFaBNKGBNYvGQ5fvnLF3Gu5Czg1GLsOA3/8q2Z6NM3Dril0BWi2rFMEeAEADcLx07I+PVLh/H2hlIkjQhciVD+omNG9DGo7dBv2CSMmT4VmYUdYFDC5pDyIwEhL738YC1St8tf3pa59JdXCNZmU93yYd2znn903rBDnysanK7yub9s7BxL6F8ypMAXIOt5ohoRviM0K/Xy/6vcmp/F2z1wDl2LnWLgh2umcGz3Zuxa/xbStWUIMOpYE7aADqmZ5eKfHn4cs0ZNQIRQ4fhjfQoAACAASURBVJSteUha/4r+p4O1aEcK4Un+Q9kEtxGpunbhBFXsLzmO7/3yx9hbcgKOriFNoAxS49GC3MoZPn4GJs2YBy3anoM1WSJwS1ImGRU/WPnBWghK8L9vyy3+LB7BVf8M+sYC+CZqFLbw4UBCc0TVMdFUdQGbVi1B2ekDkMhnVxYtJy8NgaU0oPeobNx2/ySEC2yYSpIM+riKFdrn4jAW31Ugez0ptzYVtoCSsX68FKCuIRQnhOyMAhTmdkZOVnuEtCg0cg2yXSSSMTSnmlDTXIqalotIE/BFJVtAutc0r46gpcbFiX3lOLa7FOVnYkjVGwgEgjwL5omurPPBWdiuEH379MHQoYMxYGBf9OjRDZ07d0Q0msHtaQ7M/J+2oyUxh/PBZyK5bF2x3j+0fT8d9B78k5Hh4h7X1dfj/LmLbIe5bcd27N+/H/UN9UimEzxDpMKbAFe2biG7fQCDx3TB0HHdkdtJha0mYBPQjo9iWmV+3Sn84Vv5+9cYrEWg9DpBREWjNUv8eaKfsb2tjoCTA6MxiO1vH8X76w6yHKxikqkPzZ+pCpeQdFR06DkIk+YsQLsufeGoIUDWPRlUX8BSXDtxq1vn9wxOE7uyzencZsT30XEfU+agQVUzkEqR7C2gKS6sdLMdDkrNiXj9cZiJ9bKcXNm7Y96RJxZOueIsu0ePQYPKSmu+rSrqbDXgREh8hNz1groGI96AjoUWvvzkaMxfMBKGE8dPf/Y2lrxGzy0L3ft0wz994xu4+cY50Ik90lSBC9uX4vy2NxBJVaFdQT46j5yBSJ/RMJIGSo/tg1G+F7logRRLoaI8hqrmADqNnYMBC76AcwkHz3//B3jlb0tYfEZTyN7U8Py2FeTk5WPhgoV4+KEH0KtHd5EMUteDaYg26wxY5F6lUhXr3UnuHl0671hSlEYcxOm3ZGzbugv//YMfYdfOD2BbdejSzcT3vnsLRo2l53EWYdUFHQPkrmbZmWhoycDqtWX4/Z+O4vQFG44aFSBcOsslBYatIaugH7sV9ho8GEpmFGnOXYWypdBdENd2KVjzrrpspHulYM3Kk4wGJ4U72Tab65eO6JnxfMXcz1lulC7/J6/saF8WMx5NOfoTrhYq4BBJ2YsnsO8/hqs+tz+DD/itVZaJJMAHHJSe2ocd77yO2lOHoVsGdD2MZJoOmRSyAxoemDMPT9x5P3LkEGTDp4F5B8//cFUtVgcFTbEsRFYvTEfEzA9wdBnVqRb82ws/wcqtG2DqKskgwyTVNVWF4Wro2W84Js28DQVd+iFNtpmcOFFiQn9EsBb3xqOhcHX5+QZr0ZVnUI7AOXDCQoey4LTSNQdoI6RasH/bu9i9ZQ3i9ecQotazZUELhBBPGpACJgK5SdywYChGTe8JU29ByiXFN/pZor3rJwStnQU+NQRtrRX7RAGAtIEtHZobRruszujaoS8Kc4oQVLOgSiGo/EAEUDFtJ9CUqMb56uO4UHMcCYfkNU0oZCZgUvM3CMWI4NzxWhx8/zzKT9ejrrQZkqUKdTmTbA2JqqchoOnIyoyifWE7dO/eDX37FqNnz57o2rUbOnXqzO5ckVCY59v+krwkiCI2DoHCRMV9yeLcb6Fz4CJBTdNGU0MzKsorcOZ0Cfbu24c9+/bh1KlTSKTiaGpqZBuHcDTElq1pk+bTEjr3zcPQ64rRa1B7BLJNuFoMpCbEs3UOakSREocbrytvfYlH7IGzrmF/iw6TYEeQaBEFa4nlQFWoVghhFODi8Wa89aeNqDobh2ZGeBxBz4nCJtmFGEomhk+6CeOunwsplAWHui6U/HhMAeaie0Y3Pm6iNe3h7ySAfd6woc0BfnnyxMGHgzUBCzVYlgtN02AaKYR0nXT7XdtMGOGgWplOtexy0i1rcyP2++Om9js9u7i4Vf1s4cKvhjatX3F3IpH6qqxKfWQtrabdJGsoWEYCqpXGlIl5+OdvTkZx71ycOtOMb33nDezer0BS8zDz+kn41+e+g15F3ZiVUH/uGI69/Se0nNqETjkW8guyYYY6wNbbI1afQn1lCXJDzehcEORxzcXzjaiuCaPrhHnod/sjOF4bwz/9y3ew5u21CGlBIQrDVF0xYphz44148vEnMHz4cKgasQBk4QjWSgml+yIYGq3AEL+Lxm1lGh8Qu4K6TiQ7rOPgwSP4r//6Id5dtx6pZA0yMg18+9szcNOcbGhKCcKyAcWwIBsa4qlsnDwfxO/+chBr1tUgZoYZ4S06WDQ6UGArWSgeMgnXzbgVGYUdgaAuqK7MvPh7wVo8f//14WDty0Sz9QklkZZsmfHGNwZ0yvhu/dFhn6+RB130f6/YnV9RHnso6WhfkfVIR54As+gAYTo8OEzbdXwNm/RaPuLhQsTcSCOKj9CfjtWUYO/6pTizcyukeAyaFoLBcoIJBGUL0waPxLce/yp6spqZMD//MCXmWq7nk33Gy9z5MJVg0wVTK98lYxJBIjIlmznXL696A7/46x9Qk07A0QloIrMwgOFKyCnoivFT5qHviInsd23SnJNV5SiF8oI18bN9zujnHqzpUBNcZ9GipkBDYgceQpupRhSsSY/bRP3Fk9iy7g2cO7YTih1nepsaCCCZMiCHSE+9CT2HZOGmu0cgr4uKtJQQeuDsRiaMTKjlKbaeT22jo1nM84UVpgSFhFTMIDq364nizoPQIbs7NDcLTlJhNTQS+CAvdao4iZLkyGk0JCpwpvwgzlQdRUJuhqWR2hp9Nx0SWTPaIRjNJkoOVeP4+1W4eLwaTfVxSNRUVzP49xLIi/YQiXJQqzEUIkGJbBQUtEfHjp3Y77pHt24ctPPb5SM3NxeZGZkIh8OMtKW2Nv0zrX1av2RAQdrgiUQc8UQctQ11KC0vw4WLpbhQQq5b51BaWoHGxgakUmk2gKGsidr0ssZpI4xkCrkdMzF4bDGKRxSgsGcm1AyHUd+2mkLaSvIBTNgJhh2wlKNn88uYCQ8k5xt4fLINcfm7fFlYPtQJXEZuSKQGrXP3wm2JYvOqQ9iy6hiQCEG1ggiQnCTZ6FJCCwVZnfpi4k33oEv/ETBpTCEyGCjC7FUoYbGHu38oC56wyOL8v7u8wvbn6Zcu9lIHgEGAqoO0mUYwGEY6RUhxzVNAU2GkUo7rmHHVTZVKVnxHVMOydh3COzqmL9Tefvvt9m1zHije8N6mZ9LJ1EJJcXLViC2l7DhUTYVtJJAdcvDkI+PxwP1dkJERwMoVpfjX/1qP85UBZGd2xjNfeRJPfvEhBGnpJ1pwcdd7OL55MfTkWXTqICEYklFRlUYqEYTV4sC1WpBVkEaHTmH2ej53pgWNtfnoP2MROt10B3acPo+vffOb2Lt7L4LsTc2LlNjO6N2nF5567EnMmzMH0awoK54RRZYZKCwPSmo8QqUQFjEoSLdbnF1CrEj0LZgVQmuPn4mGM2dO42c//ynefHMpWmKV7J391a8Ow6JFPRFQzyFiJ+DEYlDSCuqbcrH2fQN/+NsRnDhLhQydf6K7QyBEywkjI68HRk+5CX1GToAbyoZN1p6g5ICuVfht+y59H66shfSwePlo/EvJHO1ZKglbg7VpxRqXDO6Z/d3qfW+d+lz9rOkif/zWvuzSiqb70gh8TQ5Fu/Ad8cEVrdnTtezMT/cZ4inTbM+0TEg6idcTX1Lh1unhLWtxaNMa2A21Ap6vKzDJPtM20begE/7l0acwaeBIBB1SoPLFQzwal38A+fCszzgR4UkZJQ80umH0LAVrQeViaUrJhpIVxpYje/CtH/47TlaWwdIVKKrO7zcsB1o4F2MnzcGYqXPg6JnMISXBAAaYsbayx2vmub4A6vhmFbz5PiSMIqpeUTXxP172aHz6ykfbgJ/8CX40WItKV9xcwful6oeoOS60dBx7tr6NPZuWIhUjkRThnCOpCt8fU04ikJfGtLl9MGpKd9jBGCwKpswnpy9Az1QomDn8fX3QE9F2RHUt2wof9tn/P3nfAS9Veeb9P3X63N653Etv0lEUERULtthJLDFqXGOMUTcmG1sKu8ZojDHqrt1YYkwUo2IFRQRFOtJ7v43b+9RTv+953jP3Xmwgurrft5MfkTIzd+ac932f9i++UowcMBEDikeyg5ObImCZn6s5ria4DS+AexZxV/0OuswmrN7+Efa2bQRCJlIwBShLIZMPIjE5cLp02M052LVhP7Zs3IHdW6uR6gZUxQfV9TEamQtV4v16rXqSvaRATMFb13UOyJFQGMFwCJFQRMiFhsKMNCekNqc6tphPs4xpRydXy13xLnR1d6G7K450mvy0BaCPRU/I/MVH/HxC0lOBZyKUrWDw8AqMmzAK/Yfnwl9ksimHpaRhymm4Ks2kaWQjENCUXLJSmCeXS4sus01EZe2tp54F0nce2Fu38tN62CSedgJzQykJoAOR0P0ydMcPn52N2q1dmP3ku2itIgXNLPjlIH8ectIjC1dbC2HkpOmYdsZ3IYfzYfJ8Ungm0/UWWtNk2kE/WYyQ6T6LNdj3M34iWPe0Sw/87FxZ01qTSYPdhGOTSUoIJkHPSXWQx/+k20/3ybBto7tbcuI7dKQ/0EzrbaezacfLzz15cnN93fWKqo52JcNnSnE4cgqWYxAZDkePieBXt56NcaMMpEwJ9923Bn99cQ/iVgTDBo7BvXfcgeknHgu4CRh1e7Bnweuo3TAfBZEECotUmFYKtXs6WNAHKXKZMhApSKDfoBzEDQtVVQa6E/0x9vQfIueYGZi3eh1+fuutqNtXg6BG82GZjWfCOWFc+v1L8C+XXoEhAytFl4r0gAjw7loM5oVporulAXXVVbBTceTk5iGvsIy1uF1fBI5E4k10FlG1TnodmpAhbWrCE08+iieffByd7RSsXfzoR4Px02uOQFDaC7/ZjWR7N1zTh/1tBXjqpUbMmVePhEFqZVRZk/sL5QeEW8hB+ZAjMfW0s5FXMRiWEoLBxjs2SzSLrlBvsKZ738ucOdBP+4DKmhNJhamMjLsh1TvbMexE+/OjyvN/d+35o/d+WbreoZ+fB6aJn/u6B/+2PLqvzfieKQduloORAYbL2GNopBJDVByv3Xo4P/irvCYzlyQvUmg2DM8vWXccVK3/GCvmvYzu/TvgWDFeVNQmJU5HYTALP555Ka46eybUpIWgqsM1LQY86H4fBz2SVeQWo4eqzgQvgVDNAGEO79PzOcGVsKhK+P1oMRHrRIyvQdbJjek4brnnDizetAYp3hi0dQkgpAJ6CANHTMRJZ1yISGE/pCXyZfUxepQARHSoUktIY53bjPczL0sxo6Mg5h2oYkF6ymY9IBvPitSTdBXtyYwf9lfJXjI2f/xNvJyBujQOVF1l7XBKnqKyitpt65JL5j5rNOzbENJUVaUgRuMM2izUfbB9XRgwOorTZ05EybAA0lIXX08SXJCJpUCAM7bbI5U3hZkDNG+SHIMRtk7SYsnKUf2mYlj/IxGWithalXUzLNIVpwtEfE5q9dGN4ZkJC4RYiol9rVuxdu+7aDb2QAoo3CWhg4dmdQSWkx0dmhGF5kYQb09g97YqbFm3C9U7WtDd5MBNa9CkIGTHx2wFTrIILOeYsB0yaRHzNaYXE0XIETryVNlSpZOx2iT+seBwiw4RN5I9r3mSHKXFz+hYmucJd0E4KgXwDiDgov+wbEw4agiGjSpHVq4PrkqKcTRWIH15z79XoCC94CbSuV7kdJ990ONu5nGteyrYDIJarEHxevE62ZOeFUBDnZNXWzOZw51OW4jqUahxH/R0FK8+tRBrPqyFm45Ak+mXkA2lRM+Q/AiXDMDxZ5yHoUeM5yrbpoDJKHjWXeTrIAIz/X9Gh+Czkosvs7eFyx13jVhBj/HmPZK3BI4jPAbR/9K24cqkvG6nYlJ31+bdK5dvXjx/zoB0vH0SJGRrPkUy3G5AScGnERguhWuv7I9rfzgVeREbe/am8YvfvIulqxNIp8I4a8Z5+PMffo9+FcVw7U50b1+DbW/9HYmalagoVpGV40NTSyfaag246ZDYG1ochcUWiovDsNISdjVYaPENwaRzr4Y+dBIefvp53HP/f8JM2h5jhooYB2MmHoF/vekGnHriyQipAd6/ppNifAMxNvSYgU0rlmHdig8RcpMwW2vg1xUU9RuG4VNnIHfsFFhkl0daA+Tq5nHdydegobUdTz77FJ557BF0NO3jZPvCc4vwHzdNgi+5CT4jDdvV0Y0cLNno4L7Hd2DbThOy4uNWOjSNSHms+y6HCnHMSd/B+CknsLWwRWtSId63waNG2g+EYdI1P5LJJCfFvK89Ci/hRuhBxjj0dLKQpe6VYbk8giQ1P8IluEYMkhlP6nb8ycrSwnuuP39M3bcerB+avTm8u67jQlPTb5XC0cHUcKLlTZcGDmXmJJwustNv8sFzWRb7IHclgyk8dCMCsoa2vbux/J2XUbttOVy7g1uY5Ldumy6ikg/fmTodt/7LT1AUCEOnUQzbZhKCQWZhd4eG8tTi9wLoJwPsV5U/zrQPOVh71UVvsJZg+xTENeCBZ5/AU6++iKTkwOKLTnxiFcm0i7yygTjjgktQOWwcYpYCgwBzepAHmOS2RJuCsnqitjEciL6Xp3r2mcG6DxJeeDr3HsqiQe/xkw/zJvegbBlRSdWtUFfLzD2pJU62dSRzoxlWl9lW987KBf+oXb/snVMDemBoOp3SVN0HWSdPbIuRyVp2ApNPHoxjTx0CNUKUohQDnyg0kNwsJ5PcohOcfOIVk0ghGzSkgWy1BJOHnYHirGHQjAhldFBoI3JVTrM1hSH63DJz0sIfl4zsNRlt6Tp8vPdtVHWu41a4S8AaEsbjQEoHAzX5aOZHwVuF4mhIdzmo3dOKXRv3o3pnC5rr4vx3rkntRKoCCeXtwucjaUlqK1Kw9maunua5sPCk2Tf9vXCWY7ALt+9IplRkkxmjGpp9UnA3YcB004BiQAoBg0eVYNzkoagYmo/sAh16wIRhdyNhJnkfHBYWsSdYe8j/PsGa7i/XpZwFecGak2EvkPP98UGSaayRZFoPV6ZGAMW+/tiydB9eefI9dNQDPjWPxwoE3iNUPAViy5eNQROn4djpM5Cbn4+0SffKx2YwpiftKnpGme7R1yXj7IHrqDvmkIcXeW+L708CLTLb+No8V3XY1cyBj6rwthZj7fvzzA3L39dSiTZVkiRZ0oijTwEkBdPsxugRLu741RRMmZAPx3CweGkzfnvvcuzco0LXCnHdj36K2/7tJuhhcuNqQePHC7Fr7t+hd+9ERYkGVSfzjE7Em2nMFkaSugm+JMpLZZQURpBsc7B2XxdSlZMxeeaPYGRXYNbv/ojn//EyJ7iSReMiGwX5WfjuJefjBz+8DEMGDIFkEjCTOtw0yupAsrsJ82fPQUdtI86acQqURDN2LJ+P2p1boYVykTN8IoaeNhO5FcP4/CI2Ac+7CcVvK2js7MCTf30Gzz76ODoa98Jx0jj/zAL8+uphyHb3QE7HoQSLUZcuwJOv7MRzrzYjkQ4joGvslU1zavIDs1w/yoeNw9QzL0BhxVCkqTfB+ifEGnKgkciUpHC3icxtSBCIOlSmaYjxGI/SXH4et7stk4M2n4SESCcgIyXNZgohn+vqVndToqP+wWFFOY/99PKT2r4Jecgv5Co99sbq4JadXeeaSuBWKZw9wpEVGreJYE2bn8UFvt1gbUtEKaCrrcJPi6GjDWsXvoX1S96CZbRAYR9cqk4oEABjKwfj36+7CUcOGwE3YUAnCprlcKCmqlrW6aYyvZar3f/OYM0LwQNdCTlsF7amQAr78c6KxbjlD3eg2YjDIu4iXXhbgqQFoIdyccz0GRh/zIlQQrmIG2AuIlWShEIm4AfJPzoUQTwlK+Zy973bn2hZfhoJ37f1fWAL8MvF7L7vQwEog8YULTEejXEnQ6P74NixtuV5uvsfSmLXlgfu/s11qWT6h6qi5ZE+CW0+updKwEZKbkfJ0ABOPmcshowrYsQyVWQ0k6QugwfjE17aXgeIOd00U0xrKM0ZjKOGzUC2VgwY5ItNZhfULqbgSQevFwC5qraE6QbNQRUZhh7Dxpr52Fq3FHEnASVAoCLhq61Q65yCKAmPcOJDvtSUkZNoip/Ub9DZkkL17ibU7W1FQ3U72htjiLWlYSbotTLP01mchStqmTnf5MlLSSpV2g5ln56Cpicj7mmBi0ST15Gbhuum+fr6cySUVkRRXJGNsUeOQF5pGIEsBWmrG/FUB2esChlW8ZTLE9n5cjdZPLvvzPqAyjqzfjxZVX5uBnzrjUMokaNDko07qMCSEHBzYDcHMfuJedi2rAm65INfDcO2FRgmYS79sFwJWaWDMPWs72HoqLF8QJsEwGMeEbX8xbjpvzNYCwwNVdU0nhDtMlKvZ0qQS1rl5Fegsmyo7qTRsmcblsydg7pdGwA7ztedyyDTgl9PQ5a7cMWlg/Cz68YgpLUg2ali9pztePCZOjS2BZCbXYa7fv97XHLxeUxdNbqbsfeDt1C16GXkK60oL1bhOgYa69uRaKdAFERctqBFXPQr86EgFEFTdRzbmhzkTzsHo2dchK3VHbjx336LtRs2Q1J8IBYfpUKjjxiOX9x8I06ZcRL8up+lj4mXTn7SdsdmvPfG89i8aRsuvPAy9B9/NJzmJuyY/wo2Lf+AX29lFWLEKedhxFTSaM/hM4g7UK7o+jRTsH7mGTz96NNob6zmROW7Z+bi5iuGosS/H2a6C3KgHEt36Pj9Qyuxfq8KSc3y8EYZ0xY/tEgxJh1/GiZNmwFHz4LBxi2ikuYOB4kBueJsIKS7aRhQdUGV5KrbYwOQsYssyy4l9Q63+1zHtm1HdtlR21RcM+5a8QYj1vaR7iT/GkmXrZ016/OpeYezjT7vNV8YrO+bvTRQVZM6w9QCt8nBrDE2rTgCwUvcaOKekp1Rfvo6P9UhvBcjPGWCPoi2Jd14zZGgpVPYtXYxlrz7ErraqiArlkALElTFlFAazsGN378CM085E3Ka1LOoihZ0IpPoXprwtc20wTPBmtXHvmIbXNSrnpJZnysvZoFiZkKCiQj4UN3Zgut/cwvW7dsJN+xDyjIh2w4CgQgSloTs4nIMHTMJFUNHIb+4P9toUrjg7NUW81qqBKnNSgtUFDW9P5RR6H2vM7VSM3PknkpaHJy9NpOHcGM+9RQR9ERFpXpzQgprJoO2aHO4joyQHoadSHRZseYXcvz2PWrbyr3V1fWj//rX5/49GIjMgKT4ycZO5raXAVtNQg4lMPqYMpz0nQkIF9LcMsma4YT+5K4F+WNTgSyG2eK+WipUM4hBpWMxpnIKImoBVK6AFQ6CjqNBUQIeHSkFidY6tcmI6gcNaaoGgwZ2Ni3Bhr0foMPogB7QGehFVbnC641AbpSRi/tBbT+eqfE1V6GrAfi0EJyUgmSnja6mFFrqu9FQ04q2hg50tydgJi2kk2StaXFXiA4al920mB3uEeA8TXMCfyn0S4Hm16EHdUSifhSWZKOsIhfF5VnILw0inK0i5cRguSlYkglZFdh5Rnr3KKV9fVVnb4XuzXw8rLVYZh6Jz2MHMOhQKOczr1Z1fDye+PD1zXj77yvht0LQHJKVpOtLB3GQBXGgBTDiyOMx5dTzEMkpgEGdF26Dk3ASJVgCRCZSgq+/svYkXDyv5UxPivazEACiIEzJAyV/PsmFFWvB5hWLsObDd5Bo2w+N9fJJqU1lhopfimHEMAO/vOkEHDtRQjJWi2QiG0/9fTOeey2Gtu4oKiuG4JFH/xPHHDMOjpGA3dGMnfNfxf5lb6E41IWSQoln+U0NbehuMziJMIJ0ZkRRkhuCa0qo2d2FLq0Yg8+5HIVjp2H2y/Px+7sfRHNrO8sYE0aGcBJnnzUDN9z4YwwdNohtJDUSDDIBq7UGG9//K1YtmYuhE47GtAsuhxwugtPWhD3v/BN7Vn8EK9GNuORH0bhjceQ5l0AtrISt6tA5WIsErqmjA48/8Qyeefw5tDbWQnK7cOk5Jbj58sHIU+oYO9Ju5OMvr9bjqZdr0G5pcJWopz+uspkIqTmWDRjpnvCdi9Bv8Bgp4ehMc6XkmjTvRQdHYmVmGjNR19GxLFeS2J/LsU3TliXHUcilyrUcxyJSGfXf3G7HcdoAq0O27FYzGa8OBZTNumNs0YF96Fzf9U0AyzJH6hcG6wcffNu3My2fbPsit6vhnEm2omo0HyOheA7WrBwk+vzf7IOQxVQBmAz84ROZGuO2C79toXnvZiyeNxs1ezcCSIiDk4DjFORkPy457Sz89PtXIksnrWGTZ8a8qeimsmOXeFAApTY5/UVmxuxx77/S182AF/q2GzlgU/PWJu6gDNOvYNb9f8Tz770ORMNIWgZ8nkBK2hF6TLI/iuzCElQOHYHKwSNQ3K8SeigMV9FhclWmcXbZE3C9u51BuPaaJ4jv6NU4AqntPVd0qwX79/AeAuzFyQGhrMnCiVrTsgFbSYmWNWG5DNlWUsnteRHpT8W5kZeuOmd496xZs4JPPfX81fX19T8PBSJltk3qCDSuMCH7CBmeQHapimNPHYVRk0uhZhkw5ARcHmXQrIrGAZ6kJ1OCqDQnJawoBlOwHjgFESkHCr0tfVGbGAI6ZJm8cw2C2AqZSmo7e3alaUpq/AZ2Ny/Dhr2L0ZlqhxakQ8HgToFKamvsyZ2xXRStURYRYns+QU2ifaSRb7KkcWDiNqqlwjFUJDoMpOIm4vEEYvEkUvEUEqkUjBR5Y1P1nWFS09KX4ff5EAgGEQj6EQzrCEcDiGQFEYrqUDQLlpuARZW2bDF62bRNkTwQOpqV5KhVSAIq3ny+h+P25e54D1jRe1mGO91D4+G/z6wjDwvBFD4HikYJpgXFIu66n+9R/a4YXn1mOeq3dCASKIKTMuHaCZbYldQIDPiQXz4Ix804j1ugrkK+7l67m6tq0bURcpe9jwwaOAMuor19OA/eG5QjvwAAIABJREFUP9THkAgcKoRWRLtfECfpz7QOGJfr2AhKNpqrtmLJe6+hZsc6uOlu7sRQAKHWq5IEoloM37ugDNdcNRq5/t0wzTjaOwrwX09vwivv2+hO5eGYo47Ew48/iMqBJYCdhFlfj11v/xPNa95FXrADxcWEebDR2tKBrrY4V7NabhAFJUUIKxpaGhKorjURHToZw8+7DEZWP9x113/ipdlvIJ0ykSKWgSJj0OCBuPGn1+LCmWcjGCCKmsliU0oihn3L5mP9vGfhmDEcd/GPUDD6GEiRHFiNe9G89C00rluOroZmdKRkBAaNx5HfvQKh4YQn0Bk0ShgNWgH7G1vx8MNP4W/PzkZHSz38ShcuP68CN11cgYCzD3IwC+t2Svj3hzZi3W4gKVGS5uOAS/fWchTXVUOpsZOOSxx/2rmyEi7UDdenWHRAyCrFXUcm4X7bcGTJcmw7RRAmU5GRch07CdfptI1UpyRJMUky4wqceDqR7tJVuSE7N2efC7NWttHqt9Pd6fxEfNZ3v0u98a8C3jmcpXbAzvnMN5i1cKHasDw21dXDv9Kyco9zKW1nL2JyRRLCC4Lf+k0/KFirjBq1aHZOoCJqN7qEm7GRaK7G0gVzsHndYthGJ8VfIqdCtSQEHBUnjJ2IX17zUwwvr4SUNCGZdKiTIwu7YHuTea8N7qkrfd3BWiC1MxIhoh3OZyWDbiTIkQCenzsHdzz+ANrIEJKwFIQYN21o/gB3NKgVyCyJQBjZeUWoHDwM5YOGoqRiIALZeXB08TwGWnh+sCwRm2kK9qEq9L2Dgu/aK3kjzrLDW5+sLkb8b2qdecGaiVQyoXjJwciBT1ZdJWV2OPGO17ID9p8xQtkyy1N9uuiiK8tfemn27zRVP1dT1Qgdi9yypyBMhi16GhUjc3Di2ePQb1gYaa0Lji4Q99SKFs5mhLYQHFA4GjQzCxX5IzFp+ImIyNlwCFDjSlCpF0y0N5eWOSF9BdpViCGIxNRWCASVxJaaD7ClejliVhc0P81G01yN04SYmKnUtub0i647V9cEEBSq1zIDNC2mHdHazFSTNKNWZT80KcAdCMr7e6gvnoAP22v2PKhaF0I7rCFPGAWV9qUB00zBolYsaWvzpErYkzK4h8wWKDE02biT2/TsNkVo8T6Asi+7qw/0EPeAcAcMwHujIn0LTgo5oNKeM/l7+OwAt79TzRrm/nMFPl5cBSRD8LlBSCZ9H96hMCQdajgfoyafiKNPOANqKM+j6tF1JgQwJalkVkLzYwId9ukqeTStrx6sRX+AaZcMGvVsQFj2VmgIkFQRUe4UQhAnOrBt9YdY/uGbiLfXsbucAOqakF0TvrSFEeUKrrt6JKZPC0BKbYWmBlDVWID7Hl+Pt5cpSFh5OOu0GXjgoXuQXxyFYhtI7duH3W/ORuu695Ab7kBJuR+KT0EsnkCyO87JhC87jFA4G0a7jZraGFqMHIw49QL0m3YaPt61H7/51R+w5uONTHEjwKStSjh26rG47eZf4JjJ43lNESVSNWLo3LEeq177G8zq9cgtzMfEi34KfeSRbEmcrNqIrjVvwazeje6GLtS1GJBLR+CI8y9D3lHTYJGGAY+aSJLUwd69DXjwgSfx8suvo7ujEQGpC9dcNBjXnl+IgNSEpFSIF+dW496nq9FhReFQEKb7yUe6Q5jUpD+as37i1BM/HjtxqqwEswtkXzQIxe9Yrps2LSvpOkiZRiKlOGlD1+SUbZlxI55oV1W1tTg/r02V3HZZMbsCrtqdctyUnhMyugrSZuYM+rL74L/r+V+YU5IbTFN4wkRHidwuBaMzoPv9dHBRi+fbDda0P6hSoeBKyFW6PCxIB5U2RaoD61cswIoP3kK8ox6kiS9RC8eRCWODwYUluPnH1+PEiZOhk6iFITi4pHfOvFnPlYln1l9jsM5U1JkJXg/3MNOko8EsGwRIkIM+VjG75d47sbp2F9wQHajUCiVghMYHkqb5ebZEAZs1pfUgsgpLUDpgEMoGD0dRxSCEcgvYpQsOBSDBRfZEFD2Pa7G0hCpWpoIW1Zb4swCYCfj2lw/YTB3zgrVCowvGOZCbEwFvxHXXyCgp3rU+KKUfrCiKvHHNdyd1ZhY8yd4OGjTypNqa2t9rmjpeJwQIoVFJ1Y3R4Rb0bAvjjqtkn+VoGY2FU4waZ2oOzywNrihdmxp85GkeQUF4ACaPmI6CYCncpMQzax8jRwXCmNy8hIK8ABZYNLem7+HXkJK7sHbnu9jTsA4pJCGplBwQx5ZGQ2JuTuMUk0jwFlWtOvNKRVeGAqsAIJHFpGgreGIgGRAUi3jQzybRDcFTFfdItPJ77pS3TrlS9+ZuJDrBCYFHqRIqfQJoQ+8lTDzEbFvcTwpkwtuXEicWgznMh7C1FPRBFlDxWp09hTr/JiPhKTAaYk9Q94N6RQr8dghSLIxNS+vxziurEG8jh7ogZFO4UXPiROtH96Nk8GhMnn4OSgeMhEUAIM/akvMZj7InvvuB3+nrq6xF540n1AqtZw/9nUm8KfAR2t91odtptNfswsr3X8fOrSvgUJLH4xUanZBfdgxRGDj7xFJcdXElKkvboFj7oWrZ2LwvG3c/ugEL16uw5CJ874Kzcc+f7kQ4xwfNMmHsrcbet19Ey5p3kBPuQGE/HXrUz51CO51mDIusa0glJXTUWWhoV6ANmoiJ510Ks6AcDz3zIh5/+Fm0tXaCdSkVGaHsKC6++CJce+3V6NevAJKbhipZMBuqsG3+P1Gz8j1koxPlg4ei/LQfQu43FKmmarTtWQVz5wJE0nHEmm3srkvCzB2EMeddhoLJJ8DVyf2TwHZJHmNu3VyDP9/7ON6cOxfJRAOy1AR+ftV4XHxKECElgY3VAdzz+Eq8v47K4XzhiSbaU3QeWoZhbgtGsx695Iqr3iztN8II5edEg+GcgKYrdtJyDceyU5Jtpd2ka5rOftvILbCz5XY7J5m0Zs6caX4TKO7D3E6fetlBd+YvH35/WArqzZYSmglND9POpkDNWSmLDHxdH+XLvQ8VKUTTyQQf9idlDq0Jn2Ri77Y1+OCdl9Fcsx06qU1RICfQjuEiW/fh2osvx6VnnYswKecTGY9er4jqOiM//6lg7X3Ew/3KBwRrMVT12uuiB02Bmr3xiJKiymhz0rj3mcfw0gfvoksyuWZjyVdq/xiEbGYIgWfaQBQlYqhJkH1BRPJLUTJgCCqHDEdx+UCEo4VQtaDX7qfqRNh1csLgCRZkpPjYKYtb371gMAL+HHawZm9tQqWK4Mf4AG5/smmG6ybjjbrZ9Y+SqP+Rf7ti8u5P6uxSO/yRh566oa2j7WcBv1ZAV42oTSQhSOAxS00iq0zCsacPx6gppZAjKVgqBUIB+GFjAQrWZG9IGuB2GCEpH5OGHY8BBcOh2xE4KUCn+0HzfZraSYRWJeY3nftE3UjynFcJKugwGrF6+7uo79wOS0qzRjmj3BUCllEngbAcFATp24nEh1iGNOrgJesJSZBEqs3BHZAJK8FqdVTJU4DvHT2I1m4P76iHapKx/hRKZhk7Qrq+wrzDI5738WYWV58rfJ5zi9GAqPgzZh+Hu7o9Tj/jq4SSWYbixTE6IzzC/HexjsXZIboW9Fk11w81EUDjjjgWvLIeezaRuQNRfsjtjPIgr1Oh+eDPLcD4qadg9JRTIfui3D1iDXC+GCIpETrqnwbAfn3BWgj90BozCNwoUxHjnUP8eahVK8M101DTcexdvwIrFsxBR+s+SBKxaShYu9BVB7LVjcpcA9d9fxTOmBZBWK1FUEvARi4+3hXCfzy0Hst2KIBajCsvuxh33vXv0AIyNMuCVVOLqnkvoX7lm8jytSC3UEKQZtMaYTFEd4lU1pqb0mhuVJH2lWHgjPNQedyp2FDTgNv+424sXriccT3UjaKigNT1fnbTv+LCC8+Fz09joiQUM4HGDSuwae6LcBq3oTwfyCkqRmTodLg55Wiu2oGWqtUokOuQo0roaHGwpy4FMzoAky68CjnjjwN82cLEV0pyx2vtqh249+5HsPCD95FON6A8x8Rt103BjKMEDfLFuW2476ntaHbCMBFl5zTCkDgs4+d0uK4zJ7eg5I9XXrlx+6xZnxCR+HIh5X/8sw+6M2c9sbBfmyFfZ8j+f5H9gTxZlriAEMrgot34rTwYMprJ08Un4OmU60CXLLQ17MOid17Gnk3LoNlJ4cJlkwa1At11MePo43Dzj37KgDMK1lzRUuXR5z17gvUBQnSH/20/Gaw/ObsmuLNP1WCnDFiuDTvsw6pdW/G3d17Dml1b0dDejng6KapootiI5qyo2PhwJ1ANHZrCPhNKALmFpSirHIzKoUeguLyCxf9JSMCgClcW/G2qN0WlxUq/Qv6UQW99FH3EefqlH9zu9EBRVKsSsIxEEbg1T9xIBykr3rE8LCfuHzUk770fzBj7mU5FY8ZMGrZt+/a7FNk5XddVP91LMqF3XTKnN2HpXagYHcUJZx+BfsMjsPU4V+701ZjeRNgROlZtGT6E4MZ1jCyfiNGVRyJHL4WZkKDLGtNSLBIMd32A4xdylZqLpNMF6CYszcTehq3YtPcDxJx62FRR0VUk2heritE6YnkXUaFTOz3jTsXtG4+65iVIPFeln0FBhZMFoXEufmVGTJ8eNYk417e1K/7MFoGfgTDICJBkUO5e9O+5nz3v1CMi86VvtScuIqrq3mCdERmhip6SRGr7CotOptawIZAKWDp0K4z4fgfL39mI9R/VwEr44RAKn5IZCjhEG5KjgBbGwDETcPRJZyKrdCBMaLyO+87D+8r7ZCrr3gpfrOuv2gYXUsFiVm0RsNAzChEMDxo1iD2j2Gmkmuvw8cK57F/g2B3c9qcxB+1ZFSn4EMNpUxTc8IMxGFKSgmqSIBAZ2BRj5a4gfvfoGizbqUBW8nHdtT/Gr399G483CMdiNexH9cLXUP3RHPjSVYhGDETyItCDJJsL1gWPxS00tdmI2SUoGzcdw866AKlILp5+4Z944JEnUV/XwkkiVeHUhaS5+G233oKp06bAkchUJw63tR5bF7yF6pULkKO0Y0B/oga66Ihlw7CCaG1thuS0oKIfkBXU0NUB7N1vwIoOxFEXXI3s0ccDakQoDsppmHYK77+7HH/+w0NYv2ktTLMFYweYuPW6E3DUqAAaGjpxx/1rsHCtiZQ/m+xzQKJ7vJZd27IsY5Pfp91/1Y+ufOWee+7p/vIr9v+tVxw01N767Ht5He32Dx1f5AbZFyxTVVVyicfoZbHfVmWducy9TUHvd64QbTHibVj+/hvYuOxd2PE2tmEUZpMK6+iOKB+A2398AyYPGw2f4TA4jZCDikYbv3czZ8BYhxOoPrkUPlVZe8VS5r3piGOwG3VPXQdpxUVSBXY278e6HVuxdedObN+1E1V1tYin40w1ozGAaCl4rVKPV2q7Gmw2z/ZB9QeRVVCE/kOHYcjw0Sgq6w8tnAtT9sFwKEGh4CJAOCJkCxMFiWUEuSwSvtmHs7Z7goeQp3VITU6hlrGfwF6OlUxWy0bs6ahuPqtdN71mVq/Q8AE/7frrr/fNmTP3tPqGmjt1vz6csJ1+UnBLEzDQhuRLQctKYMTkYhxzylAUVPjh+pJIOXHW3KDqlIKDT/ELDmlaQ55ehFEVE1GRPwp+ZDP3U3jimjzbpoBNogqGm4ApxyH5DbTEG7F5z8eo69jE0qcuGyQLEBEp6tFYgmhaLtGv+CGMC0ishHAumZY1tQLJN5oJMlSFCaUa0eblMlywLXrT0E9cfM5V+2xfT1FQFNSZ/kVmd9BrvVLbYzp4UKjeYO2J8ri8jg7rTgs2QQbg5Zml9Oi1c7JkwbYtnuFSYcRLVaIKygfNiSDdrmPD4j1Y+d5WxBqpIiTvYrG+qVJW1RAgZSGaX8GgsoqRY2ETLoPBhH2Psk+0vb2kJhOsM0ss8+fDPsM4WIt9YRNlj0cvmWAiVOaYNmQlsG/jaiyb/zo663dBIvc2Mt5hLr0N1Y2jNCeJH19chvNOykOW3AY/MaNJodHXDyt3+XDnEx9jyXbyi87Hjdddj5tv/iWLCVEwtjtaUb/iPexZ9DLS+zcirMSg+WQEI2H4VQ2d7cShV5DS8uArHYfx37kUoaFjsHLrDtzx+7vxwYdLBUecswsXflnGBd/5Dm7+5b9h0NBBcJCGZHWia8tabH7nFcRrt6CsQEJxsYvWpgY01VhwzCAM04AeSqO0XENWVhBd7S52709BKzoCR553DcLDjgU0UjMj0xgDnbFOvPzCG3j4gUdRXbMHqtSFaRNc/OLHJ2FQ/xy8/vYqPPDkHtTHgkiRVjnR8QzmvLiua3fajjVnWOWAe2+fdfs2km89nOPp/6XXHDRYz3rw7ej+tHuxHM75Ny0QGWA5lsyyip6QgxDG/zYeXhDxjiwGeniHG2XwxAXftnYxls59CbHmKs5uM3NIag3lB0K46QdX44LpMxB2FPionWpREMm0pntBX5mj7+v4lp4WSM8xy8eidxf4mLSEuAXxqg1KG8jMQ5ORSCfR3taJfVVV2LhjGzbs3ILtVbvR3NUGYprbnjshdQeEvCS9m8ZBiqgjJPYSiGQhv7gclUNGYfDICcgtroSjhmC6JCogqjs6XEjxh+wEWSSE/JGZs0b884Mul09dIrarBGk3WQL5TRKWboq1tGVL7jZi8Xka0g8O1s1VN9xwRo/JwWdd6/POOy/vjbnzb4CMHwX8oSLHpPrMJ2hNigFb60Yg38bR04dg8vSh0HISSEltUPw6q5iZtgRN9cNJ29BcFZqhoSTaH4NLJ6C8YDj8SrZwyiLAFgVSFlQhZeEkLDWOjmQj9tbvQE3TLiScBjhaXDhQcQta4u/o2kTN8oPiPXU/6AA3HBJsISR2hl4AIaFKft7UpKR7xRKeov1NFCZRAX9B0PxksM6so57+d+9rD7hr3ojjgKDqXWweNXu2ol9prXt4B9EZ8Kh7pIomLICEFSaJD6o+loCULD/kZBR71rdg8dyNqN7aCtX2MVKeFaRIFU4lHLIP/kgpxk8+FWMnnww9mgdDJYwJJTt9K+sDP/0nwe2ftEQ87GDds8+4xygAhp7gD6UaQjvNQrq9AasWvo31S9+H6sQhSSRRSrpbNBpKQbG6ceJRfvzsqkEYXZGEnGyDn5YEVexaCVbsVHHnY2uxdIcETc/FT67+MW6/7Xb4/dT5cSGZMbTvWIsdC+egacNHCFk0eyY6mMwWk8m0DUsNI2fIWJQdPQOlR09HW8LF/Y89gaef+guam1qgawFYNH93HOSGI/jJVT/EjTfcwDrg1LKXUq2oXfwudiyYAzW1H/37BRCMmKjbV41EA42QwkhYaShBA0X9fcjNzkJHi4Vd9WnkDD8O48/5EdTy8XBVP+8vS3JQt78eTzz6F/zjub+jraUePiWBi84M4+ofnADXCeH3972GdxfHYftzYRLvmfn3fCbZtmNv8/t999/+yztfuuWWa3owLl9p3f4Pf/FBT99Zj70RrI9J5zt61i2+cGQEj4opWHM1JvRxv/mHR5nwtoPYIOLQFLxRIr476KjbjgWv/BX1O9fzHJs2EHEviUYRlhVccvJZ+OklV6DYH2E1M7oYxNMk4FJfadFMu+zw6o0vd3XosKaqmnysycuZ2+GuiwBtzLTNHOLOdAJ7G/djzfbNWLNlA7bs3YH69iakHZNBci4DloS6k6goHdjkGU2tVsUPPZSDfpUjOGCXDxyBSG4J07wImyqSB6oCRbAQKmBCt65v2zXzrZi7/AVBnAISzTAJ+UtoHAcpBqsoJttZbZSM9INFAf21W66d2nEwsMfMmTOVFWu2jdtf33C7ovnOUiVFY31okoglZLgiKuD88iCOP30MRk0phhvsgCkZJMzNOsGUxBDynzY9K9iZPhRFBqB/0SgU5FQgEsoWCRslF54OWtJJoi1Wj+qmXdjfUoOk1QVJj8FVUtz2ZhtoTbR+XYtgUsT5JwtAQ6wjqiRZnMVi32W2rOYLSFU0XW7PJINeT9+HvU0OD9BHQw3hCp2pyftynDPVuCef1ydl5IS0Z458uCv9wMpazKM9OVvW4xbzeJGcEPBK51+SGUTTrhSWzt2MrWvr4ab9LMvOSgCeJr7iD7NS36ARk3DSmRchmjcQaepI0H33Zt99W999d11f/ec+uXHPU3htHsajx/SV/Cs8FTlxoLKlDlQSQXEN7NvyMT565xU0Ve+Aj5zkHJNxAjolhWYc+aEkfvz9IfjejCjy9HqoVor7XCTAk1Lysb4qgDseXoNl2yTWv75k5vfwxz/cg1AoxOeDQlK1HftRvfpD7PzoXSRqdwugLe19Gwhm56Jo4HCUTzoWeeMmI6FGsHDxavzu93dj27bNLBDCannkt2DbqCgrxS9/9jNcccXlzN+XkILdVoM9776KuuVvIyvQiZJSPxty1OxtgNPphy770W13QwuZKKuIIouEV+qT2NcmofyYczDqrCth5w1iES2SySX503XrN+K+P92PDxYsQLK7GQVhA9f9YDBOP3UClq5pwd0PLEJjpwJo2bRcYDlEo5TctGEQ1ert4cNH/mn96mXrxWD2///HQYP17Nmb9YV1tWe4Wvh2NRwcLyuqQhKJ7Lzj+c5+85eJIQpeBSkmoUKFhqFHfCywfnmiGR+89jy2rFgAcn5mMBIDakz4HAdTh47BrOtuwhH9BsBNGtBJfo5EFTx0bi8fufcbHt627n39Z1XpXBP0nHOElBYiGITopTOb5ulELSK7SPaMVSTEbQsx20R9ezPWbt2EpWtWYP32TWjpakfKsQBd5+tAutBM6xHOEYJXS6IfShCBUA4GjxyPEWMmorT/EMBHLUUSGSBUL1XaGVlLj2v9GUH5YMGaujBUNdKBaFP7mxCzku268ViDHYs9b6fij5fYm3YfirgAIcMvv/y23LcXv/PD9rbOWxW4OSqjnw1WqiPVLod4q1IalSMKMf2CMagckwVL7UbKSTH/mhCypDVO2AaFgrwlISTnIKAVIOQrRF5uMUKhIBRZOHXFkgl0xDrR2t2IrlQrCOZHnGXIop1Pgi7sIEj9SKrETaLpyAhKGvx6AP5AmNt3hm0z3iBpJgTNi7yCPUoVz7n5f9QSFy5WTGfyausv818K1PS5e4vyT8+9RUKWWcm9xhXibw6Piin2iqAd9tqz0nfhJrHXIibqnAtNJpcy8UtBEK21Cax5bzfWfbgXiU4FuhJiCWAC/pOXuyvrsEwFuZXDMO3UczFo1FFw1Sgb25CCISvgfQGF9JPB+pPf8XC7gzyr9k5Qnfco/U0G9yJBI93wZAeWvTcHaz+aB8fooh4Tm7jQVdZJmtaI4djxKm66ahQmVKYRdBqFMQb5FMBGSs3D7pZc3PFfK/H+GgmWlI0zTj4VTzz2GCLZJIQkvNxlK4FUQxXqNqxG47bNiLc2c+LnD0VQMWI0ioaMQKisAk52HrbtrsH99z2MOa++jmRaFKWKZ3RiOg6GDBmCX//qNpxz9negMlI9gdjezdj19oto37IIxflJ5BfqiHfZqKvqhJsKsPiSocQRyVFQUprFMrt1tXG02TkYcuolqJx+PqxIEWNVaNknkim8NfcdDtbbt2wE0t04YqCMW35yLMrKcvHgMx9jzoJauGoIkhRg3ItgUrh2PJ7Y7g8E/vMXP7tt9qxZN7V98/Hn2/mJBw3WM2fPVrKqAsdpoZzfyv7gVElVVHIOIiQW113fSlIjgjUfDySw7gXrDO+bAFR0aIXcGDYvmYclb82GFW9jIBW1g2nSq5kmBoTz8OtrbsTpk4+DlLZYepQ3ILVV+6iVHeDM8hXvU+aCZ45KnhF7f+BZDl1TchBTZDiGyVKoIZnERFwY1Eok0RZJmDNYhDRVZCTMNPY3N2Dd5vVYvGoZ1u/YguZYF+XDLG5AGtGk88vzWGq2Eq8WCmso+8LZyCsux7AjJqJy+GgU9hsI8vwh5Utb1oXNHQU49g0/8Msfir0oz+VsaspZsKncpGQqlYy7ia4FIaQeyM4OLJ115YmpQ7qsrivdetdDuSvW7PmXmqrqn+3ZualIRQwq0UDII5fBdaKbIPktDJ6Ui2nnHIGyoWHErBbIfgm24iKdNqCrCnyEa0obUNgJKwhYPqhqALpfg0b8ZIf0gW2kHfqVgkUSU9S5YIBUmisEOpQIZES7wTYdqHIIUV8+ynMqkZ9VioA/6gmkSEiZCTS01aKxtQpxswWWRPN0Sg6pSc5HpjDxYPqY4Oyy1nnPfz3Fsk8FcdERoVUvltLnpJTe/TvwXz+nXX5IN6RPEsogOjESE9akouEtql7qx9kMWqSnkFa6YvuhSxHEOkys/nArNrxfjc5qMqEJepx04r1rsAwLUANQ9SxMOfVcTDz+NBgymdeQVrN3nTip7F2c/Ls+X/LTh1yvhgA/9TBHefQjTApm1KC3CLxK70XBWjAsKIA279uGD95+AfV71kEjxDgxEohPT5W33Y2CSBKXn1+Ki04vRqnWDr8TY+tJVzZhKg7SWh7quopx31/W45/zU0g72Th64gQ8/vgjqBw0gBcHy+uSMpdrwupqR7K1CcmOdh5h+bNykFVUCtkfhuQLoLa5Cc/97QU8+9jzqK+vhxoEotEQkp0p1s22JAmjx43BrDtmYdq048iBGIrRjdYtK7Hjrb/DrF6N0jIT0RwV3S0OmmrjsE06TwAETGTnBlFUmI+ujjRqGtPwFQ3HiDMuRs7YKTB1ApdRoixjf309/vL0X/HsM39HS2MdfIhjxtR83HjFcdi3rwZ/eHojdjaSsAmNiVQQTkqVZNe2Ut2QMHfshEn33njj1Wv/N8yqM7vsoMGannjt/XPHSL7I7dD9Z8uq5ie/XwGsoKD2bXQgqOoQxxNVM8LewBNpoSkR9xktRBUDzbvXY94LT6K9fi8HYYm0t8lP2LIQ/b8WbddeeCku/86FyNEDvNmYvsX0HfHuxFJiAAAgAElEQVTIVL2fdaG8T/Cl4DifFawzFTwdbIRGt6gYZbCZyxKqPtqLjgXTLyHNbS+SEfWqDk/WkroBSTOF6qZ6rNy4Bh+sXoaNu7ajNd7N2T+jxWnuwwAqQVOj45XmVFB88AWzUDZwBEaMnYzyoaOhRQqQcnWQVxABcqgioE7KAa1GT/VMyF/26T54VZu4dsSTpcmdDVtlrXLTiMW3S6nux/P99gt33XBG86HGhVmzZ+utu1LHyPDf3t7aftzCBW/491etg+rGPHMZ4iL5WIGMkeDBLow6tgTHnTkK2WUyklInK5/xFJXcvhTBWyc0MnOyPVAYA7xII5guDekLUzuRwGHcxqdgTUAwvikcrHVZZ+Fy13RRkNMPA0rGoCw6DEE1l9+bUb8EgpIMxFJtqG/bherGLWiJV8OUugG/8DK3bAmqrPN9Z7MTT5q2t7LuDda9FzwzqyVFMmE1KQRteivnzw5IvaMeUdeLMCta6Aes/r474YBUoFfrj+6z4BhngjU1HISQTMY/WtiTMtfeUOCXsmEndKxbsQ3L39uG9r0W1GSIkyHq6pBYHY1eSFmN5CRHHzkNJ531PWg5JUiSOh/dao+WxEC1PgDIzH76/HUlgnUP2uYwgzXtVwrW1LXyWy6DQym40OnhEuMh3o61H8zFx4vegptqh0wiD6zmp7DAi+bEcOzYIH5yWSWOGmoh2+wiSwoSi4CNNAyabfvy0ZouwzOvVOOp2U1oT0bRr6wE9953L06dMV1UnGwtKpgHJFgl2QSQ9MCheoDsaziJ7Yp147XXXsZD9/8nanfXsUFN5dBi9O9fjk1rdqOppQuGJOGYaVPwu7vuwLix47i9Lyc60LRxOba++RyUls0oK3cQyVYQb3XRVNeFVIISTiCSH0RhYSE0LYTaxhgauxSUj5uGETMugFxaCZM092l8artYt3YD/nTfA5j/3oewrTgKIzFcdu4YnDZlBF6YvQCzP2pDJ0pI2pCdEVVLJ+qtbVmJfT5VffD2m+/6202z/uV/TVWdiUUHPStveWRuZZel/lzSoz9QfOGoSQuTW0+Ck/xFM8uDvvlhPoG5mV6QFnM6r9JmMX06IG0EJBN2rBlvv/gU9mxZxVKFxC2lz85qYN1JnH70NNxyzfWozC2E35aEW0Rf/W7vpGQP7T4RiX6bqb4/y6Wo56jsE50/LzPqPW6FrGmGPkb1GvGuCalOlZatUo0itKGZAy1YW/yLiUmUZWsSYmYae/ZXY8maVViycgW279uDpGsi6VDmTLxhomyJT0h2mmwQYdKhqqOgtBJDxhyJgWOOQrS4gtG2fIRTRcBnkRAOoZkbgaMIeJZxU+L39OatIqxw0x0aSeBzu852komuBjvZ/UrE7/7lnJHBTSd6SmUHXwau9LM/vzLAcAK3h8JZ300mE+GdW1Zh+aI56G7eCx8pYNG6dP2QpSAnIZYUgz8vjXEn9MfRJw9BuIS6E4meaoTtOcmc3uNXa2SaQUHYplk0lYAaH4T0WwZesUkGNZk9Zym6F5aEoBKEHXeR68vH6EETUZY3DJpdCAU+j2bi2fBxpWkjbrWhtnUHdu9fg9ZUFbuIWaTGlzH+YFc5z/7SA33xZuVb5onV9F2LPSNoWid8l7zL6a2OT5aaXhqaqdo5WHMeRohmus9iLzF2znOSEpKd4vuLh2fJ6QHhKLmgQEwjFzZMoBczKEjoYvOnplaxqUB3glBSUexc34QP5q5D3c5uyAZJrlJQ4ROFzSQMU4arBlHUbwjOvviHvB7T8MMiehkvfos/lZB+FtV85vHFVYj4195L+DmdiC9YlCw2I0kwSSZUlsgtTnSf2I8jCZ/morVmF9558Wk079sDjZIoOQnIJC5CVXcaub44LjtnIC49Kw/9Ik3Q00momg5HNjmxI3VGC35IgQGYuziGex7Zheq2CKRgGNdd/xPc9LNr2aWNEfWUrDDlUoD4RJuJuAi0vhUkUym8Pe9NPPTIn7Ft0zpoto28LAkXnj+JDWZeeGE1WjoUGKqGqSdOwd13/xYjhw8TAjfd3ahfswzb3/kH5NZNKC0DcvM1mEkHTfubkUokEAz5kZObA38oC+0xCbv3x4GsgRh94rkonXQ8nEguDIXc5YBkLIY5s9/AA/c/ip379kFS4hg72MU1l5wA1ZDx6FOLsGG/i7ieA1eJw6fqUOM63JQTd5BelFuQ/4c/PfC7pf+bqupDDta3PfFaUXu39hPFn3et7I8WcA1LrRrmu31aIejgB+9XfIbnosRzPT5cqImYmZcJFC+BdlTXgl8ysPjdOVi96A04ZjvrmssM6AHMeAojKwbiVz/5VxwzfAzCtsygI5qriay5NyBT1c2Zc4ZulTkgP+erZLZ/X6Rppko/2Lfn13pJQiaQZw5IpvdkIrQ3p+fkInM4agpX3yTfH0snsXXXDiz5eBUWrVqKmvYmxG2aunKdDF3X2EbTSiYh2zYjQglH7/rCKB8xDiMnHYuiAUOhh6KiW+EhBWjGSocDMQKo5cxzW3YbymioU2gmcRCLFZ4Uuj0u49K7jGTXQsWKPXLkqIFLPo9T/VnX57HV+4Pblm36gaVEfq36A6VU7Sc69mP98nexccX7sLpbuFtC83EKklSVccjwJRAutjB6SimOnD4YkSIFSasbik/jUQLx0ik/oySOArVkJfm/5FljepaUmS4OgxdZ8IR+0TUgXXOSyPRBTfkxrPgIHFFxJMJaIVwzykmVTFKnPENmWR5OXywljbZUHbbVLEdN2yak5U7YiuHp7FPy5N1Rvp699qSZYC2cy3oDjpgLi+eJv+0bqg4lEGVqd5otC5ghz9A9JTJh/SgASJkQ7dXNwpucOlb0U23qWlFwoLtP9588uom2RupwhPoGVNMP1Qhj38Y2LH13K6o3d8JNB7xzxFM0Y5lOFUbKRV7FcJx01oWoHDEJadkHUyJUuEDZU2DKjMPYpeGA732wXfbV/p2DNf10VeXEjmbW5JeuaGQSEYeGBNZ8OBcfvfEypJQFXQlCYle4GCQnAZ+TwqTBCq753mAcP15DRGkCSG1M8yNNdD/ZgkLFBnUifAXYtCeEex/djY82pdHp+nH0cVNx552/wYTx44UIDXd72JYCtm1wUm0YREXVEYulMXfeXDz9zONY9fFSyE4cWbqEM08tx3lnjcKmjXV44uktqGsLIq36ccpp0/CnP87CoMoK4f4WS6Bm1RLsnP8PoHkjSopl5Bb62H6YAi+sNAI+ndH9huPD7voEGuJ+FI2chkmnfQ9av2GwVD9slc4LC3t27sRjD/wFL89+A12JdgRCcZx5QinOOeVILF60Fa/N24FWM4y0HkIK7fCrPuiJgGOn7AZJNR8//TvnPPzSS08fckfuq93p/zmvPqQ2+N2Pzc7a1+3/oRouuAlatJ8Q0BCqX3w0HAal5ytdgr6tPkL6MoAl0xYn1ywxF6EZTlBxsGPDMsx/9Tl0d1RDslOMSOXYZjnI0QL46aVX4rIzz0OEBDPIhvJzgjXr/X6CG/2VvsdhvrinNc+XX3woJvvQ4U7Blw54VYGsKUgaaTR3d2Ld9k1YtHwJlq1fh9bubqSpKvCuGx24Pl2BmSZ/cJX1d101jKz8Unb2Gjn+KEQLSxkoRS1hk7jTGdtJRvcK0QqB8RHGGQLLIFqEqiu5rpVOJWPtm1wj9tTgssgrv7js1OaDob8zl2f2bFdZ2zX/6I5u53daKH+ao+qyptDML4mO+l1Yvfgd7NywClasXaiQUQSmB1XCismt5miJjKNOHIQJ0wYiWAikpJioqL2lTP8huhoddqweRoIxNGL3uLL8O36+CNQMbySkLIl2pDVkK4WYNGQqKnNGQHPJH5s8J+lVKVGP8thIh03XV7WRcFuxu2Etdu5fhS6zCbZC1ZSguYmhgpDuFGAzEbwzLHjuZHyqndM3WB/mwuqZhXsh2ZNHZZS7V1WLH8uuKNxZE4FayLBQYFG8YG05NN8nX2nO0yCZEjQ3BN3MQu22LiyZtxk7VtdBSoWgK2HuHFkO2xPClX1IpmwEsotw7Eln4ugTT0fK8cGQfSKZ5IUmOOviZ4vK+psP1jQ5ES53fvoQxCCQXOiKia7mvXjjhb+gfjsxUSgB03i9uG4cMLtRGEzhktPz8f0zi1Gel4TudjO/nnTbCSNBAEe4CT6rTDmI9lR/PPNyK7fDG+IKcvr1ww+uvhJXX/UjlOQWEyRA3AuBSBVzbElBQ1Mb3nzjLbzw9+exddMG2OkUIr44pk2K4PJLj8KAigjemLcBf/lbNapavGA940T88a7fYsigAYx1kc0UalZ9iN3znofbsBGFJX5E8/3UeIJMBZEqg7pS8a40mjtM7G2xIOcNwYgTzseAKafA9efAVvxcICQSMcx9ey7+/MeHsW3TdmhKN/qXubjse8ciK6jjxdnLsHlXHHE3CtsXgOF0CfZGTDFc2141eEDFXb+587Z532hV7brSbEAOz92lZmf7ZV1vtCZNmkhtqEPJhA9/M37ilYcUrGc9vdDf0hm/UPbn3i7pWcONzEbNzHS/hWDNBwgFBErXvekTt8FY3pF+gRi40J0Uupv2Yd6cv2Hf9tWQyeOXWrm0wWQVStLEucefwq1wonDJKXJOEscljc0yrW524OJ2qFc99rmQn0abfm3354A3ylTpPcGaNQy8hMmrbKkVzUE7w9RlA3KFudh76+uwfO1aLFi2BGu3bEHcSUMJaEiS+Qyhn8kQhYIUu09RFqzBH8pF5bAjMHLi0eg3cBi0YEQIqZBKF3GvPU1pNrrixEG07DOq4pxIWabhWvHdMOP/zM3yv3D8lSftOJFaIof4uOvpZZW76ut+GcopvlTyh6Pst2s6PN+TjW401ezA8oXzUL1jPVQnxZWxZRLiWhjKU6nqaglECl1MPmkoxk8fCCXLRIpm3RpJPgr7SU0hyU+VPbN5Lu01fsX8WOh3M6GK14AXKIjGaOgo9FdgwrDjURgYgICUxcpb1L9g33dvTkmqZkRdsRQbhtKF2o4t2FK1Am3x/XBUohbSvFYQxvgOHhCoPYtWT2ykx9GqJ2h/9WCdqaC5kd4ThDO0SNGe5jXIQVw8RCIirgldO5qhMvCLuxPE1RdG6m5ag2xE0LLPxJJ3tmArBeqkH5odYEg164N7c26qqlV/NsZNnobjTj4Lsh6FpQUZnCSCtZekcsEgkpgvQoMf4jL7Uk8TlTVJvxMoTmH7WpZBMS0eyaxbOR/vv/4C5HQnadnBNOhcIbBUGqrTiQmDZVw7swQnT/DBJ7ez+xYHP9Zvp66GwxU4xQNT0pFSK7BkvYwHntqAtdsVqLnZ6DfsCFx55TU4ffqpKCvIg06wC9eCSTrknd3YtXsf3nxrLt5+/TW07K+CGe9GWHMxdVIhLp85EMOHBBng+Mb8fXjkr9WoagvB1iM4btpU3PP7WRg1YpgI1lY36tctxvY3noVZtxFZEQl5xVmIRAkAQuh2C3baQXtbCo1dLjqRi0GTT8Gw48+CXjQAlh5maih15Pbu24f7H/wvzJ79GuxkHFG9E1Mm5OHss6dh1cebseD97WiNBRAzNdh8QQxS80eq22wP+n3PX3jRWX948skna7/UzTrEJ7uuK7+0ZYsaSCZVP3K0Zivhtzqd4M69u6MN7R0Fsqxky0nLKMrK3nT8uNzqQx/hHeIHOMjTDi1Yz5olt2cfORW+7Dskf/ZxhuNIBFbiTXsQnu3X8zE/+S4ed5SBIdRuy8yZCfwjetdUHXOwdpPQrE7Mf/3vWLv8fagSESJIwIIs61Qgkcb4/kNwxy9uxdj+g4CkyVliT1D2rhAFajqU+LD+hPRm3/wqE7g/78IebirW4/qVOSQ9g5FMd8Ord4TkpDeNI+oVPUxqRWoyZ+wxw8TuuhrMXbQI85cuQm17E0zVAQmKEfWZON2UlKukwmVTUkMHZwSF/QdhxLgjUTlsNKKF/eAoASQttjfqQYuzqYEjgESEaub7YBmWaXTWWYmWV8oLs/42vrj/5jPOGPKF4id97/bshU3hhevWXC6rvp8Hs/MqDEeWHfKetgEfUdIsA7IVw57Na7B66buo3bMBAZV4o8RlFc1apqzRfVcTyO6nY/z0wZh0wiCoWTFY6OZ/VyRCnvpg2OzrxW1+ClgZDn9mHCECFl1hcomiIkaBYgVQHByACUNPRJ6vErobhkxGIzy5JeU8AX4kLAVJvFpU7Wsx1HVtw+a9y9ESq4XDcpUyBzsWwvasF8W1EFV25tHTouYK91DntAfbiRR2qd2tCWwCB2vhBczJgwfC6mm0e+YiHCg9upmtOgxypKSHPIspYSKsnl+OQjGj2L8rjmULtmPrqv2wujTochgKOQrbpAPgQAsEkCSFKn8WRoybjKOmnozSAcMQSxK4T+OuRKazJb6Nt9K/hVGcmFkLgxdSEiNlLQIGBlUdHU1VmDfnaVRtWQWdxgp0EeBAl32QjASy/e04d3o+rjyjDCNKiAjRCIfWLFEKaf5sEoOCujvitEjZFpxAIRpTuXjxrSr8/dV61LT5IAeKMXzUGJxy0nEYP24USkoLGe9S39SMDRs34aPFS7Fl/UYk2hugppMoznJw0rG5mHnWKIwe4rC8p61FMX9pJ+55eAeqWv1w9VxMnnw07rnr3zF23BFwCWhpdqJr3zpseet5dG9fAb/VhaywiqxIED6d9PkldMVMNHe5aLMjyB1yJCaePhPBgaNgqEFI/gCb2piGiddefxN3//FeVFXVQEcCA3K7MPPMMSgsq8Qrby/Hui0dSFmEGtdZ4U6ms8uFY1rOzkEjht5z/Y8ve+6aa64hvuYhPYjuuWjRIqVfvxOUPYlGtbMprqrRAtVNt+lQdD1tpAPd3clgbWtTqGp3VZYsqzmKHswKBIJZtoNsV3KzLdfJgyIX6boSUdPpXbkB/8MVAeWjKw+VxXJIn/TgTzqkYE1v85P7Zg9W9IJZsi8601F1ndqB3Ar7FjYKfR7RkhZesqLiydg6ink1hSnFSiFIYI14I+bO+Ru2rl0CuCk4srDv4/l0PI1BuUW44+e3YNrYSdCoGCIbK6+CylzCjE44V619D85PRN9vKlhzcPZ+tuiSkjgHGUqQShf52RJozOLKV9OpoiMlKBuyLwBHUbC3sQHLN3yMd5csworNa9CR7oTN9tdUWZLpBVWWhLSn7FaDJWkI5xRjyKhJGDlhCnJKKuBoflhENfLMRYTaGZsu8qHDoHoj3iZbnXOjYTxWObBy9ZUnDjg0mhaA2ZtdfeUHi6bFHO3Xqs93jKyomqRoSKVFcCWfaQomPnKwSrRi15YVWLH4LTTWbIXmksm8cM7iSp9akDRjczuR01/H2Cn9MeXUgfBnmZA1UhmzGHXM8BxaHzST9nS8hae5N8P1kiEyISBgEXcd0z7kBwfgqJEnozA0BE7Sxxr0bOoA8rkWcD5uu5Palm4hrXaiqmUTtlatRFtiP1uGMr/fk6LJBMfM+hNuVr1rL9NdES3p3kn1VxlJcbAWfpqcpIhkheB0XvLQY3IjVPIywEJah7ZMaUmSkczEo3aps2ArCKhZcOMB1O7qxoqF27FzzX6kOlToUpSVWBlFTghwyEhZLlw9jCFjJuGo405BUflgSFqIAWU9ZiZe8iJuiZiu8144+Fn3tT5DBGsHDsnIupSGKXBSKRRGo1jx4Ty89+ZzMLobofNBRe1t0gh3oaTjGNE/jasuLMeZk/JR4G+Dq7bAVBJcaJC3uUp0QEtIqMr+IJKpOKRQCCk1gt0NITz/ag1ef6cR8XQENnzIyguhuKwI4ZwoS682Nbehtq4O8c5O6I6FgJtCWZaNM04owpnTyzGgzEKW3soWqrZejPeWx3Hv4zuxq96HtBvB6LHjced/zMK046cIbIDdDae9ClvfexVVS+YhGG+Gz45Dlxz4A0FQT6E57iKh50ErHY7xp1yIwpGTgGgeLEXnPpGqSti0aQvu+N09eHveu3CRFnSto7Ix88wJWLutCa8t2Ib9LTLSVhCaphMnjRtzpu1YejS8dspJ0++ZcfbMxYqqBUPRUE4onJ/lunbIsSXJlSXDMUwnbVEm72qWo2hdXZ2+5pZ2XyqR1DRFD0D+P8S9B5hd5XU1vE6/Ze70qpFGGnXUhYQEoncwYMBFxDbgSjBOXJO4/Ekcfif/Ezv1cxLbuBAXTDXFICGKQBJCFdR7L6M6vd1+2v+t/Z47GrBjI5ngK+vBku7ccs77vnvvtddeS0+appnUYCS80I97fpgIgaQX6ClfQ8IynTLN0MtCDrRpRgyGboek49qW4Qa8Ia5n5NPramx8a0pN7aqFC6eyB/uePd7xGv/GfzxRNxCWf113yu/RnFSK/TUezrJd3msYPMr8JUZFvtAyUhP1FblxjJCWmBQdGMDODa9jzbLF6O88IjAUYWFm/pyttrIu5k+ahq9/7kuY2ToBMRJpqEd8Rr30LeNbb+9Z/z4I/O0X+Fwr69J3Hb4yhrctxdGbvbwgUEE7hIi88EHVM2YvKqlR7OeQoil6gG37d2PZ+pV4YeXLaOs8JX/HAWQ3CIWApfjArH5IxLJhJ6oxasJ0zJx/OVomTENAeJIkG50jTgzWRJ85e6whyHuZoNC7Rsu0/+DyiycvXXjl1PTZrOzvPrl5wuZDHX+RrGn4kzAMy/lh4nYcBZcQqyNOQlx/VIKy9SL8TCd2b30dG1YtRdfJQ3DozyztTJvaloIw+JQ6tQvQ4mlc8b6ZmDynCXVjEygaaRToL0x2uGh1s9JR9hAGBYAETomIdBJQXZj01PYorhJHUq/HjHGXYFzjLOiFCpheQv2cRCQFa7MidzkCZrtIB53Yd3ITDp3aKjPggaHUziQsSmUdTR8MVbBDnEN1CX9j3ChySvsD9qJ6b/XypeS0FLRVFataLEq4hdckWlRCPvPg6oMC5VqhDb+gwQ4qYRYrcXhnH95YsQd7t5xAmLegezYsyhWz3UC/aWk/OMiHFkZPnI4Lr7wBTa3nIYylUPCJgtGZinoKkXRp1FtXwVp94OFjZGezxs71uaVgzVZ54FGjgeeJC+QH8fyTP8f+ba/B1gswBNZWCY/mpVFtZ3DDxRX4xO0tmDYCiGldCO1ecW/TfAd2EJNxKY78uUUbOhNiagiYBvJMyGPN2H44wNPPHsLrK7vR1a8hyzaC7cA1dWg2VRo90Oze9H1U2gFmTojh9hvH4/L5DaiM9yHp9MF3O2E5cWSCSryxQ8N//PQgNu8LkHaTaB07Gd/862/g9g/fKgY1CHMIc104tnEddr7yHPy2HUi5/UhIImygvxggbZWjevp8jLvoWjTPvBCuUw7TSUrySaGpgcEB/PinD+K//vOHGOjrh6lnMbopxN23zkbLiCo88twGrNnWg1xQDT9wpK0A2hez5WWYwehpU9rnXXH9er28ttOMVVQ7jl2rGWaZFmqxqCtDsFQNOAS6EWqGGYah/DZ0U7ct2wyKeZt/MA3LCMLA9MNQDzVNNwxHp1Qb9eqZVflBQNkmmKYlbUHKUDOB1wMv5w10LHHC7D8saL52+8KF7+3c8jsO1l/9zrOpnGV93kxWfzGMldWzf0QvVkU0eccvc6574zd+TvlpRzaP0usrcVjJ6gXCYh4pW8NgxzE88+iDOL5/mxzoJqX5Ql/GAbRcEQlPwwevvgFf/sxnUWnFYXFUKjLTGP6mv+sbRtS2YaMgv/k1o1bfH/T9h6uFlar74QE7IgUrz9dSi0L6eUrqkxWzGEeA0psBdMei3TK6031Yu3U9nnlxETbu3o5+N4fAsYCYBZcypSKnqKQLAzpdmUnUNIzGjAsuw9QLLgYS5VJhC4+YqAYr0wB5P5vdHGS7fzintWLRZxYuOKuZyGc291a+vGzNx/x49RdgJcbbhq5z5EUsJNn7oyiGzJgTEndh66ywC8j0nsDuTWuxaeXLyHadhK1TjpLjRCRABTBMOgv5MtalJ3K46LrpmH3VOJSPNFDUB+H6RdB+UzepjqXQeiYeosQWlsbUVLCm1jWFa5J2Cigk0FI/DdMnLkCVNUo8mQ3KaUbBWkws9ACuiF1k0ZM7ib3HNuJU7z64elpciBjMuTYlPtNSVJKESDtcfZJh/AwlRzokSypkr8hW8xz3I9GXUqXI78zXk//Keyvp2dJs8hA/RNoMHKUi8ziPQjGPmJ6Cg0rkexyc3JvGxpUHsWfzcaAYk5l7WUiRsh5/1gu5dhyMHHceLrryBoxiEhij8lxcqm2TiTUTUHIUol66sp/knud7R331P2h3nd0PK65I5NXO0OqHiJs69m9dixeffgjZ3kOIW/yqaixS1wIkjAzGNxRw160j8P7La1ETG4AZ9gNWRuwijSAB3aclqA7dSAB2NdLZDByLYFQeRbeAwCxDRqvGiQ4bq1a249XXDuPYaYjWd5Y5IdU5baAmqWFMg4HLLmjFpRe0oqXJRcLuhg7+HpCKXzPjyAblONJRjX/70U4sXZtHLoyhpr4FX/jC53DPvffAsogyFaV9WOjtwv61r+HAyuehdx2HTsEamHAqalEx4TyMnH856qbNQtGuAMyYCL9IQhaGeOGl5/F3f/8tHNh/CHE9RJmdw9WXtuK2912APXsP45HntuFIp44iW0h6AobrwqfBkp2ClarGgptu9mdecmWxv2CEhh23PC+gSoJmGpYmyZAeEQyF/MopD3UqWzT/YLPUZ0KlWBmS3EWyzqIVFbW9pA1FMiS5O/RMj7wiqGkhzoRuoddLd/63GXZ/9/tfufV4JDxxdgvnD3j2O46yP/zhBmtH+tRHQqvsb7RkxQTfcGTDqa6oerwTRas/4LMO/ahUO8I65uEmQEU0zqHEUOAWEOcojp/H6leXYOPqV5DrOQnHiJR+KAji+XDcEFP+r9To333przB97ETECPxSOlLK599eA4tWVQT3iownYU3x8FVVx9C1iBZEtKWVetMfyJyXzxWhCer4HAaLRge0BPTo80t1RMCB3Z0AACAASURBVN9iwqvSNysJVbA3GulN6RT8CJHxCjjWcQJPv7QYS1Yuw6lMDwq2jmKUARBQNlm5Sy/NgRtYsMpqMGnWhTj/0muQahyBIg+mkDafuuvmB3fl0v3fu2Rc49N33z6v550yv/kZFy3akHhx/6nrfafqS3qsbB7LCx7SrPDF5oJ9dQnAoSi4SWZCN6eA7H+gONCHLatfw6YVixHmeqBZGnKFvNwrgc5JJrMNZII++E4W0y8dhUtumoG6URRT4cHJwJqX38LNkKDJ2X1qd/N6ckSJRKqiBA/C/nBtJIwajB05C5NHz0VZ0ATkWHm4MuJCEw+S0ly9iEG3BwdP7sLhUzuQC3oQmHl4ZI2TvR61WXwvhGNQqMcWr22OyZFLRWcvVjvKZ4TKYLweZCGruVpZIr9DevN37T+SwjjjqyD2SFJYvnskGyrmEgzo0ToUmdQzqmsGOYOeBtMrh5avwKFtPVi5ZAva9vbBDJLCnCdbmjp9clZoFkiW8MMYapvH4cLLr8OkWRfANePIkXFixISRr4I1AzUrVDVHrNpef+xgLbsRps4K2YSf7cPTv/wBju19E0G2EzHHhFfkeiFFykfK7MRVcxP41IdGYca4AHG9H/Aycg/ZsjE1B/m8hUBvwsETObR1ZNA6vh615T2oiOWg5agRYKKoW8iGceSDcpw4XcDBw704crQffQMBYo6NmkoH41rKMXpEDI3VDpIxjrllEQaD0M0cDPIjitRMSMDTEzjZX4MHHz8s3tE9bhxWohofWvgBfO2v/hKjRjbBp0GHps76Qn8Xug9ux8ldW1DoTyOZrEDdqFY0TZkCraEeWctGzmMwTkGjPHIA7Ny+Hf/4T9/BS8tegRG4sFwPU8ca+PhH5qOyrgkPP7MKqzadRKaYgoc4ioVQjJVsO4lB18DYaXNwy8c/A8QrkPeYpJUc7ViIyIIfUu8bfmqrIrL0uyT4o1qcpQKzFLPUii49t2SDEGkdMFGHE7qZ3ImkWfjnuvLCQ9/42KW970YsO5vXeMfBmi/6pX9/9mIrXvutvBW73NVs5h8k3J4JUO/ZKJfqE5G9TDclsndFqlEYySR6FBHXfRzdvxOvLn4KnScOCktY9/JwRCE/BAou6mJluOcjd+GOG9+PKicBP1cQDW7CyWqqWJnZq6DIDDGSpFCNxWiCpdQ45puX/IjPCC6wW1nq6TJwynufw0ORfs70qYez0oegeTkA1dLlZx86vX0fZjSDy+xR3HXEupKLUpkl6JaJfOiiN5/Gq+tX4+Hnn8bOtoPi+EX5Vtd15bAkGMlfBucm9Tjyegzjps7FrAWXYdx5UzEw2B86ZrizkOt/YEzziEe//OGLes8mUC9fvtxcvLFvZm8Y/6KVqrtZt81KTdOFa8PqnimGMN5Z13Kel0xvjnEJTBXC8kPENAOFvh6Zrd/55gr0956SCoHEwcAjaYpVNk1PAnavkEM/WqaW4/rbFqBlYjVcbQChk4dvkowYaTkLYY7WjoqxK4JADNZkPfNT0XbTdVCVGoGmyvGYNvICJJ0Kac6Qncubx8p1INeHE11HcfjkPvTmTiEwc3QToWCMcu4KiQQwBFowgzgC+WcLqXg1UskULMvCQH4AA0ymgjRMjpRTFz0oRISkEjR8Vls7WpGs6lVSVzJgUe5tKlhLl4XIH5cMPyu5HQGkR01jHz0fwEYZUKjE5tWHsHzRZvSecBHTUgjIM+A1CIsq0eActWfCtMpRWduC2RddKWOCyeo65HxNJEU5Kuh6JPspolEpWKuksxSsSz3rc9tX72QrDkcOS4d76b9E8fjZYrqB/Ts24NXnfop012EYfkaSOhI0CflzamFsQx8+cnM9br+mEQ0pqu5llR0tMQMSEhmIUYPXN+bx0FOHcbTHQ2srcOcHmjFrXAwNjocgTwMZDb5tomA68MI4Qj8Jz43Dd9l+YrLMa6WgZov3k7C4uHAF0DkiGNBuNIXBgZxMd/QVavGrlzvx4yeO43QhiYyXwJz5c/C3f/0NXH7RRXLGU0FRrQuerwUE6X7hQVLCFHGyyoHBYha+ZYoNLe+GXghx9NBRPPCDH+LRJx5HvpCGgxyaK4Dbrx+Ha66agXU72vHI89tw4GgWRaIKJOFpJuzQwmDGQ6yuGVfc/GFMv/Q69OV9mFIk/o61XYIwuV5LAjtvEcCJgvJQGylaN5H2uMp2mVRGK0MNuIBayUGxsDdp+PePHakvvveWudl3snbezeec1Y7++r8/NXYwTHxTK6v9sGYnE5ynHS77/15V1kInY7+cxJSQATuMJDgpeejBhot8fwdWvboEO9a+Br+YFmOPoJgjXQo24RE3wPULLhf4u6WqTmauRSyFZCm5X1GFOjSqQ+IRb5qitDCgSw9PRpXUDReZBLKIRfZR/T37uGKhGL3uuU7mqd7psMTo7SNkQs5XoqtqyIa5g9I6I4nHJKtSko4zRgMSZmQ+lTCRL/PDocVDANi8bxcef/7XeO2NtejMZxE6DmyTLQJPYGffC1D0dRiJCuQ8A5UjWnDFVddg9vmzBru7j32zsib5i/s/s/CsoO/77w/12ulrRu060vNJu3LkJ3KBOVI3QoPVGCFhRQvk3WdAI0wdICC8H4l4kA6nuToczYZN1GXgNLatewWb1q9AurcDuu9KhSB+ygF7xCSVseLma+VQMyaOq2+Zi0mzG+HbadEXh8l7SKZ25OoWJTnKeYUkM18OMwpTeEWakiYR0ytQE29EU20zqisrJakkpDaQGcDxjuPoGehEEVnpU5LRyIRAJF11WomyuuU3tWAWbJSZ1RhdOxbNdWNQUVYlY4d96W4c7zqCY52HMVjopnizsN0lo+G6lMPsrLZ2tLCinrAklYTflea2rCih+PO6+zJHr/aHBsuwoQc63HSIlFGFYp+Fdcv2Y+2yHch0UusgLoc6kxpNSHTcQjo0M4UgSEqgvuiy6zFp1lwYyXJBZwp8ecNBKK0OHroKuYo89d5y/pVC9Ll823d6kP62Np9I9kZ66BZXZC6DpYsew643XoIZpGFrFCehcJQJRwuRDAawYKaOz97ZgjmTbThBT8R0jkRwNM7+azg5kMKPHjuNhxb3IcPra3q4+/YyfOaD52F0ogcxEXZijxrIaRRZocsbjTQoAa0mEIiyqDNM+WwGhIk1Evl4Jim9e0qCFlwPdiKGvkIFNuw38K8/245NR230FRNoaB6J+/70s/jUxz6K2oqUIHO03+WZK8RD4Qrp0goVoh2vgZ8XFES+d2Di4L4TePiXj+KXDz+CdHoAhp5DykzjugVN+NgHZ0vC95OnNuPFdR3IF+PwqWAn28wSQRwObY2ZMQ833vFJxGvHIFvUYIkpkbpzJI5yHw5VxwoSGoqyJYVN1TwiEseKnIm2iuhqzShzGXVeqrHTM/+mqjJpBwWGF+azGxxk/zbW2Lny/oUL31NyWZRivNMlC3z2/l/UW2UNf4lkxae1RHm1ePKeUdh9z2BwleGp/pkimFBTmSxwT7GAgxz273gTr720CP0dx5UQCp22TB2h6yIW6mitacRX7/s8Lp89D0jnRbjAcRwUi9E9KM2SSlAkizeCnEvVdRSQSz17qcAlCxvWGigtqsgU5Pc5VP2uO1GqrIcq+mFs9aHlOUxVTXX0I3RAqlLV1+M5XlJ/FkCIGz9CCiwnBjf0kSd7NengZE8nFi99Cc+tXIH9p0+h4NLesigOU7qpc1oFoW6hSGMX00E8kcT0aVM2tbbW/9kvv/+d9WdTUXPE4ruPrq/ff7LjVt9MfNZI1kz3DdvUNdWn1EN2wNT2UsGDyUU0DUBEQw5O1qO2qgq9AA7ycNMd2PbGamxasxK5/g6EQRbFYhqJpGrj0B5QevJOiDx7edUa5l4+FvMum4aKesLiOYRGASF72PTcopwj++TyKZTKlKplFQGNPt38bXgGLGqukxtBNnOg7E2LfhEBq2grgrGZbPiuHBJkRfPYYGuHBuVmIYHW+smY0ToXtclG6KEjLRjdCtHjtmPf8R3Yf2wHcn4fDIfkOU60iJ7sOQZrdXXVOJYij5USQCG0MeFlOyVkNU1FMmXSIsYcbhydhzNY9fJWbF53DFreQcKqE730wC/ApN41x+d4LXRK2CZR2zQJcy+6GlNnzYeRKEeOI1xcp5zXjnTUlIwokbQz4Xj4mfPOT69375ml4C2ceL+ImO7j0J7tePGZR9B/YjeSlkL+xMOd6m1+GmOqXHzouhp87NZm1JcPQCckzQ3oM2FWM+pZI4H1ez38638fxxv7LRTtMhRznZhQH+CLd03GTfMTqLV7Ybo5QMuLkI5aefQK4K3zBLlQuBN11Qm/xwRnE4ao/I7mojVLAit5LOmwAp2FBnz3lzvw1PIMBvwkAqsMl198Fb72pS9gwbzZ4r5F/hZbjtIO4xItCdNycoIps59D4BbhFzUcOHgcP3/oaTzz6+fQ2XECpu4iYbk4f4qDT31kBqZNGo3X1+7Cj3+1A9uO8LBNKotZyTEs5PMBkKzGDR++E1PmXYkiKoUcq5p3qpCK9O6GOpaS1An7vqQ5oE5BlW6WgrVAq1HxpNBSpaOgkkL2mpS+VoRSlv7dCwvFdN9Sy+//fy9qLfxRDETOKiH951+8lOzoNz9VtFNf9qzEGAFRh5WK711lzXdmVavCkcKpVVUd01xkuk9gzfIl2LlhlfStfTcvggWObcHPF1BpxnHHjbfg3jvuEihcz7uyAFnZ5D1WSxFeEPWBCbu6YpiuDDAkUxPihIKwShWfyraHjVSJLKd6Xelzv0tkvN9200oiDcQMpTAaVvWrQK+q0tJBI6SzUqAms9cwhLVJOFz8tFnNWgZ60oNYsXEDnn5lKXYe2I2cm4ZL5q/0LrkBiFHaoNInr0zgFdtaW5v+adL4psefe+459qqH4QH/w4EZhtq3f7Wx/NTJrmtcPX5faMcujCXLk/QWjybb6VEU7R+VJw+xcaVfochjkmgL/5thm+SogoyXFPsHsHvzG9i8fhm62w/CNCKXLlcNp4kBBbW59SwC20Ws0kTLhHqcf/FkjJ5Qi3iVjnzYD1fLkeqsessRuYsztFTS4mEpY2JKkSZKHnndFXrBalfSS4mBaj6X4Z+vJct4aK1QvpJHi4WUVocZo+dh8ohZMCnJ6bKGC1DU8kCiiJMDB7F1/3p0DrYBNiF7Jpp/aLAujYKdwcwiHrhAqWybiCa8a8IJknCQQm/7AA7vbceby3bjxKF+eGkdppGC7tMtjr3RAB7n3gmDGzHASKK2eSLOX3AdpkyfD1hJMYzxaLCj89rp4icuPXhW4lIVqPt6BjEoVdpDqgLvXjT+H5epSoBLe0gkWjhdkh/AihefwZa1K6DnexAzCGvz4/uSpMT9LlwyNYF7PtSCi2fYsLUu6DpljxkY1H7N+QYyZhN+vbIT/+fnp3G4pwx5jQmfj1gxgwVTLHz+7omYM4lqef3Q3T7onGyQ222wNzOUQEaSghHvgCNQHDFUToQUGVGerjYCPxSb0cCuRNaox6KVvfivXx7BoU4dubAM9bVjcOcdH8Xdd30Ira0NMoHA84+FkQjd0BfA1OAJgY5JaxHpvn5s37oXjz/+PJ59/lX09XfD1NJw9AymTSzDXQsnYd6sJnT1eHjs19uxaPlxdGfKqKGokgef5yxFnCxUjRqPu+/7EpzyJrheGTyZX1S6GipYlx7DTsSIbKikd6OgHRUpShZZtQnlfyWIWwmGyLWUMc+hceTozOSWLRQHUEg/ZBj5f/vnP7/uyNkUIu/WwjyrYL18eWg+u/GFa5Gq+1vXiF1AtgPJM6XHexmsCcVJTyhiwIaeC0f3xMx939b1WLd8iTht0TOWDkoW3bQ8kpA0zB43GV+77/OYNXoC4r5ytfJoR8lAbJtiwD58HVDJzOWhIdbFZBoyMKj3Zx+0VPVKD1/6+Gr+liQ2iSUM1tInVpD4uTxKfekSHBIlfr/xUpK3RIuTgaDkyMOpBIlJ4rvLSrXkl6zKcX5jnRBWlK+SlCZ9KsoIBh427t2NF15/FWu3vYm23nYUyGyO2PjsIxVzLhJmDIV81jM0f3dNffUDM2fOXnzLLdec+n0iBssPH449u/jwnHRg3Ocky28wY4nqwC1orltUghNR1aoQFcUnOLPoeJjzEIoqQrI8WX3SXIHEQ5dMcfJ4+rB7yxrs2LQSvaePws32y3iIIuHxvihXLZbZru9CM4toGl+JafPGYOzUelQ0mTBTnnhyS+BRH2ZIGlTCd3STlLkNWzOKpMVDUbSbWTkTMiSUHBHlePBLK0IVDNJGkaQu4KE8AvPGX4oJtTMQDFqwwoTcnRyy0MqK6PNPYtP+VTjSvhuBmYZm0iyFa214UDuH1TZsXEwxziM8Q5JRpk1xGMU4woyDvtMFbN+wD5tW7cLgKR1OLC79e4962KYjxCnXVxagPITNeDkaWibg/EuuxcSpF8DXEyiGFgJDJSIMgBx3o1Y9c2Yel0QaRC1PtNXP4CvS7yV7Pupfn8M3fUc/olCzYXBr9FOq5ZZD+5E9WPLMw+g9dQhOMS9Wuy5Z7zq/QwYNyT585Opa3H1zC1oqBqFrfWKBqVpUJBUGyIdJdOSb8cBj+/DwC/3o9xtQIFJoATYFnNCLq+YncdftEzBrrIkqqx9GoVsJ73Cds70l7HQFg8u145ryIkc5EitZ4GgFhOQNKJkMMUzxNAdZJHGkswIPPHQIS1b2IxMkEWhVGDt2Ij525wdw081XYFTLCNiOE/F5iHhQxVAF6yLtX08cwrr1b+KZX7+IVas2I5elIMwgKmODOG+sjtvfNwZXXdwCwyji9Q39ePCxQ9hz0IXrlwnZkOPAPDFz3EdOApfe+kFcfOVN4LfPpQ2YdgwudQtKGvjyJVTgHepjlyLwW/qNkeUxCyzhNb3NJXCIdqQqbRXRz5wyWhiEQS53NBZ4/5wqSzxy/ydn972jhfMuP+msIgfl2L7ynWenFhL1f4NY2c2aYST0YYPGpWAtPdu3fFDVI3jLCXtOPTX1CpLpM+hE5vQ8lHWBwAvoO30E61Yswb6t66AVIss535OD03N9NFRU485bPoi73v8BlAemBGpLxmADmWXUGKwZyCLJ0XyxgIHsILoG+tGXTSOdzyJfKMBn4DctJGIxJGJxVJalUJmqQJkdQ8JxJFDAJQuTB4r6/sqb/q3XZvhV+V03o6RgVpI/LQXrtwRt4a9F4BBLFAlcHgp+gIL0z4lkBrBDqkrpiNHrWpjNupD0qCsu8h1id0jijApmpLtmQg97Tx3Fi+tfx8tvrML+08cx6OZlLpEBlEpUhPUc2wlzhTwLpSPllRW/bBrdvHjCrCkHnvje9zK/LRtlArj2xPqJx3v9j3t28g7djo8MAs+weZhJL0wJcEjAFigl8hyLAgplQqX1YEYcYUouRiIk7JuxNAulwi6IelTbnm3YumY1Oo4egJvtg4aCGCwQOuScpdTaPPg4t21lkKwBRp9XjfMuaMbIidWIVZjQbB6R7N2qXqBw9CJN9JI+LeFi6mQTTlaVMln0ZMt78Gk+o3DLiLTI+l5KyIjQSDjdQrXZhHnjL0Nr5XQg7SBupOARKnaogDaAvuA0NuxbiUOntwNOHpqluvcMam+byj6LY+OtO7fEf1DXndC3iTBvI9etoW1XF/ZuOoq2/V0Y7HSRiFXBLShCk2mqCpzIi0dGuxFDLFWNEa0TMW3uRRgzeQb0WDmyriEz1r7sN1o8etCDAiwSRYUgpCBij9dRArY6aEv94ncnWA+d0G+r3N96YqnzTQUHrkhK6AS5Trzx2gt447XnYXhZ6LkiLJ3Bk4YjHBXtw6zxLr7wJ6Nw5fQUkn43dEP5mBPiVyp7dMurw/a2Kvzj93dg9bYCPGskfJFG9tQkideP6kSIqxdU4bZrGjF/chwp/zRd6QHTEpKlkCH5M6ErbS/uSYRk3DOw8vqFyupVc6F7OcW7oZ1sABT4SloLVr7h46dP7MH2Az6yXrl4BEyc2oprrl+Ayy6/BGNaW1GeSsE2Y/A8XcxCenp7sXPPDqxc/SpWvP46Dhw8AS0wYQU+apI5TB8b4uara3D5vCqUl3k43ePikcXdeHxJPwYHKTdL4SWb3XYEho1cqKNq3Dh8+FN/irKKRmhIwi/YqpjQyc8oFRoqeT8jjKMkgUtVd8S2GIrlqg3IqlxN8Lyd1xHhJiXGj4ozTFB93/Nz6bWWX/hWTXP9yvvfYzGU0io822CtfeXfF4/IBIm/MJNVd+u2VSPM0NKrRWtexpsiwlOUpkTBWjVHS97TZ6z8zuIsicK1Sqp0YYuyarY4IpPrw/6ta7Bu+WL0th8R9SipmvyQPCHEYGHBjNn4/J2fxMyxk6DnXNhks3Ixc8MYOvLsTBoa+vMZdPb0oO3EMRxpO4qjx9rQ0d2JdD4vwbroujAtE/FYDMlEEvU1tRhR34AJo1vRXNeAUY0jUJ1MwSR5QYJABHUKblUigpWuE9mHZ9y0htODzsy1qjRFyVEqG0JFIFMZtFg6EgpjLxk++gs5dA/0obe3Fx29vWLeQQUzW9MRt0xUl5WhtrwCNZWVqKmqhuPEFLxFkQqPrF49+ux8XeWxnTVCHO3vwus7NuGVta9j087tyBWVTGKh6MJgGcBWQrEQGpbtFYvuCdsyljTW1z576YLLN44dW9d7//33D8Hi97MEfODFlp68tTB0qj4eWomJATMwMlh1VgAuDB42UlmfachLuB4iUSm3IdFQ9ukXXFITYXCkHrHUZqJcx8PD8l20Hz6C7RvX4ODOTSgW+uC5aWV8KcxeIg+c1grh6S58Iw89lpexrvEzRmLclBY0tFQTuUVoFRFyPlpXULjSqo+6rSRnSaJQMr0gq1kGqJUjVdQ3UwR+Nc+sWKiqEg9cVk/1mNE6D2NrpyIWVMLRkjJnzkVb0AbRkTmKLfvX4mTffhgJVx1kAhVG16w0eB/tGZGiJfRaQndkv75VhVCsTCNkICqooXM1hDGExRhyfRo629LYv+0EDmxtQ//pPDTXRljUxXVJRVcGIkUkcwMDoVWGRFUjWifPwNTz56Fh1FjoTlJEdpTglK5G8ASpoKAP1cEZxWjWQbtMBmvFDBgK1nLU8rmqt1g6sM/2JBl+HrEnyj6FQPdS40ViNpIwKN42k0Mm/kSn4rqLjqPb8MriR9C2azMScQdepiCdVdO2EHoDqEzm8P4rKvDZP2lGa2UOdnEAmp6XsTtJrHh9NBuuNRLPrwvwnR/vxoFTQBEp1FSUoba6Eqc7upDLDCBm+Chz8rj8ogrccf0ozB2toczMSp82FE2AgsDr/GkmMzJSyJFDEfSJdPRorsLWnJDfVP6r2hNMUBvQMVCHJa+ewtMvHMHhUxRcScAzNNQ01WHKjJmYOn06Rjc3IW7FkMsH6OzuxcEjh7B52ya0nTiMvv4+SVId3UdDysecSXHcdEUtLp4ZR31FDpmChjXbc/jBYyfwxm7ef24kZTPKq+6FNlwjjgtvuhXzrrleLELDII64UYFckQlptM+Gos4wBb9SkTiUbw4HygVWVDuBe1PeL9qbJViLkUn2j0LzhGMkeu+5LPIDj5lh7p/+zxdv2PfHgMB/M7V4Byv9/v9YUt5dsO5GouILWiw2Tki6EWNTHThRtiOtu9LYB/++5JCjDjN1Gc4VruOBw74fHZDIhqR0aAH59iPYvGIxdm1eCa/Yp+BGjfPBJqxiiOayanz6Awux8LobUcFh+QJHmhR4zX60b1sYDF0cbD+BLft2Y+PObThw6CA6O+nZmoHHQX1+EwZbqWAVQ5jsYtuyETMtNNXUYXRjM2ZPnopZk6ZgdGMjasrKYRPqLHqSGPDBvrAMaLLa8jlyL51AdVAMK26iFmgUg4RWq6rk0nuzX8WqmLmAoaNjsB/7ThzFziMHxMf6VGc7unt7kS4wDQkk62flXJ5MoKG6FiNqazFhzFhMHjsO45pbUB1PweaBVARsEcVQxgzSCrB15IwQPfkMtuzdiZdefQVbdu5E12Af8qEP36E9p6prhXFd9H2/6Labmr6qsaH211dduOC1Bx998HSpj/0XP1xeCze4zQ1j95h2xcxAMx3eB80OkddyYO5guWTLDgO+o+BWSgKHDmk5sEv9yzOQOJmppogchPALBWoKCiu8/cQR7Nn2Jg7s3ITu9jbpPbLHzWqJ9ZuYeVA2kwE75PyUj1i5gRFj6jBxZgtGTapGZaMFpxJwtaxilVvsSbtUJaRUhNRe6nBQ612CpJwPKmNXf4xSXWlL8O/Y4zbh5unRlcTI2rGY2DwN9RWjYGm0kmSC56Mv3YXDJ/cIBJ7xuqDFVM9aptEJT0a7rIRoSUXB9xZ04kxok3cXdRk1xif/Ku5NPOy5M2zAdZDrN9B90sXR3T04sLMdnW0DyPYVhWDmiBrZmZaP8v+moA7tQB1UN7di/LTZGD/9fNQ0tch1ZWA0qP/s8rMwWJPAGSUKQ5/vjIxgyav6rfKib0UB3sHx9VuewlOKrGoGY0fMa3iOGUwUQbhYwGWl0EeY1guFkWwRWXP7sXn1r/Hm60uQ7m5XAhycM+e1M4owwz5MarZx70fH4oaLbSTDDjgyAsUkTxy/6fYOIIV0OAoPPHMaP3jyKDqzDFoWLp4zD1deejnWrN+AjRu2ICgSkckgkczgivNTuP2iWsyeWInqch2OmYaBAehaVipnJTqjbFmVdDCzJ1bprlTi4gpHD2yNntkcY6TeQjmyfjWOtztYuvIUXl55GgeOB0h7llhchlYKybJy1KQSsAWN09E7MID+dD/yxbRMRjDRcowQrU0a5s+oxPWXNGDGOKDG6ZO9dWqgFg+/0I2HFh/HiYEUfCulyKFiXcxiJIGKhrG4+c7PoHrMeOnbh2EMZlAmJE0Zc/wN4bDfX3OWxHR4xRkzeL8VQuOL2mUJ7/TZ1+b6jIhlPKLD3EBnmOv5Nwu9P/nXv/xo17mtsz/8p37/VpxsRAAAIABJREFUt3zbeyxZst9Zuufglb5R/g0tmbjQN3miKRjwfw7WciIMjV784cGa1QDZpbp4DlusSgtptG1bh83LF6H75H5h/VIxiowVmtrHPR1XzboAn//o3Zg5dgKQLwhJgnOr7Klpjo3eYg5v7tmBF1atwNZ9u9HWcQp5l9UKGcmq+pVmkLCBiXJzw4UwLWV+4BUob6khZcdQmyzH2OZRmD9zNubPnoOxzS0ot2ISCMXlKWqzqA3LHiXHwc6Q1Updg5JIhoiQRT9D4pVhW0qRjHHMMETs/9DJY1i1+U2s3bIJ+0+2oSc9IBaZ7MHzyBFyiGmiWCCrG+JBmzAs1FdWS6CeOek8zJs+G+eNGYcyKhDR0IPBgfO03OumhoJOyUwgXczj8PE2vPr6a1i+dhWOdp6WkS+PftrkCNjq0HPzOV8Lg97QD7aMHDnyycsuu2LJjTdecXJXb9zp7HevMpPVfxYaiUt1I5FkJSwKXgYVxuhCxFEsRY4700UZTib5zYrqLcc3k6qIW0DIj7Pilg44JAAVMvCyfdi7fSN2bF6HzuMH4Rf65UAxGDQEnmTgIwlMVVguLRydEKk6B80TKzFyQiVGTaxDdWMZrDhH+1hlk6lL8hh/lRTFIihfPpz6O9Vai0aghqhTKpCGMp/Ll7EQtyrQWDkSI+pakEpUyTxzrpDF6Y7jaO9uQ9rthmdmEZpUQONhzGTMkmRA9dXVBi71nWnTyB6/wHusyCRx4GFFhEK1DQjdM8E1fBNuGug8nsbRPV1o29uL00fTGOjyoPlxIfNRblUQCSmMKVii1OKEMJSsRv2ocZg8ax7GTJyORGWtTA3kqfnM/jV7rdx7EbQ8XFToDz/a3ukr/Gaw5ueRYM3erowJ8qhQMDwRHamqEaDj6C6sXPJznDi4Vc4H7n/26amU5Rf7UBXP4toFlbj3Y1MxeeQgjEI7DK9ItWNphfA+aDSQMapxur8O3/75QfxqRRd6Xe7TGO780EJ8/r4/x649B/HgT36BLRu3wUcWgdaNqoSP6aNjuGp+M+ZMrcPYEUBlbAB22AuDBERJ/lhHKX0AAXVI2qOMrqXQDEkc6ZnNYE0vAT0GVytHwa/B8XYTK9adwso3OrHrUA4DOUemPorSiy9xejWRgQUh9bCIhF1EQ3WIiWMrcNGcGsydWoXWphBlZh90rwCE5dh4wMJ3HzmMVdtyyGoVKFKvgSkmVVqIQOpVmHPJ+7DgxtuAVBWyTJSosx/EJeGQROQdcFbffveHB2tPY8hSZk0SrKm9yDYotx97+EJEU/4SbMugOLA3zHZ/a7SRe+YrX1mYe6cr691+3lkH6zAMjb/6lxen5rTYN4zyiptDyyqLUvYh6VHWiJIjl/qKEZ5WGgRRvYMzur5n86UUNKFilKpwmTv6Ii25ecUL2LthBdxMp7AoJVsnjFYIMLqqHn92x514/2VXodywRVaU1RNJZb5hoGOgFys3vYHFy1/BtgN70J0ZgE9pSmrtCuEsyullzEL1gyWAyWJiJUIGrAG/wIxcgxNqYsFZV1GNaZMm44qLL8XFM+ZgRFmlVNhD4igCV6n6qkSdKV2Pkh1jaWqlpEzGA86itjfYi+b29fHmjq146fXl2LhrO073diNDxyP2cXUNDO6KrVyCYtUZzvlL6qDHTRtJ00FVsgzTx5+HeTPPx4K58zBmxChadsEoeuITzWtVYGdMC1Hk6Jyh4VjHKSxfuxqLly2VBKHAUSQeFBZZzTyUPfjFPE+8jGPHdzQ0tjw1Z95VK5omzSjXEtV36mWVt3pmoibQTI29SUXci+BivxhVB8ND8FvoZb916Qw9O3KxErQiYuTz9U0tED1xCkYU0304cWQvdm17E0f2bcdgb5c4dnF2WuanRRRF+SxLb589Z70AvcxFospE4+hyjJ3cjNHjmlFTl4RdFkC3C8hqaRE6iYZCzjCZuWBFeCcyERUsUlXVCgmkXzgrKI4imgiKBmJ6AuXJKiTsMlFTKxYLyBYGkfcGRWUtYKDWSbxhz1eNjskOkUsVtVqkulf9dWmllEZVIgYskyG2HCydSmMWCgM+Otr6cGxfB04c6EZn2yAyPT68vClVGVW5uL9FRU6IE/RxtuC6JB4aSFTWY+zk2Thv5nyMGD0BZrxCqmmiYRKeWbIIWVNB5oqaedbH0dkcHb/1uSUPaN4nH6riV3uRFZdQKKO2FatQUQeRfrrlFbB17StYu+xxUUc0WVWz8GPyHrqw/DRGN3i4967RuOnyJpRr7bB9ComoefjSNEGgOdDNJmw/rOPvvncAa/bmkUEMZeVV+OKf3oOvfOnLpL5gyeKleOgXj+LNDatQ8LuhGVzHIcY02jh/UgUWzCjHnIlJtNRRTS0N3WdPWhorUZV9ZrSL89agwZF8N4X6cFkybPlaHB5S4nzVlY5h5/5BvLGlG7v2DeBUewG9WR05jeItIYJCiHLbQLnhoanKwoSWBGZMSWD61EqMqA9Rl3JlRE1xDyowWKjHEy+dxE+eOoDjvQ48qwIFIZWRNR/CLQSoHzENN9z2cTRPnol0CLicDadIEJEAnuUCO549ovLbgrXaHVGwjvgIRKaoH2GJFj0rspwfFvpf1XO931owprDuPfXRftuKPevdwXnYf3psc9Pp9oE/C+Jlnwxsp5FsGVYJpTliVjHcxKW0fnhPWwXsCAY/63dXEKLaTCSv+DBJ2Cqm0bZnK9a/8hy62/bCCLIwzUAEJvTQgO0C18y9CH/x8U9jUtNI6CR+cTvqhlSL3Zk0lqx4Bb96YRHaOk8jGxQF1tVtZpGasIPl+0XjVwK2Rr3jUsVCNyjeYPl78bbVpffLjC0ZS2Dc6FZcNfci3HLxlRhT36QkTV1qlBOSop+y6iX9T4GaT6cQiWPbokfNzwLbwIBfxIpN6/Hk0uexad9OZN2iQFqsunl9ONvLg4HQHe+LQNoikKKp6pcblcGYwYEygU5SoPyL5s7Hjddch/EtrYj7QMzj4cADi0WRLi5VTGYIvPbmM1j5xjo8+fyz2LZ/j2zk0KE5A2M9qSseIcLA5cyRFj/YMGLc1ouuutkaNXnW/DCRGuVacaPIeyEiDnR91mCRBMLPbiq27JnHby6a37aMSmBv1JZVmbIEbCIbHNUjEuTCocJwMYPe7pM4uGcHdm7dgPaTx6DR6lF6oqyuKFoSzR7zwKYfNTLwTRdGLECywkZdYyXGjGvA2AkNqGlOIFanC3ORRDPOVrO3ofO78Lr5rA6UjKbqIyv4XmQ9hTVNiVL2RU0QtSQCRMiYVbUIrjK4i5ALq6KCkh01FOGNAV6c0iQZUAFa5k4j9r/wHIR9zutLaNwSYROy1v2igXx/gM7j/Tiyvx1H93ag+0QWxUENXlZTM9UyvxsJAomehMxmQTctIRxRhrhhZCsmz5qL1kkzkaoZAd1KIpDeKXW86ZnAKvXMOJfkFQHbHedwIPyB4VosUCMLU4FHIxIOKy5JK6K4oFp63NtFJIwA/e3HseKFX+HQjlVy3giczd47nf60IiqMLC67IIkv3zsRrfU5mIVexDiuxZE9ERLhOmI7y4FmtWDpul78ww+PYW+HgYIRQ+OIZvz933wNd9yxUMbAenvS2LxhO372ix9j+aol6MtloJk27T5QE3Mxrs7ErPEpXDC1BlPGVaKp3kQqTqQjC684KNUjfRHoTy0BKuJZCJLCtoloaqvWpUfHPD0Gz0hhMG+hoyfEsZN5tB3P4HRPEacGs8hQWAUWapMJjKlJYVSthZYmHQ0NGspSDIADiJsF+Fz7ZhkKGg1IbPznT7dh1aYM8igTaVFX1HwDObPIKpp94U247LqF0BLVyDGdMAmtKUU/Mc0RaP/sH78zWAsiJNR45SEg65RCKD7MoJjRiukHi/mOf/veX37w6Nm/87v3E+e0O5bv7Ch7cdm223Jm8quBnZyiGYYhVVQ0g8iDTVWbUQ+79Hm5MIaG1NW86dk8hkbDyEzlxgg8OFaITM9JbFr9CrauXYYw0y0VEyE5SvjpnoYRqWr8+Uc/gYVXX4uUsG5VVY54DF3ZQTy37GU8vvjXOHjyGHybfXB6GitBdy9wUXCLsB0blVWVaG4cgcqKcgmaDIhd3d1iR9fT14fAD+R5ZMQqo3kI+U1VLRpaqhtwxcy5uPXq6zF1/CTpCWuRD65I90n5W5I3/U1VPemzMGCLM4yPbFDAmh1b8JOnH8XGg7uRZiVgqZluCtczGNfW1WH8+PEY1dQEx+KmBDK5DI4ebcOBAwfFDYfwHYlyYmsY6LA1ExXJckybMhUfuOkWXDxtFspI5CNRTxqfvH4kpXCyMhSXru7BfuzYtxcPPfkY1mzZiMAxUWCQtVgxKojJ9egeEPd0M5FpnTgLF159U1n9mAlm0UkgR0MHjS0N9pQD2JGjFoltfK/fl03/toWsBDYiRXHh3yn8jrCvnA3iykXeAmUzC8ixym47hN07tuLE/j3IdrdDD3JysCmZETVVLwHQUOpnLp26yKszAsQSGhpGpNDQkkLz5Do0ja5DXWO1CK5wZIbGIG6QEyIYRWVE9UkMadjPFlNXWVOsmtSxqX4pQgJh6mhmX6pkRVIThkBJHIbfiYIwJVvQIWmREnpDCJeSlDZ0VschKZdxFHIhOk/14nRbN47uPYUTR/vR35mHmzXg5dmHtWAyoMu4ZMQXCZS+t1DCOHMLG0a8GhNnzsW0OfNQPWIkzEQFdJuB2pLnEFqX6iiaUvB53S0VKmWa4I8SrJUoBoOniB+pcksd3uRscM8JgZMQbSBOflaYw65Na/D6i08j090GS+P4FJMVBjAPjjeApmSIL98zAbddl0ASJ2FSrpd9/WgviNKcHsDTYnD10Xj0uSP43mPtaBtIoaDbmDZjGv7tO3+P+f9X9pPXjgpl2bSHbTs24/kXn8ZTi57DoWMnBHmKwUMidFFpe2iqsTGxNYUZU1KYNL4Mo5pjqEqFiOkFmBQ0knFSInuEysWZR9oZIpwSqa6TNc69zVXvwUKoJ1HwYsgXTaTzIbIhkC36wlVImhpqYwFi6EciQYIbde4pvsLrRGlZsrtT6PXH4FdLe/DDX25HZ18MoVYuKAblgqlCSFW1qpETcfn1d2L8lAUoMIGwiDKlZZ1z/RGEMSLOz9nEDT73dwdr1ebiWub4mIyR8fzUqPxYPOnlM98JgsGf/ecX3jdwtu/7bj7/nIL1hjC0Hv73RQs8u+pvAyd1iW5YjgrVauRJ3MI59lMK1qVe3TDDekXO+v2H8PAvOyQrR/ag2DDysM3j2P4tWPvqIpw4sB1WSAEUVqqsqqkkBVx1/nz85afvxbSmZug5jurYyNBRJRXHsyuW4oFf/hRHutsR2LShI+RJDoaBfD4v/50waQLmL7gQ588+H2NGtaCyLAnTsARezmQyOHHqNDZt3oSNGzdh+/btyKZZ2VN2jxmsqYb9iy4SuoXaWArzpszEh25+P+ZNnQmHKCAr28jOUkGUb/XMHroGJm3zyGwOYMRsrN+xGT98/CG8uX8Her08fIc9fCUrOnJEEy695BJceeWVmDB+PGorK+HQyhIa8sUcurt6sP/gQaxZtxarVq7GsePHJSg4HMlg710zpeqfOnEy7n7/B6XfX67zeooTvErETObrinxGchv5AdsP7MXPfvUolq1fjcHAhUYxdo1cPgY1Vi7MXq3QciowsnWqdsEV12HkxBkomDExADA4hucHcMQXW0dReYf8RrAujWgMD+JvX8yCwsh6jA7cKDeUnjE/rhCuiqJ8x9Bp8fD08ujuOB0e37Pb279hfb7z5AEEfjoWYxYR+BrZwPLdJbviJSOMJxQk3khoBhXPPCSqY6hsKMPI0bUYOaYeTS3VqKxPwE4G8PSCSI2yb8k+uCQVHIFjr1qqZo4mMttn2yLSp6dNX0RKU/uAAj2szCm366tgwj9H+vRKsCcUgREmilJguxoSZjkM34GXM9HXkcepoz1oO9iOE0c70d+VRmGgADfPyjsGnbrTVE0jysF1Jb17fl5XqmOyzgldmmYStY1jMGvBNRgxdhKqGhrhUddA1MoYzIVOLWYkcplKc9FiXMJKhnv1raZA7+Yh97tea7iIkVIpLJEU5YiXPr4oUApa5knQG+g4itdffQ57Nq0V0SVW26GlrCnjDOiFLlw2PY6/+/J8tNYdRzzoUlLBTECF9a6IpawoPS2JvkIzvv/z/XjspS50FqlN7+DGm6/HP9z/NYwZ0wzTdBAIEsJecxEnT5/EshUr8cRTz2HTpk1I9/eI6xwd5mwrgGO6KEvoaKx10DrSwcQxZZg0ugaj6stQnbAQdwIYTgGGwaRVMjwl5ypym4rPwJFMSplSotMPLbgeSVkOCkWgP50XpKYyFUfSysH2jsLWOxGPBcgXGKDLI4vcDCynHDnUYtepCnz34QN4aXUXXJQj5Poi0kfRIk5yaDZmLLgO86/4EMqqRwtHgCM8rjegLGYppyrCSOcUsoaCtbQ7eE9ljprcJ+4TtVe4Aj0WlDrPbhfCZsoObiwM9v69VnPqpR/dey9xrj/a45y+OTWcC2XPTk7b5V8L7YrbdMspl5E+fnkuRub90WyzJKpRsJZqOPKdjigKw7Rcf/81KAVrKtHwRlsMFdkubHtzOdaveB75vtMCC1k84IgMBgaqnTJ8/q5PYeG1NyDJoEiox6T3q4FVOzbjP3/xINbv2QIkHbGLZE9SJlU1oKmhAddeew1uef8tmDz1PJRXVCBu2QoyZhbOAUXaNnoeenr6cOrkKaxeuwbPL34e27Ztx8DAgJC6BHIPAsTtmFTS5XYcF06fjYU33oL5U2ciIWQeNYv7luQk+oPaTuRfkATCz6/jwImj+PlTj+LF1SvQF+Tg0SGLNpExBzOmTcMdCz+Mqy6/HE2NTUjEY5K8WCZ5zkqcReZ1/QAdXZ3YsHkzFj33PF5/fRW62ruVFq6ME+lwdBOzxk3Ax9//QVw6cw4qrDh0tzTnqMbINAZtwms0dzA0HDx9HI8t+jWeW7EUvdmsBPLQpgqYgugpcMFqy9CSGNE6BXMuux4tk2bCtxMyC85Kh9reMm7Cw/63uEgNtR+GVAzUxRp+BXkOCZmKVbVhqXsWbXZFsKJBSQEx2xTlLLeQlb6xbWhh0N/fcXzntpWbVr94qL394BQ31zdTC4M62zSosWIQFVJBjK0BVibqIIWeRUiCEUe/OGdr+UiUO6ioi6NhVEqCdu2IClTUJZGsiMGKK0hYrHglUEQkMzk0WT2zf60U+5QWcjSYK+ygEnGNaQ2DvdJulp0oyQ6rWRKANBQyLvKDHga6cug6MYDjR3vQdXxAKuh0P+0II1RDmpes4GMIOVoVWQiKFSeDNaf7+LlEv5u91XpMPm8Ozp9/OcpqR8IqKxfOAi1Y6SHOtSZjhmQeizgMvwv3j5oFp66/JCRyH4eJEf3+4+BdeYYK1mrVqOkRJZwxNNuviC8yt8zK1A4z2LttDVa+9BQGu09D8xRKE1BO1cvBDvJoSBbwpbtb8NEbWxD3DiKup6XFJOkIeRmRFoJYohoVON5bj395YD+WrO5GVq9HYMXxmT/9JL7+1ftQVZmUeyD2rLCHWiiZTBYHDhzC0peW4dVlr2Dnrh3IZNPK4U0yM9bFRcTMABUxA7VlcdSkbDTXGAJVl9caSJabSCUdODanWTTELHWuUW/AdYFc3qffEfKFAH0DOWRyLvp6Q/T1uMgMAONbDdz2vlGY1NIHC8fVyJ3hwHWTSo6WvBmtHH1uAxatTuO7j+3D4R6y6itEOEcpB2rIhwHKGsfg0hs/jPEzroRvpBQ/xMsh1LJSMLku21iKyHtuD6UdIauMyXt0pghnIZpb4v1xxeWNKBLdG7NZN9P3tDfQ++0ff/ODu84qWJ3bh/ydP3XO3/2JJZvq1h7o/kToVH8uNMwWX9d1jsiSIS2jO5GwjFTbkS+uol+URC5KpgG/HQovQelyAIvfqOq3CtzOxI9Vnp9F97G9WP3Kr3F070YYhCw5H8k1QNjN0zBv8gx87d4/w+zWCbBzeekPupaNw13t+N4vHsRL619Hr5+DlnSQo9GHTZccHaNHNOPjH/sYbrv1/Rg1epTMTcqhU1IoGyI5RH3mQEH/6Uwa+/buw6JFz+OFF17A/kMHUSTpjP1Jjk1p7MdqKIOFi2ecjzvf/0HMnTIdDuEoL1BiKmTy0imLwZX/n7PPnIMMdRQNoC/I44klz+Kh557Eqf5uFMlYdkyYtoELLrgAn/zUJ3DlZZeiprpKCR+QWixKaqxieA0jJR+ZHdWQzRVwrO04lr78Ch5/7HHs2rUnIkEZCIseUpaD2eMm4eO3L8TFM+cIQU9zAxGGIZueG4ukJzmQTR2uqeFoTweeXroEz778Mk729CJ0DOQ5JqJ7kcUiCVQ2ND2FxpbJmH3x1Rg/fQ5Cmx7GVL8igUlZIYpAjXjUllorSpWipCw1vJui2iwq4DOwKX4BEwQFZJcYDxISI+c2Uq/FEYpazjR6IR08lzlsDvT/qPvYvqdef+3peF/PsYt6Otuv04GZpqY3QUfctBwjIAmMDFmOW3kFODFC3p4IPEgAFjYxFdZ8GHYAO64hkbJQXpNATUM5GhorUVWXQllFHIkyB07cghUzRF2TBy/hblHCko+vKngJlLyHwlqVqV5GC4Vq+j68oodi3kM+62KwL4/u9n60n+xFb1cGfR055AaKyGcDhJ4po1mBTwY4Z125Q1VlFfLvWFlKYqoLiiSriOgICZqJSrSMn4ppsxegZcwU2MkKyssodKBUnQnxLPLAFphZHZYqGYx8umWmmfcnulf/C4fc73pJtVaifnRkEKOACCZiqj8vaD27y2EBxcFTWP7ik9i16XXAy0Nj0BGN1AICrx9aLodLZlv4x6/OwdiqXiTdXljqykhiK1Ar13VJvMipw862Cvx//7kP63ZmkAmrEE9V4i++9iXcd+9HEU8YcIu8arxKHAck+hTxOXwf/QMZ7N65H8uWr8Tq1Wux78AB9A70iKkGRyksg60tTyUVTIIRIBbTRNiH0xaOo8OxOX5a8hFQIYEBu1hkZUv9ghBF15ckjGvPL5JkGKDMCnDfJ5px5611iIWHYYcBLI7jcU9QfZB5ol+NA6er8B+P78Nz67PoD8vgho6czxxn5TcrajYmz70c86+9DeWNE1Dk9xQ4oyBaGUxKXXIxpKU1TM/5rNbKmWCtxrZK/CAVrPnK/PtC0YdlOzLiFub7O73cwPcQ5H7wwF99oOOs3u5/4cnnHKwpEfnMk9uvd+3K/yeWTM32oFlDsncRBEd5OwUzKBjsTLAu1YqqmvifHiXC2tvl/iR482QqDGDfltVYvfQZpLvaJJM0WbnJOJ6GajuJT3zgDnzyAx9GJW3q8jShMDGAEI8uWYSf/uoRtOcGkNFduAYPUofa1hjXMgaf+8w9uPWmm9BYXy+exgKnRlWLXLTSlSuNFQ1RtrmYPVH1Wb58BX763z/Fhs2b4Ho+Chyh0g04hgXbDVDtJIV09uEbb8G0sROlh80FbBsGivmCwNC8BsUCF76JgGxs28DK7Rvwo6cexrpdW1EoWRYixJzzZ+Fzn7sPV199FSorK5RAfSQaoeBV1RMvlaDS9eQBLyQbHT09PXj55VfwyMOPYfPmrSjkizK2xXw2qVu4ZOZcfOKDd2DWuElihkJ4Ve4qgyEZ6oT7w0CEZYKEjQOnjmPpmtV45sWXcbT7FLLI0WlO5DpJFGGg8NmUtsrQOHoyZl50BcZNn6PclwgZUrlKxjmUU84QL0IOPXXgDfEihiDukgZ/VGGIBKOqQnkcyXgQK1Jxp1IwOSFnMvlJ/mL1apKFk03vtHPpf5m7YOqTu15+sPDEE08k+vvzI5JJ58Kuzs4bMpnBObpujTL0hGNacR0aq9Ai/JBzrjT7iKlDOeJy8NCX9pC0ith8o8mDJ/1sJ24gXqYjVe4gmXKQrCyDlbAQi1sSvO2YDssxVFAgUY1EGAqneCF8l+hAgELOh5tzkUtnke4fxEBfFv29ReTTAbxiIPaJDOgB1aJYLfpKAldVuqFivkv7ikkXg3SUNHL2lT1bVoVGDE6qCg0t4zFh2hyMnjgTZdWNCNh3FTaxCs5ShJfIWfKdOY6mDHFK20RkXmUMKiLWyXjU/8IJ9w5eUoxfosRKycHyMzPpUD12zhTbNAIKcji0cx2WvfAkutoPynyuHjhqbE3LAEE3KswQ93x0BD55eyOqtNOIu0VYRCtE14eJ3Bn2tQiTmfVYs8PGPz5wCHuOMTyVw4ol8MlP34m/+up9SJXFIiMYouf2sGSegk+c2TalCu7ry+HQwRNY/8YGvPHmeuw9uBun29vQN9AjibToOHA0kuAPjVKY6LEnSyjcZOvME1nmUtOee4/FBdcZf3H9cX+IgE1YLjbEZqEHf3ZXLf7842ORDNvgyFQVx9HIUaEWPJDxmrB0fYjvProXO7ssZJAUQhtLWJMz4KGJ8rpRmH3F+zDh/Euhl9WLWh1dvkxNcUqoCR4EjkzhiNXAOYxuSbEiCYByHiwFa6mqo+SJkYqBukBzHxRCo5jZXkz3faehHL++/95b3nNLzLcv3XPeHpQe/faDa2cez+S+nkhV3VTwkaTarW7Z0oOzCH2yZyluSErijTDDucDgpYNaQZe6wNyBn5WRiXVLn8OON5ZD86i56yvnIjeE6WqY3ToZX733c7ho6kwYeTV0D9vCpiMH8S8//j5WbX0TeiKBvObCY7C2TZSXJXHfp+/Bp+6+C421derzW6yI1aIV5ZthcqolperShfQ56kRimutRyQtvrH8TP/rJj7Fs2QoM5HLQHUdY3TSrp01nfbIcN1x6pQTs8U0tsDwqI5nwPV8NkQSqoqSAiqtp6A+L+MGTD+OXLz6DrmKG5kzCOB/Z2Igvfu5z+OhH7kBFVUV04PLnWQ9F+oiRxnHJkUsFbeoeS20jVedA/wBWrFiF73/v+9iiD67xAAAgAElEQVS8cYvoqXMD83CtS5Tjpsuuwh3vuxVjG5qV+httRVkluIQDWU1SZDGAVZYAE/Bj3V14efXreOqlxTh4qg2+GSLv03s5shn1IbaIvhVH09jzcP4l12HctLkiRZnjaxK+jqprL/DlWpAprdaESjKGP1SlVKqhI/QmGl9ixOBGldwxsspjK0DqUxqY8CQj3MkmZGHwjXJkv33lec5LV155pZj53n///fpLL73koIDmXFC48sjho9dnct5UzXBGQbfi7N5bNltBAUjhLTHIWZnKTLIcOiqAMyjorLZljIbDKwUhMypHIB2aQxUsA6alS1UtqHE0vR1KVCN0rKzgeIv8IlntrIrPoAkkkhE61am97XPPKGtjy3JEnjVg9UBmsJBflfSpDLJwHpeHm6H2q27FEE9WoX5EK8ZNnonWSTOQqKqHS4Y3/YXpOy0krUiPgEFYCGNKeEL60iVLVzJ/+d05Qsc+tQhi8N9Z2ahK6z1/CMTMIMPrrxoR0m+XYA04uoa45iIY7MDyJU9g6xvLAY+qdzzXCJmyah2A5g9izmQDf/OlCzCjtR9xtxMx+nHL/mKPmqgSAx73HC86JT7r8NyqAv79Z8dwrIvXsUxaQQsumYe/+eaXMO+CucLjIFnWsmIiDMKpDCn3SeXievI4R20J2pJJF9Dd04f9B/di977t2LVnJ/bu34OT7acwOJBBOpuVSQC2RgKXXAfqlysVQLV3iGIq1r6gWaEv7mFch8psiypuJCam0ZhM45tfnIjrLqSOfS+8QZJfSZzjOCGQC20c76vDA4+dxmPLupC2EyiQrMirIVMOJnTKmc68EHOuvBkVzRPgWWUif0rqqsHzXNSPea44EcqmVALP5fH2YC11ItdipHnA9cc1ny/kqMCWN93MS1q2/9sXfuWWNxdScOGP/DjnYM3P/ci6Qw1r1+y514qX3xvYTpOvx2RWtuD6iJF5HFBYQMEMvPzSxpesRuQ9pOp+J5V16RqVKm2bh2FxEG17tmDF4sfRfeIAqCUt5hM8AHwdZbCx8Lr34Z4P/QkayyqkOmRm2VvM42eLnsIvn38GHX09VMhAkRJ83Je+i1tvuxV//9ffxMimJhFbkWJBlMbUDOwQYzT6UMODhcx+U/3L0KQqVUHbxZsbNuK/f/ozLHrxJfRnsrL5qGTG8STOMI+sqsPt178PH7ruJtQnKySIxwxLZqD5MOgxTYtFXcOmg7vx3Uf+G2v2bEGOCWpI6zkHt998M/7261/H6JZRcm0ZfNQ15hdQbKrS2FupupYxLvonR1IdMroh8FcRr7yyDN/7r+9j8+YtggqQHORoOhoSFfjILbfjtmtuQE28DEmYSludLFMufsL1vGyGJk5lOS1AVz6DFetX41eLFmH3kQMILKDI/rXGalyZsXA217eSqB45EXMuvRaTZ8yHp8ekCmQCwKAtblWuLwkTCU4Kyn7rEj4TrPmlovn4khBWRHAsBWz2sSmUIoAvW5N+EHlTu2mj2PdyTcz9p2988ro33i4vyKC9c+dOR9f1UUdPdV20dfveawtFXBAaGKPrvh0EOep+CXNeVMGETawMO9i+EYQpoEqakimVnIlLjHraVH7jPRHVFNbhnhyowv7mczlzyh45A7qcnnx9RVoqub9JjSsJi9LnjrTxIvtWzt7zRityG2dguR05Yub5rIfjSvyDn8W2kSgvx4iWsRg3aRpGtExCWVUjTKdMEixyHcX8xmKLhvdFuc7RF54jk+SMRDW2EhaR3KIkjqSUo1SwLomOnNF5fi/PRcUWUfKi3C9qj5NYpc4pMrxTRhFtuzdh6bOPoufUIan6RFErNGHqAQy3HUkjwKfuqMQnPjQFtfGTiHmDMNn/l8qdMdJFwJ9jsOYm0B0U9Ab8/IVukd9s743DDeKy32pqy/Gpez6GL3/5iyiLEWnyEU/EUCgWhPvCtRBQYpnCMoFSVlPTpAy23I6eTLEMpvtFKvnwkSM41dGOYyeOo7uzC93tnShkC8hmcijkPSkgIo0eZThEfn/Mwv9P3nvAV1Gm7cPXlDOnppGEJJTQe5MiAgqKItgAG6hgXVexr6xt3aLYFQFFFFARFRAEFRRFFOkoCiJSpIm00EJ6cvqZ9n33/cwkWHZl1d31/f3Pvr5ROEnmzDzPc7erBIMB+HwBVkE8dPgId/lsGlOZlRjY28RDd/VFtrYfQTkGpDwMaLSlOFIyhfNcrPxax/OzvsOmA0DCE+JrlXnOT101FaHMApx8+rnoeMpZsIM50CWy7aQnIqpqWr20xylY85yZugm/IliLzhoBzJzQQz7fjt2yiE+0vwiMWVNuhste81upSePuurjofyUx+sNC5Bfviw0bjgRmrvryYkvx3qelZbWz1aBCDi6kF03oZubz1QZr4alzosH6h9X08a1wD8kApirw2ZKF2Lj6Y8ipMAPLuJ6iAGgCzXMLMPqqP+Dc3qfCzwca4VgVbCvaiydfeQHrdm5FiiaLFNQ8EmLJGDp3aI8nn3gM/fv2hakbwlLTpMPS4pm1mDm5c09x275fCdQ585CMKYGb4vE4KzVt3rQZU158BfMXLOQMkWVGSYmMzC9sCR2atMC1Fw3HwFNOQxAKvFQFOtxrPugUCWHomLPoPbz6zhwci1ezYljSSqFtmzb4+1/+wgFbtDMpmIlZtUiURJZM915kzbRiKat2fF1dVzC2/aSEw0IsHsPChYswadLz+Gb7DqhUjVElbQJdW7bDtZdejr6duyND0SAnSXOcFKmEGA4FGxZGocCtykgoRDMzsHz1Gry58F1s378bKcWEqRCwinyYyS2KkOUeGHIIBc3aoudpA9CmU3dYkp9UYXkWKpPyElVprDYkwCnCHec4fWCnOnAgQ7V2ekId6wdVuNNap2fltqtVRbL0ZOyYx6h+49S2DZ+/5Kz2/5RbSZoDkyZN0pau39H0qw1bz08Z1nVVkYr2xOC3Y2Gx9omtxkHbAYgx51kkGdSOpHaj8NqlilsctNQhImEWDgZiyssf1eXhM09XhHjHqlVIhVJVwAcOc2cpAXFSSQbZUUVHs3mhx0MNIhoJ0W0hsCFV/KYUgIV0qP401MvLRaMWzVHYoiVyGxbCl5HNfOmkLmg2qkeD10PzSZ3noyIYEU1R6LYLiVhh8iL2jCPvzgetS00T7m9up0OcDb+qfvi3zzL3uugKWXbSpaMxCFIEcU1KQU5UYu2Sd/H1Z0thp8iPmiSJ6GoVBDwWV91dWtr4x52d0amZiaBSwXa9bE/pfELqPJBwDQMTydxE8iBq5+HF+cWYvvAYKsJEc/MxwCmeCKNz17bUzUG/PmcKzIsqkknW8OcMW4yDWKGQujJC1JzvtUcm4RoxytB1m4O5otqIRVOIRMMIRyqY7RIJxxGPJ1hzXiTvdI4a8Pk1xqMQCjuRNLH4w2VY+N7HqKooh2ZXIS8tgtHXN8XQM7MQUothJioQ9GeyZwJ1d5JKLorD+Zj21i4sWFqBykQaYtRlYM92unhCm/vQtE039Ox/Phq07IKUHIDOfG/hj02VtUg0CdRI4DzCOfy6Nvj3grXo+fM+FR0gcT7ItmVJes0O1Yg+U9gs4607zuv1P6VsuYv6V+0MMmIIzVnXp7gq8nfbE+yftDVN0kJCEYfRqCzN7gQMZlM68wKR1ggE6E+/BCrRlUU8jl9KIAYrjmjZPix681Uc27MDXtpMTktIkb1QdBvn9O6LO0ZehQ4NGnEwoUMxakt4Z/knGD/rRRyLVXIVyFUGpRGqjLtH34nRd97JQZrpUdR6psqLqwfK+CgjVL7H9as12nCOTwoi9D301aeR6g7NhYkSZGLrlm0Y+9Qz+PiTT5AwdSheMoeXaA8iBBWndzkZN19xNdoXNoeiW4LOJUuIJOJQ0wLYW3oEU2a8ikXLPoLukWBoEmyPjCEXDcVDY8ZwK5yyXpZfZfESkRSIs8INanXzdjNFFAxxctNhwMGb+KKmwZ8hEo7gjTlz8dzzk3Hk8DH4fX6+1nTFy7P2G4aNQJsGhZBi5DRErbg6IBi11ThhYXtREjcgZSATy9etxcz587B5z07EqNKgdiz7h9B1kF6xDylLRYOmLdCr/7lo07E3LA4SKXH/qWMjkZ6MQOJTEP/pYE3zUaqSXGGLHy91Wl90zXSfqd1Pgcy2bSMejezwmOGJ/bo0mju8f4fIz0UA2gcbrrr3pOz8wkdLyysGHTl0QD56YA9ikSpEIzWwzSQDeAhPIZC6woiURVAcVy42HKGER6X3kMQtzQ/dmby4r65Gutth4tjojDY4GeDxjDCZFM+cqiVa+wIYydgLx0KU8gC65RYFE0WFnxzj0vKRm98KjVu0RuPmzZCenQPZ7+dWN2GLk4QfUDQOJkYqBUOnRJQnS4w+p6pJ7Hr35SRH37PcdP/ueOqmSEi+j+X/ubv+2/w9o4NZeZM4ta5DHuuXOZKcpPCXQvGeLVj5/lwc3bsdsh6HRg+UGRom/GocvngY11yUjVuvbIs0zyF47Ch8PGpwsBM8X3YMaEnshoO1F5WpbDz75mHMXlKGmngQihxAYaOmiCeiOFR8ABdffDEeGfM4mjRpiHAihmDAB4Va3yz/7RhS0P6iRIBET3jiJfzTqVqmEQitGx510Ppm3XaOewKsyGYiIhlkgTbu9NAIR9zfZNLAp5+uw/OTpmHt2o3QE2FoRhkG9fHi7us7oHFWKQKeKCREhGwoARAtL+IoxNpvVEx8bSM275OR0NOI38nJBLFDaC350nPQo9856NTzTHgzC5Bk+BvNxqlLZ7F1gkhyiV0hihDHLusXPXz6mT+eVwtmC48/CCRKyYqZSspGZKlXjzx5xWmD1/XowU37//nrVwVruvp31x9uvObLzXdJavrVMVvLtNWg5NH8HGjp5ohg/X3Sucie3Xz7nwdrnu05ICK3suYgpFfj243LsezdOVDiNVBNamVSo1CgTAsycnDDsCtwUd8zkE3UKZoje/0oqq7ChNenY/6nS2D4xOo0SLPWMtGrV0888dij6Natm9A6djJAIfnpNvIl1squxcQdd764c+DvSSY6gZvFUVQP4tEkVi5fg/ETJ+LzTV+RIi+Dvoi2pSUtNAxmYtjZ5+Gyc4egQb0cVtyimRSrhfk1LP3qM0x97RXs3r2bxU8sj4TcJg1x+91/xuUjL+cDhNr95PRlO7rllIxQ5lxVVoVoTZQ50qH0EHJyc+APBYXGOmXUJKHo0ZCijoLPx4GRBDoOHTyCic+9gDdmzUUykWQ+ph8KGmVk47oLh+Ois85h7jgoM6f7wTQcagETitZiWhshxIVWNhCxEli9aT1ef+8dfL1vN4jSaxMnndp4Dm0imUxxCzavSWv0GngpGjbvzJS0aCLOMqbUeiV5aRas+CeVNR+/XHALV6mfCgQWrRtZZuYCAeSohWcYejSVjK+oF7CeevQPp611TUf+1U79cPdu75uTPz6vsHm7h3yBzE5V4RqEqypxrOQwivbvwdHDB1BTWYJktBpWMirc4KjidoCYdCCxkhazHigAWEIchWa/ChnVUNucrtHxJ6eL4YqdDhihVEdtbGHZKVqhrmkIncyU1xCTgBDxBNYhoJLk8UINpCE9ox4KGhSiUWFTZOc3RGZ2Q3iD6VAYe0Je0kLRSdh00OhBVD7M31apgqdWsBjXEDLaoXQ7Qi11VZALKOM5u0M54y6JYxkrzgrRfv1vvng+rYiEzuMEa7pGVvHifWvDjJfjqzUfYtOnH8OoKYXM+t4C/GnahF2uRLcmFu68qifO6GrDax1iUxgOjgygoOBHSnj0ewhURUYrGqAEUBzJxLg3DuKtVVWojnrh9YRw7sBz0aBhAd6YO5PHPbfeNBqXXX4Z6uVnQlMlyLoBj+KFRHBrZ+4j9pcQyqHrojXDAiJ8v51jnqAUJASkKTAIN6I4Ri1uOe7QOkl1jMCSlHAfLS7GSy9Ow6xZc1FRWcMMnBZ5Kdx2VXsM7pOBDEkIB6leA+FEGXxpIVhGBg5X5uL190rw5tLDOBonpkQAfhqxEMZCotGjioat2qHPgCFo0LIzdCUIneb/bNxBvG/Hk5v164XTlgjWAij6a17fB5cJqV+ReIlOhUeyKoxo+WxVj0zMGD1k7xhGtf3vX786WM/YvDn46Yc7rghmFdwDLaOlbikytWAooxQLidUABEqUZ4e02Z1q6CeR4MIoXFgL8qkkDgJGj5qcyVuJMix7dzq2rfkEXpqtsZMNHSVCMrNPx664beQ16NGsJQIUANj6Eli9bSvGTn8Rmw9+B8srUMCEcPR7vbh51Cjcd+/dSM9IE3kW80MJKckSK0JlirnHjrGEe/4fdwe51eyA4KhSc1HMBDbjQKQoqKmswcJFH2Li5Beweft2yB4S/vcwWIsEW9o2KMSfrh+Fft1P4TkwteODgQCqjSRmfbwQk2dM4/YVFTCUbfbueyoeevIRdOjc0am+iKrhHP6WjbLyMmz8aiNWLVmJfd/tQ3W4Gnn5BTild0+c0rsX2rRsgbRMcr6hAGFytc8AI0pWyJxAN7B2zRcYN+5ZfLZuPScxZJ9JEq59O3TDrSOuFXajpmMGwQGPiEsSvOzXS1KC1KKlP09xJR22UlizdSNee/dtfLlzO2KULHCgogOmVtKahRIatO2B3v0vQPO2HRAn+hABadgalapiwQvl8QcDZEQ7nA5b17OW7P8oIfnpcO3Mdi16P7cXbdNIlFpmYnajvOD4+y7pcuhEtujM1dsLNqzfd4cnkHuLrHjSGcVukGMTobWTiEQqUVZyGCVHilBVehRVZcdQXVnKZiL091wmsWuVSGBZ3Yw5MsIGlY5Uqn6EnIiDinfQ28x/5hUqBD0EtUWkwqJmoBuqQfX4IGt+BNOzkZFdH3kNGiE7ryGy6xcgPTMbHi9V0I5LE4OraC0Lm1HuiLGdokgC+B9OYql9TnuPlM1IzMZV3xMgMvcf1+Sndu9QN4G7bAQsowBP65WC9X8fw8P3jZlbAvDGn4uAZY4KnFcljfRdWL14Lg59u4ktVpn9wOOeBLwyocSrcNV59XH9JW1RmFkKj1VCFHPmo4uyjbzZdfGvHKw14XctBXGoKojxc4owf00YlREZoUAmbr/pNvQ//XQ8O+U5fLJ8BQpyC3H//fdj6CXnwk8SyHwOUtdOFToOTPETwVqcmML6kRXYSMaX9iNjbwSOhTzVCdworIEcO1UORzSKoZm6ziyJWCyJT5aswOTJz2PT1xt4rRLQbsgZQdx4WWu0zo3Da5QyMNe2kjDUlFBks/OxYbuMZ17bhS92pRChzqQUhGr4BHqdTuq0THTs3Q89Th8IX1ZDxE0SXSHhEzrgKVYIoxkG9tpkNOJ0mRgH8SvDFj9fZ73RWIJpg6LLZeumJRupnbZePal3t/y5I/t2rjyRM+C/8Z5f+am5bShNfH9Tjx17i8dk1isYkNAtzWNSe4ZE4UlOjpI7If8pqA7cB+EDlzdJbftLVAlsk0eHHI9ahWoNIazpyPAxZzCOqpLvMPvlpxArPgCNOHG8LgkBDuR6Arhi4AW48ryhaJyVzTrgFAFqYGDm0g8w6c0ZqIhHoPgIlZ1iUYyWzZtjwoRxOLP/GcJUyzHpEGRe8Rhq8302p6j7MzpwBEWKhFqcN/LBRi1DauU7XVrWf6agbeDgocOYOXMOXpsxG8dKKnj+R1xqD2Xyto3TT+6Ju2++DU2y82BUx5HpDaA0FsW42a/gjUXzufVNUo2htCCuu+463DX6T8jJzeYZOVXiDDwyLVQUl+DDBe9j/pvzcHBPEWe1ccqoNQ9Un4qWzVtgxBWXY/D55yKYERKKZJTJUiLA825AkzVUV1ThzTlzMXHqFBw4eoTBa3LKRp4nDTdcPAKXDboA6apXVNPcrTC4ImDUAgVrRpsy6kVgbTWFrUhXbFiHV96Zg837vkOSnjl1GZz7ych92YOwKaNph244d9gIpNVvhCgtKNkLUxd659RPoa1Gzme04QxiAlA6QVUkt7YoZFHyQGvQRYKLJJJAVOTDLdteaIoXlm5Zph45aJoVL3TMV6fcOrz/z7bA582zlc+LP+4eNUOP+EKZZ8oe6qaKXiMHWpLn5IrKYFqgnogjHq7i2V91RSkqSo+hprICsXAN4tEI9EQMVjIM20wx75uBZY4bm0gGhY48i9E465QlbFifm8YmGgdljz8Inz+IQDAN6VlZyMrJQ1pmNrJz86D5Q/ClpYkATcwDrriczobb/3R6X46I8I+1b93T6biig5JlIdfpzqHr/l0g9F0BEtchoI7K5Uy1/xtn3vd+BzeDaIU4LAP6SnkSSfPKxLvXw/j6syX4ctVCpGpKIBt0vwh8J0GyquFNlaN1PnD/bZ3Ru5OKdKkUslXtJPmi0nWJQiysyoh70mwIQFYzsK/Eg/Fv7MeCT6sRNjSkh7IwetTtuP3mW/HpV1/gqfET8MXnm9CmdRv85Z47cN75A1hT3Oej/hYJ/VDC6sYvF8ngnE9OciXUJEXVyI+HAhTxl3lk4uX5twiB9NlJkVvnDszOb49g8pTXsfDddxCpOoyAkkDbxjJGXU4+B16ElBIEPHEGFFLLXVc1mJ48lEbrY/b7+zFzwUGUxDwg3X/S/VbsAFIWsVoU5DVthX7nXohGrcWsmrBOrsAuJdeCUuVSrSgmiDHeL1Uw4zOcC0bCNFGCQnEpCVNJsfYDIfMl3QslYcY9emKlkqwae93d56ztQC2R38nrVwdr+hwvrtiVs/Wb/XcpvvQbAE89v6JJFCN1lqyjdqRAWtIgX6EITTMb/nNBvREPQGSHNHdh4wZZtOzY3o3Od0IOU2vJDGP96kVYuWguFIOkRYX6Cj1Wnw50ym+CWy4dgYE9+7D9I9cimoLD4Qo8OfNFvLPqE+gOapwyVKp+Bp9/Ph5++EG0btVCZKQOPvp77Rb3TnHQFb7S7GZFcqJc/TgCTHTJKXKdEi1BolzQS6EZM8kSUpZoS9iyZQeemzgFnyxdiUgsAYV983hShnr+IG4YcSUuO2cI/Drg1RUcLCvBA9Oew8rN62GSli4MNGiQz92AEZcNR8Dnq62oaPdGwxG8//Z7eHv2XBzctYeQaDB1AnVJUAM+xBIJDgaNGzbElVddgaHDLkJWozzOzlM2CQMI4XzqVJBAyc4dO/HUM+Mxf/EixJMpUBrlS9o4pVVn3HvDrejUtCU0BvKR/KTKFTm10ThnZVS9DYm0xUlAxTRgqDLisoVlGz7Hawtohr2L7TcpSSAONrWFiWKUIqQ4mUO07IDBl12DUP1CROM2PBpl6U6FQ6IP1E7ls4jYmzQ3c3i/nG/RmES0ld00izYuUci8GnlEBziJlAzTSETLdppGxbjuafmzR43q8bOzqrUHbf+seYuHINDgISUQbG2YcUdx1+kIOYpkNNIg3QEaT9C18GTX4VIZyQQS0Shi0QiS8SgiVeVIJWJIJGNIJGKMH6BK3TAF6MztKFBCQuuPElZC7NIBrvmD8AbSEEzLQDAtDV461D0aZJX+IVtVIRBDCZThiM5QW5AqYx41OUmaez65qoEncl65nPcTee/v5T0OZEWcPrQFHZopnRxe20TF4d1Yu3Q+86uRikKyad15IGsWJLMc9VCDC/pl4A+XNUWzvAjSlAg5NfH5wP04R2dceNRT4kWnhwjWUDKwt1jF0zOL8MG6GoRNCtb18JdbR+Omm26BrQHvL/4IEyZMxq6dO9CiSQPc8aebMeTCIQilpQukv5MgH3/v3Q6f2wVx7zWNJvkZcxqb5M8hyT7Bi2ekHXUT46zEV14TxtvzP8ZLU2ehaM9uaFY1Mn1xXDiwACMH56NpbhX8UjVUOcHywAAh2/0I2/nYfigNk2dsxIp1MQ7EJDlrGJRUBGApXti+IDr06I1TTh+EtNxCJEAOgjSvFp1LAUyuo2jVpTu/pqYWHVsK1h6DxGXINTABXUlBV+lsUKBZfltJ6mVSTfWcekE8b47qt+f30gJ3y9pfvW/GjFmhHvGXXyB5s/6RlpbTWVZVNcHOMqKxJ6hBQlWKyCTMt2besgB0MA/R4bxRy5xal/QNRIPi5jYrKyWgSST6UIx3ZryE4q0bEfB7YdAclcUiJKTZKgZ264Wbh41Eh8JmkA2q1AHJ68HWA3vwt0lj8eXenZA1AhKI7C0Q8OG+e+7GTTfdiIDfz6R7F5NVm7LyU64951kDmCtFWlaOH288EkVNVQ2iVWEkojH400IIZYSQlpHOlbPHR7rYBs+4qE0aCSew5KNlmPTCi9i85Rs+0oWVgwk7nkS3tu3w4J33oUPTVlASwFfbt+D+58dh17GDsBWb71GHju3w6KMPo9+pfRwUuEAMk374lq83Y9qLL6OqvBJd2nVC5eFj+HLtekQjMSQF5wY+HwkAJJGZm4ER11+Ji0cMQ2Z+NvuA0+ejFjxNTFVZ5bn3/Pffx9hnxuPbvXv5eWkpIFcLYtTwq3HZOYORpnhrjQ4pSWJrUQat2NCo8iUUsSTa5MTFtnweRCQDS9d/hpkL3sI3+77jTgzPOmybQWUkUhANJyCn10erziej36ALkV6/kCQLhH6wmwg4c1/Wc+ZET4wuxP8J7enaypo6OJQUsvuQBlOnKorwCFbUTFQtzUi3H3vkulO/PJGN8fJ7W/O2HCi+zfLk3pKypXoenwSflwBYpOEuDkBuSnN3wUkVmPJDSHxutgpdZlb9E0BKkuKke0bIXGIj1CayrjIYV0fivaIupO+hfaI46HOhUMcJC7usif+m1cUiMEyBEc+F5tLCSMSp1H8C9OkG7P+LwfjnnqFozQtwnkkcaMfRz0MUo0QCOzYuxxcr3kZN2UEuNsiCVDAqdChmGdrmpXD7NZ1wRk+qNIsRotm0lWL8jOiu0dkmuLy0Dmn2SqkaOU5Jaj3sOerBk68dwEdfRRExNISCmfjLHXfjpptHIZAeQFUkhvVffo1Jz07AN5vWIS8/D9ffeDMuGTYcQWzEi/sAACAASURBVL+PtQ3ccRtXi84ozg3UXFU76o/un1GwZutawkSQ6xeNLwwHdKZYiCej+HTdWox9+ll88dmX0EwdAcRxckcF1wxvg54dPQjJxfDTcJFUH5na6kUYPpQbDbBgSQVmzP8OhypIpirI3R5SNWNXNtWPzIZN0Pfs89Gm88kwtRCSFvnYC71u4YJGbXvRkRLmGq6dsgPQ/LmH+pN/L4I1/T/VJP0BOkOpqqYChtgSEug/Paa5zZtKPjewz2nvnN1Dqv5Fv+o/9E2/SWVN1zZpzsYGu46V/0P2Zow0FE+aQlaOfMPFDJHJ9AxycQB9DBigDIqsyESwFuKXYoZAIBtu8TD4wYRtxuD3mNiz62ssfGM67MpShDQPkgQ6IjtBWUZBMANXnjMUwweci/xQJld2pBpmawqWrl+Lh6c+h6KaMs6gmQNtpNC4UQOMHzcOgwYNEAhwh6dYC4d05qB1AFsH2EOypSmCZAJHDxVj3Wef4/NPP8fBPfsQjkSQmZmJ5i2bo1vPHujeswcKGjeE4mVVaT4YTVPG0eJSTHvlNcycNRslJSXCxpIObcuCz5Zw7SUjMOrq65Em+9gvesyUZ3AsWkXoLQb3nHbGqXj40YfQvm1bRk5SP5MeaFVZJd6a+xZWrVqNwYOH4ILBQ6BXRvD6Cy/jvbcXIhmmjgQxgYGErcNQTeS3aIBrb/sjBg4dhGB6UNDGSFKDfIvZb1nGnqIDGPfcRLw9fz6blSg6WInt9M49ce+o29CqoDE1u6AnkvD5fAwuE/dNcry+U9wJoaBCDZYkNdw8MlPSlq4TAfvbQ/sRtwxEkwn4A36h4sH9Bj8SloYOJ5+OvudcCCU9G9D8AjDFyHNx6BLIise7zCt3ePK17TOnDS7RDIxkPInSQo8kAI+t2HY8WqLHy17p0NA77paRfX92VkXCQPc/927XGjP4lDejwemm4lVlxWQkL/HkufLndewI6XB1JcYootsgsBGidyz8rGnNMw/XmcET9Ytmd3zQkNwufRP9CFrzQjScDxoWSmMlXmr3u7Pf45JMp1fKCRR/m+gGiTRBIDLqJBj/Q6fN7/DHUhAl4Q0aK1kqJTZU96rwWSoqDx3C+pVv49utK2DpUS4sGPTHHZIYQp4anNtbw+3XdENhbjU0sxR+tikVRhjEqqDnJMRT3GAtRFFMktz05mBvSQBPTd+LxV9GEdb98PvScc/tf8Jtt93CwZq845NJHQf2foePFy3A2rVfoFW7k/Dnu+5GRlpQUP3ckYhbTzgBm+V6nWBNz52oWPxntD5Umxkqmu3jNjZ5B5CPemVNNbZ9uwOz572JdxcshB6NIGQnUVjPwuVDm+Cc/jnISa9EUA7DR6j0RBIKqZtBRbWUgW+PZeCZl7/Bqg1xmKoXSZNAZV5mEZDutuVNQ6uTTkHfgecjM68xkqYKQ6K/E/N12sPMd3fofSJYO/GD9/gvw3q52A7GynMbnNa7DpM7uWL9qybCieqKJQEzOv7K/hds+L2gwN1t85sF63nbtmnrlxaP1L1pDxjeQBOdhJyI8MGbgRTAVJBfLAGJaGPYsgBdEHeXgjULOfHBJvSPqRpQ2B+aZp1EHNEhWXEsXfw2Ni3/CAHo3DxhYQlq6EgSOjdtiVuGXYkzOvdAkIIMBWtbBIRX35mLF9+ajQo9BlOy4PVriEbDOO3U3nhmwnh06NDOZYPyBqh71Q6EBM2Jjjau0qjblcLObTvx1pvzsHLpShzafxAeAtqwDgnnbsiqn43TB/THoPPPRddTusEXIvUomjV5EIun8MW69Xh24iR88cUXMMixhtq/VCUmDbQoaIJH//4QOrZqh1lvzcW46S8hYidZ2J7s9S68ZCj+/sDf0LhRI5HokGqWJeHAnv2Y8sJklFdU4MZbbkX37t35unav34TJTzyHPVv2wIqZrGpVk4pB99tI+nR06NUJo+68CV17nASv1ysQr6zDIcBm0XgC7y/+EE89/TT27d3HbXJVt1EQyMI9N9yCoWcMhNewAbIIJQ6vokA39No2OKVeLA/hUJLI+pIcdwyPjCoziSXr1uDN9xdgZ9F+hI0kZI0ybYOVlmT4GISihuqjY8/TcVK/s5Ce30isKZbPFh0RCsI0IqBgLQA9lAgy5Nzp75AKHQmyiKqfUOhektAxYSQj5Ts9SuLJ1t60eSfSAt+92/Y++87scyR/3hNqsH4bXfLIimIxMpudrpwq1a1mXdyDyyXmKsiZ47qodf4Td8kxl9wJp7TgWPmMJ3e1y5N/FgURrq6FLAqvU/eXOfGa1fcIJezInrrzbw4kTvIgdKt/syPhdxiaf3xJbrDWSafBQ2MYash64EmY2L1hPT5f+TYqS3Yw953bznxOkRpiDZrW13HTFY0x5Mz68NlH4ZfjtI4YsUbWkDS2YK/u2nk9rTlGUrCTlaXloKgiHU+/vg8frI2gOhmA15eOW6//I+65ZzT86QEhjsPVvg49FsbBg0egeDIYJOr30zlSJ8frfjq3unY7IgwUNQze0yR4RMI7RB0lvr6SshCriaK8pBRFRw5h087t+Gz9l1j35VfMaPBZCdT3xnFu3xxcen4DtGlmwSuXQ7US8Boan92WneAKuczOx7uryjBl1l7sK1ah+v0wTC9s08vSpZT+B/MKccrZQ9C+2ylMCUxRRU0YFLYIpv0ugF+uYNaPg7U4g//dV12wFr7sHFdq5V8ZvGzZyeQhO175aoss3yt/vq7fod+DEMoPI9G/+7n/6fufnL2+w4HS6LNyZv7pJk1tzTjTIVSek4kMiqzzyJGI9ZNplkjBnD1VBSKUWx9cWRMgmSz1ZOb2BlQJFSUH8dbsV1C2Zyv8dgIKuxzRGWYizevDOb364aZLRqBdfiFbOZLzj6mpCMPA01Ofx7srliLKzk+AoimIRcO46qqRePCBfyA/vz632ykDVblMPT6fceehDsCHqyEJxUWH8cLEF/DJ4iWorqiGT/WyJzT5TVM1SqVOivpLHgntT+qMK64ZgdPO6ou0jEyeNdJBW1xShpkzZ2HWrFk4eviwAJpRhW3a8NoarhlxJUZeegVmzZ2DybNeh+0jSTxCV9u4+vqrcdc9f0ZOTjZXU3SfrHgK61Z/hucnvYCMnGzc9uc/o02HdqJNHtax6LV3sPLtpZAiNmoqoyiLVOForBSJoAGkSxhy+RBcdf3VaFzYWIBkOOiIwEPCHTt3fYtxEyZg0eLFSCRS5GIMbxK46MxBuOcPNyPXF4TG0pY099a4lc3tWnZXEsA3+nfqhPChQqIpRE3zqajU41i0ZjneWfIhdh3aj3AqxkYEnBRw8uXj6lrLzEOX085C+56nsqIWaUzRe7hCpIqB3ZPEpIt1n21K+kTix8hPmdyAHGAaTbgNL2Rdj6eqS5c3yPf+4/5r+nx9Iptixdf7Mt9e8tUNij/7LjmYXd9WvBJRYlhwhHk7IkC61D/+mU41TMWXiOXCpMbt5IgEg9rkjlUhI3wJle2KqzicZgcZLqp3N8CKtrjQPRefwJ2ZuqgQhnUz6I5eoj3rWtWKtOB4nvSJ3IX/2+/h84dOIsKSsBSfBdUAYsUl2LjiI2zfuAxWqozvPx0clISRtHG6N4Z+3TXcfnVLdGiaBJKl8Ks2FJrNUiAggG0tGtxBv/D5JvTnCXxrKJkojmRj4qwDeGd5JSoTGfD40jHysksw5sG/Ij0rjdULTSsl8D5M0aOg5xXCNuwtLro0tS1u58G7bBSy8CXMA6viWRY7ARLWprS6BrFwFFXFxSjasxe7d3+L74r2Yc/hQyiriPJn1Wwd6XIEPdsCI4c2Rq8uPmQEqqGpcVjJJLSUD4rih2FEYAULsO1YFp6Z8TUWfxZHAmlQVR+7ZUkgnXwaM3jQvEsv9D1/OLLyqaqmQRSBIuu6UCRDK8ZWAphKd44ZA7yuhTPtL1Mwc9gJXGg5wdrx8BZ4mlTSiFVvUM3YhIFndPlocI8G/3Mt8B/urN80jX7lvU/TvthRdbec3egWU9Gyg5Jpe8xkQiFUqy15UrKmGopHIsAB8w9r2+TuLIIyTwdgJohSUCyVbS0DMrD963VYOH8mrEgZvHo1VIXmLkLbuWG9XFx9/sW4fMD5yNUCkEhpiR67X8OhmnI8OnE8Vm/cgIRreE8teNi46+7RuPnmm5GRkSYAQFR9UGT7UbAWp59bAYUrqzHr1Zl4c+YcFDZsjLzcAhTtK8L+3ftgxBNso8kG5j4P4maKnbFad26PEdeNxFkDz0Z6RiYjeonX/MX69Zg0aRLWrF7DBh5k5MFKmSkbXTp1xp9uvh2frFiO6W/OhuKneYuFYHoAN958I0bddiPS09M4MHnI2q46ho8WvI+pU19Co2bNcOs9d6Fdl44sikDShzuXfoW3npsJpYJaWDaq4hHsqziIYr0UUU8CTdo3wfW3/hFnDjobgfQ0Pvhpbir0gxVUVFRizrx5eH7KVOw7UASNeMAJC22pC/Cne3BKm05QEkLCk+4Yt+icWZqgA4nq7njkPG1KchMjt66j0UosWrMC7yz+APuKD7IsKc97uXdAwjQqDE8AobxCdO7ZD+1POgWBjPqsK004BJI5JTN74o2znhdvTEK8UrDnWQEHa9JopgPMr/ghJSVollGVqCx+vUNhvUdHjehR9nMhiFgQD72ysMWxMuvBYL0GF6ckLWDToePkeQKw41TO7G5GLUmaXbvuX24kFWU0pxrML6XZNX1e6mkLsCNXSExdEVdFUqViFu9S10RwpndzA9EFHTnTbr4OJ3kUHvMORcwlOzgdI/qx1A/7f+lFbW1B8zNgKkkeJ9nxOA5u3YQvl72P0qKd8FAnxhkWULBW9Uo0yUvgmksb45KzMpATKIFkxCnsQKX2NqPLqd3jlNVuPsTJo8Ar0NxaV0KoSOVh8pyDeOODMpTHsiD7MnDB+f3x5JMPMteaZVwZeEoJIK0RMssRdq/EP2b2Cp0XzuI4vqomiufnn3+Offv2cZCORCL8tbKqBmU1EVSUVqC6pBTxaA0SqSjCqTiSvEaDUEwVPqMKrfNTuGRQNi44MxP5WRF4UAOF5FUpyUlQW93D7JS42ghvrYxi4qxt+K7UB9uTKfBJJp0bHrbaDNXLQ69BF6FdzzNge4Ji6EmKZcT5UQkj4wBBncKNmTZkWuOI/Qj55F8TrB0VQQY1C6AzY4UpjTeTlXaycoEsxyZm3Hbett8TsOz4svE325t0gP1l8pLe1Z6cJ03Zf0pItiJeO7lBTkTiupmob8refEPWsm3V65cUL/U/qAaplc1zVXi4Tc45PrlQqdAIoZoIY9WHC7B+5SL4PAakVISrLt0yQLCmk1q2w6hLRuDsrr3g020QGt/yqNB9Hmw7vB9jnhmLr3duZ89nEhQxoCMzPYQHH3wAV1x+BYLkbuPIzx3HXhGHIytNucQHOvhsfPn5Ojw+5hGk+9PxxxtvRMP8xti9cxfenvM2Nq79An5JtMOpDSz7NA7WumqjXdcOuH7UH3Fqv37wBf3c+imtKMPrM2Zh+vTpOHa0WFRlQkgI9TKzMPLyESg6fBhvLpgP1UfdBgPZuVm45Y5bcc0fr0EwFGC2pKqbiJdV453Zb2HaS6+gsHlz3H7vPejSuztTtYhaWbnlMN4YOw2V24qRrqYjkoih0qjBd+X7UJoqg5LpQf/BA3D9raPQpE0rxo3S0cJiGwQO001u3Y99ZgJWrl7NLWiPSeA+D+666gaMGj4SVnWU0eJ0z4SblWhd8bTJQVmJmbgjnkLSq5Izw9ZkHKkqx8KlH+PdTz7EgfJiVkAjjAHTrMiLnAKwFkJ+49bo2usMtOjQDVpaFqKkG062orTxCQTIGTptRZ8TrKnDQwlhUthW2hY02QvETFvVY0VWrPShtplHZo06AZN527bVW5+ceybU9IeD9fK765Kq8qyZe/F1nbo6UI+AibnlrlhPIvrWNvUYcCbwG0wH5NJYyJN+74cen0g61bl4h5h11zo+8lBcdP+5RhFlu/h9tbM/8dvdEP6bHQb/V36QKxpCSnt2DBphDsqLsWnVx9i+bgXMSBUnfZQE0ovolX6rAqd2A265ujW6NIkiQHQtCtHUBRSOK7z+WEHQlYtw7wfNZGnWS6tTJfR0AV5bcAzT5h5FSSQbphpCn76dMW7cw2jVpiUzBlSJqIg0DhS64pLqE5geCmqOAM7xwdqVzq2srMSMGTOwZs0aHDt2DNXV1dwOJ4ApmbNQ1zIzlIlGDetD0ixs3bUdxaWVkC0NaiqFvEA1zjs1C8POL0CbJjH45EqoUooZA6yuyHpSHtj+LBRVZ+GJl3fhvTXViKlZDKBjCC478klscdmyYw/0H3oFgvktmGtNiSFbnLvGTzTjd4Rx3HKJmAvCWlVwo39NsGaXPhZZERU7KUYQ6NUryYaRrN5jxcsmF9T3vvHXawaU/x6X729aWdMHfOqVT9OKdPVuW0m/1YpHStM1c6LHrPrGMo38lCG11iG1hRJorXpCjW14MiTZ67VlVSVetkGOPKQXTQHVaWPaiQSbp9cc2Yv350zHsb2bIRP1jSks1AK32ArzglPPxHUXDEP7vMbQUvRoSeFLRcqn4Ivd2/Hwc+Ox88AeMnqBIRMMx0CD/Pp44vHHMPiCwfD6hMydAPrUWUkKHWfq3ArhCbph1VU1mD71ZcyZ8QZu/MMNuPIP1yEUCCFSGcbHH3yEGVOnoXz/YfgkD1IpnTd6nChRZBgSVNH79FNx3Q1/QJeTu4o2l23i8/XrMW78eHz26VroZAJCwZ7+J8no2rUrH8Rrv/xSGHRYOurlZODOu0bjqmuvRCAU4Myb5sdVh0swe9rrmPX6G8jJy8NNd9yBM849G2om8RwB+ZiO6Q9NQtHnu5HjzQKphaUkHYfCR7C/sghhKYKG7ZrgD3fchP7nD4Lk9/D8l8F3DHpScOBAESa+MBmz581DVU0N/JIGRJIY0rs/nv7rgwhRu5AkXtnK1EGosum7EKBw567uvJCrcGqzEzyKJBq9KvYcKsLCFUuwYOVS7C8vhkzzRCfQkCCEQWb0vnTkN2mDk/sNRKM2nZBSfbA8Xkdti4ITZWx0AXQwkZgKPVcCMBLAjHjPFieDim7pek3ZZyE5+ucn7xp6Qi3wWV/sTl+zYuvNgfTc2yVvsIFNNlYk1sLI7n9SnfJJ81PzNgcLUTus/qFK07+a09VhKtyK2fWQdyN13Rj6x7/7+D/5zQ+D3+OJ98NrYstHklwlvW5S6Avj6J7N+HzJuyjbsx0eCorOKIP2gA8GcgPVuPLiHFx2Xn3U95VAs2r44CccCgcbfs6uaqM4NMQTFFatBFSjPzRkBSlPA7y3PILnph9EUVk6ElIQrTo0wpNP/QP9+vYRblgWSYYSNFNQRungo/NIMFLc/M9J/I6zZY3FYtiwYQN27NiBQ4cOcaAWFbkErz+IrMxc1M9pgGCaH6s+X4Z331+I0mPlZJmBNCmC3h29uHJIE/RopyDNVwYZMaGjTWMs1kMgDwA/ElIBVm1O4eEXtmN3qR9JTyb3tQh7Q/xrAtMG0nLRa8AFOOm0c2B4M1m+tnbtuYlHLXdIfCZ3Wi+CtWP+dHwm/G+tL+cJsEIgob8JoOllp7qQokRS0dKVPkQnnDSg8WfDO3T43XCrj/+Iv/n+HDPGlisKPjtdN3xTVKosw+VjWzTMn5uXl4eivV9m1sStAtkbamUYdjvdUpsAWiFkrVDW/DnweAIpyVK5lUleq7Qwk3FkeIEd65fjowUzYYQPATQXJJAWS6bIaJKZh+vOuxTD+5+LHDUANUUzCCBu6aiRDKzYtgETZryEAyVHYXFVTYvMQJs2LTF27FOOGIprwiFk7lyulgjUbjUiMsVvNn+DJx56FHt27cZzz05Ezz59IGvkMmah/GAZpk+aik0rPoectGAkdFSHI4gYSaQ8NlKqiVB2GoYOuxAjrh2J/EYFXOmXlpdj8tQX8drrr6PsWDnLk7oygcFgEP5gAMUl5ULC0BDB+u577sLIq0cgFApyFuuxFRzdcwDTJ72Id99aAL83iMtHXoXLrh2J9Eb1uIpXI8DEux/HgbU7kRfIgWop0K0UImYEBysPo6j6EKQMD865fCiuvf1G1CvMZ/10AnxwM1qSUVVVgzfffgeTpkzB3n374KPgWRVFh4JmeHbM4+jStCXkhAE7Rfmz4z3t+BWLYC2WncArCMoaBWy6z4R+tT0Kc70PlJVg5kcLMffjDxBOhNnjmQCFbBQlqUimAC1YD03bd8VJ/QYgu7AVLE8ASZLlJKAfJX982JKZvQigDDRhnWaLac60RlU9FY5WHnm5oMB6ZMx1F1WdyBnwlxc+allWYz6anp03GKonkDJ15oVTO56ZWcftrLr62ZU+ratmhaKPo9Tk1Li1NrK1LR73WPthsHV/idsfd9rbblXufBB3Qi0+//e3vFvd1x76vwC8cyL363f7HkZmUwyU4FGAaGURtq7/GJs/+wR6VRm83FEioR8aqRjsLtWjrYJbrm6Gk9vpCNkEtiLOsp/565JMgEohguN2MQS32g3W1HETSnTcXPfm4fOtKsZN3YvNu8lWMgP1Gqbjvr/egStHDkfAG4CtKzBT5IJFoxxH6IeLdkfv/7ib67bBXalmmleTmVA4HK59Fy03ArmSxkA0rmP5ylWY9urL2PXtTliJKIJSFB2aqBgxuBBnnZKOTG8ZvApZa4qFLZJrkmQkMGcaDlfl4+V5uzDzgyrElPpISn6u/D2yxcGaUpzC1p1x1tDLkNO4HeI27RPHcURo74mhGUvuumvcFcxxxEAZEEYf4ZehwflEp2smBohQ0WLpV8WwLSkRPewxo682bhx4+faLTzn8ewOW1e3N/8AuunfSkgZVKW2W35/e0UxGF+Rlpcb+49qz9lCb/KWvvlKxF4EjlZUZiaSSZZh6g6QptZZlX1vVG2yvy1IT2evJIEwZ2VT4JEmSkzUsTPDl6g9gRI7C76MAI/ilQcmL7k3a4raLr0bfdt2AmgT0cALxWBzV8TCqkcKy7Rswe9m7KE9Eoasis0oZSXTv0RUTJoxHz5O7OVW1WAxMozyuRVkLBqL5im7hw3c/wLjHn2Re7PMvvIAO3brAYttGGXbMxvL5i7Fq/mLEi2tYjIQ0dSuiYVSmwojSvFQDWnZoiatuuBpnnHMmgllpoMP+w4+W4MmnnsaubbscFTASTxCZrNfvQ9IQ/rPEN6qXnYF7770HV155BSuZEeVBsRUc3nsAL06YjEXvvA/NVtG/31m4/uYb0bxHG8heFTVHKvDATfdh75c70Ty7MfLTc2upK8XVx7Cn9ACqEEGb3p1wy99Go8upPUhnRMQUMdRk/vunn3+OJ54ai3Xr13O7Xk5ZyIQX/7jzbgw7+3x4EgakpM6AEMqMXYtEgVdzvXMJMCLGHa7CFVXPzIGnrogqY9vRIsx4920sXLGYvbB1AggSvYaoUSRbKXshBbPQpltvdO07gDnYNBghKggh5rmYZnAZG3/XOj7xsrdU+FXZjlUcLdLjpXcX3D9s/onMqmgd//Hht89UQzlP+tMyT5I8qkrriagxpKNNlbXow7i9GBFEuZ5y2s/HB/C6OkIcULUyoT/amz88qH6skUxVINcsri2oU627R6DrLOT+6B/StdxR0H/gWPhd/Mif4ozzeFlIleDI/s1Yu+wtHPnuG8jJBFeHwnyFfNvjyPbFMGJIE4y8IAcNM0rgMyNs82lysKapXqLWatPVpKfCQ4z2KEAJABp7eFPrXSVhlAyMn7oXqzdEUJXKhJrhxWVXXoy/3HcXGtUvAEwP+5WTcBJJi5psE0lJrstwqLu1brB2TWrcoM1r0xFFcb/WRCL4ZNlyTJn6CrZs+QaSlYCiV6NJro3h5zbA4LPy0CCzmsVPbD3J3QMWUuG1ZSEp6TC8DbD6Kwljp27Blv0STG8++5wzzsROMiDO46uH7mecgx5nUKcuCynCjzDewu030P110hmq/HlzCC/0uldtY/wXrSNBDaaz32CvbSZd2MQxkRJGdcX6dI8xrtfAwiXntWpFmdfv8vWbV9b0Kce8usJXWqU/oHizbrVNY4+qV409u23LBeedV3cj6MBbuXKl8nWp11NaXBWCpuV6vemF0ZRRmNKNhhbsFqqkttEkOSdaVqwtWTgne9+OdV6vFIVKhzapN5kyspQABnQ4BdeefTEa+eohXFyJRDjGPtJRPY6ED1i1ZzM++GoVKu04ErzQbVaH6t3nFDz77AR06dTRcZuhqzdZJvSngjU93HBFGK+9OA1vvPo6MtLSMHbcWHQ5lWgIgicoJYC9X+3Ah9PnonhbEYKSH0bSRnkkggPlh1GSqoChWfCkedD/grNwzU3XokX7Vsz93rOvCI8//hQWL1rM4iWU/bJeN5uKEEbSAZVYNurVS8ef7xqNa6++EulpIZGVWhIO7z+Iqc9MwYdvLYTXUNG5ZQcMHTIYZ1w0EKGGOVi/fA0evOdvqCmuQa4vC/mBbDTLJ+qXhKpoDfaVHcSR2DH4Gmfgmj/9EUNHXgwt5OXZmJCrpjmZiu/27MGTY8dj0QeLGFXqVzVIUQNXXngp/nrzn+BNmPCkxHyO0P/scc3RSmxGEbic6toRUOFJEom6kPkHQfM9KhKKhJ2H9mPS69OwbN1qWJrMinRsXcq7WYWl+hHILkDnXv3R5ZTToQbqIUU6v6rwp6UMmjNrbk06RwAfmBpkM2Xq0ZL1Sqr0+mfvu3zHiexSoil+9N6eW0JZ+XebsreB6pEl0lNWSa7VFAIlXEuxiYgzDWZM2A/r2OPm2LWB3anAjqNnncg11WXfdYlBXT1eF9QJtPP9l2tjIP78/8VgTUmox9ZhxiqxZf1yrF/1AYxoJWQ9xWAqavcq5GiViuGkVgbuvK4j+rSTkSYXw2snubVtEOKZQcYxFjZSHB9rajmzAA97WdM9ViCR4Aolk+z57kN5MgcvzdmPeR9UoiSaDsvvG398SwAAIABJREFURZeTT8KjjzyAPj16wNap6if6k2hHcbDm0C8UGo9/ucGac1EGFYqvtK8oSLMPvC3MfZYsXYIXp03Fl19u5ERfStagfpqBoWfnYNj5jdE0L4EAKqBacdjkQa0E2VmNKIQk7Zf0BFBpNsALM3bijYWlCJtBGHImu5VRV9QiyVwlgPwmHXDG0GHIbUYYGC8s8vJmEKQbrB2WjROkxdjgeAVAZ7LAnaF/ZzfUvZe6eCzIxOqJRK80WUzfZ+mVVrhyXtMm2U+PvrjHvuNK+1/2i/6D3/ULP/q/viIKxLeNX9gX3tzXNI8vw45XvZ2X6X/i/ut67/+p76T30zJcuXK/Z9P+/b6jET0Q8HvqxRJmQaSiuuH+nVtP+2z5h0OS1SU5fo8u6UacDTAUU0KuHMKgDn0wsF0vpBkeSEmb5xC0L5KSgVRQxrLvvsL7m9agzIogJRvQiLYVi6Bvv1O5su7Yvl2dnjEhLP9JZU3B+sjeQ3hh3ER8tPADBPw+jJ84AT0H9INFDkTUZjYkVO8txcIXZuG7tdsQsvxQbQ0Jy8bhcAn2VhahQq+G7jFQ2K4prrnlWpx1wSD40gJsITntlVfxzLhnUVVZLUILgyKcVrzDd6ablZURxC0334Sbb/wjsjIzYDNSQ8LB/Yfw4sQp+PjtRfAlFbTNa4p2LVuhbY/2CORlYsmypfjo448R8gYhJWykWX50bdkJ6VqQ9ZGLyo/g25K9SIRMnHPFBbj53luQU5ArbKMJ4e5oj5eVVeDFqdPw6quvory0gpXOjFgSp3U9GVMeG4c0k+RIxfmiE8K/VhZOrAABonJU7RyFJdq6dJiQMAXLNYoRH1ISsGHXdjz50iR8tXsHbJ8KSZORSFE1q0FRqeugIqdBC5x8+iAGnEn+dOh0vew85Ep+iDkiN91pDmh5YCaj0Xj1wZdadGz94H1D29b1Cv/FEr/xsZkFhpr7WHp2o2Em5BC1Dyzmv5P1If0jgCy16FWn5S+C4fFh1UkdfrAL62RRRaB34V//+qv7c39qvl33C4Sv90+93N/1Hzxt/sc/2q2qa5+Ak7gw3sOKo/LITqxavAD7tm6CJpGfskjsyVscRhQBOYERQ+vhuosaolU9A1qqjPEzlB7pto+TUkmJ8lxXNT2QCCBDICZSRlMSov3KXSQK1g5DgMY2ag4WrSrBMy8fw94SDSlPAGnZObj9tlG4ddQfEfQGYBm0plShXiglhSQvDZCc6PVTaHA+OxzPdtpX1BIn/QOaZS9btgIvTHkeGzd9iVQiTgrhyPQkMaBPJq4Z1hqtGsXgRTk0UiljnQv6feSPTSMm8hhQYYSa4PMdOsZM2IKdh4CEFYLsCXGngfTrTRI68ddD176DcPKA84BQOvPLqc3G/3Na3q4GgPCqcVv7brAWCQd1Djnx+FGyeWKLivnxJB5E+5/IIUSDM0zTilTuUZPVEwa2bTJz8OAevzu61vGf7j8SrOkXjJ7wUb2YpE1RvekXSsnYJsRrHuvX8vxFw4czKelfvih4vwXI2996SylfU+zbdXDX5Us//OBvQY/U2COlpJSe4GCtJm00CeTiwm5n4uS8tvAnFShEeGeFJwm6bCAZkPDJng14b8sqlFlR2H6qTnUkYlGc1f90jH16LDq0byv8XanlTMCN47qLtY0aFm+RsGPjNkx8cjzWrVrNB+nfH34AF4y4FFKQVHqIm6hAPxLFR1PnYtuyr+CNKiz+b3s0VNtR7K0+iANVhxG2o/Bkahh48Tm45qY/oEnrFhSp8Olnn+Ov9/4NO3fuYiN3EhahFittMhIWcDPnYFDDdVddhbtH/wl5ubm1wfrwwaN46fmX8dHchQgmFLTNLkR+ehaUgIzyZDW+3rsDNUactaRT0SRChg9NMhuieW5T+Lw+HAuXY/vh3ShHJTr164LRD96FTt07iYqYjTNEfZiIJbHw3fcx7ikSSDkgzBASOgpz8zFj4lS0yMyDJ0KViYwkS8jWVdKOmQ4HLla5YyqfE5xptk1cS0KI6zp8VBHYFmIeDcs2rsPjL72AvRXHkPLQzExiRTRKkk0CnHkz0aBlB5w6aDAKmrdFQtKYz+qqRxHgjD3UqU1nadQet5Phyn2JcNGdgx645MPh7Pf486/Rz73bN2ZlPqWF8k6GoqgEkDCpHcoUGh/PN6kiE84+Toh2QEXHh2uXO+pOsPkrBwfXtu/fCdZOUK/9PT/zORyzDaFZ7QCg/mOnwc/f0//GO34qWLsVl5UowY6NS/DFJx8jdqyKUeGKRxdjKLJSNWvQvpmFO69vgX6dgfpSCmoyxm1vemYpULAmP/g4FBrTkP606eMWtq2Qb3uM1bJoHxGdULYICU3OPT4YvkzsPKxgwsv7sGJ9EtVmBhtbnNb7ZDz4t/twWp+eMFI6LDKo0ahSp7k4iU05Co/csHIYKw490q2iXWMd+m9N03h2/cEHH2Da9OnYtHkLGwtJVgxpioFTO4dwwxXt0bWtDI91AJocdwK1xhgRoqfxzExSkLAzUGk3w/Ozt2D6/Eok1SxEkho0j489HEh40DL9yClsi77nX4L8dh2R8FBKQAJYrs2w0EZw178rKypwFe5ozA3WrqnHj0c/J7J2+Dk7CZLhEWJaioSYES5fmuuXxjx8/YBNv9dZdW1yeSIf9Je8h/TC9/nCFytaxqSMQMi0YjWvNw0mnxs96pyj/87PGzNmjDZpyuy7qiqq7tJkZHtpbkPR2FKQZmvolNsCF3Y7C821XGhJOrwd/xgGK5lIBoHlBzZh/qblOKxXwPbRojZA5gkDzuqPp556Eu07tGUespjlCDqEeImvwh5QBOv1K9bimceexu5vdiAZj+HSKy7DnQ/9FaH6mWwrSTSm1NFqLHn5bWxeuh7+mAbVEDPTpGqhwo7g22P7cCRSjIRXR6uubXD9bX9E3wFnQgv4UF5Zhfvv/wfee+99JJNJbslT0CY/Z/IEYdS0qcOrKbh82DA88Nf70ahhAyE1aQNlxyowbfI0zJ8+F6GkgtaZjVFYLw+yamPPsQPYeWwfEj7iIhM1zIbf8CJbzUD7gtZIC2Qgrie4si6KHkZW82zc/rc7MGjIuVC8pG3u6m3LsEwba9esxYN/ewBfb9wMjZ3D6JCy8eozU3Ba+5MgV0aZM8xOXjw7Fm1vQemoWwU8pyUU63He8qSyZKVS8Al1TSRVDVEVmLPkQzw742WUJGog+1XmoFJc1BQfUqQ97AmhTY9e6HXWuUjLa8I6d+I5kgKV47vM5jAq7KRlxqrLP0hTw6PH3TNk34msywkT5vl3pqw/aRlN7zDVUAFleRp5i1sxYbJBCFNW4nOxrBQJ3QNGHEJuQ5wTQedgqr0dDE4SbAgHB/Ojr3XX6c4Wfph//zjqHn+/j3+3I8B6HBjqRO7C7/k9P+wsHPcJa3XPGc7osBUskA5Eomo/VnwwHbs3bYFH19hCUlITvL5gJhDyRHDhwPq49erGaFavHFp1NTzUylVSvJgNmxJDcqxLctWoGH7IpNxlEUNVh6XEmIFAL5pXU53KOgs0JvIGEUUDvPFeCV6cfQjHohridpBBpsOHX4L777kDDRs1hKpSlU4VtmjjsqLa95TrxPkgul90npG+hdDY92peFB8rxivTpuHtd97B4SPF7EOumjrSvQn0OSmIPwzvio7NbASkI/BIVdxZYMa/IepqmtmTeoVOqoHepth6IAf3PrEOmw/GeVZNGgikLaFaKWhKEIadji69BqDXoMGQsnKQJLoXK1q6GSJ9Dre75NAOmX7oeEUcN5apc+BytOyPO6Hdte2oC//k4mRQHzfVbGYdmUaKGnRHYpVHnu2QW/+lO67sVfN7XtV10eg/cZW2Ld387KJmlqVN0gKZZ1jJ2HojXvHU5b2ylvbv31+s2hN4jRkzJv+Jp599FLLnSgmSl8ROApoPqmEjy/SjX4tuOLvDqcjSvfCaNCuheSZr1zHLIe61sezIFszbtAQlRiUsrwg5RGPo06snnnlmAjp3aid4wCZZO1IJWJe9MceaBSvIZcfGisXLMPnpidi//TuYcQMdO3XCA2OfQNOubSEHFSiGicr9RzBr/BRsWf0VAlYI9X05SEOQKRNx6CiqLsZ3FUWoQA1CBWkYdvVlGH71COTm10fKMvHya6/jkcefQGU1Cb8oMJMp+P1BJEkqkKheepLF888+ewAeefhBtG3diiM1cYqrSqsw97U5mDN1JsyyOFrlNkPjegUIaBoOFB/A7rKDiNAhxOArEnggb2oN7fJaoKBeA9YE319+GN9WHYCc48E1t16Lq2+6Fp6gJqQPHXAY+Ul/u/M7PPD3B7FixSrWp9Y8XsQrqzHuvgdxxaAhUCoj0GTSqauzFRU8lh8HE5cjXIv2dIpKyilYPEGSEJMsVBkJvDL3DcxY8CaLqJChiU6cbQKcqZrwyvWH0P3UM3HyGYNheimJIqMAZ4ZMj9ckSVcZdiRWEQ+XPXrzBT1f6tIlP3oCyxH3PbuwMCYHHrf9mRdZii8gDDBsrqaIw80is3ztPNlxfuS/qAacSti9JY4jtJhJUqLCesjf/+r+XDcd+P7tFECdH77c1rprZsJXxEmE+yxEkGPHu38W2U/kBv0P3yOO8brPLz6RoGZRV4gn8pTckfSlacDnVVnCM6SmsPPLVVj+/htIRcKO0p0BWTGg0qw2EUWLBnGMvqkz+vfSELQPImDEmXMtCOzkNufheSihkyyVZJX9DKJiCibJz5oJyFYKKq0VxlGI9cIBW6IxWQ6+K87C5Bmb8fG6CGJqOmqSHmTn1McVl1+CG2+4Fq2bF7J1qqqSYxp9PwVRwYphcRd+pk5xwZafpPOQQiQew9ZvtuLV6a9h8eKPEY0KPIzHiCBDSeHsU/wYeWEzdGlNhUUpFDsGlemajnoeg+JoCkairDaSahpSnlZ46Y2DePnN/ag0Q0hSR8kiQSfqZElI6h5k5bXG2UNGoHH77hyoDe6g1Y3A3HUq9v5xyfv3xkXHLyhhzCSqboFKF6I24oOz0Jbz1a3W3fcy5kcWlqVe2Q8rFtWRKF+W4bfvffjGAd/83qvq/2yw/v9/+pgXVoSORMOXe4L1HlNlKWFEq14+pVObl64e1LLkRPf0n/98e69nnpv8mOILne7zB5VUREeaxwefrqChkolzO5yGU5p3QiCpQCXKjgOooEOU2i1JL7C0+BvM3fQRSo1yWCTeS63llI6ePbrh2WfHo0vnjnzgWtTu4lamY3DuyGxy5UfCLJaNZR8uweSxz+HAtj1QkhKaNGyKYVeOxJA/XAZ/vp/P0S2rP8Okh8fim/VbkBnIRvN6TdHQm4eQTJQGG+WpMHZXHEBRrBipgIn+5/THDbfcgFYd2jKveema1bjjrrvw3Xd74aV2vyl8oalyF+hOcv0CevTojkceHYPu3buyApBqy4hXxbBo3kK89twrqDpQjma5TVCY0xAZngCOFB/GrtJ9qJaisD2UgNBnUuC3NDRLb4jmec2g2hIOVZVgR8UBJHwGLrz6Ytz455uQkZ/l7DLx5CgjPlh0CI888jjmv/s+i6WQOaVRE8VfbrwNt15+FdSqGHwKcY/pYBFBWlST33/6ok3tVp21Dsr8XpKMpQONwFtxPckKbruPHsQr82Zh8eoViFrE3yIUtpip64SylSTUy2uMUwdeihYnnQZD8ZK9BXRW8iKbTlYss1PVJV/75dQdY+8c8oV0Ai1wMu4YPf79QbY/52HT5+9qKip5Kjl60RQMKNCR4Ap9SJKp+WUtO9EG/+evOkT3DyFrQkq0jt5y/Ano2Lg6Qbr2yr5X9VOwplbtj4P9ie7X/+X7vh+sRReIZ5ykUOa4SnPQYVU9rq4QVHQkKw5i9aK3sHPDWu6+0C0h/wCFbHlTYWQghoF90jDqmtZo2TgFj3UMXisGlTpxHPhJElQV9o80Xya6ldcHmyyCab2RsEkqBSkZg02tc4skeKkLQ+p81GkmEdJMRMx8rNxYiRfe2INvDpAEb31Ux2Vk52Ri2KVDcfUVF6NNq2YIBsj2lOSKKUkQFC4hpiOeN1fVlo1ILI59+/Zi6YpleG/BAnzzzVZOLiyDUoo40lVgaN9sXHF+C7RtVIOAfAyaIrT8SSlNdOucTJEuVDGQlGSkvPnYXhTAhCk78fkmGzE5BFvTkEpVsUc8LALbpaND9zPQ68zBCOU2AfUbGOzpnGG/ZJ2Is8M5HxxEvaDBOWeSI1Vdd764vHaSLLVgKIRBkKDEZXiNZKWWqny6ccOCSbcO7/CzvvW/5Hp/6+/5j06phs2bpzQ/ltW+xpQeD6Wn9UMivjI33Tu2qdbrixOZXc+bN095bfr0q1atWfugoSpNFdULK2XBaypINzW0zSzEkG5nok1WITQapwg5nNp7REpgKa+Mlce24c2NH6HEKkNKpYxZYTGQrl06cWXdo3sXboNTts2IbkcS0tXEdoM1tVsXL1iEaROm4OC2vfCkFLRp3JKVws65Yihan9wRssfCvDfnYO6rr6OquBIhbwbS1QwUhgrQtF4jbpMnZAPfVR3EnqqDqLDCaNmxOW6581acdtbp8GUGUVRcjBtvuw3Lly7n1ldA8TIoRPV5oacos6aNaaJp0yYY89ADOPfcgWxBSRHUjKbw6Ser8fK4qTiwdR8aZRagef3GqOdNQ0lpCbaX7kWZWQ1TY7sUEH8kBD8a+nPRvqAVu2Ydi1ZgR/l+lJqV6HtBf9z+tzvRrF1L4TfuONTQrieQ2YTxEzFt+mtIEOlZB6SEjmuHXIoxt4+GN0za4RJSXAWISpND8g9iwU/FBqZZEOWF3LNIv4gu1TbEzwpqWLXlK7w4ZwY27dkJnTVbBE+bIWTEi4WCwnY90O+84cgtbAlT8SJuCl83jUrVRDhmVBx9pWfLxo9fN7xn8YlsrMlvrMnaVFR9m5qWfRMCoQJLkiWSqBUmNCJYk82iAJYJ9vhv+fqh41BdN+L43+J0Lpwq46d//w8pYG6i9Fte7X//Z/24shbBmlu5hMpmZyfh4qd5FMTC/x937wEnVXW+jz+3TtveWJbeqyCIiqgoqIliR0FFrBixt1i+GmOIRpNYY9doNHZFY68gImAXFESKdJbtffrt9/9/33NnwS5o1PzGD9EsszN37pxz3vaUBMryVaxZsgivP/MwrI4GqNRiJgtVidTIAM3oQL/yLGZOH4hJ+1YgpjVDRwc0z2AKJQVoywsBSh7C+WVQYyWQwlEOXsRmYNMaaqXbDrxsClayDWa6FXBTCMkOZM/kpEELFSLjFaLDqsRTr23C4y/WYG2Nh3BhL2QMBsxg7NhdsN8B+2DX3cZgSP9BKM4rQCwa5rY4Vdy0PzKGifaONDZsrMUnn3yGt+cvwpLFi5GIt0Jn84AMJJjo0dXHb/Ypw5ETB2NQlY8I6qH6CWZMeOwPLzovbHpBYDnyO1AN2LKKDvTAE69U4/6HW9CSKoStxRgE6vppLkYkKQ95Zb2w38FHo++wXeFoeZxEc1XN93/Hws63BevcSmOtRe4MBW/B70MHO723ENsK0TmZNiGbqfeLI87ZV522zw8SQfr5V/PX33HH7tp2XPmsRz8oqN5Yd4wWDv0xGg4ZMLL39epW/vAF08Y2ft/L3HLLLUV/ufLqy0zPO8fT1TyqjqgtHLY1FJgKxvYagUN33g/liEE3CUAQvCLRBqgNRLrWEQXvtKzBk4tfRZ3TBFOliCIjmzUxbPAg3HzLDRi/9x6sB85HFv9PQNgPFtWXgvWzL+O+m+5B7arNiDo6duoxEMVFJYhUFKPXTgNQ01GLtxbOQ0N1NWJ6DBKBnNIeuuVXYlhVfxSAnGZs1GQJGV6DZrMN0fI8nHLGKThy2hTklRbxwr/8j1fi/nv/xQjtiEJ0ByFs7zg2QiSp6XsoKi7ExRdfgFNOPRmRsM6zMC/rcEV/7w13Ydk7n6A0XIT+Fb3RNVKCVDqBFa2bUZNugh2mhe3Ds3zEvDC6R8r4s0ShoiXTjpUtm7Al04hR++6KC2ddguFjRnI/lgM2N6JkJOJJ3HnXvbj9znuQTKZZtEkxHBy650Tc8Ic/otCSIRE3nK4rWGmsyBQE685/f0vbi4K1pXpMuYBBn1uD6TkwVKDNMzFvyYf45xOPsNoZZezUfaBEjO4THSq2EsPIsROw1wGHQ80vh+FpkFQVmu/6VkfTypgbv+yUSZPnDhtGknjf/SDQ46V3PjvK8suuQKT4QFvRYjwCowqMQWsiMJPmOM+bPYK+/bSPb7cHDLTCA/h8buYnlu+XZ7h8mIkr/YaLCw63n/ayf7ZXE4lg8HlpfhxA/KjtTfuI9hCPyRwLhH0hFBRpOLz1/CP4bNEcRDQaDdmwWR1Rh04a/GjDhF0iOPukoRjSy4Vv1kGXDVpDzFjIymH4oSKE86oQLqgAosUACRoxAowuiCQTKdOkQGnBy7bDiNchG6+D4mSgeSYUz+Jq1nB0uFoV6uNlePaNdXj61S2ob5WgamXIOCoyZgbhgih69+uNnYePxM6DhqNrRSmieSosL4NkJoG6+kasW1+D1as3Yd0XG5FOJBELaQhpJlyzgz/jkIEKDpzQDfvt3R3dShx46XrEqOr0TD5X9BBpKZicgKpESSOwHLkmKllGqi/fEsNtD27Egg8yMP1yyJE8tGWSCEUkWNTdVIvRf9hu2PfgI5Ff0QMmmY/QmRwI2Mssybr9u+P7gjWdF3Q65SR+GRvCi0AkCpTM0EgiX1HTrTXrbhy/W98bTvztyB80/vrZFvF3vNH237HtvOpZ8+er1hpvRCZjXR6J5k00DOtdO5O5eXy/vu9Nnfrdsm7XX3NNv79ed/OfbM+dqsRiIdv3YDo2Yo6KSq8ABw7fGxOGjEU0KyNsEbgsh9+hxSbmLV5ExSfJzXhi8avYlK1BRja5dUVt8J7dqvD366/DIQcfBE3L3QqRiYtjbmsJSC1jOt/mvTwXd/z1NtSu3IwiP4ahpb3RvbQr0p6JbNjD8i2rUdNah3BI4yzSdem6dBSo+RhY3B39i6pguRZa3BTWt21BTbKeukY4ZMqhOO2cmajoVQU5rOLeB/6NK/9wFYyswXMvjeRYqefFRhgSXMdGNBrG8dOn4f/+7xIUFxfyz2UbqF69CQ/c/i+8+dzrzLUe3K0fekcreF73RbwWa1u3ICUbLDxCILOQraBntAI7dRuAqKSizYhjZfNGbEk3YtDuw3DR1Zdh9J67imDNBlxidp1KZnDffQ/i1tvv5Cpbo85HKov9Ro3FrX/8M7poMdgZg9vT7BgbWAVywO70+M1V2rl509YFRtxswzMQjoQ5WCu+zODrrO8hq0moSXXgiVdfwAtzX0NDe4vQYuY8i4zlVVYyK+zaG7vvdxj677Q7ECmhAgcaHDPTXvvIzv27/+Wco0Zv/iFL+t6XFkc//bz6WCW/4iJXzx/sqzpjhFQ2khHBmg8EjhgeK7Pt6Ob6PqGSXNDelhMtFKBE92Lbij63gnPtw9xnzQXtLxc5glb0v/fI+ZYLrkLnLJRoS0wREnRAEtOhWaxnZaGrCmKRENYu/RAvP3Evsq01iNAQ2rc4qGhymINp74oOnHRUTxw+oRIlkTYobpLnzrJH/tcaMno+9JIeiJX0BvQSgII3A6QcMTpjxyjhUU6TFkXKwss2wWjbAqO9HrpjQPcd9o0mlzqbBH30EtS0hfDGolq8OqcR6zf7ML18dpyzVRkmUbckHXl6Hn8ePUKwDB+GnUUilYFhuPAtCfmRfIQVF3ayDUURBz0qZYwYEsMhBw7HsL4S8kMt0KQ4JLKj9WThJ81ypjY8z4BEGCBE4TqaaPOrQMKP4ak3W/HQs62obaSuQgGkcBgp24Ciy7BcFZHCHtibbDDH7AE/nAeL74EYP7g2FVHBmHE7F9rXg7XAc3BQ5u86B4ANJI07i4LAp0CV4ZhpX7XTS2A1zfzHhUd9sp2X8Is+fUfPk+24aDL3eKUonc5OlZX8i9VQHi3gf44e2O/haft3+dbqmiqZCXsfsM8H7793jaZGxrpkih0inWoglJHQRy7DlN0nYUTlQG6Bh8jdhbElwvOXv1gylQ/LWGM34YkPX8Gq+HqkFfJzJTUfH0X5Mcy6+iocf9wxiER0IaFHoTpwHvpysBbWjnNfnot7br4b1Ss2I5ZRsGvlYPQo6sKHdIudwOqWjWhItUDWwUpcBDkiioXmqugRLsWoroPYT5auY31LNTa0bUFGtrD7hLE486KzMWTUTlCjOt58eyFO+93paG1t4wOUAiQtdgp0JFBAyUMopGP8Pnvh6qv/hEGDCGRGbpwqOhra8MIjz+Cxfz6CVGMCAyv7YlBBN4RlDdVGK75orUZzup01v0kFSXNk9IpVYHDX3ojJKiutrWjagC2ZJvQe2Q8X/vky7LHfXluDNYdeGZmMiQf+/TBu+cdtqK9vQohoKKkM9hk2Grf+6Rp0ixTCTmUBop0FQJBtw4ko/HKjC5EIcM0X/JvtLIO2Fs3j2XEwsB+0JAmWKmFVXTX+9czjmPfxu0jZGWGNqdAc0AU9xw/loWu/kZgwaSq69h4Gw3LgO2a9aievOmrXYY+NG9cj+0MW81+eWNCjrtU+H3rRCb6WX06xmI4HEsAQDlkKHxgEomGbRbb627FHoHXW+cvfJFTyTQFb/MLXW9rfNIHeeo9zbxPMO3ewRbljn/Sn+q2cp3cuWAeurp1hW2A96D5SaxuuhZBCnWUHc154Ep/Ofwlh1YZEFa4I75BdF2GkMX6MjDOn98ZOfTxE0IYQt4eJKujB06NAcVfoZT2hFvQCNZMtsshUCKftMC2KoSasV0+zbQuqbEL14vCzTZwgZFsaESJ2B4HQiK2gSkgTRkUrRkMihpVrTSx4rwHvf9yO2hYfFuFtaE5Ozlt+iAWEPNDsm7QMBA0ypOlMabTTGeTpDnqUKRjeT8bEPftgzM7dUBJLo0DtgOS2QiWdfLZK16ASo4NcE9wMVNrKcGSmAAAgAElEQVR3dDmkhu4R0j0CR83Dugbgtkc34a2PM0gbpPEdZdaNrCtIWxY8PR+9B+yO/Q6ZguKqXhyoLWpPk/yoqjHFVGjn79juEElnACzrHKmJAUjnuR9sg207ePS1UVdF8rKJhk0r7t77sAlXz/wV2mB+147YsTu2nXvs3nsXa/V+28iEJV0s6fn7uVAWRsPKXb26eYvr1WR61oQJ20hLiRd/8MH54QsumDbdTpl/Kigs6JY0M5KjeOxDHU4Du+T1x7TxR6BCLUTIlBChw9IVbRCeGbLQhg87JKFWSmD2h69gSdNKpFUbniws5ki44rLLfo8zZ56GgoIYB3oOiAGfeduPyUYevo+35y7A3TffjXVL1yKcBMZVDUOf/EpeQClY+LRxLao76njG5JO/raLCdRxonoIKuRAjKgaiIL8AWcXG5o46bGitRruTRL8RA3HGxedgz/3GQ49FsHbTRkw7fjpWrFgNVSbdcUlwwWkGFmjoUhLcr38fXPnHK3DQpAOhyFTFq7BTJj54813ce8tdWPfZWlRGSrFTSR8UhwqQ1BxsSTShpqEGGTMLVQkhDA29i6vQq7SCUdJtVgKfN65Hg9nKph4XzLoE4w+aKD4TJ0IiWJumg4cffRzX33gz6mpp3qfBz5rYfcAw3HX1X9E9Wgw3Y8AnQACjN4U2NoN8gupaJEg5JPLWcZaQLhEeItQlIbAO+ZvLtviMxFXNmCaq25rw+pJ38Ny7c/FF/UZkSJyERZYcuMzxVqDEKrDz2P2x216/QSyv0DIyqXf69iz9w7mTR3/4Q1CgBCw7/7ZXxlpK3mWeXri/r0aiostJR/DWYO1KZEYjujIiWO+4jvG2a++rlbY4i7YVi9h2rpCrLLdu7Rzbu7Pi7gSVbRuo6fmCMva/9mCBjW2SjG0b/7lOEAFIJbKspVLMtRDRZFSvX4MXn3gQyYYvuD3Ms1qSMSZ6kZtA73ILxxxSgaMOLEZlrAMhP8UjGQqUNgXlaBHCVf0g5XeBFCqFS/QtjzTpKeG3uc1OFpCyqsPzqbonewsTqpSF5CbgJBqRqNsIOZNAHlFSzTTr2ZM+Pq1bRGiOnYcN1QZWrkvg0xVJfLrSQl2zD8Mhf3nSAVbZBYuunQGjsvCKz4tK6FquYlBvFaOHl2H00GJ0L/dRGM5AcZII0/p0bHYHIywQMSlMJwvft6CRJw1dKyfYlEJocNRCJOwKvLqoCQ88V4MvasijuiAgRJrcpcvaHvSiKuw58WiM2H0C/HAUJu3fgDKpkrIf08p+RLAOFqdIqnJdOfYfEz7ugSmQGNUJ+iOdNawpaFoerPRHqt10yU0XT37nf2+d/wxXTFXyFbc/XZa2osciXHiOK4fzZNl9N6p783TbWOqYxoZQWyr+pz9NsXOH5x0PPVt66dnnnC+b7nmyIhX6GlUtNP90UOJEMbFyFKbueQh0QvbZMkLUvmPksN8ptEFzKqL3tGpZPPvRa3indimSmgWHwCOqxpKj55xzBi69+ELW2mZdZYVaQUJ85EvBmtIAz8enHy/FjdfeiM8+WI4CK4Sdoj0wpLw3B5Ckb2FZ4zo0Gq0MNLJJipDbk2QXr6HYy8PQsv6oKC5DRrJRn27BptYaNGRbUNq7C8669BwccNgkRApiiKeTmH7CiXhz3gKuWEmIgLiVRDmjDJGCmGObPLc+++wzceaZM1kjnBDrRG9bt3wN7rnlLrw3711EDAUjyweiMq8cUkxHwkqjtnYL2lpboSgaImoYvbv0QEl+IbcKm612rGhcj2Y7jm6DuuOCP12CfQ/eL6isA8MTcpiyHDz62FP42w03oKauEQoddKaNXfsNxV1/+Rt6RovgZy3hrxzME7cVtxRFCmsKiZED1aqdloJ0UPgIEepTVpAlDXEK1g5Rrmw47Rk0NTahpq0ZG9PNWLThM7zzxSdoNtp5NkWHFsmSUsvcU/IRK6rChAMOd/sNGLwenn3nbjsNenTqgcPafsjyv3P2irxl1RuPkqLFF8jhwuGeoquSR7NqB2pOaIUUoSlYk3gE0zn/m8H6qzl2kKAK12w+wXLqVQzqC+hhwYwg+Mg58FtundNriinv/xoa/NuCdWf8pq4UV9QmVN+FJjnQJR9vz3kFi159BoqUhOIbvBeo16s4HmJyK8btHMIpU3uwYUe+0kENatYXIHESV4pCL+wKrWogPL0IvkRMkJAIRNQR8onkREGUbrfQiyehH2qFy7Ah+QbcdCvsllpYbTXQCXDGYiJZyDrRJGUYVIDoeTBdHbZfgOY2BeuqM6iuNbG5Lom65gSyGQ82Ub0BhHQJhQUhlJVG0bVrDAP6laJ7Fw1FMRP5oQx0P8FCJxqxXhyiHKpEtRYJBanvyRS8s7x2qZPFqmg+YEFFVinDppYy3P/UGrz2bhxNqULoeh5cj4SbPJg0k9ejKOsxDL89cgbKug9EmvXP6UwmARJCiQsgaKcx+w/ZfF95ztbVujVYbwVainFb59lNCQf7fxAIlEClZkMm0XzjYSMH3Ddp0oBfPa/6q7fnZ6ms6U3vXbxYq16cHNlh+hcgVHCor8iKZ2ZbNddaT4qglpV+L5VJVVtutnXTps1G7zx5wNMPP3C5nckeGQ5pYUkl4QGHkZwVXh6mDv8N9u43BrqhMDpcZtUo4lP6nMHSQiNwuCl7yEY8vPH5IryxZhHaNIupPbQ4KVj/9rf74aYbr0fPHlUgZC/NmCg40EPMZrdhA/rA2lXrcOsN/8CiNxYilJYxNNoDwyr6QoMKQ/bxedNGbI43wFXJhtGFE/AiSXCryIlhUFE/dK3oyh7NbWYCaxs3oT7TDLUsghkXnI7J045GQVkRTNfBeeddiEceeQKaTlksfR5R3TPgikQRGAyiYt8J++LP1/wJ/fv346xa9SS01DbhqX8/iScfegLZhiQG5fVEP0oqdBUajROyFlobmzhpUWQdRYVFbBRAjmTVyUasbFqPdjeFPkP74KI/X4q9fjteeMGygAltFAWGYeKxx2ezoUdDUwskat+ls5iw82648fKr0DuvBDCFdrKoBoVYw9ZHUFEHsDWmdvBhJ9paJPgUJlEJQrkTT9OTkW5NoG1zIzI1bbDSGWRdB3HVQY0fx/xVH+PTLauQdLPcmvNUoWHsSSG4fgh9+g1uHzFy1NNjRu1yq9W2dPWsWbO+t4ykRPPPD77Tpzlln+GF86f7erTy//+RRJufDn6FudUCrkXZvSMLtzSR+X9TA/r7Tyg6cnIHDr9651jmK+hyPkxJBIPWPlUV1G60hTytSx7glHRSZUH3kLpGQt0v9+DRylc83JlL/z/2+PZgHYwE6LOLRjRk10B+WELDlg146L67kU3UcxCjWbVMVq+OgrDnoEtBKyYfWIpjD61Ej+J2hL0km3rQd2vRmlQKEC7rA7lyEDy1kOVA6esWSoNkwWsLgFmQfVKFKpZ+AAakZNJMIduwEXbbBuhuC3QkIXsU5DVAjnKlTt7tHICogJBDsFwNaVtB1vSRMVzYlg/HJkCjBF3VEYmoCEdkRCPEaLQhy1kWM5F9i/EVrAdA64XPEKJ+BRUpGY0QOl0ibAhVAkJykMCapqQjjgrM+8jFA09twmcbZBheEWQeGDvwJIeNlbxIEfbe/yjsPnEyTCkKW6IEgBacJeRC2TlLYDt2+MGvQQ5oQUeOz+egsqbVnKOysTa5DZ38AWgm7zqOleiYE1HdP15/wW9Jrex79/4OX+N/6Rd/zG3b7ku6//UVJRsaU5M7Mv65nhYeRlOEsO85ume32mZyk2kn18B3Pkk0169bsuCNgeuXf3qa6nuDJMljRistDlK16iYV4bRxR2F42QColtDjlhzhsMRzTlaQEsYXNvEYo8A765bg2eVzUe8l4Khk8iDBsgwWRLnzjtswZsxoPmAJFEKH3JdCCp+JoqXSWteEu266Ay8+8xLcNgsDI1UYUTUQITnM77WujbS1N8P0s5AiMi9kCqyq7aHYjWJAYV9079INniKhzUhgXeMm1Kab4BWqmH7WSTj25GkoqyrndX3VVVfj1tvuhCTrcIJDmbJzsgWlU5iALo5ro2//PvjDlVfgiCMPFwIdFNizDhbOeRv/vONerP9kNcqcIvQr6YnKLhXQZQVqimhVMts6koYvCZeQtrEBG5sS9VjVsgkJL41BIwbh0qsv45l6J8BMwEWQzZj41wMP4aZ/3IrGhubONvgBo/fA9f/3B3TV86GQZGogLMMBWwyqxbHFZ2kACaLPx9wOCtjiICHOt25T60xCPJVBXV0jWmqaYLVnWXecpF3ptTKKi7juYEX7Zsxd8T7Wt9UhJZtwFY9lTunzUUKiKuHW4pKyf04/5eRbr/vD776XjUDX+OD8jeGly1bvY8uRC/xI/nhf1VkIhQ49OjCIi8tCKPx5CMiiBXShHT0LaA4uBCk4lHLBqwbjBwHUYVRtLpnM6XJQAsrloxgFiSBN10OBijTdA8Uu/s1A7o5+JydYE/i1k9DG/9pDBOvcVW+FmNH3wZ+Wu1EuU/YIwqU6acx/4yW8t+BN+CZJi2a4EiZd97CkIupkMGaog1OOqcIeIzTkK23QabzCLBOwq5SvFSJSPgByxWC4WhGzHohOSfNqDtUUC3hsJQiLXKkSK4KZEVRl+1DsNIzG9bBa10OjYO1ThU/tbEKTh+H75E5Fa4ECuKAE0pnmkoIYKHhTYkingVAYE5xjAnDR86ncJpQ5zc5pD1J3Qeh755glOVyPgHtSIk1rxWOlRnapYyqkDEMvwqZ4Ph5+vh7PzmlBa6YYpqNDUej5JN1JI78ICqr64eCjT0GXXiNgIsL0ST7/OFhTsk7rWOyWHQ7YQeJPyVeuC7RtsCbwMOs5uC5UVhOicYTtw8rU+Kn4jfvuNvzhIyf0+UE2uL+2ffCzBuvZs33lw8Y5A1K+9jspXHScpOdXarSEPMv3XcNTZdeBnYgnmmtr3nntJX3TF0v7e2YmTDNImstodHg7Pobk98Dp+0xFpVwE1VGpyyJUOpiusbWiscklin43IuHzxrV4asnrWJNthBdWYBHM33FQVl6EW266HocddggjK3OwfyEMIL4u9pClQ48kTJMGHr3vITz0z4cRr2tHd6UUw6sGoiBcAE+R0ZjpwKqaDUg6KfhhmYn4RINQLRclfh4GFPRCj4oekDQFcTON9U3VqE42wIh6OPqUqTjxjBPRtWcVZFXFnXfegz9ceRWL37PoB0uhcvThlr+uqnBcE5FYBCefeiJ+//uLUFRUyBk8VfrVazbigXvux5znXgOaHHQJl6Nvz14oixYgkvG4xcxyf9TSppdVweCytS3V2ERyqIqFUWNH4ZI/XYYRuwXULb7HYiKUTmVx2+134e5770NTUyvCBEvNWjhkj33wt0suR7GvQbWF/7RAclIs3gokE1U6e0KK+85+2dRGJocvn79XM2mhvaEFNTUNiLcl2YqaSDW6I3O7kjjOlGTYMRmNSGHR+mV4+4slqDM7YGoE/WYStrDidf2sJEvPHTv1qGsfeOC2Vd83r6aq+tp73qpqszE9q4ZneHqkr6LpCqHqVbaipNmk6A7wGuGDVQvmZzsarOl1A6Bkp6gHgdeCCiIwZ8gFYk6AaNVzN0lQ6hh5T/9Qp4kPaQGwEpOGoFVO89kAtyEKdKrK6QVIzOVnPRZ+9Jm4dXaZuxu5GWbw0jSXhcvmHBHZRkvNBjz9yANoa9wMhcRNVJPXpW17iMpAmZbGkQeU4KSjuqBbcRyaG4fOvtZEDyTBTUK5FiFS3h9S6RB4egnPwykwkDywC487ZxRX2PZZkqHx/6FgT+MSmjW7UJ0EnOb1sFo2sDWl7mX5Osm1SiRNFIZF9Uq0L17EDJYIwVM0WBy4FE7OORjyd0x/SHCFqGW0BgUYle8MOxQJsCrZczIjgEZGvG6F5TD/w7o6JIeqwpYiiHulWPB5Evc8VY2la31YfhFsl0ZxtgDRUfKg5mPsfgdjj/0PB0KlsNhdi96LRFaIGUnvQslHUFDtUAcncPbhHUb3onOAxoh7+il35vg2CHyCRNW14mdS7U2vhHz374fsElu2PQqaP3px/oQv8LPvyptnvxfZ1JzZx0D090q4dC8JapgXueRCkx1obhrJpmosePkZrPt8MXzPQDSiwzZMkfWaMsb13Aknjj0U4QxtAp1npaJYCyQfxZiYq1Hq5lBXiWhITy19A5+2bYCpS7Cp6nIc6CEZl11yEc46ayYikTB7Em+9KYHUaA60RtWUA8x9/lXcesOtqF9Xh2I7giGV/VFRWMGz7rRrYV3tRjRnOhhEZmoUJWxotodSxNA3vye6l4lgnLAy2NC0BdWpRqRCJg6bfgROOedU9OzTneUAZ8/+D84861yYNrXBhO0itTuJbkUbVyOFJMrE4WK3PXbFlX/8A8aO3Y0BFZRlOxkbc199Aw/ccT9ql1dDt1SUF5aid5cqdAsVs4UloaZJEYaSGkfxUdfeiDUt1Wj2EnBDPib+ZgIuvPIi9BrUVyRDwSajIN/RnsCNN96Mfz/0KNo7EgiHIvCSWZYavfr83yPP9KFY1IgO7mMwrtqK2gyQ9/Td0WUwRU2Db3tIxlPIxFPYsqEaqbY0rAwhaVUGxMGmCA0+AIVJoAcvJCGh2dhstmHO5x9gcc1qxKUsLIXm10R1o0MJtmFk1g0fPvymE06Y/OQll1zynRxLssL8cO6msaYfOd8JxQ6QI9F8PhVJljY43HKdgq3KStSVocN2Wy7B9u1YCrdbE0UReLZW0gFWnItoStpcSjJ9DtaMudACE7ucRAirxbCUDd1mhdqCHJgDxV86kzkRoJ/Rgf2/GqxFAin6NnQHc+1WJk5xe1mXbEhWCh8vmosFr78A2c1CI4FQmldrMmzbQkw2MLKnilOP7oH9dlUQU1qg+QZU2neESfAIL60AeiHCZb0hlQ2Gp5eKQMqjB6Ggx9KWAc2RgFXECGG+L9WuLAxiQ7XicJo3wG7dyMFa9SlYU2eQKlKBm6FzkQxoxHA5gF1KIXgq6QiIz0zBlamClMjl2BUc2LdRtBNIq+D+0LlI94e6hWJ/so0sf/8E3hR2uJ4UhiWVYFNrHp6Yswmz5zagMV0I2wtD4QrWYgosjQTyynvgqJPPQFG3fnAk0cInsB5tVBGs6TvRgqRzB3ERnJwItoUI1gKXLNJlhSWHSfiGgMYMYaO44lme7NtrjWTLDd17VT3zf1PHxLdvN/56nv2zB2s6SS6+89WeSTf8OyVcdrKixaroZxRwFFiIwkDDuuWY//zjaKheDUWjSsDh7yUPIcQMFZNH7YcDB+0OOUFgkRBzBLkaY4N3IQtKLSeXMmEuNzy0uB14btVCLNiyFAnatFHS2CZAhYkpRx2J6667Bl26lIvElTPQYN4lWLuB7J5oKa5cvAzXX/13LP/gM0QzCgZW9EHPsu4IySEOlFsaarEl3oxWJ4GMTpabPlTTQZmaj0Fl/VCeX8qt3oSZxoamGlSnG5HSTUw67mDMOO809OnfC4qq4s035+OEE09FPCXoZoT4pI2ky6rgWtvUvCbqhouS8mKcedZMnDrjFBQVFhJqhA+ILes349/3Poh5z8+F2UHzKxVVReXoU1iJQjXKdAqaQZMmecbKYktTLeqyLWiXsqx1fuwJx2LmBWeguGtZrtnbeW9qaurwt7/dgKee/g/SaQNhNQQnkcF502fgopNnIJJ2IJHMImXzueDFedVWmBnN2tjYgD1+ZTiGg0RLBxprG9HW3Aqb1IY8ko4VMrBMM+E2g8LBm6ixrBCl+sioDtIRYHnjRry+9B2sjdcgq5OPMNHoLIQjEWQyacP3nJdHjhx27UcfvfvZd82urnvg1fLGhD7F0/LPRCg22FUk1Xaz0Imaw21CMYMTc16hCy5+Lmgk325H+UMPgNzhGvybRjEs2MEoeV/2Xc9zHEeTfctzLdOxHVMiHUsWcuNZtyxJSsgDIpKihhTSqFQUxfN9KYd/IG11MT8SB/+PodX80E/1Uz9PcPZzwZobwdwtCvpizImmQoAAYm31G/HSUw+hfvNqhEiQhM8MGzT5ciwDJdEUjhhfihlH9kX/sg7ofjsDwmSSyaQWNFXH0NhDXS2shF45GH6knIFpxD5hcCqvcaFDTeuAWs+Cfik6dxRdJc+EnG6D1bQRTnwLNLdDzJa5i0fTdQps9H1QI9oU5i5cSFLnJsxFiKUKExGqrPlPLgZ6AcCQbWZFwOahICM6qdKmjqMYd0hkj8UPUaVTRc95IHl0+/nIupX44HMXDzy7Du+sSiDp58P1NFHU+A6yFrUOyrDrPpOw9yGTYSp0lymF1sSepuunCpzOYvpM/F4/NlgzOuQrwVpcPwVrSmo0hRToXN8xUynXSD+fH5X/ccDAiZ9NmBC4qfzUi/BneL2fPVjTZ+LqusmY4Eh5F6mRwnG+LEdsxyZlaeTBwNrFi7DglaeQbKuGpDqMOIzqUeiGjFInilP2PRqjSnpDzZDZgcZKO0J8wOFsUXa5IcKgDJHFukhIacyp+QQvrVyEZjcFKaqxSIhtZ1h29NZbb8bo0aN5kxHa+qvBWlC3KGNT0VzfjNtvvA2vP/0K5DYHvQq6oHdpL5RHixCRNbS2t6Mu0YzqVAva5SwnESHbQ2WsBEO6D0KeFuXMNZFNY0NjNfOZqbL+7bGTMOPcGeg3sC9rYb/33kc4btqJaGiJMweSDiTPcVEQiSEWiSKZ6IBtm5A1Gb7sYvy+e+P3l1yEXcfs0lmhOqaDDxe+j/v+cS/WrFgLI2shX4ugRMlDRawEhfkFTI0ih69kOoGWjhakFBNx2UBp9zKcdf7ZOOK4oxDKJ2OCHKhDVG3Ll32Oa6/7O+a8OQ+WRVM0hRXMrv39FTjut5OgJ0w2NhEBLRDrD9q5fFAwNYTwBhI8w0G6LYn2hjbEm9phJAz+rEQlo++XOyVMsZT54KRDk1rlXFlTsFaIg+rCCknogIG3Vy7GW2s/RKuUhquRshKtDa4sXTObrgvpym2XX371g1dccU7rN+2z+fN99dWVc4dnLO1sOVo62VW0EgKtqUowC3OoxUxqaVQF0StQ5e5BoxYFJ46BoccObeJcMhOQenOvwdQimr+SZ4SVVnyn0TGz9WFNaVBkqcG2sm3wYbie60iS7MuKpsmKXmg5bpXrq90kRavUtDC1bfI9WVZzeHXRLRFHQU4OaIcu+xf6pa3BOocbEM5NomKkleogRFWomcRnHy3AWy8/DVhxaHaGZ7TUeaH5CtnsDOxh4bTJ3XDYHuUoQRN0UPPFZoyLSMdo7qqL6pqoW5X9IOd3haRQEFMZYc3WM1Sx5kYjDPAjLW+W92f9eDhJIFEPs2kTvHQrI8EVzwyQ+KI6ZzEhmoNTq1qAIkRApWRBGDQHfy9MXzo19nmyJJQACCBG+1bkZDQ3p99h3U9RSTNcXVD26DVZaYyvm+bi5WhoK8bzc5vxxCs1WN+uIKvEtq4TUhh0ybBjKA6bNhNFvfvBJKUzvvMqVGqVg0BrtPfoW8g54P2UwTog6zI+gxINcqwlPj3V2q6dTbWuhGve3rd74XMXTtmj/ftGX7/QEv5Bb/uLBGuqpC+7/+1uqZR8khzJO1XSwr0dn3n1UI0OLHnrJSyZ/xKsdCOUsKhsVV+DlpYwLK83pu9zOHqpRQg7pL3LwxcoRG3i7NHnypqlNylIEBEeLgzdwUftazF78RxUm20wyFGHDTpMFBXm47q/Xoujjp6McCQkAD4i7wzQ4GSk7jIam+Y6hL6c/chs/Osf9yJT3c7t7d6F3dC/shciDskZOohbGWyKN6Im2wbbs1CghdC9uJJb4JpPs2YXSSOFdY3VqMk0IxO2MWnaITj1nBnoO6AP5wofffQJjp9+EqrrmhEKhcVnsmx0La1AZXk5Ghvq0RFvZ7tLR3JQ2b0Cp5x8Ik44YToqyiu4VUytqHR7Es8+/gxmP/YUNm2qRlgJQc36KNRjiNKcmUUebJiWAcsxYOku0pqDEbvvjAsv/T1Gj9uVaVAiWPOwgWd3C+YvxF+uuQ5Lly3nape6HzFZx13X3oAJI3aBnshCdQUoRpjG52gbgbSrL8PO2Eh3pBBv6kC8sR3Z9jRZV3KLW/AyXUav8qyNW5HC39rnll2g10VtbpfaceCA7eoyNnbU48XP5mN520akCa1KLAEqeunDeo7tGNl3dxoydNZ9D9793pgxY6gX+KXH7LnrC5esqz4oYannKpGSMa6q6pR0kW0gZ/WEouWDWxXBmn5OoD+PAoRoMe5oZS3auLnOjhgiMPrV5ZZeyrfNLb5nLddkebFtGKvy8vSG8ryCjnBET2lO2lG0CH9Rrq3LCcQjjU2JooytdvUlpRckdU9J00crarivL+sxj0pxfitObzmwcZW6DRDwB50kv+CTvhSshZ5cpxY9XRaFSV2yEG+sxhvPP47q1Z8iJFuQrHRgR0o73kBBLIOJu0Uwc0pvjKzyEbXaoSDLFpfMMuGZaAikeGT6Ljzybi7pAb24B+RoOXyPhJWEDaSYGYuOBVWrLm1SiSC1NBbLAGYr3I7NMFo2Q85mEaIktLN17TLlicNQ4H8tWjW8pfl1WBeNA3QOQUJ/EeB2OFEUSG5BZaK/omk0dafEeckFDgPJgpm4bMFTSIufzhL6E4Zpd8GyVRIefXYLFn5qoNXJg0U2nXQVPhVR5FSch13GHYF9Dj0Oph6BTQA7AdhmAyKawdP5S0mtK9H9yWkE7AjrgHtX/J19GWAW4EVyFDn+fK7vm+kmO9v+TF5IubevXrx65syv7/NfcNlu91v/IsGarpKEUlZl2nbz9cjvXT3yG08OxQhmT2L6C156AuuXzOc5jqaL9WSZQMRQMbHXaEze9TcocUIIk8B8gFyi7SYQjbRQhD4snVi08CgJtjQfG9ONeHbxPCxObEBSNRChNhNVZbKPU08/FRddejEqK8p4BpSrbQQcRxhYCBSuyEiXfvgJbpz1dzHJ9/EAACAASURBVKx+bxlKEEWFVoThvQahwA9zkHE8H+1mGs3ZJExy9wmFUZZfjKhMOrsSbMlBY6oFG5q3oMlqhxnxcORJR+OkM05Bzz49+MD5ePEnmH7Cydi8pZ5buNTaDkFFt/wyjBg8FM31jVi1cQ1SssWzWVWXsOceu+Pcs8/C2HHjEI5GBQrVAWrWb8Yj/3oIL77wIrKJDHRHgWz7CCm6mPFIXK7Bk11YhJwtjuKo46fg5Jmnoax7Fz6scvGDxPoT6QyefeY/uPH6m9BY28BofNdy0bNLFf51y+0YVFIFtT2NMNlW0sEWuG7xgeFJcE0H2aSBlvpWdDR1wEhkYWcsKA410DQ+iFhAgWwwGR3G8wm+dyQdKQBpQTVI3zV/j/R9U5UtI6M4eL/6M7y24h1syTbDiaowSHrRI6CR4hvpTEdI1e648qqLbr/iiiuat905vu8rf3n03f4tcWeGK8eOhx7t6suyxBUoA2YEdU0cmRSY6TqISpfz6haV9Q85jr7pOUyzIiENVxyupGeswXLdbEeTbJsfqjLmh2L4uDSSt6FqZH77lKFDO/UJvu0EoP1m9iiMbFq1tp8WzRuTMb0DJTU6RtIjVZ4WUh2u2sR8lzaVuLMClLY1cOeu9ivHRg7au0Ogoe0+s772C8wpD0xiWOFPEom1R/NXwkFQEuWmsOrjt7Dg1dkwEs0kHQRZpoAjHKYiUhz9KwycfGQljti3DGVaApqbhcQuaiKXowRRBgVrAqiasKh3Hu2KUFEPhAq7AloeV6ROoA2QE2bia+JZMiV7Nnw7CSfZCLd9E7xkPXtKU1dKSGfyXCcwE/nyaIL2DSP96fshfEKnW922mEBxVuUAnTw3pwQykKHNARB9V4JGNDM7y2ua5km0jm1WHJPhKgVoTlTg5XmtePKlamxsiiILomPRe1FRJMMyXETKe+PI489Bt4GjkKJtqgkAGwVoassz/oIZbJQy5Vg2okexvQ/xmag7IDoJuSOJPQ5y1rS0Fx2JTJ2yXjbxoY70HQWyPXfWeZOSnTSU7X3jX8nzf7FgTZ9/1v2vl8Sz8lQ/lH+Wp0SGSJKkJlur8eazD6N2xfuIkOydQpQUhRWD8swQDh08DpN22hvRrArdFdWA8DXtjCUBMpy8jqmB5cEn8IgCdBhpzFnxHl6u+QDJmA3NdCDZLpSQglFjd8F1N16PkTsNg8qVuYAwC1wIqQUJ5VmaSdGmSbTEccu1N+Dlx55D1FYRtVQM6NILPQq7IiJpXNEKbjQCi0gZEZXIUoDpWTAUG9XttdjYXoMOPwUUaDhuxgmYPuMEVHSr4Kz8g4+W4PgTTsKWLXWIRmNwHRcxX0ePSAl+M3Y8zFQWCz/9CJuyLchqDnzVRWVpMaYceThOOm0GevXrJ+bBhE+xHKxduQr/vv9BzJ/zJvwsbSZa1DldZbpWFz4lTJKDYbuMwMzzzsJeE8dDDuXQyFRRC6vOmoYG3HPnPXjsoYeRao9DI/qXaWHC2L1x+7U3IN+SEEqYPF8nMRuJBCeIh224MJIG4s1xtDW0IdWR4Z+RkAt3SOh6OUMODiaROeXYXt+8bXKFIM/aAiHQkIxN2UbMXfkuPqz9HB2qhazqwZFJ95nUwW3XzKQWjxgx/PKlSz9YJBHHJXg8/May2KratgnxtHq+Ei7YS1bUsPj2BSI/p43ONLOtyhv821uRDt+/w7/tuKJ5m2nRbDrCsri6bziKk6r1M61v5IeUZ3uUFi8dNXD3tjFjgijy/W/V+YxZs+arfUZEC7/Y0j4ibuJgRPIPVaOFfRyJhpCibSySXrH++VDtdPASUJ5tdpp43Zwi2i9EXeUuC9leMsCKgF2kFuAxi4IgiGHJR6ZpE96f8yTWLl0EycnCI3S1qjCimtTwStQmHLCzirOP6Y0RvYhxQA5UFkmZcbAmDQHZo6qOONBEQzZg0txYKYMa7YJoYQXU/FIglA+PtIYlku4UbAui91HCRaIssNOwUm0wOxogpRsRImAZV5+5ozi3KrayJnI8J0GxCgL6d2L2g2d1vuQ2ncKg60BtfGLZkP45U8O4cFe5orYQhiWXYOXmKB76zybM+aAV7WYBPOKhM67RgaSHYJoyho7dDwcefTI8vQA2gUMZWS5a6xSeBZiUhg30/wTVMjdQ2I5l2/mpcyMbmofT+ZU7J1xK0NgxzYfsKp5suzWqnXqsKIIHhhbUbJw6daqAxP8PP37ZYO37snHXG32zCJ8lh/KmK5JUvnntMrz1wuNI1KxC2CNVIYoNGmxbQakbw3GjDsBefXaGnpE4WAvwRFBhBYd2TlCCFgrxHT1VhksC+K6Dj7eswGMrX0eTkoRiO3BsG3osxKphV13zZ0yfdhzCzD+l3nDAlWRP5tx3LQtBAcfHK/95Cf+49ia0b2lCxNJQHirEoK59UaIXIEzzGZb6pexeUD5YoUv2kXKzSMPAxlYy8mhAQsoiUpGPU8+agaOnH4PCkmJiTWDhux/h+BNOYA4zVcm0B4hf3C/WBYeP2x/FoTwsXPox3qlegXbVgBumhWpjxKCBmHnGTBx82KHIzy/oTGbMbBZfLF+Fl559HnNeeA3tzW3ID0VhmRYUTUM6m0Y4P4bK3t1w5LFH4fCpR6G4ojRAoQctM5o9eT4Wf7IEN95wExa8vRC+RfYDGuxUBueedDrOO2kmlEQWBeRy5VCVQ50RG+lEGonWBOKtCaQ70rDSNm0sriroSTy/5rYfVTHsOCxaiYFh/bftMyHukQNhiYPKVQkdbmJZ81q8umwBNqQbYEZIJEe08HVFRToeT+THIv86fdqJf7vxnhvZY51GNFfe83RVws47ydeKZ8p6Xg9ZliXqqnSi2AMjk2/aPNuzob4pWAeNIKYR6eE8WoOulWmug9H2XHlEemLokF6fT9l3aPrHzN7oM97y9Pvhlrr4gKSnTnHVyFQlnN/Xk1WV6D1i/2yDOv9VB2tB56E9RhvOJ2crmhkzMpg4yDJ0N4tVi+fjo7eeQbJxI0KKx+511K+gVrEmWeheEMcZkytx3P5VKNFIMzvDiHlJ9eCSUAgHa0rUBefdVQ2mfxLKBnIBlFAe9PxiqHlkkVkAUMeKgZXUvaNgT4E6AycdRzbZCjcbh+6kKREL6Fk/XxRhP3QyBiL3Mcrk6Y45VJGrcGUK1oVoN0rx+vtxPPjsBqyqIWEUOkdISlWG5ThwfAWhwi447NgZ6DN8N6RsBUo4xn4IQhCI8D05458A3c6lyo4Ha96fTDcTOBYqRLig4qqa9eKEBrkkpWFkF0VV546exUUL/lf8qr9vBWzP2fJ9r7VDfz9r9my9pTYyLppXeqUKae/Pl7yrv/3a0yzBFyJaBeWnlLGZCrqrZTh5j0MxvKQ3dEOCytQA0RINip4vVTa51ghVU+yLrMhYn6zDE8tfx2dNa6BqBH+gaosqSmDy5Mn4+1+vRZeSUgE8IVQltQJVASLiI4xbnULgoGFLHf7yh2sw/5U3EfN0RBwNPQsr0bO4iq0pZYuCJwGVhTIXITgN2YUpWWgxOrCpZQuarQ52wCrv0xVnXngWDjx8EiKxGAv6v/X2IkyffiLTolSNGOkq8mwZ/cMVOGy3Cehf2h0rqtfjtRUfYnW6HpkwzXdNlMai2HPsWJx+xukYt+eeUHUqmsgBjKppDzWbajD3xdfx9ry3sGnNBsTjcWEAEIug3+CBmHjQ/ph44AHo0a8Xm47w5EvoJvLzMpksZs9+Brfdfgc2bNjEgTLkqyhTYrj72hsxduBIyITitnzYKQOJ9iRS8RQSbQmkEimYGYsTGU3SRBW9Dd4k910SspY584HW9nd1WLntxrnQ1oBN3zkF53qnHXOWv4OPqj9Hu2bA1MjAy2KzA9+yPdfMru5eUXHe+pr18wkZTnStNZ/WjW5O4GKoxZMkNULTEvbp3TZY597rq4t+ezbUN1bW3OITGAzLcXzZtVoco+m5shju32l44edT9tjD+DGBetvrnT17hb68vWVQayo7XQkVTlGjeT0JQsfc+1zADrBIwer/FVbWFERFVc1uURL10khAKQJq9VJ9a3TUYuHrT2H1krfYNUvJ8e7lKHTNRUhqwq6DNfz+xMHYtZ+MiNMARbJEEFAcoezFXSjCyFDVLMFRTLhMqdKEeImsw1PDkEMxSKE8KKEoU4noYZtZ+LYB3zHgmSl4VhoagRWJD00Mj+1ZNDt0yn75l5iHT2Mvx4JCvvZCbIHlVok/bXgVWFsfwwPPb8SLC5vQYUfgqwXswkVr0wQFbB8DR++JSUefACW/ArYUhuOrLApDNDaWVc3RPDlsU2Wdw0V8zQpiOz5VYLaU6+YEM/tAfJTAl65vJjf4duqB4gL98Vkn7lXzv6hW9k035GdeJt/8nVx279xCI2GcFFbks5Z+vKj/u2++pDjZFhYxEApMOhRTxbCSfjhlj0PQQy2BRh0qlsrbGqxzAZv/HYAn6TulqphQjtAUtHgJvLb+Xby+fCHckAw/pLBWthbR0KtnD9x2802YsPd4XnAM82FQk9CsJjJGrs3JqlyOjxeffhE3/eUGxOvaEPNDCFky+pR2Q/eiSuRrUVbZIgQPkzAUICt7iNspbGmpRX2qCWnZZLWtYbvthLMvOg+77bkb9HCYr/eVV1/HjBm/Q9a0OdBSNlmMMAbFqnDkLhMwuLgHWtNJvL1+GeZt+BR1UoJkvaCSfnpBPiZNOhCn/W4GBg0ZAj2kw7ZtpjRQG7+jqQ3r16zDFytXo6GhEal0Cj1690LfQf0xfORw5BUX8giAKRo0IyYzDdIichxs2VyDO++8G888/R9ksqYQMsk4mDhsV9xy+TXIMyT4aRMdbQlk4mlk2zOwsxYci5CtAijD4DcSc8h5h/PSEC1vlg/u1Gbfmoh9V2Xd6bATzAcpCbN1CSnNwvKmNZj72Tv4IlmLTJhQ4yKwk6qcZ1lpyXXuP/eis/7497//PfXX5+aVNNdmp5h++CI9j1QvNG7ccGUdhKqtuttbr2hHNtJXg7VIOiRu08Nx4DpGyjY7XutSqv5jn+49P5kwoY+xHafaD3oqKbRtXr1hRLvhn6pGC45wlGi5R3D7nORpTsiGxVhyO+sHvfTP8iSexpK9o0dIZgOearNLFPnOqi6gexlsXv0BFr35NFpqVnNV7VpCWlRGDLqcRHFeG048shLTD+qDCr0ZEaJRsfwm8aUJyRwEawKJeSHGKrgKgc5s9qomgpKvaHBoEs4caY0re+5SkLpXgOimVjjxvWXiWG/Tov62xO+/dQP5rWk9Myec1hnp7oe4m0W0rJTTHXM+zOKep1dhRS0VGBFISh7b75K+iklJdl4JDjryWAwauTsMOQZoURgWIGuU3AuqmKisad/QfwmMB1fWPKra/pk1XfZWT3cxDRe0WoEjYnkYx4y72dbXFBh39h00YPF5kwZQxff/xGNHzpif/INTW+60y//Vz8kkT13y/sITajaurnKtuCyTsDypRUFHKKtj7z67YOrOE1HqREDiVGyXyGVZQAsSI8Vt5psUbCUGOLHMnSwho1n4uHklXlwyD9XpVnj5OtLk3Sr7iIZDOOfMM3HF/10GnSpxem+NMufAbCJAd9KKpfemP001Tbj5uhvw8tMvIuzr0AygWMtHWbQYFQVlKMkvRoh62iRTCBdxO4OGjmbUttcjK1kwVBuG5mDiwfvjjPPPQv/BA7gSptbxww8/hosvvQSEnbIsQq+ryLcV7FTSF0fvegD6RypYF2NdqhEvr3gfHzSshBVi/SSoio8uFWWYMuVonHrqqaiqqoSmkUkJHSBCO9o2bWSzWf5D7aNoLIZQJMQdB7pfJBTBDxIUoYpPUZExLLzw/Iu44/Y78cXqdfAdiY1A5JSDEyYchqP2OgBozcBLm0ibFmwCofghnvkJlKygYfF/E1I/4PgG205QSIKNzCCyQAjs2/a2ALPkUK1bq2vy/qZWuKl5aPI68MZnC/HOpk/Rqhhw80IMSFENC77teI5lfzZo6M6nf/75u5/8+ZG3h7TEjYu1SPEUKNEoN/MCcQs+40SrvLOKz22GHdlI2x5XudENrSnFJT1jw5X87NKwYlyzy4jwnKnjxv0gK8/t3Zy09x6Z81l09YamveIZ90Ilr2K8r4UjDNAMvijxFX39M2/ve/03ns/JDSXEpCwmZ+BqNmw3BMkJI0I5YaIOH85/Gss/mQcr3Q6N9rVDvtYRSA7p6Ndh5EAZl58zBGP664jYDdCcFHPZ+cwg8SSJRHBEUgCX0NAyi56wQQW1uHkswkKdrE5GbWYKILnvV0xyaG5N1aZQWMxRqBjd3MkJ/2/coa+/JkNvWVqNZvbUvRLtfdumYFuCLS1luPvJzfjP21vQIUVh+pTY6GJdujKynopeI3bFIUdNQ7SkK1fVhqtC1kKwSTCIzTNywZp2Wg6MGcysdzBYC0CZkH1mpg8B8bgPTgWIAsXxHc9ILlO9xO0VXaIvXj5trw4Bvvh/47EjZ8x/5ZPfdturof+8PHv8so/fv8o0UrtrmqeRmwspBumehlgmhENGTMBB/XZDgakGWrv0PQWAoqBNTR9IoCqFhCIbnlNbhlS6SPxDc1FtN2DOivexcP0yZPNkmMTRJdEMBRgzejRuuul6jBqxE1fXpBjGSGManhOIhatrlvfhAOwZLha+uQC3/u1mdroqUGNQHZn9q/Oj+SgpKGFlLwooJMzRkexARyaBlJOh5B9Z2UKsvABTTzwOx554HMoqy7map0bRX675K/5x661CQdCXEZKJvuZiTNchOHKX/dBbKYXmEfLZw8d1X+ClFYsYVJVWTAabkX9unz59cMqJJ+D4Y45B16pKVm2jYEjmIEQfY3UvdrQSiFWaxxMNisISqTZRwsLjAJIolCSsWr8eN958K1564WXmR8MAdEdCv4JumDb+IAwoqEQ4K1MQhEs0DkJ3k8ocH0ri7gmNUwrcObGUXAYuBBwEzzOw0fwhwZqiCb0mJWtBK5wqYdrQNomlaAaW1K7Aq6vexZpUHcw8dhtGhIVjANuy444avXPSaRffUF7VYz81XHyVHi0eTtkKH63bBKpOR5/c6OVH7IZvCtbUPQlJGpxMPJnNNP67Z/eya/8wbewP0jHf0UuhgH3TE2+XNrQ509OInq+GC3qSGD9JlNJh+HNXftvzOThYk2iOC9gK0Q7JljIE2dUR8yzUrv4YC197CE21qzrNTBQW46WWm4nicDNOOCKG044ZihK1A2G3HYprCotdGobRC8vUZSNas9DkFZrtAoSn0PlDtE6HAoeQ6CQQKp0VQsCHAjTtXwe+S7Q/OpNydGpa/8TN/opBy/bcgB14Lp9f1CnTFJieBzUcJlYgXC8Pjl+Jtz4ycOvDK/FZrQ9Tj8Kh2T8lkdQ1IMnQWBn2/M3hGD12X0CPwVEiyNqAHhJnChczEqW5OTnQgPceMA52vKpmOQWup0limPJ/Wp80opA92VdMq1mxs49EIrhbrR+3cdasXwjxuAPfyQ/5lV9NsCbP4FGjfjNi9crP/6qq0kRXsnUCdxCYKeqHUZQN47ixh2J81Qhus+ZAwuTqQhnwVmvFgD7DQSFw3yKXGUXhheSoLlIhA4s2fIpnP12IeNhlIwjKoCXHQUEshHMvOBfnn3cu061IWpLFFVQR7IXVHr0ugcyoBa/B6EjiyX8/jn/edg+yHVlE5bDg2jrC8Uj0D4UggUt+dqoPl2anRP+QHQwaORQzzz8T++y/L0IRctjiqIOzzz4Pjz3xBFfPIZWqBSBiKRjXe2dMGrE3ekul0EyWgkG7YmBR9TLMXf0BGvw4HN2D6Vv8nlUVFTjz9FNx7NQpqOzWnSlasqLAtEkZTQ3UiOioocAkdMe53SQuJOBi+qhtbsZDTz6J+x58GLU1jdxJyHd05JkyDh61N/buPwqFjoYQW11RlSG8wQViWpiP0OsxQI9SHgqouWAQwPmZnxy0nLntFazi76qsiRrDCXYQVHO67iw9qEowNBMNThteXr0I725ejjbNZmnVMCUpPjUOfNf0laW7HXTUrUN222+XvJJuMyQ1midgMl9OAv77wZrHO66X7lheFPMvlWvt+bNmTehEqv+QTb0jzyFq13o5uUtHCldp0eKJmq6F6LPmuL478po/x+/Q2lJdMlaRYKsOLM2G55MgB6Bn4/h43nNYsug5eFarQCST+ha1dd0swlIC/Sst/OXigRi3UwRuqhYh34DOm5wCMiXNVG6KuTIDmlzqTJF+A4uFi8DEiSUFZ2FGk2ML5A5X9m4PVO6IJknZNydAPLIRgk4/50MUG4TTUWBQ10zX2e5WVnugoa0c9z+zCY++WouUHEHGV1halGlj9EeJoNvgMZhw8FSUde3FCHELGmQtDMt2GeNCSQnRuxSmmIlsW9hYBrLQO1jsUhHGXgB8vBDwT7yu4HT7hpRJLvLM+I0Dwlhw3nmT/p9pf/+Y7t1/ZV1RsO7bd5fhjdWbb1RD2r6uCs1TBNldNyV0dwtxyr5TsHNBX0QNWfCjGQgqlKKCQpeXBUvS52gnQdsyd9EucW11FxsyDXj8wzexNlWPdhhwVeIck7iGhVG7jMQNN/wNY0bvwoYNHAkUVu0NFJF8kTFTQKbLUFQ0bqjBnTffhhdnvyDydhb0ILenELcTHZva2BLPqmRNQtYxqKMGNU/HIZMPxSmnn4qe/fuIgCPL6OiIY/r0k/DmW29B1yNQFY0pTuVqPiYM2B0T+u+KCjsG3aJRvApLdVHnxvH2usWYv/5jDt625sN0TK6ay4oKMG3aFJx08ino27e34KGybSKg64JrzXxQqhCIziaTUhglGkKDOptO4/Fn/4Ob7rkL67fUwXdkFqUpyEjYqaAHjtp1f/Qv6gY5TaQQVh/ha6Z2dM4Wj9lAPI/OTf6DDsg2KeOXelbbJMbfFay5ov5as4vWAMk2+rAVC+mIiffqV+CV5e9ig9EMJ0zVGM0OqfMiwQlFMl0G7LzmiOPPDGuxLoNMIoaz7WRO22vrsv8pWsLcZmaxl63mMfy6lEA4rmmnW5+tLFQuu/LU8TU7PODbjp3KQkV3zO2a9PWzJS3/d6qul4lGRZCwBO5ofK+/8rq5TtaOisBsx2V+/akeUYSJoyzDlBw4qqh4dd9C6/qVeOv5R9C4+VOEVAcmIZaVGA3VIDvtCEstOOagfFx++igUSDXQPAKfkU9Brm1LM12aTYuKmPNJUq3zaC6dU+QTetVb118AxOzs7gX/kRvtdEqjihD21bv5c3UxKIiSaqQcDsOms0BSkLF64uMVUVx3z/tYtlmFH80TOhUkbiJpsCwPWnEF9vjtFAwdMx56gHonWi0JFlGiwkkJf1aR6uba1iJY/7jaUJzpgSiS4sF2RQtf8yXPSnZsUq3Urfkx+5G/nXVI+49aU7/SX/5xd+8n/FAUrKuqeo1qa2q/VddDYx1NVsjFimephozBoSqcvPdkDAj3QMjwmXDPJu9fCdYCzvDlYM0yncG1shKR5qJNSmPehmV44/MP0eZnOCvXQjJMx0BBSQFmzDgV5511NkqLCuG5wgyCWumcJZOwqUPlo8w+tpwXexLWfv4F7rjlDix4820W+CiIFSCbNtjjVtdDcC2ab7mwPAtySAVCEgYOH4zTzvwd9t5/X1ZPo+qT3mflytWYfvyJWLNuHUKhCINAyO2tSi3GpCF7Yc8+I1FkRzhYE8CFMk0r7GNjph5vrVmMj6pXokMyYIcIeO3CdrLQNBm/OeAAzJz5O+y2yxjE8iLc6rYtEyEtDMe2uPglvXBu+5NpgWUh0RHHSy+/hNvvvw8r16+HTfrHNKtOy+ilFuPIYXtjzz7DkU/zPOJME9LaFW10mzJ3Mo/gLFsccOLc6oTqfW0V5Y4w8bQvH35fffLWWe+X/4beiw4YtgOkiisPWJms5mD9SeN6pDXyfRZ8UMr7HC2Mwu6DvYOnnuxX9BiqWL7CfiliJv5lpPm2FfyP2QLfNEyTfc93MulWGInrKvKte2fNPDTzY95je3531r2Lo+2udbAN7SpNDw9RVNYR58QuZ2X6qwvWNE4hvQXSsiZRD5nw7DZksx3LFr6BTxe8DJuER2SiWVHHKwTfdBgB3rvCxlXnDcd+IxRE0QiZ9Lq5PBCAJe7WsXsWYTZEBU3vw65YOaMQDuw516rcWqXOlMDT5FD1ObGA3NIXe+BLABv+qn6uYM1dANqLqoKUYUCJFKE90xf/eqoF9z2zGnHE4OtRQV8jAB/NpX0J3QYOx7jfHo3u/UbyfJ5OW9uROLEXDUEhbyrkd/lgFFTMnyBYc1eOEOck2cC2oXTfJd83zXbPiP8H2dQtd1568Oqfii2xPXvn53jurylYK2Vllfsk2hI3hCKxnS3qlWoaS3fGsjL26jIE0/Y4FN28MihZwl0KJDgF35xpQg78I1yntqqQdbYu6Y6SMTxl4FEVq+J1mP3Oq1ifqIcd9uGoHixYcHwLo0bvjD9deSUmjB/PlSu1jZnvG2wwyxFCAsSlFChrHSEKsp+uwH133oOFc+bDNcg8gDTIicdIFbNQ5CKamOXbqKjqginTjsHk46agtKJUJAJMVZLw4osv4Ywzz0EqnYaq6hysSZShd6QCU4ZNwM6VgxC1dGidBgI+I8EzqomNyXosWvMpPmvYiAY7iazmwdVdmLYB10hj0JChOPXEEzFx/N7o2qWSPa5Jh5vAdHQ4U4ClijSZTqO6ZgvemjcPTz7xFNZu2EBKv6zQpLkaKpR8jOs+FAcPGoueegncpMGVhxTSuXVPsBTSdafPLdS/cpzprZX1VlGR4GdB1S3Q/DTi2LFgLXJwhe89DzRjEuqlBN5eswRzVy9Bs5+Er5OBFw0RyNJQR6iwO8YdcARG7r4ffC0Ck9rxgejJthtFzPYDQYYfsYNywXrb9cmq50ZmTUQyzo8MlubNmvDfb4HnDhpqhX9uGmMND1eHI5G99EhEpWSH/Yp58YsP+/XKOpCh/Znb/mS8CgAAIABJREFUuXwxXMiJYE0qWRSSdSWLttpVeOu5R1G/bjk0P8N7i3YjafOqdgYhrwWTD9Aw68KJKPI2IcyGHYHPdy6RZCMMFtcNqkSRRvIkliVlhe2leIgxV05bXazr/4+994Czq7zPhJ9T77ll+mia+qgLFUBCQhIgid5kDDYCG8eFOLETb5o32ex+2f2FL+VLHNe0ddxbXHEFg8GmG4kmhAQISaAyEhq16eWW0799/u85MyMhjDQIgb2+/snA6M4t57zv+29PGVNVy68em54dn6ydqUDNTytuL7x2hgGP4DKrDpt35vCx/70Tj2/3ETjVAsgVXXLqhEc2tHwtlqy+DGdfcAVydRPhkU3BPU7FMCPBpAjFUSXBabBWa0YJCMkZ/Tr2jFiMypmicARaELmxW9xQGej5+BVz5jywfv1ZtPj6jXy8jst2eq/Htm3b7PPPX/Uub9j/Kzubn+nyNLQoxR6gqqThmpnLcf3Zl6HBL8B0lYydjKWTYD2SoyYCGeroV9uBh+HIxmAlzt513kJnuR+PvrQZD+54GgNGGSXSPgjMin3U1dfhhre/HX/8kT/EjBnt6tWSKksyZmUbIhtWXJ0Era2LhOeeHS/hzh/8GL+48x7xYmaJxjYzOYgM0oZjYuLUSbj6umtx/fob0DKxRV6D6GiyZvxKgI9/8lP41Cc/jYrHthzNkizYoYn5tVNw86JLMavQBsPVYRuccdNKj9V+BZ7uIS7ookv++K7nsalzNw54ffCcCBW6DFERToQDYixasACXXHwxZk5vR3t7O7L5nFTUZbeCrr4+bHnuWdx3/33Y+swWUUuzLTWLNyIThdjBnIYpuHzhSswrtKDKtwRsx4DvCSgvQpZyhuLqkyK8R5ebCKAkG1itJHXHxrbI000/Wo2/+po7URtcOh+knSFEaAVC23r26B7c8cwvsXPgIPxcCJctTpFLthEZVZh99oVYc8074NQ2i2/xCMAsrXqStaR83sbvrJWOO2RtJn/47QwtirzB3i1VJv5wWVP3pjOpvPS9733PeODl5kVejNvyVYUrrUzGViAz1cJM99BbKVgLvVoqPAX4JAsCXi+2PnYvnvrFj+ANdYlrFufCHkWKECGnFdFaqOB//fFsXLVqAuzyfthaUTn3pZQ1vp5OamEirpB4J6takfdMWXAKI2UMqHWEQpgu1eMX5tiRz9hz6QxW1fIdCL4MuC91sfjsqtTg23cdwle+dxBdpSp4hqMcvQRDYsKLMmiaPhcXXHk9Js5ejNBQ6noGK2rRu2AuZwg4laBeodSO9DNPU7CWyZQF36vAtuQcCyK3sscv9n7RiYKvfPLP13Wf3qj01nq1t0ywfvDBB52rrrr2zxDpf2ya2RaflSzNI9wA1WVg/YK1uGL2StQERFsrN5qkLzUqViHJq6LynChYy+aS6oCczBhF08f+YhfueOohPNu9S+wsQ4ebNJTsbfasWfgvf/gRrFu3DtVVVbAInoiUqYdBepOuwaOxPdGf6lWFV82ysqezCxsf+iU2PvIo9u3uQF9Pv7SUqutrMaV9GlauvhCrVq9Cy6TWhKrEGXIM07TQ+fJB/MmffhQPPPgQXNeHbtnIxBayvoGVkxfinQvXotWoQVyhvq8K1mLJJ7KBciLB10LsH+zGpkN78MT+HeKZ7Wc441HuYUxY+B2drIP6hjo0TmhENpeDlclIsD7a3Yuurm4MDxcFaEaNb9MHjEqIWj2PmY2TsWL2OTirZQaqCDDwE3MAw4SfoMdtQ4FNUs/nsTXZaEU9cqolwXp0g6gMXNkMvhYm5UR/L+pR8uacb1UQZ00c8AZw19YN2Lj/WQxmfVQMTyxMKWrhBRbapi/Apde9G03T5qCSSEam5tKqDfrKylIdfuPb2Gk3KK2uGaxLvd2bqozgD2r/9IottxFWe4YeDNYPdU5Y6GvG/5vL56/UDNPmmiQmQ0CcI9z30Wug5tVvXmUtwZruejImDZC3NPR1voT77/gmDux4GkZExpvylibrwYqLImN8wyVZ/OUHz0Nz7ijsqF+0wrmfVSBWPGDWC6KMN6YEVtPYVN8tkSU+QbdhZD2OzGnH3MZkraQmG2eyok6XkqiYaQbKgQHXaMFz+238y1e34OHNITytBrF4GPC8jPF/kjdomRosPv9SLF19FTJ1LXAFisKxoJIGJtZCkmMRUEg3Q/qdlb6gNNdeR2XN3xULALJZtDDW/PLRqDz8g9gf+uwFU4PtZzKxPUNb8pi3GecRc/o/6o033ljz4zvu+Bs9zrw/Y+erA1NZrRlhiHrXwHvPuRyrJi9GgcFaWr9qA3IxjUWCv1qwTkFoImdJ1V/fh1OdQU84jId2bcY9z2/EUa2oApoZo+KWUFMoYPWaNfjwhz+MFcuXwzZJsyAILZAqWadXoXAnVZ0lhhOkkLgectksgrKPzv0H0NnZia7ubmnp1zfUY9LkSWibPBFOIYuACkakOAm5nytax/0/fxB//hd/gf37O0U5y7QdaOUQzVEBV81fictmLUNNmEHscS5rK3Ut8hoFDxaKYhJF+kPbwD5vEJuP7MGWl1/AoWIXBkqDoI4uLLrkBsJBD41Y+JHq0JDevqi00SqUf+RADGIUqFKGPObWT8LKmYsxp3kaMqEplA6C6fh7IlLBf1L5jPNOfr9XNE5PtH7SyvrYYP1abfBXK2BkNCLzf2qNa6LWBFvHoBng4d3P4q7nHsURc0hoXQIgIl3KN1HTNBWrrrwBc5ZcANfIiRXnSDdTNTsTVPux32E8wfpEbXA68rqD/U/lM/iD6g9ftPXMBuvYeOTAhnMCE3+TK1RdwkmGqFsx6TqB9UJqpPDmBmvV3eJtMSMfdlTB9qcexcZ7foRKXycMuMolTrpgNGnsQ1suwm1/sghXLckjFx+ESRcssXEkgyEBR1HPWypmtl3UaEq6awldSAn38A+R3Qp8NrbSTrtFMv8eybdGA7a698l+O/3H6Wu+IsdUkW4hsqrQVWnG9+/rxWe/tR0HB21oVh3ikPoSnA2HYOHUMLkdqy65AdPnLkPk5IXyZZimAG1JKRXFQVoIG6YClR4zjz9dwVr5RLDHaQVuOaj0bwyHej6z4KypD35o3dIzhu14zYv7Bj3hLROsp02b1rK/8+CnMkb+esvKOpFhw/V9ZHUdzVEGv7v0KpwzYTayflYAD0LVEa6j2iQjeI1EZUxoFkmrPAVTKCtDRfvi4nIyJgZQxh63C/ftfAKPv/wChgxXuJUyZ40CNDc34/obbsD73/M7mDW9HZaltIEFyEY1sISfzM0aJOIhhqkWuk9AGdXyqUvuU9wFMtemm5RMAQkNF1RpQm+Igb6+fnzm0/+Kz33+86hU6ImrdHzNYoSzshPxtnNW4+zWOUpuNTRFKEValYkfLfli1Iu0SQ03TQxmNByKi9g3dBAvvPwidnXuQ587hJLmoaT58MhlT2zxxIWHm86lFjL5vtQEUrrmtmZiYr4BZzdNw/kT52JmVbPYgbLLHZmWcLCFgkLjdwZr8ZxWNn2/uuxUA4xXm2OlPz/VyloqqeT+p7NIvpPraHiu9wC+v+k+7KhQ0cxFDFddR9LOqiZg/vK1WH7ZdUCugd5Myv0r5X2fxsr6+JmlaqeyDT6wOW+Ff7h/wtHNt59BA4LbHozNo88+siyI9b/JFQoXseeoKPGqDa4849NZbOKhnExxJcS9CTNrRS9TZVvWCDF4aC823n0H9j63GZo3AKakclyQaRkOo2AWcfUKG3/5e+djinME1dYQxRIknHMNK5bhaAAWKdOIOzeZRidJoDpLUjWuSLi+QiBIZTCTA1vRstI7fcaaJK8ZLngfK4GOONuMbfscfPKrO/Hg5mGUqeymVYPIVLb6qbQe53OYv3wlzr9gHarqp8EzqdbG88+A67rI2Y50HHn+UfFQBeuxj9MVrJNLGfie5lV2ROX+r9VUa9/++9+/4vBvKqhs7FV8ywTr6dOnT93/8sF/djKFq3U9Y0WmCc8NkNcMTDfrcOvyazCvegos34ImyAi1BZSAv5orqea3OvzTnFVmbRQnSDJZycLpqiUuPRE83cdwJsCzXXvwk80PoqNyFIOaBz1Hm0sXbOXOmd6O991yC268/gZpFxtEcssBwZmWJguVwDARMmKAIv2Ju57BnC5WcSwLmErBYoxOlLt4QtNZiVhudRuIPt763HP4H3/1P/HYxscFIkUAG6c/haKGtU0LcO3iNZhYPUFcs+zYksqXgUxchoRXTgqaAbjULY7hUvjA0WUeLzKnPYfxUuce7O3uxJFSDwbCCnyTWg9KO5zVkk0AWWAgE+vI6hkUnDzaGlsxr20qzmqaiolmFTJFWk0ycTHgUliFimfsMFAdSlpiSrSArTLVPlVVt+h9jxWZUzfvDQnWSiaWSRdn+ux8BAgzGjrdPvzw6QexoWsbBh0PseHDIB+eKkyZakydew5Wr7sZ2aZpICpc5ssiUjXq7qY+9UhdP/L50w31WgaZqVtQWl+NgLeiMA6G+p/PW/ij/NFww5ngWKff4rbvbbO7DvVc6Ib4m3xV1TLNNE0Rw+H95H45zuQjiZEjV+L1UnNSxPToATU2nVGYEeEzS6auknQZAcnPA2QNFy8+/SgevesnKHcdhh5UAFKvLI6tgHB4AJMbYvzXW9tx3eoG5L39yFFyUNan6mxJrGWinmIoxGkrDTYKPJXU3go0ScilVNbqXJHxzkhSo+a4I6FLnq+EfwSAxaT2uOD+mlF25AkJRYrr85je1dgmvXqyaFGkq1VsPtV4qBRkMKRNwY8f7sE/f303ukscBekIfHLRC6JB5ukmCq2TsPzSqzBv4QoYdi1c9u94vHHk5brIZAjciwVoS+bLK1OSxGpJHQPJZ0lApyPfR/kt0AFNneXqfA0o0WpwBKM0M7QwjvTI64yLxe/DH/jq/LUTt3/oBH70J38df32e+ZYJ1m1t0+YePXr0M4aVucTKZM2YFagXIVMBFtVPxXuXXo1p2UYYvgpu0tjijJc6vGIVq9S3xMJQQb+SjcHdxwOXmz2hWQh/NkET6jE8zUd3VMSGfc/i7u0bcdAso2z70KwYmu8hr+tYsnAhbn3/e3H5VVegtqFhzFyGMVlVy+msnMGbu57au1y4IorHYJZIDsrsRfaaJsGWphYMBAOlMr709a/jM//6L+jq6hGJQ35uzgwn+Hnc3L4Ga2YthU1jE+FtKxMMQ/RfxmikS3BJfGR1DQHBZ5RZNJWP9pBbxKHBLuzrPYjOwS70ucMY9iviSsYOuaNbyGkZcfVqqWlEa10z2uqb0ZCtQpYKWxR7IcKd90HXhaTBCoKf1+TnEZBfgtJPiByqQn5lmH7Dt4pUS0o6U5zJzQhFlHHvcxvw0/1P4qhRQWSpeRsFL3Qzi7Zps3HRtTehacY5qFAAIwkOEvDlsB2zbY47bFN5C3Y6XuuhxFsSy83kyXocx3Gx2JHTvf+ebTry49vWrz9j6NY///rWfLlYusYL8D/zher5mqYZTOAUQF8d8McwK17rC57C36fAwjQYjraO1Ytwz1MlzKY/uuwvlQyLOY0eI2PRsOMAHr7rO9i56THY5BDT8Y2iJlTpiYrIuR4uO28CPnrrDMyfOgDNJ6XLl8qZlXEKiJL1wt2aJKNKEIVKflzpyn0vFPU9xhVfiRvyP3zKEPO4MeXz8UygolmieahmwKKJR5WvxC1Q1s84jmFuVDnlTDESUY51RK2LZEgaFcU2kskHd6sy7DDlvCLKuxhPwIu9rfiXbzyPux4bhutXi/e3LHfdghsZCO1qzFq6GkvXXoX6Ca2iec4gHorT2Tg+d3Iui2b4mHaZCtT03zMQMuFnwqMpnQjLMeALcI0szGA4LA0/mDejfz337Dkb1q+c/IbI8J7C0j1jTx3P1X5DPlxz87Tzewd6P26a9koYpq6xJetFyFY0LG2aiVvOvRqTnXrofuKwk+a+ktGqwCeqkwImoXEHm6AEUrHlTZUggiEspSNLwQ/uLWaFNj1YQxHJ6CgdwY82P4RNPXswYLlwiaiiPk8coWAaWLnsPPzeBz+IlRdciJq6OpnzcmNbpFZRE9cwVMIgC17RlJTmtRIGoaIP59oB5Qnl/GOWy2pU7a8nnnwKH/vEJ/Hwho1SzYj5hxuI9vb8mim4Zd4VmFs3RQBsXPPCXyTliquY1eOYTa9E7kdHBKzSGUDCRM6TNLUyPAwHZRSDCgYrRfiBMtqg3GXOsJG3c6hxClJdW6K/GyMMqDuuaBqhiBIweVLJELnv/LkI+FOPXbUa1EzxzXikgBaRjlTBmhK2oRni0b2b8Z/PP4CD2rD4nUu9zypKtzChdQpWXnUjpi5cBY/4YQmoLC7p+a2C9Qgo6Lj+fXoPxh+sI2gu4fsD/+pkaz/1sQ8tHTgTl46iKH/1xSea+lz/90It+wfZXLaVK5jBUNmUvvKoOL6N/3oOk5QdwOum1m3aC1PfXmg/Qpkzlf60YQnWg2p8tkHdhRJ2Pb8RG+65HT37diNnmAIQI7BQMwNowSAmF0J88IbFeNdVNajPHUAUHBH0uBY5SrJSdmUClKJdpOh8cxMzdIcimMJ/l4qef88dxyo82WjKTzsxq2CLPAFV8fNLUTlygZhYJ1dvvJU1g7XwuBmsM8n5x1WcHCZyvTASrEdGbaRgMcnXDfR6E3DnYz4+9/3deHYPM6JaZBKp0Eg34Bt5ZOqm4LyL347Z55wPK5tV8sRJ4TM+YFxS4yddhtExl2KC8PrJmchRochEK50IcUh0Sy680nZ/eOALq5fN+9671875jUZ/H7/vX8/+Oq1nSHV1yzXlSvnvbcdZxCSX1SSDdb5iYNXUhUJXarVqAE/dSGl1i/Yu+ctcfFxEgXKRIVjEjGFm1M/ZqpW6NtCEYhX5MWzTENCUTOGYSds6hnUP27o6cPczv8SLw50YygQIMjw0fBoyo9bJ4qLzV+H97/0ALly7RjymCWAS3fFE2pSuVmkNqS4QI0YqKqE2Ng8YHgKULAxYLegWjhw4hC997kv4xje+iZ6BQRU8Yk3Q5XWhjTWzl2LdvLWoi7MIPAbMZL4cBKo6HxkDpO86Gqz5E6nSGa542Eizga47rPCZ3oguapIAKLCc/D83j1TKytSEFp/I0OozVi1zsSCkzYqJyFcCEJQvlfazDLMZzN88EI2sD3EXUlWQkpsLoWU0bO3Zjc8/dQc6vF7ENoUuVP3GY7mqvgnLLr0e85ZfjpBo+8QelM+Q+zI2WB+3C9KZ5esJ1kYUeUGp74GqbPA/7IMbn73tttteu0x/nbvxc5/7nLXbnL54oGj/pZGpudqyrJx8X373JFgfr9z2RgVr2TVJ0E73klIDVMNnzkbZbuXnikMfDhPP/kPYcN+PsO3JBxGXhulUrQIxM+EggB0PYcUCA3/ygeVYNluD6e2FAVrPEmGsunPSsJZ5K8cnrKyZdjJRkFoyqbyVqQ8RKISrxYaNQNz/lDufyjQIOqVbNvcI0z01hlHHgWqxK/GQNIyP4+ZJsGZCnFTWCuKarNCkU0QXLSapos2sOgIxLT01B5FVwK4jWfzbN/fgzl8Ooa+Sg2ZWQaMrGBN6Xg1nAtrmLMeKS6/DhEnTJA1Q1bDqVo4vWI8ZHx0DREmuBul3TK4DepPHcBwbgR/Cts2gPNzXEVb6vlvQSt9Y2oZdv+no77dssHas6vfGpv7Xpp1pl2WlGzC8GAXXxKVzluGG+RehkUbvXmKxKDrdak5MDU+iON3YhZ7Rka3OIFebQ1VtQTyaSe2gqEixWMLwQBGlgRIGu/uR0y0ViChYwtmyHqGo+3h63wu4f8eT2FPuwqDlInSUKL3hB8iZDpaduwzvv/UDWHPJxcgXChKwdVNV9taIt3bS5hkBvylhCalww1BaeQzW/Olw/xDu/sld+OJ/fEGcrERaW9yELOQDDTOdCXjnqqsxt3YazAqr2xAWq9vEEIOHmMzNj6msVVU/UviJnKgun5UPorT590qIJWmji1FJupkSbi1Rn3KARSiZEfriCrqKAzLzb8hUo97Ko8DM3o0UoIz0Nkmc1JiB1c0r8CbjOJvG8yv8biGvS6KuRN4H6XNGVsfuylF87okf44WhA1JZE9XPpI9Vg11Vh7MvvAbnrHkbDKdaXiNt/yow05jK+rgWpgI2svI6PpS98hucqA0uR3hIH+vygXC495PzphS+9JH1a4fH8/1P/ndi7bYv3l53ZDCzPrbr/8h2amZD00xWruyeSMBKgZTHVdjHTpVP/h1fcRAlTII0yRmpBNPrK8Faydgq7rzqHdFIw44r6NjxNB752Q/Qc2APbAYbvywBM8MWtVdBa62Hm9c14KZrp6M1X4ZROYqM6QmS24cp72Iw4U4mrko/YdQlSkCKzFxF0U2DDwuBnkNE60iL/tUOYBLDwUTWE99qzRuCGZRgxdKfUd+EevXMlvld1A9egeA4qauYBGu2tRmA1UNRzhS9kJ+d76FomjHo88116yA0qlBEPX7xZB8+85WXsONlC7FRi1AncIzCRvxMFjINs7B49Q1YsPQCmE5O1rQafiUSq+Nqg49FFKXJSipRqoowaZEnBkIZ05acJKhUunx/4IeOPvQf6xZev23tWulH/l/1eEtU1mvWrDEfeeSJ/2Ja5l9YTq5NXKc4w/CBWs/GNYsuwDUzV6A2cNR8l6U3/54VLSJ4rKaNGGaVhdqWOrRMbkJ1YzXsHGkIyZyaUBAvgFfx0Xe0Hwd3H0DlaD9QiRD7kbSyuRhLoYvBuIIn9j2Ph3c/g5fDfgwaZfJCoEtZHMM2LCxctAjv+Z334PIrLseECY3ICOgshkUQkmSwSnxF0NBpG0xoTSqwBmEkoLOBwQFsfGQDvvrlr2LjxsfhhTF8seMzUB07qK5ouHLOebjm3LWwPQM6J5icoUnlqwA3fIdjZtZJ+3skb5cnqJm2ZMOyJ5JWffL5WHErZD0BRap6IKJbwOhaiEpYQcfQUTzTuRsdvYelJTyl0IRlU+ehvboVTkAnK55F9ABWSYg6LpLk6k3YVvxq/C460UUCFGBCEcDMaOL9/YVNP8WmIy8itAQLLM+jTrKRr8ZZyy/H0kveAaeqQe5V+lDBeuyXObbFfyo62ScM1uT3UqO+UnLj8uD9rVWF//X/fOD8LdobyLf+3KZN1oFnBhf1DXv/Vc83XKNZuao4ijSyCTiyOR1a6K91+8e2wWXdpgyJBIWdArFSmU5xsNKAjAWU+zux6eG7sHXjwwjLwzA5BotckRi1ogocv4JlCxx8+H2TsPQswAmoYObC4izX9xBa9KimqYuaSUsiICCxVPAkaY8ziDBQU4rWzAF2LYxCK8x8A4x8QVHcdM6GPUSlAYRD3QgHDsNg0A4rSmJHvJdNxNRmEHyNeu1TrlKTmbUyyFFnj1L8S2R9OYdnEkJwWaSSVAEAGll4eiP2DlThK9/fju/8tA/DXhVg5OEzGJu+8uDWcmibsworr/odNE1uF4onuxnsICpxqLEJ62vd3dG/T3qZiSBSSghUn1257bHTpwyTLKYcYRxbkVYqDQxtyNvBpybOmPzQb5JH9clfuXEhG07l5U/uueuWrMv97Jn7/7uZsf5QN+0GUp9EJTLQUBdkcP3Si3HZlCWoqpjQQoXOlLYSHRpjH54ewqnLoWl6K5qnNaNQz43ENrO68dIiFnlICpYAsa/BHSjj8LY96NpzCGGZIBM1x2GFRUemg+VePLbvOTzZ+QIOeD3w7QgRnbmY2Qeq2mifMR3XrluHa669GjNnzkB1ISsVr5m0ftWcNGl7pXWvAFkYN0J0d3Xh6Sefwne/8z3c/+BD6C0OAxkHYaTDdHU0xznMr56IG85dixnVrdA8BeIaQaCnDlZMDBJTiPSKpxV1+k+BsbDyJbIt8ZUWxaE0t+cmFySNUmiS2T//xwPNDtExcBAP7dyMzQd2YTB2Bf3ZgAxWt5+Di+echwa9oOQ9E1ccNbtOMH7jAdCc3NL5lc8SDAPb9YatDhh+dx4ENtBllfC1rT/HI3ufEYcyVnTUN3bZsckWMHvpxVh26XoU6puV7V/yeCXf+Nh8dzRYn3wefAxoKznAxRHZ8w7Fw0OfnzZ5whf/7MbFh96IgH1bHOvm17e2Hu7uepfuVP2ens3PiDTNIBiJ1MQUbX3KweQU799YgFlaXanlowBYDDwywxQmBzvNHiyTSa2Ll1/cjMfu+yEO79ktoLJYIyqZwhkRDG8ALVkX77y8DTdfX4u2hl5YQQBOtzgbjXwfoW0nwdpXwVrugRrfKCaASmT537Sp8XUHeq4ORlULzJopQKYGlEaW3c5uuB5DD8qIy30Iul9GOHQUKPcKD5z7l5K8qbmNSkrGE6xVYFM65txpSppX0Uq58C1BVsscPlbywZxDh3AwpLXg/i0uPvet7djyAoGnjVIc0eQoskL5dyffjMUXXo9Fq9bBzFWJgJLiVYtgvqrgT7myFldvhf8Q0P1osJaqfUSRUv3ciqM4LpU83Qu32NC+2Nra8MOPrj+r9xSX1m/M00/+RHkDv/KSJUtqtmzZ+XdWxn6/bpgFArVox2aFOupDBzeefwXWtC5CrsTKlPlWggfXKBeppEMZqKfMnQKnPovACMTvlObk6bZTAyIVsIkgN3wNUU8JezfvQFfHYTGi53sKqR8hKmaE/UOH8fi+Z7H18Es45PahYhFso+a1nPVyU9fW1+O885biqisvx7KlSzBt6hTkHEecrNTslhW2akcnApsolco4cGA/nnh0A352x53Y/MwW9AwOosT2sWWBxOcqz0K7UYd1iy/C+ZPnwy6TEmUp8EWC/hZnLC7rJFCPbUmODdZMMNTGGHW8UjAw1cGQORTB0LLhlWtRqstNN7IjYR8e3rMZv9y9FYf8Ifi2TtdAVHsa5ubbsH75FZiSo1wKLUVVWc8WqiQH8tneHICZaoOHAkYiNsBkokR9dgvossv41vMPCL+euukRz0+QrzsCAAAgAElEQVRDR4XBPVfAzHPXSLCubmwTjEF6MKlj5NW3zWiwPvnvfLx2PRMlOcz8ONDKlRdQHvrconOm/vjWy+aQT3ra5tcElf3D15+sP3Bk4HLdrv59K1dYHplaViqcRK0s7cakqPVTP6BP8uA4hlCvgs5osOYqV4wL1rsmL0FSGRcHjuK5J+7DlkfvgT84JJ2rSKO+QQg98JCPh7B8Vozff9dcLF/ooZDphs7X8Yg4pnGOJkwJBjuDsqQJ2lsJoCgBnFRmmNW2hwxCuwqZujaY9VMAmpNpjlJIE+ljVUSYgh4vA6Ve+N0d8AY6YfhF2BwPJe0ZCaxjEdGnEPwUpk1V0UlvTWktyHVjAGew1qHT/Sfm+qbgi41ymEG334rPfn8vvn3HUZTcGsCoQxD5iIwAge4j1DNom7oYF159Cya0LwabeZK4EdoiK5PfU1GpTu2hfLiE4UKwIE8gmeGr68bPTjMWjhSJRTAiL9TLwy/5w0Ofm9ZY/73/dusqJqyvPV86tQ/1a/PsU73ab8gXWzZ3WcMzu7d/DIZ+i2VnHDWLJtdXQ6tegxuXX4EVE+YgX0oQ3SI75wuILHSAXFMNpi+ahbpJ9fCMgFYcicFHYkGYqKaM1Z0mcCvjmRju7MGOx7eh3FcSzWtFW2DQBEpwsW/wEDbtex5bDu7CIbcXrslEQAU14UuTK60Bs9rbsfisBbjwggvQPn06pk6bhnxVNYyMLRQTLwxQLJXQ09uLF3fuxBMbN+DpjY9j70u7UPHpr6xzWgTNtMGue5tRg7XTzsbFc5eiXsvDckmLYldhFKjyqzbLK4J1cvSp+XFCZ0uSFwmqPETo+Z1IlsYCQIsxEJbw+OEXcM/uJ7C33I2KRWejmA62yBaBiVq1dD7ObZ2N6jADOzCo1irIeDXfU7S1N+OhlGVlMp+osEWwLAN+7KMv5+M7LzyI+3Y8IR7IPGj5/cuUj81VYcY5qyVY106YKK3g0cpa2Wa+2mM8wXrktZOKRYI1kx1fhxHAjSrlraZR/nr79Ak//cjV8w5o5Oi8zgcD9Wd+/FDNrl1DqwM9/z6n0LhGz2Rqw5jojwTsc4w/+Bt8RibsCTWvUNWm0iNP5qOEeIUMqNQRoPd8Babm4+C+F/HwPbfj8K6t0P1IBJOYjMm8yB1Gc66Md19Zh/e8bTIm1vcho/XL6Cgo+cjYeekQhZJXiX/UmBmy8rMW0SLBLCg6UwUZGFXNcFrboWcnAJT9pRVrYiokrgUcTwkViVTIIsLBTpSO7kJc6kKWE3JSwBLu+nj3RgJAV11GARVwn4WJUxg7iJJ9A6EHw+S+1hEYBZTiArbs1vC3n92JzTsJ3GqFG5jCkuCorxKUYeYn4OwV67Bs7TrE2Sr4uiYyyOxIUiRGeOhMmMaxrdXkXiku0KOAiZNsU3b5xD9cvT4iD5o33GMHxS/XZ6LPhh+8fN+ZVPN7ndvrDfn1cVzu0/85Fi1a1LR9x95PwtDX25bDklQ2nR1omOw04sZll2NZ/SxkS6wqlSBJGHkiaGLVZtAyaxImnzUdWsGEy8wwBUIk8pmKEqBmtQpARSMLA0ZgwCxr2PXUdhx+qROmpxa4kh0kxYec3Ao6i13Y2vkSthzYgQNuD0p6RQ58Vm4We3IUOtF05HMOGuobMXnyZExvb0dTWxuqG+thZhwMV8o40n0Uezr2YP/evTi4dx9KA4OKi8lOAgEtbEW5AZq0GqyctgirZ56DSdkG2IEOOzahB6nRxWvfg+ODNaUA1eiAG0IZyUt7UebjAkURzV3yrzgGqOgeSrGLbZ27cO+uJ/Fs6WUMGR4iy5Asne28nGcIpuCKBSuwdvZ5aPAzyPkmzDBp1QufXAXr4xhOr/0FTsMzUrSA8tlVgi22bcANXQzkQ/znc/fhgZeeQkBNeB4+uoYyK+tsXirr5ZffhJrGiVKdjwTUFNT4Kp/v9QZrmd1xPigdFhMG7QmjuFIa7noh7wS3T5yQv9NcXLfrj2fNcsd7iRio//X2Xzbu2N+12oudd2Wq6y/UzXxDrGn6qVdL4/0Ux/3eK4K1QmVL/SV0SEVPpLGETcclv4igMojnN2/E4w/cCX/gkHD86TXN0Y2hu9D9QZw9Q8Mf3DQRlyzNIK/3QI9pFWsjcH0xpiE3OmJlrTF4jAyFJElQADOldihcad1GRcsi0zAZTtssRHoVoBck+WWg5B+hhsofglfZASgjrHRh+MgO+AMHkGO4jz2SMRLxFL7DqR/DaQWtumbyKdXcl8eRGJAYiIMAuqD5maBaCIx6dFcK+M87d+Lz3x9Cf6UGplaNih8JMNePXPkojZMX4KJr3odpc8+GS7lRpm+kaBI1HxCkypb6+Bo8KsngOUYBJgbrJHSndpu06KVKpFcs+6WeuwuG9/9dfVbm2bVn0H3uNK3o0/4yp75KTvtHAObPn9/y0kv7P6NZ5jtsyxEJHC74jK9jeqEZNy6/HEuqZyAj6q+KF00gRxll5JqqMHvJPNRNnQDX8MRFSTAcQodl1qm4e4qnqbY/qQkSsmMLOTjo2X0EOx9/DnGvJ0GRhzvbogECEczwrQgHh7vx3MFdeKpzG/YNHUKZmZ9QWtgWZ0YOMfcgoZ+qZLaTQa5QJdzE2KBPdoiyX0apXETseTD9SGw+GTwJauI5kfE11EYOzps0D2vPWo5JuQmwfYj9psYAGJ5csD5RYJQOADXIDQN+JDg9GJoB6oHoIe03WXXqKEUVeJkYA4aHFw7vwcYdz+D5nj0YdkLxCqYCCzccwXoObBR8C+dPW4hrz1mNtrBKqHYZqiqFRIYTZS3DwTflobqYnOcrRzOqxxlUaoOH3qyHr265F4/s3YIoQxkdAme0ZGadx6wla7Hi8ptRqG8RkNposB51n1I/O9HMWrX0TvWhWs/q0CWDIY5MWbsmnYbcYc/z+nZrUeU+z+37+blzZm9uds85sn79qVXZX/rJjqqjvYfnHu4pX+Dq5jWZ6tqzddup8+NQneukOZ5kZnV8Q/Ikf+2ElyXVH1SUTIW8VthgJfXJPUlmAaeuFjwY/jC6D3bg0Qfuwp5tT8Pwh2BKcq6415ZeQpVZwvWXNuF339GM2a2D0Cv9Imxi2onfulCoSYHie6QuUepeS/LMYJ3Q/3if2R72zCo4jVNhN89EoOeF4yxJL9GwDNjka3NUF2dUyzh2Efk9KHXtQKW3A3Y4iGzsw0pm4MqC9dQXi/JDSJJtKUSSylosgLnedUFUU9GYrlnlKIfAbsNzHSH+4X9vxoZtgJ5pReQpA1AyIipeBU62gIXLr8LKK2+BU1UHHz48gV+yte9AD4l4Z1IwvuaOanmre8wWuArWqtOn+ib8wL4XuoOPa8HAP86egwf++Oqrx52YnuoefCs//9RXyRvwbWbOXDSpo2PXZ4yM83bLsgX1xHZLxtMxu24i3rnsCizKTUamwpYUWYsxIsOXiqjQXI15yxcg21wlDkoEmwmWmZtbsMisTBIv1aTNSLoHD2APBvJGHkF3BVt+/jj8I8PIatTEVb7SvugfcZYTwdUCDERl7BzYj6f3bxPJziGvjIiCGpaSv+aB7wvykhWAIQGCQDm2UdlG4g4lGtmKlKiSJN48YBjcIxPNWg5LJ87BqmkLMDnXCCeinChRo5zhK1OBk5nYnOjQ5FyLxx+DJ+dCrOa5oRmoNc51NaAcVBBkYgzZPrYc3oUNL21Fx8BhFDVXWv9B6CnlJbbFyC/1QjiBifn107H+gqswXW9AvqQjBwu+z+xDifq/WWOmZOQooDe2PunZzZk1M5SjVhFffuZneOzlbZKQBclBS0U2osHnLL0Eyy97J5zqRhGoSWe4SYNmzLxu/Gjw47fSyOxabjK7H0n7XjdhMkmKXD/yS92RW3wxcIc3xG75kXmTJj9fF7k9H/jA2sqrbc1Nm2LrkT2PVQ33ezMOHu1fYefqLjIzuYWxnZkYm3rWR0AMs+A1uJBPNlinXYT0fceToIwkQSPtUTZCFVVQroGaUqs9yWAdeXDI2qn04YXNG7DxoXsw1HUARuAKDYsJKSIG9CHMnezid9fPwZUrsqjPHIEVesoXIOmvsUpXmifqGEx5yvJvSbCWojVRAySv2reqkZ0wDXbzLPgM1qEt+0HXWZUGap9SeCTOKSnkuII46IPbuxPlnr0w/X44TBik/cuKfHxHMOU++dmo3c/zTRE1I7VPRSwlkj0t82w9h6GgFkNow+337sFnv7kfR4o2dGsCQp9WepQVVde6vq4Fa9e9D1PPulAm+ASnkGLK99Mji4gf9U6nliMmtzmRakoocKorkBZTqT5F5HuVoV1RZfCTVdXm9z/2ocvOiCjQGxDWTvtLjm+lnOaPMXXqnOmdnS9/ynCcdZZF1Q3SKHQxqzirsR03LLsUZ9ktcCoMfpa0uULNhZ63UGipwuzz5sFudOCZAQJDKYRJkI6VEUXKPx7FZqt5C1HXmdiBORxj0883wD04CAcZqWJFpUiQ0QpRLr7Ztoay4WFf/0Fs2/8itnd2CJ1pWA/gOxrKVDiyVeuMaQLnulpAegjbUZqANhkUbGiokveBmJXQk7q1qhFnt87C8inzMDVbD6sUIkP/aNNEhV7ZYrJx6hc+De78PESMK+EStgp1uU5B6Kt5G8UhHA3d4RCe6dyJx/duw57Bwyhxs/IQZOXNDU2OeBggk3EQkPLm65jiNOHdF63D/Pwk5IaBvG7DpXmwkxHBFYFkvcEjzxNdGXWEJYczK42A1U8EzdGwP+zFl57+KTYf3U1J8EQ6kkmMCbtQhwUrLseSi6+Hka0euW4inpPS8JIRy/HveyqiKK8WrOV9knkx71cQRZLsCWc94KqNPL880Au/vCfySs+6lfKumursy7W1Nd26Fg8BkMCta2Y+iOLG/t7iVD/QZ5hWdr5uV83Sbac50s1cGEeG8oMn556JjGrhpo9XOxwUj/eVj9MXrKmkl4COkmAtqltCNSijQMOOox146Gc/xIvPPgHdrwiPWRIOaqVEJfGsvnZNDW59ZztmtxbhRN3IWrowAnyKqkjrm8BBttdHAoV8KQGLSfs9WUHJvgliQ4K1w2DdNEuoW1GUUa+hlxOREh4cJnRW1rL4yojdo3B7X4Lbvx9mWIQj3azk+o3zBJZgLa17HUaoOgBc2xzn+In2uELNs8NVizImYtvLNv7x80/isecqCC2CymjAESI2TDJYYdoFzFm4HJdeewvMwkSqniugabI/iASn4U0CCTv1w0jxJ5UAsQDjVDGlxpQEo3px5A52xH7xyw1Nua/+9S1rOv9vBpQdf4HHuVTGcZ9+xa9MmzZt7oGDXZ8wMs6VpmEbDGxWZMAoRzi7eRauP+8SzNabZEbK1jVnTBIEcpoE6znL58GekJW2eGQqRytWCFwMUo2m1nZsiQoQg4HHkEVO5yoMBHj6gSdROjwo82EzTNCnScAWlTJuYM5vIh+BRfGUAB39R/D0vu144fBeHHEHUNQIFFOELVaTnIuLAxU3J08yCksQjeyFsH0NmdhETbYa7a3TMH/KbMyoacUEq4BCYMLySKXSJUumgIpumaLJcKpBb/T5qmUmCMxE45k0NQLpCNIb0gN0R4N4fNezeOzFZ9AVDqFikRrH/gMdvmJRFSK/WuZiHG/rlgDKmqJq3LTyKixrngNnMJJg7ZHelrEFP6BL8vQmROvEQCRioBYQKw+KAJqt4fmBDnzx6Z/ipeIRaQGKSIUEBgPZ6gYsvfhtWLjqakRW9hj9biXHkfqiv3JRn45gza6MJFZMLDgf5L/zLsQGIp7SUYSMqcd67PqeVypmMmYpCsNSEAalIAjK7L1KEynSHdO0C6bhFKBZhRh6TjPsTKTpWhBFGl3fTJMtZh9R6AtoX7VlRx8nOiBOd7BWKyMRIBGI0Wiw5o3jwIhza7ZOKTBiRyXsee4JPHDX7eg/vA8ZUrREr5vJVggzHMTU+jJ+/+Z2XLe2EXV2L8ywH7ZS/xF1PY6sWB1Sn8BQFjuq9ySyAEzWUyAhE1Wl+R1EGnyzCkbdJNhN7dDzLUCcl98NDRex7itTDal2bTUvjkuIBvZJsA6Gj8AMXWTIIOacLRVaGcfeEBhgGqwDtvF5p1hZxzKu0sU1kBxr4m/qUNRn4Pv3HcAnvvIiekoFRAaLHgMBg7lmwYeB6uoWrL3uXZh/zoUo+wTGOtIZk/dhgcQUhsBRYcOOZz8nYx4BBvGMtRQGSZIwl2C8LoSDX2/OZ77oTcOu2347p37NvXh6I/FJvFpb29Rzjvb0/JNh2RcbOsU3dUE+G6UISyfNw3VLL8ZMNEqwDtkGpxiKxkATIducw+zz5qBqUi1KUQkxKZPM/aTNxGCdanSrnI5tIrZ1rNhAwTck2Awe6sczGzbDHXBh+gayYj2pqCI+W6AmKV1KiUs8muMQrkY9cQ1Fw8P+3iPY9vKL2N99APu7D6ECXypoJhVc7DTI4EPOkhio0h00Fxowq2Ua5k+chal1rSjojiQo/FwZmLBU/SSuM7CVLaeAUl7jcXww53/zdwPRQ2cWTnCOantrto6KGaDP8NBR6cY9mx/Brv6DGAT1wikEQ6AOZ4VqFk9UKZMGCiQEIgtoQhsKUO/ncP2Si3HZjKVwhmI4GitqDZ6ooynUZ6oM9Vqf/7T+fTIPTDskosIlbAEXv9yzGd/e8TAOYVjkRiVYE5wUm2homYRVV92IaYsvRKDZx3CNWfGqZCxF5R/XBk++wMnIjR7/XeUAlNks275crQwAPHiVZC6rtZgzl0ATVDtd4Sp+JTZ4T4IgtuxMrOthHIYef53BWtN1S7PtDEG3tGzVxIddXo8z+hAxDVlCXyomy6Z0phiLjjzObLBWTOYTBesgUoJDjhai1NOJJx+6E1ufeAB6ZUAUy9RIiXrePnJ6Py5fXoMP3TQNi6dWkDMGYYRlxLLu6XFOZSUm7poEK3rCy+R4RPdbNeJFqY5So3R+ElVBUreyiPITYNVNgVk7GZpZL4mGT2td8hmJ4meZELIY8ACvH1Hvbrj9exC7/TCZHGgOtJAVOT8H8S4nsbGPWyzqHIvEytYIlOeBjHtJWeWYT4CKvC4EhDbipUNV+PTXnsfdT4SoGG0IoiGYpgEv5HWjeFQWM+afh8ve/h7ka1rgeTpCPYdAMAPEu/j0JFGVNs/WpBtxavuVZ7IyG+FoI+JhzT9MoIKhISMcvGNCrf3PkV279bb1Z50xA5tT+w5v3rPfEpV1W9uUVV29ff9omNZKXTN1BgG2r43hEMunLMQ7llyMaahD1rfgkxpkMlhHCMwQVn0G7Yva0TKzRWbWQuxnoBRecaLXO9LaUpKfBHzpXowq30TGt9C1+xC2PvUsQjeEHdnIRhY0orD4e7R45AagApgo41NVkIdCjHJEeVMDmqOjGFZQDMvoGe6TgP1y7yEMuCWUQp+OupKRFrI5NFfXYkKhDpMaWtFaaEQhshUtK1R0NaGKEPAFDba4g8VwI1a0CnR37JxwLOP31Tc8Y1aFvE+LXQOiw3wQGhDR67rYixd69+PeLRvQ6fVh2ArgGQIaUAcbVb+CEPX19bjwotUo+z4efWwj+gYGhb+cCU1UF3VcvfBCrDvrIuQHVbDmnJ2fm90EpbA8jh7+MftCteROlIyMfZrirqqfSKIivE6FStcpK2qE6PP7cdezD+OBzi3ozniITFVRs9+naTYmTp+LNevehcb2hWKRyYfc/6Q9/cYGa95jXXIHBusodhWaXr6YA51+wwkQh2uCS1yEfCQdYnWogp1UjAz6PFilZI6giw2qJ4GeXQbR2GaHib/LzonQZo7tgZyZYK0oWgpqlQbrxAJTKWvL9c/oMRwE6Nz9PO6/4zs4vOd52KiIEpk006jYpVUwITeAj7x7Dm66YgJqzYOw4qKY8YS+q8ZJFP7wKkosh0l5smCYVKpWfiK1K51lopaZMMlhADe24Op5mNVNcOomQa+aAnLFAsOT3jb968V+14sAYlr6DqDc24G4fES6Akp3yAHEUIOBa7zBmuhzRREjq0UJo6izjeeVH1VE5MmPTETWVNzx0AD+6T/2oGOoAM+oha0XxUPBZfJn5pF1anHhteux8PxL4DPRIKgxshAJF52VsAcjQwoqcStcM6oTMoovSG3r047EaBKrNB4SHIIQA4kBYYJh02krRuBVIq9/kxb0fbo+4/zito+80fK6b17AfT3v/JYI1pMnT7+8u7vv72JNX2patsJ8xjGyroFVbfPwjnMvwSStVgKrFpty8PrEMzs04IjQ0t6G9gUzYdVY8Ak804njFokP2Xwi7JAEPjnESKvwddQaBfi9RezY9AI6d70MI9CR0TMwqPyTIIlS4QIJ1CluU+zblP6zCJ4IjpGlL6tVE7GloaJFGHLLKNPazeTxqigWeYuvzzaZdOxgkhcaqMOSJzQ/p/J/TlpNnEOJ5SSB2Ky4mNUmHr5jcKQjhV5iRKBm8ipAGpYOg/P2oCQBVMuaKMUedh7Zh6d2bMX2ox0YNkMRfQltoBJ6aoZL/fAgRGtLE37nlltw7brrcOdPf4YvfuGLGBouCurUjHVUeQZWTl6M95x3DWqLNqzQlDEDr0yQJBonWqS/Cj08GnDVpldUGiJIk0AsdqMK3Z8GcKWApA4NmS0ndn9mRIAW1clC+JkYu4YP4DsbfoKdlU4M2h4q9ELO18J1TZiZasxbdD4uuuoGWPWt9JIZCdSCsE1FMsYJDDqpzSpJWwqySpOcJDKPzJTTiXyanKTtebZsEwnLsetjJJc7PqlTR4ASExF9tzNOs1NCM6lSmZ+4X6nPwmpZqsaIciQ+tGIftj31CB6598cIy/3KCUun57Ga3+peEZctifDR98/C/CnU6+qX31UWLUpdjNLEDNAmZ73cS5KPJdrf6S5PFqDcb34SOT8IpyFexkBsZhBZVcg1zoReNUHAlGL4k8xlUSkj7O/FcPdB0Qc3oop8VtIjJe4nrz/eZSTTkBRDLcGUCQarVeUUpmm+gF19uxYHBprwt59+Hg9tDhDaTRiueHAMX0ZVoVUDF1lMnHMurr3xfbCrGmBmciL8pEYDSoRJps2SrCpamvobpojsDqgimOctrw1NTlS2SQpuBIN4F+5dEPzG7ia12G3+WmzHcTEs9j8Br+/zNZnMz//6T9cM/HZOfeJT4i0RrKe0TV/X09//t9D0RYZla6RpsHHseAbWts7H9WdfjFa9ViprtioFKGZSmp5Vq4eqCdVonz8DzdNbEWdieIYvs2tK14sofFpmsSZhVhgYyEQ2UApw8MX96Ni2C+GwD4dtRu79hGuk9pMikCQifsmmUC0yYV8mGvRsUXNRczFSNMRPUOIMaGxHsT4wCaogeI6RNIhFk1ys+YTPyYRCOTod04Ycs5vZkpevQgUmKv2wEOJrybnNA0jNy+W/kwpJvD6MCJ7uoQwXxchDZ/9RbO3YgRcP7UO3P4iyGSKwNOkUCKck0QenFeb0qVNxy7vW45Z33wTbzuOrX/sm/uPf/wNdPb2guhl12rMl4PyJC/C+5dehwc3B5sw9mTHyuys/3Vc+TjpYk2MryZE6ElSQVlW2uKalVphJsE6RsiIzGzMh4iEGRBkTPSjiwd1P4t5tv0SvOYQgz2VAcooFzahGrroZKy++FguXX4QoUyU67ak29lgt7zeNj/wro/3YtZp0XU4ABhvbnRHhDy4YOeyTlX6GT4UTBmtJHojZULoKZuwjE5dR6XoZTz5wN7Y+8RD0wBUva86Ko9iDpUdoyHh439X1eN+1dWirrUAPhxHRSSqxtuDiYSHKh+Un/0I73THCcCr5U3V+uheVQIsC/qWdlUBz4Np1MHL1cBxH5roMxpRC9YqD8KhTHlBiNFCt9GQcRNR6qj42HtqW7AKeGTwDZL7PapfrlIUMZ/H8rD487pvq6fjx/Ufx6S8cxJ4jOfiahWzOAvyygOiGIwd23VScf+l1OHfFWhn7UJhJpF1l3MOdq3TSeXJJ9yLx4GawZhtfBWx2M4ka5zWyxMdb9eV57imLUXpo+6JUZhHEG9thXEK5uNmOyl+c3Nh010feO7f3t4H61Tf4Gd6WJ/4g09qmXdfdP8BgvYCVdRipm+64Ola3qWA9Ua+F7XGhqOpSeTOH0vameEl1Sy2mz5+BhrZGhDazZ2UFGSe8YDW/UUCvnJlDMOSh58AR7HthN/oOdKNg5KR961c86LoCnChOYOpkk1bWEgmTijoREkl0bjkrInXMNYGj5QEcHuwW7fJcNou6QgEFK4dMaMDRLZis3kU0SCbrKkEg2GNEFlRdKwlM4ktLkCl5ywxACQVCkUDls3AOKaCZBL3ONj1zYyK3yZ3uiUrYO3AI+w4dwMvdh3BooBsljbrIsUKxc2+Zih/MDLgql8eCs87Cu2++GddeeyUmTGhAT98QvvPdH+DfPvNv6Ni/H5pDs3gd1nCE85rm4P0r3o6WqAaZkOCaUb6s4oS+jmCd/Oqxs1QV/se2xdMWePo8I1GSEv40k6i8iR0DB/DDp36O7b27UM56MBwDXhDACwwYTj0aJ83CJW+7Ca0z5qHCKuU4kvhYGc5fGTffpL989WGIkomUpPBXjUhPn5rpSV+BkWCdCJMoX+mksoaAUKDDhRO7OLr7Odx3x3dxpONFJd2pE4QXIAxLsLQyzprm4KPvnYuLz46RQ5cgw2UEIPQ9lVETBCpJHMGlKvsdE6xfSV2TFGgkkVFjFe45n6pgegEhdRCYnCr4t1SToPZC6Anzg6tIATsTgJUI8ChDonGMq9W1EXU1UTeXTopqxvFcUo1pnhe+UYXDxRb8478/h5/9cghlNAjq27JNaIEr9p7F0MHkeUtx5Q3vQ03bNFQCgmCTsYkaIiVnoQrYfN9Rap/qRjAJEVMS/lPen/gY1VkbWWrJDD0xEorNKB7WvfKzmlv+dnMh+5P/9sHlB0+nlO5JL75foye+VYL127v7B/4GurHANC0KTYn0XNYzsM9she8AACAASURBVLp13kiwzrhERCczJqFvhVIJ0hrTN0PUtzViYvsk1LbUI1PIApZM7xCSS8w5tZiaA+FQBUf2H8GhjgMY7uoHyhEczYbFzJQe14IMVszFNFgrsQbV/Ek3q9AQZQMK9BY+tcqtGHt6D2JzxwvYfWS/VKvZfBYTamrRUtuElqomVGXyKNg5OJz56soPmgIp/B+Dn7hvy0ZUwYiVtPhOM+EQZBjbXInwvcA/QgX6EjQo4MY+il4FQ5USegb6cGSwF7t6OtE51I1BtyT8cQLg9JwN3dYIUhI93nKliHwuj7bmJqw4bzluXn8TVqxYjmwuI6pa5bKPO++8Bx//p09i50svQaP/YATkysCiunYJ1lPMJqmsiUAj5VWMQF4FOXoylbXIG6bBemS1phXk6Hz6+D3Hc9PgfWfCogOVjI4urYSHdz2DX2zfgH6jCN+oiLgOuy1smOrZRsxasgorrlgHp7YJLtsipAwl6Pm3eqBWazapCNNrNYaKNfYavXLjJ4FmvNHjdRx6Khiqzy3z4WOCtaVMI0IXTlTGS888il/86NsIi70w+TwiuymVqZVgxsO48sLJ+LP3zsLclh4Y7mEy/pNuTELgpF48AWbMTYXyxHs8qkWukpnRqzO2slYNCBWsuRb4STUjAxYXHPek60MGFjoBmMSHEKLF7hm3rQpoogcuDazxB+uUg55mrOI7IB+W5wLtfjOoGC34+WNFfPoLu7Gny4er1VIJBa5P0RjlHmZVNeG8i67GeWuuRmAWEOkZ4VTHlEqVlr0CPYplaDKqSAmMYxEzcveSzl/aZVRkOo6mOEdXd9WIwtj0vFLkFZ+19OBbzQX7jvbsBZ2nKu7zOpbbr+2vvrWCtaYvMExrpLLO+gbWtMzHDedcjFbUqJm16GPrIizPDeKLPSYDJdXGgFxtHnWtjahrakChphqmLYJochB4ro/S4BAGj/ai92AXhnoGRLGMgZptaZkji+l8KlavgoIS20+rErXBU7UpaXslxhdlM8Cg5uK+LRuwYfcW9KOEQCgPngTlKruArJZFbbYatYVq1OSqUJurQnW2gJztwDEzIBbeItfXtGTuK0FcqlR2BdQcSWZDfNUolMq9EvpgCB6mjGaliO7hfvnTWxxC3/AQBspDCJhpswoxCV7S4MUM2SojjtjGiiM01Ndi/uy5uPzSS3D1ZVdg7uw5MFht8wA1DRRLHu684258/GOfxEu7dyOyFD8yV9YwrzAF719xPaY5TbB8UzzCeSAIevRVtsfJBesT/7I6PI4N1tLzSDoRoo5ET1wdKFvAUBbY0rMXd299BC/070WU5/dyKTIPM7YQawVkG6dg9XU3YdLiJfBhi1iGVEy/RsE6meIn1VDa2n7lNhe715HKSbEcTpkXeJqOvdFgzftHgJkSRKHJjMysOUKiYmC5H08/dBc2/OJOOJorreUoJEiOYbOE2lwJt66fh/dc24wJ9gGYQb/YZUrlJ19PAThVsI5FFjdFUctafJXERkJgYtChMCr8xMr5TzxFhGbHvE4lHJKcph0ykUhVa0hNddMiQCUPp0rFHL3kSYcvac9LXS3vSYCtCdduQOdAHf79G7vxk190YyiyURYAZTaRUdXgBjqmzTkHa69+ByZMm4sKAV92TjpNokegSGxJQjM2WPvJvlbKYzKMk1yP+hhs0qmuGhUqeIkDsncIyo0BOww8xytv14Ohb1XntR+EU/V9v6VondxGeksE6+mTp7/taE//38bQFhqGJfkc2+BSWbcogFkarPVQVdbi5WzpcCNPAURMDZXQFfCInjGRyWdRVVMtdJQEyolyxUWxfxBR0UPsBSJYYmuWomn5nKkkQLSROfFooB4FPCXZuOxgIoRVpkwqhWuF2Dd8FPdsfRSbDu1A2Y4QZpgHuCrgUuc5NNV7ihaQDsewkbMysE0beScH28ogY5rImA4sUwG1qMOtqm3FnaRWNdvblcBDJXBVsA5cDPmkXFUw7FZQDj3RpZJKXDJbdYgowBcNQ5IgrAO5vIOpkydj1crzcemai7F86XloamwcscKTEUIcSbC+++578alPfAY7X3wRnhYJmjhX0TEn34b3n38DpmebYXoUsIgSoxNlpnKix8kE6xQToI5B9VBBejRYq4OWVRnnYwJkTw6uSABzA6aPfX4/HtqzBY/sehq9+pBgG0S5jW0734Bu12DG4pVYe/27oDe2oOLzwEkO5FcEa5X8vRUf6ZR1pMI+bvaafuYkrIxQ6hjQZCb7JjikjQZrpc/NOyvdq0Sfmwd/BgGGu1/Gg3d8B7ufeQwZumqR1ijzUA9aUMK86QH+6NZ5uHhJHvlwvwR0JWvJVjGDI9UAGTwUEIxa4gpNlyiJ/YoFmRbBCrTJyK8L/ZFUyDQIq/JZYWoUCFTR5EYq9bSVngR/nmHjX0Wqyyf+8UIxU/KdokChOSibk/HgMxX881d24bndGgJaeBoGXDeCaVfBDSBgymUXXYHla6+Anq2Hr9nSGqexEKmqilCdoE0EV5OIxwjdjOeegu3FAshl11LRNNNgLSUFz0Y6fjFgx1FgupUOxyvfXmtH32w+t/rFDy1dqrSaf/t4zSsw/rXymi998k9on9R+9ZGevr+LgLPZBpcFkMys17KyPvcStGiqsqYzFvcLzdQti00uqi+xzU0ShFoc0n6RUjT9epwnqfY1gzI3acYgPUwBIFQLSSl8jVghJr86CjJLv0/qAqSqEcUZjCUwupkIHaUu3L3lEWw6/CKGMr64dPENafQhLXZa13GzUoeUUtui5KOEW8RNUnSGdRgM0vwjIJKktZkAyETsQDJeGt1zXpV8X/5MRlncwAzMSnqVrycwEVI5Ak8Ab04ug0Ihj6lTJ2P+WfNw0QUXYPmyZZjY1gYnk0mkEpXiGStr/tP1Itx773342D98Atu3vyBAHXK3cxUNc/ITcevKd0qw1sWdh21A8liDBED3yvVwMsFajR8SzJxUR4m6nBxUCnSW3EEVrJndy0iQIMQIFTvGwf/THn38wHY8uGsTOoqHlXGHHkhgp9a8H5ioaZqKNW+7Ge3nrMAwbIRCk0tC3phk463cCldORoomk04bBXss12isW5j6L7V+Ux8k5Y6c7r2T372n55kK08XPxGDNsY/UimpGighO7ONox3bc/b2voL9zNywCmwgcE/0BCqUUsWZZFn90azvOmuzDCY8qdy7qCgjOg7tOzagDUwWbY4L1awjYJ9PmY76s1JpJhyIFeIp4i9jDqmsu50kS32W9i6mNAqspJsOvAhC8+rWV40lAeJp0zeTOCYAN8FCD/YNN+MqP9+P2e3vRVaxHxHNIJ12P/fkCKoGJtmlzcfFV12HSzPkIjTy8mPbAkipJ901QL0mwTvW7VYOBnYkkuZNpfKInP9LVUrRPpRWgsEOhFodhEHTqQflH+Ur56+dNnPz8+t9yqU9p87w1gvWU9ksOd/X9fQwsMwxTI/eRm5QiKKub5+Lt5xBgVgfHJ3BJsXZVa5qNlmT+k/BrJUgnf5+aeagATMMN1Z4SeehkLi3/LWpFo/rPScdbEugUIiGtUHllFThHW64qcFI5qJKJ0Wd5uGPT/Xhk77MYyHiomB4CLRBxEeU9zWCsKCMj9LBk1iPuQkmurYJCOsdLmvBjqEOJbIM6dNUZMNLWTKkWEsi5lTgvCmjlqYmwSV1tDWbPnYNFixZi6XlLsWjxArS2tkiQFv1lg3PahKPOWXmo5nHFoouf/OQufPoTn8GuPbsAmxQOIFsGZmZb8cFVN6I918KhuczpVALy+oK18jtS10oFbbVkU4pRijLn5xafYkGf8ugiTSvEgOVjW/8B3L/jKTx9cAdcJwTxg6SlER0QxBZ83cH85auxdt1N0KubUGSyYXDkQkTs6GMkkUukQE9pp52BJ4tHVRKApRUrTm7K0EYFiNFHum7EGjUReVEyAqnM5hn4wGPeQgVrpWXA0ZK0m4lmllQ2hB272PPck7jn+19DMNgFE554HvO55C9XWSXccHk9PvyuNkysHYAdDcCmcU2YKpARQMHKmm1w8Y5UrlhitpFSx179O6ft67H+3tJZSwKk2n2q2hTxHXU8qUQ1maJJdS6jIXUvVBIxzmAtr0kkPLUD2CULlJ6BloEbN+GXWzV89rt78cSOGBU0IuBILirDMCh0kkNgVGHpBZfigrWXI1NVDy+24WvKSpMZkJoEpi5kSpddqFiqnlfvnY4GBMeTaAEks3MpzFP8QRyEYegf1ELvLhPh16qz2HLbr9CyP7Mr79fn3d4SwXrmxJkrOnu6/1HX9QtUWkrVHQN538TKxpm4fvFaTLYakQ0YrJUKsMxCTzTwSXg8CepQdazSjFaQ00SPKlN5pVKUSEcmfVaxrBQjDgoxqHmNukgpQCUJnEm1xypOOM0USTFjDGcDbOx4HndtfRQH/B54ToJMpxZQcngIgjsMpc2tAprqAowgTuXw4OsmNbX6jxFdEUkUEpcKZX2pmggq4VAta2liSaeAMdVCTb5KWtszZ83CueeejSVLlmDO3Fmora8XJSO5Gsm1MCgcMbYSi0N4nocXXtiJr33lm7jzjrvQ3d2FmJzyKELBMzDTacHvrroRM/KtCEuBdC7I1ZS53qs0+06msua9VsE6vRbJqyW84PQ1UhqdzKpZPekhipkAe8pdeHDnJjzduRNd0SC1KGCzauA8W7NR8mLUTJmJi2+8BRPnnI1ywCYeMbxs7Sm+8okeb0Xq1mjI4ahEASWZoDJBk9iRdI6EcSDJI5c6ExL1PzWNVVXfmX6kuBAVnpWcrbKm1IWjm4kreOqhn+GXP7sdujsoVXMYkN/LYF1Bc1UJv/uOibjl2lqRF9XjYeHWEzvBE0OBuVSwpmiIogCmAt2jSbIKuqfwSDURko762DXN95SeWcrZHkON449eX7BWnTVu/NBUADeRH9Jr0DVYi2/9tAvfvbcLHX1ZuFoescY5M9e8Ay9ykGuegcuvXY+Z8xYgNjJwQ4o/mUqClIks94icI6NqfaoDqboG8p0SpozoWYjCM0cAqkvIAiEmniD2Qs0vH4rd4TstQ/tGW1Nuy0fXryyfwhX+7VOTK3Dmd+UJLv306XMWHew89HHDNC/VDVOXqkk3QIDZ+bXT8c4ll2Gq0wRBg8uA+tVcX5IqM6nC1FsldChBUAv8QvasHwWi/ETFIQYnHhYMoBJgSG8gcV/s7hRKWylBKY1wFebVJkwBTazoPT1G0Ymwa/gwfvDU/djWsxd+Vkdos02twDD0vM5lMvBdF8VSSZyglPDCmOSB3rHJHwm6AdvdSjRlhNrF7FwMBlT1p2K3SuEZfEkXq66uRltbK6ZPn475c+aivX065syejUmTJ6JQKEi1L96yiXiJGhWoQ57qRyp5p3pbgI69e/GVL38DP/rhHTh6qEsqHzHAiCKZWc8vTMEHVnFm3YKoHMLWTaU3LW2zYyU50yVwUsE6Afepynr0mo/MjFkYMTjzsFI2QzLTjx0dnX4fHnrpaWzYsxVHg0GEWQ1e6ItGtKwj3UFFs7B83Q1YfNGlRCfC83WYIuup9N1fTXntzQzWKe/7RKdYuk7lvjKJpAgQ9Zy5vkI6piXjIKESJYp5idCLhKykQ3OmT8iRYJ0mmulYSNNh05/aG8LDd9+OTQ/+FFZUhkMPgFC4HjCjEma1hPijd0/BtatM5I0eGAxOsv15P1Plu0TlKzXooJGH7Jk0WCdduZP68qrzRW6x/FNApqO/KD9NEv2xq191BVMTjvEb3IwgsiPSVzn20gEjBy9uxFPPV/CFbx/AE9uB/tCBm9CouKcjWAiNasxffhkuvHQdslW1STVtCbpdN6lcpuRYXxGs5bwTPmySzjH4K4660MVGwLkqibfiKNL84uG4OHCXFbtfnTS5/pnfBuqTWlwnLhDG/6un7zfb2+fNOrB//6cMy77KsGxD/KR1ZZG5tGoqbl52JWYW2mDSz5oC+NJOSmbVad2bVLojrdIx7SVFl1DZnh/7KNMcM28hX1uF6toaOPm8hMpSsYTi8BCGe4cQVQIQBqYHRHzSElJJN6oKNG1RK66kEudQFCHXjtGll/CTpx/Cxr1bUM7EcK1ARFzoez192hRcfeUVaKirw76ODnR3daG/rw8DAwMYKg7DdV3543k0V0hw7KHiTEeS9apqjwcwpROdjI2s4yCXy6GmphoNDQ1oaWnGpLaJmDR5MqZOnYJJkyaisakRjpNVHMvksBod6ys5VQLRgiR5kGSENprQ0NGxB9/4z//Ed779fRw8cETczPjepcgV5HqmGGFxw0y8//y3Y4o9gdqmsAgq8X0B2LwaGOtkgrWMIRKai8rok8w+eVWFUCAEVRcDA4/iDGaMwaiCjXufxcMvbkKn24OKSa12peqWYeVsZASIM2XhOVh1/TuRnzARJXqGw4YtmsVjWQCnb62/ka+kBNsUyEn2iGgLkEKX9oYUP5gOVrwO0ik3lIcwEwCBEIkE5inVlqflKx0brBUSnJ+PeIsMb3y5D3d998vYsekhOLon1bZKm0MYwRDOnf3/s/ceYHZe5bno+/ddpheNpqhLVq+WLbkgN9xtjA22CSYO5AQIJJCEJxwOucmJktybHAIPJJyQkIATWgK4YMANDMbYYBvcbVnVqqMy0mj67Pb3e99vrX9mZAzYsgD5XM3zCDPSnj17r73W+tpbPHz45jnYsKQGF4OwqGIpIwEDthbHycZKyiObG0h5UCtTDV0pvsLKWgVLNui1YIh013QSL52gyWD90l6FCuzZY45n+TQiQT7fCBHvBWrYOy0YKDfjzu8ewH/eeRgHhxtQsyyRGqZIiWHm4IdAfftsnH/NO7Bo5ZmgOR73gml7JMTAYEeMd4yYuqg1znwLM+rq1GCdqbbxLNN6V0CBTJAMIzbC2mErLN/rBqUvdnY3PX0qUB/PZ31sAvjanuEE/PSyectmbNu391OOY7/ZdnOkx0qwdmsmVuQ78fb1V2BJ82ygxNaVuohobycygJpukWWxWZUpHWxeQzI/0hxlQU5GsJoctM3qQMfMGSg21kubUFS2wgi1Sk3EUg7tPoDaSAX0lLdThd1Wd5jawCpDzio9+uxSiCBF6BoYcwL8eM9zuP+5H6E/HUfFJq2M86UUPT1d+MAf/AHedNVV0iYaHx/H6PAwxsbHMDI6glJpHGNjYxgfK8Gv1BDR1jEkNQ0IWeXShMSxkc/nJUCzQuafxoYGtLW2oKm5CY2NTWhsqEexWJRgqgbsWuks6zZMMnIzIooW/ic1lL68qpOwf99+fO3rX8WXvvxlHOo7CsfOi7Unv0hLIwDOGY+xrnsp3rH2KnSZzTADxk7OyRmsX76qlqLnF/R1JtH3WX9EjQkmZtf6AmZnQS5Jz0LVjCRZGk9qeHbPVjy8/UnsrRwR60+K1YSkadkO4tCE6dShqXMWLrr2RrSfthgVcuyF726JBKx6fVNEHU7APj9RTzF1dj71OaUPIAA8xZaQGbb0upOUVSjpjkw4iQthMAyZDMolTqEhBheOLX4zwTob7CoYnIK9MX/kOMql+NF4P277wj/j0PYnUbBYETPQKmMJJx3DuSvr8eF3zMK6ORXYyaBgyUgb4ped6fpLkk28iKc+X25UVteJDt46Mcw+dcUyeGmqmQ0JVEWu/LYzhT09A89AexMFhJYY1R+W0m/QGgqvYlNMdbpSymKKkkbVshoKqJnT8PweC1+4fRd+/GQJ42GjujcIwjVzSNgCj20sO+M8bLj6bcg1dSjUvXTt1B6QUkCLxwiITMZKGc1Mz62zSl0YBOIYoxQG1fsVkVE7jfriavleM/W/NLOj7lSgfhWf88976EnRBl+2bFnH9q17/8F27LfaXo5ujIiZUfsmFlmtePtZV2JF+3wYZQZngpq4K5R1gbJaUzf/RFiQDE9bZZKyZCQIGPRMA269i5krZqNlZjvqWpvBZllEU3pbUanEf7oc4MieQzi4Yz/Gj47BpYUeDXUISZI2IuVHNFBEWkMqWIswCoFm+Rg7S3341uPfx9ahfah4MQJyO21DqtvLL7sUf/qhP8HSxYvktUsGy9ecUEkrRBiGAghL2f5mqy+iy1UqLl7MTSzTloDN9j0rfla5/KMCo2r7M4jKsmRgqCnzfak3Jr7Xk0rd2qJGuQg+RBF27dyNr371q7j19tuw/+ABWHZOHIrkfIpKklJQy1WB8+auwY2rLkVbVIQTqdGBgMsmEPk/uwV/WbDOaFuSIhFNrxMMUaOSP6pNzcsozpmo5YCjcQkvHNyFR7Y9hb1jfYLQjyg8K7cIwVMWaqGJ5umzsO6Cy7Hy7Aswyu6JWxC7viRQghHcYupnTsApO8FPkfG+X/q0EyDIlLE5SNI4inKOGaZx7CdRGFomd4hpp4bhpaZlx7BsTidNKuNw7EHTCl2xnuCX/AqeTo1wMoXwrLKWZJDwqIFefP2WT2N4/1YUbAZYX42FjBg5axQXr2vGn9wwE2u6yzCTYSS0qhV6YgKHxjhyxtiypad1neKhmzUdrHVlnSWyOkmTgPoSLrTqOmh9W6nGM6inlsPN9stUBsOUToX+6dccrCnmI+j5hL4CHnyzGf1+K+55ZBBf+uZe7DtsoRblJhL1AA6C1EOhsQsXX3MjFq87H2O1BK6jXOWEicL5t8YzqMa2XCAaVDYp4iIAOWmTT4J7+VAjTVIjjiIbyYGoMv6dnJX8V96uPb3xvVezJ3rq6zWuwElxFZ1+2ultz+/Z8SnLsm50vJzDdkzGs56XNuLGdZdjddciWGUGKldzChmsVZDO5kP6W3WcKM/JJhln0RbgRyHcvIvpczox9/T5Ul0z+NEVS1ppDHa8nf0ILi0yfROHd+zD7s27kVRiMdsQX2cia7U7j4ZfyGzKkb1NJbEQYR4YsCu4/4VH8KOdT2LYrIkVpUiaJAaWLl6CP/3TD+GqKy5HPu9ppTR1WKTRPiFYkdG2dHYvd4RGtCmMnPrSYDO2szLwmWkpT2S20jnDFnUhjd5Uszw1KzfZ3pfvFYQuihP4tRq2vLAVt956G+666y4cOHxQJTpeEWlsijsZqzSfDk6mjWJg4o2L1uG6pRehseqJ7ajg/KguJX7JL99WfSXBWj4TGQGQMKKeh89N1LPwOfmRGSF8J8GAUcWzfTvxyM7nsHukDzWX9qIpfL8qNDjDdFGNgWJbF5auPRfrL7wSZrEFw6UA+XyjPG8SBfBEtlWBnE7GYP1yM2tlWpImSRzUkiQYMuKoL43CI3WF/BHHNo9aaTJmmjSyTpvGypX2yECb7RY6wsTsTg2nxckXHKGo69bna7xXjuPH1WerdMtVO5VvifQ/FxGGD+7EVz/3KVSP7kbepB51qFq2xDa7w3jThg788XUzsbh1FBZGBPEd0bADCVxhXnCDE2RlwYgYrAmmqqpgLXPYqUp5WedM7zcdxNU9o/fy1C2dMVDkOpp8noxyOBGr9W2bJYETQK1XsFpTq2q5aSinzGDNxDgpooJ2PH/Qwhfv6cV3fzKC0UoeUcw+kWI2VGPaeBawaOVZuPDq61HfORdjVfKpFVqd45IMw2qyA5PxYLLKWpJjDUIUrX9F3RIQrCDe09SKg9CIgn1mWL3HQ/A1zwk2nQrUr+DDfYUPOSmC9fLl5zbv2Pbcx2HZNzmeS3KNtFRykYUZcR2uP/MSrOtaBqfK2THt5WLK1mn8aoY2npTuyzjWlCNlKGZF6ychGlqbsej0JWiY3YjAozOXon6JbKlIHVLkwIATWSLy7w+U8eKz2zF8cEiqRYvzaZWTK8F6vXoM1uRLk8bB7L1mhSjnEzx7ZAfueuoB7K8NoJZPEXAOGiaY1taO66+7Du95z7sxd/4cqfyzNvVUiIsEXo3UVUwKpbxEkJC+P3Qg1FW0RonL/Fl41VrEYAKPnb3gbB6laT0cE3BuZVoYHh7BT3/yOG6/7Q48/NDDGBgYEGnS+qYmzJ2zAEODozh8sA9RGIrDFdekOcnhiuXn4qqFG1AcN8V1i9aaKRisrWOC9dQ77uUCYVbwT7YJMwAPg6eiiyh0uFZXshLQzvdoMIpnDr2Ix/Ztxs7Rwxi3AhG/EJn3iO08E4ZTQGTnsOiMs3HG+ZeiYdpslH3Ay9VRtVLAraqyVBehoof9Jo5IFhCmjBA00E7yKkmsFIeXYS2hp2ochWkSDsR+dYuR+o+5tvVsHMcH6hqLI+35+nJsGyFDVJjCPbD/UDFB0pQrtnTX/HBtLY7OdrzCYsP2WhLDttnFYNDRIWtCOEV1gabQC7WO+OSM+7WtlWq5anlL3V52LAOeGeHo3q34r3/9FIKhvTKztkjzsh0ESYCiM4y3XNyNP3rLTMyvG4SNMaQ28QvkFjNYK7oRq3CVxavKmnaaaqz10mAt6eFkoiZ5rqqJjyGgSMde0ZgmhX+yz+ylCerUZCAbpKnEZGLVNFgt0xLIRgMK7DXl+UTZjWM1shq4YnUYrLXhO4+P4vPf3IfNB2xEVCOj+lvEhNaFb7iwG9px0ZW/hZXrLkCJ6+DkpIsntEd2IOXMsmGhWgoCfNXsiokOg4zi1KqR4y1KbqmZGknoG2Ftlx1W7/Ks9PZc3th8ip71CqPwK3zYaztdr/CX/LKHLVlyft2OHU/8JUz73W4+1yj7MqYQv4OGyMO1p1+Ei7pXoy4iSpd0Jwpf6FmJqiUnQEwqm9USoBqP5iOSLLtjVhcWrlkMtNoIWXXJRafbSRPzSRM2294BEI9GOLStF31be+FUUthKfUAZhOi5k1yeEwAo5YYV0A/MjXEUY7jryQfx5OHtGHFCVCiNmgJ528bpS5fh/e/7fbzxsouRb6wTBTRW7Gz7CXZXt68zwRbV4NYVtq6qFU1rklqRocHVTFN9tHIItUsXW+rMghnsxcvYJmKbSHMVrI8eHcT9938Pd955J5566imUy2VBx7d1TMOFb3wjZs6ajfvuuw9bNm9Rc67EgBOa6LSbccP6Wg0oHgAAIABJREFUy3Bm+2IUxlMUrDxSzr0pSiGSjEotQU1RNT9Tv59jqS56jqfb3Hy/FF5hWNZK6Qo8JaI3MSIzRGhHGIrG8NSezXhm/zbsqwxiIK4ipqS0GDbwNfBSt4FcE+YtWy2Bum3GPIQURElMeLQ71HNNsR+QzolS8/r1B2uujwIFGJytyniCe50tXPX39ALmtqUrWhJWYcGvxmFlN2L/QcdOv9dg4Pli0Tw6K3dJ7frr+VaO5TimaWrcdhvM4fxT3tBAOG2wPLI6DONLYRcv9Aots8LUcyPLQUyFMHo00wpRfJ159kiEUuyJlMFQZtwaCCkf5s/HKPyie0DRyNSuFQZCloykCYpOiiO7N+Hrn/tHRMP74RoBbNKVUkgS3pQbwVsv6cL73joLc+qH4KVjUnlLEixwFILIdEJMKogepYlblezLTJ0rC4ha3UO/YLV6WRo99crk4xT1TaEXdStGuuqKXioBTfbsFOEQLT8jFrusjicAaXxt+o9sAK5vpNZZRn7ZXEYhsjkGiCwTZeSxra8eX/jmEdz10ACGa3VgZ43JPcFzll1AObYwa+mZuPTad6OxfRZqlG+lvzlBs3JfKPaH3Gx8TZmORRxIHsJ7SVXfwnqXLhUDvWmmaZ1t+bXS0PZcWv1afd74dksp2PXBD17h/7J7/9S/v7oVOCmC9fXXX+/eced3Pug4zocM2+6UrUPMEFHHoYkrVm7AtXPPRnNYRBRn3tCqFOKFKgdCo4R56DP+ojTBLKDGYO0AXfNmYOEZyxA3G3LJ8xAnUagoUHTxEtMJHi4HnuEhGU9wdMdBHHhuNzBUQ15QxLTty6Q49PaesG/k2UpgOkp7u5ZL8PiBLbjnuR9hfziCcTcGPS5SP0BnfQPeeu2b8Xvvfy/mLJ4vZy87MrxYFBBImUgo9SVFScpEGY6dW6rXMxHgp8yrJ7JyLY6R6SOrrBkI/EAC8q5du3H33ffgW9/+Nnbt3iW8agb1np4eXHnV1bj0ssuwectm/Mtn/wV79+1T1LLQQs63sKChB2896wosLc6AV4pQZ+XkOanqxjdFvWDlz6xrBa06pjLzya+sLSiplx4LhtSzo6sRq8JIcUmZS/lmhIpRwWF/CE/vfQGbDr6Ig+UBjBsBQpdytakyUTAdxPws3QZ0z1+KMzZcgpkLlyM0bISCClbjDVXjaAchXTX8Zipr7kVezpRvzAn4ifQYtnBJ/5NXmTiiYc8Ok4PAj/3hrbE/dkfRxj3NReys/u6byhsVAumXfm3cmJr5Gd8ulnzrND+2rwnR8NbYrJufuHmHLm+J4QNUCCN6meL7iaP4tHLkCPIKVEdJPrNJScpf+otf8gBBnujEMxI+ON83u0kh6t0UR3Zuwtdv+QeEQwfgmQzWlniNsz/WmBvGWy/pxnuun4lZDYPIJ2OwaKzB8CN9da1oaVANR5n0qIRfK3HRJ15buqp/zN7Pz76LTMZV9rJQlrgn2VnzlNWVWgimmUjoakeEnwRr0k6VlrgkD0w4ed/w9YlUKEV9eDmQiaD44GL4TMQ611njc9TYj589MQbUAHfRHzt44OkQX/pmP57bTj/6enkPlhkLxiSIXMRuAy665rex5IzLkNh1oFSKMilS8jhMWFTQVqMDxXpRr1MkU/l6ef+YDhIUEBB4a/CngqodVDbZZvj1jlxy59oZyf4LLrhAOaWc+jqhK3BSBGtu71yu6R1pav4FLGO+47qGSEFSnzkANsxfg99Zfina4nqkRPLKYWOloVCVyr+V7ZhJ4BEvEMnQrRS0rQ2sBNPn9GDxOavhF0P4VqDFFTM1HraVNMSFbjSJg3QsRv+OAzjw/B5gxEcODlKLNAmlPJT5Ak8kvNKqTuA4vEgCBHmgLx7Dt574Pp48sAOjuQgVh3UJW/wxFs6fhz/4w/fj0qsvR2NLYzZSFmAWg7XpKN1yVsR8XstRqNWX+ipP/T6TH2WgF5nRiQCvOaa6iiYwjXdZreZj+/bt+I//+A/cc8+9ONJ/VIJ0vpDH0qVLce211+LSSy8VINv//sw/4Qtf+iLKtZoECy92UPAdrJuxHFesOg+z3WlwSiHydO4hZ12DYLJgqMBvk+0BNfPSM3e9rSfw17olqHpuXG8i/ER6TiRcx40a+irDeGzn83j+wIs44o/Cd2OEFit6JX5jwpHAFpseeuYvw1kXXo4ZC5aJI1FiOoi0cpVeGdXmnKgvtA3hCT1ur+TJdLuWISDxpJpViD5e/kxQKUObF9ChmQZxUBrcbcRjX7HN2tebu7Bn4w03KOHrV/n16Xvv9UqH6+YNlY23J3b9TalXN5NHLUIAE/Rkpv4AX4urfI2lDctgrbjKqvqUVPlV/ubJ+Ka2AkFODJYqWHM+Uecl6N+5GV/73CcRDvUiZxEIR6oQz2KMensY1zNY3zgDMxsOIx+XFAJcU6QYOBXCWQXrTJBEBWutM0+Xu0wHW/3tSyhsGQFrUoFMSZQpe0oj9sS+VwmgcK9GSEw1aBMFOamsmYApDfssWE9lPVCdUa2fdv0jDVEStSz2kbao/ig7TAsVo4hdwza+fPdhfPvBcRwdLSJMGaxDmOwsmQ4qgYXueatx9dvejVzzTKRODhHR9KzwJ7pwWrFQbx1RhuQZIqiVd6wewXH/xexM8H3EQdVOqz+xkspXOuoL989xe/tuuOGGTGnmuPbBqR/6+StwsgRrNBY73liqVf6ffLGw1hDUqoGEQKbQwKqOBfj99deiM22A4VNAn+1JFawzbWhmhZKdapSweD6LpWSKyDFQSyO0dk/D8nPXIm4BKravuAbcsDSwF8CVmn87hgczMJCMBujdvAd9W3qRj2xYIYkKBlICtuT3TBYv2aFTymK8E2JU7RgVL8GTvVtw1+M/wIF0TOQvTduEG6eo9zxcfunFePd7341Vp6+E63lyViVfF36seq8ZkoytWlkZbSyRBW65WiZmWnq2pqtWEXmRn1GAs4z2o6jiBnr37cfnPvc5fP7znxeut+146OruxmWXX4arr75aPK2b6hvx5JNP4f/+X3+Lhx/5kUgcEvjlBRYaAheXrzgP585fg06jCVY5gme6yhmMrX2prNVlLp/VhHlBppulNqd8ErrLJ++Al2diiucwi5MYNYTwkRSAUVSxpW8Pnundgef79mIkDVCxE8TkUuvLTal0FREmOcxasBRnX3gJOmedhtSrQ+rkUebesjOv5OwYqPZf9lp/MxeH6vLI/hKKUcb/ZRdJzVeT2JLZupVUhqLq0B2OUf3fZbdn27+997WZInz60/d6eyJ7eTW2/9DINbwZuXwD+5+2Q9QxCbns8tChjBU3E2XFU560MT2+QJ0Vo1ODNStrFZFD1HnA0b1bJFjX+veh6DARj0SEg7S9ojGEt148A7//ti7Mbu5DIaZdphKFkf0ggYmvlxW0avfyd9lax0C9n2PP80uDtYTuCYcrxUuXMy/cfSCVEZ12oCI91AphmAyyBMNpjIEE2qyDoMZCU4lhk5exShnVGk9tkKggnYl+Uip3OGjCo1t93HL7Hjy+NUU1bADMBt0+J0/CROo14w0X34i1514Gn1Q9jxQuPaLSmmOCLJcunkq6eBcKMFQSfkV9zWbZzFGsNK4mtfITrhH+U1dT3YOlHacPbdz4yro5v5lz9fr/rSdNsF48b8WyXft2f8J23YtM27JZ3cUBNYEdLKjrxnvPuhbznA7hXrNSE0cpCdaaTKE5uCpgKwqIGFAw+DlEfQeoa23A/DVL0Di/FTUnQCRGGPRtFeaKmglRnjA2UUQe44dHsPPZ7RjYewRFeMK/FcIYvbEJRpNzlB2mYy8qJgA1MwBtMwfjEu5/+mE8cmALjuYDccRyLQt500RXWyvOP/dcrFi5HDPnzkJ7VyfaOtrR2NKCYpF0IkMoXHK5iEEuVakUCjqjRQnVSubRygSE/82kRpnVZwFbqZNpDrFWs+rdtw+f+cxnZE7d2dmJ0884Exs2nIdVq1ejvb1NWvGxH+HrX/0aPvGPn8LO3n0y66awSK5qoMtqxpvPvBjL2+aiOSnA8sntdQT8ksgcXlmPqpWaVHkSjWExy5i0CZQMXoNX2FFkBeFEnJXFSDhCyEc4Gg7h+YMv4vHdm7Br6DDGbaDKhMwmb5hUMcDzbARhhDDKYc6SM3DOhZehZ94CNaM2HFhOATWuadaRmWjHTwURHTu3/PUddc2flU5Rxv9Vf6eSHRsJ7UetJPTL/U8alaG/uWBu+sANN9xA7c3X/PWBT9/bEFbNa5y6po/kGtuW1OLYCKOqGDPYDHbaPEJVqqqqtrSoSAa4PL4XodaeySnnqAzWqkhVwXqwdztu/fdPY/zgTtR7VC8jwJHz0xh5DOOa87vwvps6sbDjMPJRRZI8yZslWKt5P1UR1W/h7J3BevKVHhsUX+4dqGCt9Bv0fjYEky5ynY7dANMgs4P6AlXE0TiSpATP4rBF6modqJWGttpymUBsdg1rwSVW1DqlUDfZFJS5Honx7/2kgN7hJtx63wDu+N5B9I3lEMbN4lkdpyHYnqzFCdpnL8Xl170XHbMWS+cpiET3TeFXaAAiWIjM3IWLxnVS3QC2yckQocWY5fCzCVI7DkupP/6obQSfb6v3Hvgfbz935KW4iOPbA6d+6hetwEkTrOd2zZ3Z29f3Sct1rvbyeZdtmCiMBazUiSb8ztorsaZ1Loo1G2ZsCGBMZj563pgJZkwEa63gJBecBVQTH3YxJ2Ios9cugNHgyCgp1M5UDEq8KExehNQfr6bYv+lF7N+2F0kphB1ZIozCNjjnoZMtd63DrQ8VE4xcjplrIM5Ovh2iakXYeXQ/bv3pd7EjHkBUsBWwJIrgia1jirznwC3kJaFonT4N7dM70N3ZJTPjmd0z0dbWhob6ejQ21qNFAnlRHWKC0kT5Qmk/Z4GZQTkLzlOlMaU9Hcfily2mBnGM3bt2Ceq7WFeH6Z1daG6m7KYCoPG5d2zdgU9+4pO47Vt3ohz4YuOZSxwUKgZWTZuPa9ZchBm5VhRjDyZHF9L54DpJM03pmB9T/SsMrOh9K9mtiS9ldKC+lQqIQjP840U47A/i8V3P4Sc7nsaRcEzWsWokiITWxS+KfmhAnZPH7CVrse68y9EzZwFq7Fi6BYSpgUotEinWGuWcpry+Yw+K8uR9DYbDr+Hm0Wj+jE7EFrgOMizlyPdPgtJYXBv8r6I/8lcf/+83HH4Nv+yYH92Ypuahv/rGKquuaaPX2H5lYrkmA6JU8hKssm4Wg7XqANAJj4mVAlQd7yuZDNZKTU+1gqMoQL1nYqxvD27/4j9jcNfzqCN9mJW19o7OpSO4+MxW/MHNnVg5ewD5sAw7UsFaZsqZgIhoLqhgzb2i/KzVjPkXBWsphid0FbLtaiAybASWC6+uDbmG6TAcVrQG0uooKuN98EtHkEsrQj3jGVf7XAdfFb6VicgE3Yv7je1zrUkvRibH4gCUbRCTlByqaQue2m7hn7+8B49tqsC3GpGmRURE3pmJyJAGqYGzLnsL1l/0NhheEyKUleRymldVuuhVkH+jQY1iNsR5OLs3ap3EFlR90GkSVcdTf/QBO6n92/zW1kc/cNO68VOB+nj3/Kv7ueM+Wq/u1/zyRwvXetfWv8kXijelplEfsciNYuQtD001D9evuAgXzVmD5ioNohPEjjp4WbDmb1ABgLM+ZW4hAYzVt0naVCi8aqchh1kr5qCpuxUNLU0yfyZfWKGWDdgRdYiBI7sPYu/WXagOlZGDAo8IaUgEV9TeVRZ5GQdaHcIwjOF5HvzIh+GwAxDBNwJBgn9386P47ouPYzyXoEq7ujhE0fNgcx4UibSH4hMbqYCpxB3MceB4OeTyHprqGyRgt7e3iqwog/asWbNktjx//nxxzsoCNwPt1Go7UySbiunipSizcCJHdYuaUqcy79aUKyZM37jtG/jYx/4eew7sh+G6krSw3d0W5nDRwjNx4aIz0RzlkUtsCcByL4kOuyGYG74nliTiNa3/qDa8qqSnKoVlHQtRhLNSlHIhagVg1+AhPLz5p3iu90WMooI4D/lMmRRxfEBPXcBDmNpwcnWYs3AZzr/iLShO60GYmrDcnHj4RkRRuw6xWZNezlMSvszARCaUv6FgrbAQk2pYqv2tgoxU1kEMJ60erIz3/t0ZF878txPtCfwnn7yr27CbPhQ7hfcnTj5HUGVM4SAGZ7ZFdXDLAIEWgWcCUMpa9b/8vP/sI3Sw5n6ImRBMBus610Q01o87vvRZHNj8ExQcFnqKwcA2eC4t4axFeXzgnV1Yv3QU+WAcLmfIEgtZ/Sv9asFlSTVLvIZWqpN9qP/9ZV52FqSVM5dmNGhAa0BxouZuuC09MIrTADMvlSjiGtLSQfhDvYhGDiAHH7Z4b/NDVIwSeX9ayEn2rrAP9Hxa/KJ5iLiuilamBEhUvU05z8BqwUClHbfedxhf/kYvDo4WEFr1Aj6jlwA56H4CFLtn4eqbfg9dc89AJSQ9awye5yKMXIDBWEYZSmBKjdKYQFMeSq2RYqzR16AWJWkwkHdwr43Kv3sdDc9svOr06hR1peP50E/9zKtYgZMmWD/44IO5qy578weiKP4jJ5/rgmMbtSiQQJmrpLhq8Qa8afkGdFQ9mH6K2NF+xhNIXhWs1UyI4CIVUbNKgAGbGWVIsEbBQM+CGZg1by68+qIK4g6RrinCko/DO3uxb+suROM1OERnJtQVt6UFJrWitGi1P5Gek0vOrIEfysU1FuQ4RRt4JgIzxH5/UKrr5wb2olqwELsGAr8qkB2HAZpUC7a6xV+OMqeqxV/TFpXMc6OAmmsqC2awZVBm4L7gggvwoQ99CCtXrpgAlU2V+lSt8UkzEqK9XdcVoJJU2KTmcBbNyzhlshBKO3L7th34+//1MXz723dJBQvblc8k75tYUJyOq1edh5Vtc6Ql7skhJwBFz7oYrEUzWfFyiA8Tr+mswyxoWKWElg0ThCai15R89X6vhEd3P4PHtmzC/vIAgpyFlOYoAuzhvDSRDoxl5RBGFsxcIxavXo+zL7wUhfZuJORWpyZqYQjHyUkSIqhy0RDRfs5TMhjVdlREud9ssNYBW5skqGBNpLDFfZFEwej2sf7t/9cX/+dN3zJeIfL7ld4L/+Of724Ow8K7E7vho6Gda0otNSZS66ECslL3ShQ16AQEawGDifKe6hYpURRD5HYLrgUrHMG3/vPzePHJh5G3I9gM1pGkt8glVayYa+ED7+zBBWtqyIej0vlREx/tySyca+ojSLNdAGx2PAnk+nmGLdmcOtNPV4hpJdoSGB7qZq2A2TQTsOrg+4rul/M44x9GPLIX4/s2ywzdSaRhritpOlwpvQD1d6pRrqhwig4nIi4EcunuiliGaiU+cqhrZjc2H2jAp/9jMx78aQ2x14QKx2NMm2jYkdoIzTxWnX8J3nDlW5B47Qhjnu+a2MgayGkdAcWqERdD+Z2KZsZgTa0Ey0hSB7GfJNWdBqLbG73crdOq6c73vkZ8xCvdi6ceN7kCJ02wTtPU7m6feUX/0OBfF4rF5bFjmEEUo2jmYZYirG6bj5vPezO6q3kU05xSJsuq3CkwDZXtT77BDDEu81BJbGNU/TIM10S+sR71rc3INVAkAaiWy6iMlFAeGEGO1SNVy4RGoekNWrpUrhJpCZL6lYj+trR0JeKoC0AOFw+ASaATf2+CMbOGZ/q249vPPIzeeBS1HMVaSH2hi7BqZ3s5F42NjRTCx+jwCIIwBBwGmBBGFAu3lq1BCeZ0C2Mb3baxfv16fOQjH8G6dWfKZce/O4belbWip7qHabnODHgmVZN23gvDCCOjY/j3L3wB//gP/4DxUgmGALKUYExD6GLDvJVSWc90mpEPTRGUkSpA5AjVbE617VQrXEA5BM7JvF0pwalOIC/RVLTGmYoYjo1KWMXekYN4YMej2DGyHyNhDUnOQcWIhVvLtRKUOalyFKRMbNS3dmH12Rdi5boNcBqaUU0Z1BUtR1V+al+o/SHq0xOI/mzHCLc6C9avHlR9Qu4W8tLV6EIHR/2syrqT+uVmXB3vfzYY7/vwLX923Q9PdBuSc2s78W6G1/g/Da++3ScWgLReDcRUwVonqycoWMvzCdZEpW2UG1UJiny6sMIyHvv+N/HYvd9AzqYkLPXrOdKJYMVVzJkW4X3v6MG1F3oohAPIGZZYoVKRTkCDbC0zwE8J1laseAqKv/7yTDfl2Zw5lamOkWgMGBbMYivsWathFLpRiz3hH3Nr2fCRs8tIKocQ7NsEszwMK6woQxUNcON+Zws6q6DVfJhryr9jsOa3rhoHxKRvMUXn6TARJnmMJfPwtfvL+MyXNmE4KKCS5sFuJP29uY5h7KGhYx6uuundaJm7UNTLxJ/PryHnMOkjMl55JYS8L1wbQRQJ3oTvj+HaJSclKJet1N9mw7+t4CR3LKm7aN8NN2TuACdku596kle4AidTsDZ7OuYu7z/a/ykn574hpceiYcGhg0sVmJGfhps3XIPluS4UAlpF/qxgxdQgPVUJSyFBtaYAUnh0aEpC1KjDzaDPapZVJSu6OIWb8IKwYGn0Ji9wqT4ZUMid1Eh0AeoK5UPU8qUSVoYfopekgjZbh5xxa8DZ4WAYj+x5Hg/ufA79aQUBdS9MPiZBGAZob2vBlZddjvVnrBVjkcMD/djfdwhBHKE2OoagVoMf1CTY0cyDrfDZs2dj1apVOOOMtaivr5OKm50CRd3KgFQK1DIBZdHzbb42tr3lApJIpmw4x8dLuO879+MTn/wktu3YodyZYqp3OrBrJuY3duPSZWdhZcdcNMUevMBQwVouv0wmQ/lXUqJVeZAr+ihpVbxoM6MAridBgJFHgYcYR8oj2Nq7C0/sfB77gj6UHIKJCFgjmMdQrVhybDmyMFzkco1o6ejBqvXnYcHy0xG7RSROTtHsRHY945BmwXpKoNZz1ywwqLZnZicxJet7hQfqRDxMdW0mEerSHpUaTF2wHEfGtdGnymN7/vQ/Pvq2H/8qgnXeqH9H6tX/z9jOdzApFoEU8oM51tBtY6kMT2CwltCsleniKUAq2yDQNMDzjz6A7935FZj+qPhZZ41pK62hOTeOm6+Zjndd2442dwReTLEYDZqSLJrBWuNcJELbAoxTamEZqO9nP72MmaDWXxEzmIhblgOj2AazawWShlkI0wJSw5U9bqfslo0gYSt8/zaYlSHYYU3JjmS+BdL51jxvaXezKFDBWtZAwK42lW+AsEY3EqTCe/dQ9uuxs38aPvb5bfjhU2OoGgUEhitdBtvJkuR6LD/zjTj3ihtgNE1DhQmX7cicnqqDYsTlKBAfgbambQt+h/cgn8GOo9iIasN24j/pIbi9zra+d1rdhkOnAvWJOOHH9xwnTbDmy1+0aNXsXS+++LeW7bzJcIyi5Tiiye3FFnKhh2vPeCMum70G+TK3Nje4evnH6jP9/IWQYMGLkDNiHjrxgeVsVFWAigNJzQ1Lob0ZZDg71dJ+0nSzY9hFB159Di51vVMDpZFx+KMVuBRskbmtFhnQ1TWDknhDWAl8K8SuUj++v+1JPH3oRYzZISqkJLFHzMoljrBo7jy88+abcd2br0FLeyv8JIYf+qiNldT8SEuDcjZeV1cU1DiDs2iBs3LVYiqSLGR0rQmQ14REuBIuiSgwodaS1bRlOxgeGcGDD/0It3z+3/HEE09IosBz7KQ2vMhGq9mAs+evwrnzV6HDaUAhVKhtttdUsFbze7EPVdpNytFLBtbKLIAXJNGlTGYI/qtYMYbjKrb29+Lpvduxd/AIRtIKKlYNaU6ZtBAVzssyEvlQB5ZXh1xdG2bMXYxla89C99yFsAp1iDmvIzddwAWCZFDBLntdEhAyvEF26askg/PDX79q2Uv37EskMDXPVkKPJJRGnIalTcNHdn/kKxtv/N6JDtZ//Kk7m9K47l2p2/BnXGBe6gx2kmBJsFaVtRoV8PJnu/a1zaxl5whwU8kIq2Ctuhx0AqMe+N7NT+Oer9+Can8vPEcbuZh8RAQ3LeHqDQ344G/PwrxpFTjRoIC6mCiKUpl2n5EujgiRqLOqgrVMgn/uxaGKfJWAZ5QmigKh0AZr+lIkDTMRo6Bm4SZ7H1XYyQji0QOo9u2CXRuDEwewxKVKu1oJuV/EjmUvC69c/jUWqqO0o0WGjwE+ECpoKLzyelSDDnzroTF88gs7cGjMQ0hHLdFJT2mehSg20NA2FxddeRNmLl8P386hmgRyL7hJDmmQwGMlHYdadM0UDQcxO5KJeOibiX/Eims/SYPyHW2NzkPY/djAxo0bX5HQzvGFolM/9ctW4KQK1u95z0cav/qlz78vSqI/NByzy7RMg+1lmRsHJtbPXIqbz7gCLYEr+tOZXeIve5NT/13xo9Vsh4dQ2mLSGlMBRsnqyZ4Vm0f6RxPEIlQkK4XX6KF9TgdauqfBKXiieMbW+eC+wwJKcwJeAorXzKpbghQDJi8VtrLMBKOmj80DvXh4xzPYNrQfw2kFgveg8plfQxL6mNHdjZtvfgdu+u23Y1pnJwoFCmRIxJLXqeS/meFPUsaO1QRXgVO1whWlPJMeFdYn33scIQh8aZkrZSyIKMojj/4EX/ryV/Dooz+RpIbUDa51PnVQF7pYNm0B3rB4LeY396CYOHBjaqpnK6gXVu5ePftlwNQ8TtFHknYkncgS1OwEw1EZewYPYdPBXdjRvx+DwThqZiLKc4FLRTgLKf29wwiuxVvahWEXUGzpxPxla8WXt6V7FiiRKfYuupJXcz+tfy463zqJ0HgDVcVl9w8TCGV5OJX7+mr21ol7rGQZGmDE/5tJ48onymCdplFlz+jg3o3zzmn/6sYTrBj1/r+/Zzos9w8tr/GDVq6+nhUbOz+Zq5caLelWOOl3OuiJJv9xUm0ng7VKnsR1S4K1rYN1hOEDu3Df7V9A347nkbNZfRIlz7WKYCZVrFuh5pdoAAAgAElEQVRk4E/fuRDrFhvIow90JuHmN9MAZkphFAGbiAmGnPWYpkCZWcvLxSHd4RCbXS3LoHeM2O46DbDaFsBumgG49YDliRmPEZWR1voRDBNkdghO7MOlRamWspWWv61kZdWc2NHkLqWgp/Igvta8AE/h0LM6Aev1IGnHoaMt+OTnn8F3floTUZRAKmNXxoKskmHnsHTN+Tjn4rfAbu5BYLtKD4YdtyivfDApI8suFVSQFoAtj0jqV8002B1VR36Q96K76w3rqb/8b5cOn+iE8MSdlf//PNNJFaxvvXWz+8EPXnHR6ODw39g5Z2WaJsq4UkAPLnq8VrznDddhUXE67IoBm5Xby3QqpyqKTa28s8eqEMILQV3mYg7BDFyFN/WvYshuIuZcmg+yDLhFDx2ndaJz0Qw4TUVUE2aiJnJ0c+obxo4nXkDpIFteCqDB7FvQ6BJZdQXHQGVDuNeb+vfgRzufwe7xwxg32JIPRcSF8dcPfLS1t+LKq67EdW95C1atWoamhvoJScaMmpXJj2aBma+dQXiqLKmasR0bhHgVKt9qXsImfD/A3r378MAPfohvf/tuPPX0M0ikMqYIRwwPFoqhjTmFTrzhtLVY2b0QTVZB2moEogjsRrjuk25gis5DxLfihVM9QoK2baBqhhgIx7GvPIAXB/dj8+G96B05gipBNJwkpLGg4uGwYmC8ou46rzuF9u6esxDzlq7B7MUrkW/tQGA4QkCxLOqds6pWOAAVrbXv8JQ1UK3mqcFaJRkKUKSD+m9kZq3APkpulBgBvhalDU7QorwdaWUGA+MDff/SNr3543//384dP1FXFnXD3/t3dyy03ZY/9xraroebc2NqEWjxjKwPoQRslNQmW+EiYnScgVqlner0SWVNEJvgHbJgncJDAH/4MH503+144fGH4MIXuhGTYc5dzbSC2U0VfPC3FuPNFzWiwTkAM2Q1S6e8UAVrjVtIbDUrtlm56s/8F4qi6Dm1JLzapY5dqZBt70I7vKZu2MVmGF5BJdK1UUSlI6iOHIYVlOGmlIXVdxWR6fwctRSvvG/Naxb+BJOijG9KCVOmI7aPqmEisJtRDrpxz/cG8ZkvvYADpRxCsyhrwLZ8lFoIEwONHT04++JrsGDF2QjdBqnIaWhjxOTE5wUwS3U1sdlMlEKia1upZyVlvzK82UzKd+dz6b1ue7ht49Wn7C1P1Nl6rc9zUgVrXhSnLz990dYdL/614zqXpSmKdmoaotftFVAfuHjbiotw4bw1yFXo7jQZrFWIVV8vH6yzxyoCRsYH5SXDIDARpCkwIu0qKvYwWCupQtM20DStBbNWz0NhRjMqdPVRkHO4iY1cOcXAjgPY/cQWWDW22in3yWCtWsBZm40ZOZ+LANpD/giePrQDj+7dhN2jh1BOfZg5FeCihHPaBPlCAWesPV3m2Oeeexa6uzvR3Nw8IXySIbj1O9dumXpeLhU9ExE1x+Kf7ItgFwbqSqUiHOtNmzbj/vsfwI8feQS7d+1DGMVwvLxcwmkYwQmBHrcF58xejfWzlqMr3yYt8ThkdaNa+IyFkhJwJiaqZZKqS/XD6pjIb+qQjcVVHBzrx87BA9h+dB/2jx3FQDCOwE5gehaCyEcUBvByOQnA/PzpLmQ5eTS1TMes05bgtOWno2PWfCBfB18UqBx5HJMLh69CHITY/lQGDqJnrduqijeggDiTlXW2gllS81K5ydd61F7Zz2fzUyYMlBsVvW0JgoHIjYoyHw1UjLRaGR64L6oO/9m//8X1O175MOgXv46Nt97qHtnlbjDyLX+Vq29bHzBHMhVKOztYyuREG3nInFkpc6l28qv/0j2gY4I1eb6xBvsRnGgnVaSVYWz56Q/wo/u/jbg8RGEY+RmplI0KmpNxvP3iGXjPb3VgRttRJLUKXMOGnfpKrlYMSBiflIGHQoMzAeT74QhsssuiTnbm2awqa9EtoEyvWMmS52FKC9rJN8F0i7CJkyBmOxhHHIwhqo4hZypWt83PUZ5EudGpYK0NObSJhnCeBRvAv7dFh53g0lpaRujkUTE78OK+Aj7zuc148MkSqk4BsZGTM8rqPKDRUK4ep61Yi3UXXoGmrjmInIJQuJj8UrrYTuhfTZajgarP9fE4KogR+CNmVHk+DobubKk377tq1aX71q4VDtmpr5NkBU6qYM01+ehHP9r+r5+55ferfvW9ju10WYmwO5HmCnAqwDnTFuLGMy9DR9oAL1IBWJEpNI1RnTItfqBWWYkPZF65KVIGS02jEFEOASWroMaHTlbTbDczWCupvc453Zi5ZgHSNg8lM4JRcKV1bAYpGgMH47uPYMdjzwPjEb0PJFhLa1VzJDPfaV58lmWgZAY4GI7gyUPb8WTvVglg43EZyFE0JRH3LnJJiX+b1TMT69atxfr167BmzRoRS2HQdl3Ou9T8UDn16ffBdENQxbrkZdATsBW54CHGRkcxODiArVu34tlnn8NPfvI4Nm/eguGRMUGEWo6LwOflYaAAG612EWfMXIqz56zETKcdjWkOZqgEE6R7YLHNr50C9RhBFlO60kphbDitond8AC8O7MeL/b3YN3wIw7zYLLYmeYWRuqYqNGqrU8UqIQgILvL1LZjeMw8LlqzG/KUrUWidhhpb9LzQWe2wC0DdbE7IQzWlhhmIKAblUV8uWMveEER8FmSynSQp30u0oX9dJ1bTaLSRh3Jr4m5VphkSECnDmhKpW9pWGe7/mNsUfeOf/+CG0mt9hUyWP/zZ+9vDKm4y8k1/bHoNM3zJgBId0sQdWTuSZRrmbNtmXanjewXHBmvVchdxG+mIsA1Oyp8POyzhyK7n8Z1v/CdGjuyDK9J4FMUhrzhA3h/HOQsc/NHvzsQZy9nypewoQ3RVGBdEo6gOsw/DTEA0uJqLM5HjO9Ozay05K7tADtVUVUD1KDH/4ZiMgdUiXoTJOU0uyP+uwTbZ0g41yE1J56ovZZChWlDEIGQuW2o2LaYt8gu4px2kroNSVKEJO/YPF3HH3YfwjbuO4sCwh5pNBDrxNUwEyIjIoWHaDJx5/iVYsHo9rPpWBFIwUOSEdDeC1YSaId09FgQFKxeacdQXlMYf9czo7nrXfmhJ47q+U0Cy49vLv8qfOumCNfnWb732xsvHxsb+Kl8oLLZSy2a72mCV56foshpw45mX46y2JXBpW0kkM00NJmBEKlBzFp39V+5t7eTFu05m0EJzYPtOQzyFKqEqBgn2WgJBJEu133Tn3B7MPH0+jI48SmkgwDQm4zT4aIhdDL54ENseew5WJYYRKIUuqeqyqoPZu7T6eAlEiOxUKvRD4Qi2HN2HZ3Zvwf7RPowkVUROgtBKEFI2kAhTor9dFz3dPVi44DSsWLkCy5Ytw4wZKmhTkYvKaZw/S4tchnGcN8fSUvdrAcbHyhgdHcbBAwfEvIPuWtu3b8W27dtRrlQFYEbVIovVCC8eKiEFCWYW2rBy+jycMXc5ZjV0Iu9bUlWTK+LQZnPCVo9XFcFfeg5oGfIexuMqDpSO4sWBA9gxsB+940cw5JdQTQmc0TQuBn0uJk1XECPgnNEpwLAa0NI6A6ctWY75i1egdfoM2EXV2vOZfUhbUiVjNBexGdxoVUjrP5OtY4U3mER5H7vlVTE4NVhnCd7Uv/9VHsGXPncGdmJ1RSpQpnilJDMln+T6hj7yNsb8saHvBqXBf1rfPe3xd73rAho0H++XsfEzDxaHw9o5kZl7n+3VXww7V6Ckp1SUkg1roJ6A9dTrVDrmGXb9eCvrLEni+YgVn1uU0tgYppIWh0qJzIL94T7c/83/wt4tT8JJa7DSABFVv6wEHrEehQC/e/0M3HBlB5q9cTjxCByjql9rXvAXhunDJoZE6kZW20yOVdgWO9JsfDJRBmjREp3XZT7fmfKSVOaSLKqSIUmpDa7XRHARWilNZhjK/EN9iAyiDsyYTXImDnxBpGkpa02+98jMwTc9VDENP356DP/6xa3YustFFY3CZFFjee5vF1auEbMXrcaZF16B5p4FCJ0ifJl9m5StgBmHSGlryZjNzzWJfSsO9zlRdH/Rtu5cMaPr2esv7aF06Ckg2fGeol/hz510wXrjxo3m97//0PInHn/iLzzPvcRMrXoFPiFyk57SBjbMWoN3rn4TmsIc0jhmRBLEsQCqtSEElbME6U2Etc6apVumnmxiSacuQFadq46fRjBr2hcnTU2dLehZMw/1s5mxarMNw0LOcGBUYhzYuhu7ntoCWmU7keJeZ5QPoX/p7wQZLupLpI0ZKJshhuMydvTvw6b9O7DtyB4MJSVEOaBGFKhIJtIpTwmL5LycBOjp06ejZ0YPuru75f9TkpQypK7nSsBmoGabe3RsDCNDYzhyuB99fQdw6NBB+TM6PirZNfmVpENROYrBziUylbgWw0ZHvgWnd52G9T1L0VnfLohwtv0JoktDalSzXacARzJVZUXhWgiNGKO1Mvoqg9g+tB87hw5g79AhDIZjqFqxVNK88Jku0RRECg5KlJoGakQdexbculbMWnAG5p+2EnMWLES+vhEhr3OpFlR7POPAq7b2FNc13bWVqbV8yOqTfmk4OdkOgIQtbU2WVXwZlUwJkWiNtYjBOk3CytjhoDz6Tc9Lv7iiftnz73rXnOMI2Knx8S/dX+gdqK6JrPqbTad4he3mRQ5PiYHwRam2yYRfzMRqZo5bMv84zqtKsSfUp6SAY3yf0moXyU2KEplAVIPhj+HpR76HJx68C2n5KBi2xDDGssSYoxDXsGF1Hh/4nWVYMSeAG/XCtaoKN2IVhcpnGcryE9UQsFwk3E9KWFNU2o4N1pqjr/QKJ/t3mmc+eZdMDOH0Y7Kdlf03A+VlNDKmuMrm0qZML0tdqf6ptBgoOWXXQyUuAm43tuwGvvD1LXjg0XGMVOuQ2vVIUl+19SlEBBstnbOx5tyLsWD12TCK7YjsgujhM0Hx2Iun9zk7FGTBmFY1qJResOPa3a156965PS1bf/uSFZVTQLLj3MK/hh872e4qect/+7f/1PqJj/31uyq1yh/lvGK3ZZlGpUJNak4jTcwwW/C7a6/Dqu6FQmfiXIq5qQCYNJBWQRsVHURd0hmEJQOzqLcu/zv1BlfDKWXeTiiINq3nf62ig/ZFXZi+aAbyjXWKm80DHKYYOzyE7c9uRvnwMLzYkHmYCtZafkPmbypAKa1sjcSSLkCCwKBqb4DekT48vXezmFUcSUbh50zU3FTmuKRGOWxlZUYdbOy55BnnROI0n88hR/lSizQQ5e7DlnelVkMQRBgvlwT9zV8fxZEg3UUxTbiVhszVSJOzg1RQ3rPburF61mIsbZ+DbrcZLlt2BHoRyCUOKXKLC6qUvtMhldrsGKNJFQcGD2NXXy/2Dh/C/rE+jKU1QXeHNrW+6eLDC1lRa2SdEgNRQh9qF05dI7rnzMfcRSsw67RVKDa2wisU+avhx/QBZutRmUpkAxAV4HSwzsYCE05Jv4aTdIJ+hZKvzfYsqYWKvjSJtWfXgIAgAvt8mKEfJUH1YBzW7jMN47acFz6T639y9JXSbNj6/thtTzUc7T1yZmg4N6R5VtROt2lRVSeTKFFJkUKov6QzMYXydLwzayXlqQzd5XMUwJhiDQiVTn2yEmCNqIRDOzfhoXtvxdG9L0iwVpRARwSMckmArsYy3nndHLz1kno0ufuRNwMxw8nQ2gyIYvYTkMZgCzOBiQEpU0qmONPxzlIjhXdQL5DJhFJeUupjKpmY8MDW6yFMCFmrLGGfDOYKl6DU+8RdLjbEk0DV4goLENkmfFbVTgf6R1tw69078LVvHcDRcQsB6gWjYbICJ3GNdFG3DktWn40zz7sM9R2zUDNzgJNHqAVdZBVDH0boJznPGvOj6rMIq/9VzBsPdE2fdfCDVyzwT9AWPvU0v6IVOCmD9YMPPmj/5V/+3dmPPvrjP/O8/AbTMPICqtGSoA2+iw1da3Dp6g1o9epgBSk8BjHe5lrBTNri0p5TQVoXb4JMngzbk6s6kQfrM5W1tBikteulVOlGo43W2R1o65yOXKEgc+GRwWEMHuxHf+8h5BMbjvCtle92Bl5Rly4vIPXb5QjLvFxfAwx4iOBbEfqDETx38EU8cWALdg3TWSpE4vLi1LagnJeJBSTlA9XVnohPn6ak8TVTuMFULUTFcRYHcO0wpuZuUimxlqGWcGIil9rIRxamO41Y3j0fK7rnY1bzdDQiDyfinNSU55QERPuFh0TLuyYCJ8VQWMbOgV5sPbwXewf6cLQygnJSQSwodyYl6jVMxFiZq7MlyNVwADuPto45WLBkDeYvWoWWjm6Y+bxU2xmenh+xEqlRwCDNwJ7AE6sphp7h62D9Kzo7v5Kn1Z+ITjAzQUrtQKUDpVzpMd2cONGlVSZ1N4Ojvl97IqyWv2ulyQ9bW629f/meq1hlp1OrJQZnPvltt8F8avi2uoGj4cJ8rvWsFNYb83WNaxPbaktMsnUzERDNT9cym+qFqXOlkt3JyjqzOH3VCzNhZsHn1VQsgXhyS6tgqPAI1ET3UT56AE88fA+ee/R7sOKyVMOsLs3EhWemKJpDOGu5gffe1INV80LUsV1Oq1hbBdUwCmQfC7OZRjCGUgSUzowkj1k7Rv1uBUZVgVRV/lMTKtXlyQCkE+mNoFxl6DWJeJ2SXMqojd0lQWQH0qI25GwpwfzIymMcDRhNp+M7P+7HF27fjt0HaUjkIDFdkQJ2HAqhOAhjF9O65+PsC67E/KVrETtFBDwfZEZQyCmOkWPulaRhVK312mb0QJKU7inkco+trjs8dMqD+lXv2N/ID5yUwZor8YlPfKLt7/7u4+8plyofcBynwzQdQxlPpGg0iuiy2nD+4nVYt2AZ6iILrk/LO0PmlpmAAWdpk5WKQoBn5h8vKRCOaZIKAnrC+1khQkVe1EilcjSLLkzXAYsPZsaVchlxLRLlM7JCFKVM/W5p10r1rNyk5MhLgOaUitWR0i4m8pwVgm+SW5xi3Aywd/Qwnt+7HdsP7cWR2gjGLFWdMujzdwtvmuj1LHhLJ0ErlemRgDQWxVksFuED0rSI9CYOQNChVCSLDeQTB81mAXNburG8cy4Wts/E9HwzcrQ/ZAVC8QuK1DicFQcIaDtCCpYR4UhpEPsGDmFH317sGzmEAb+EEnwEArbVQhcTxYpojQqgh4GbbW3HK6K5vRuz5y/BaUvWoqN7HiynDgG57jkbkXiNa71x6kWLxaC6wCVmaIGOrEUytTKdOvL4jZywV/1LuTd05TXB+c7oZNkoBWB8dmjVysdGXEU6t6bV0K/ur/qVJ2qVypNR7G/Pe94h00vH7cAMIsc0ksjKWbHfVIuMOWGSLmtoalrr5QtL/DDuyOWLedX7UV8q9ZsMy1NT2ywJzoKc0irIAturftO6c6CCNcFgQt/SIjDSy2H+kIRwjRBJZQi9W5/CD797J8aPHhBTD1KQxCkqiVGwR9BWV8KNVzTj7VfNQGehCi8pCYVLucUrQxKe6SgmbiLryqhOmaiH6VRE6Gi6Es6CtQrmfIAGp8mdo0YAatyri4YptpiSrWaVtmr5aY8OPn8AAyxsI/HGjuM8QqsNJWMGfvDkAG65cxc27wtQDnOIyA3nPSbUUvp5UaCpHSvPOB+r11+IXON0RGRGEHMiyYfI+yaI/XJYq2wzYuNO143vWtBTv/u9V6+tvPpP6tRP/KZW4KQN1rfeeqt1yy1f3PCDH/zwz23LOsdxPI/gqSQiMtREXZLHgpYZeOOydVjePhu5MgEmlsxZhaMpLbys1a00qIX2Im2mLP99aVdPHzit/EUFM1KcxL1KQKEUA2QmLpL6Uq1KwOapiFK4fHzCFrECqylcCVu7KkngKZNqmwL5WoZT5r3ad5szbLaICcqKbP5JMe5XcOjoYewZOoTnB3ahvzqCUq0m82F2Cajrq2iZCvSTNVClytZIedHlJhpU2t0ElrDpaIt0aJ2dQ4vbgJ7GaVjYOQfzWnvQ5tShnpcAW+LCdwVqSShGHjEpH0aA4bCEgyNHsbu/F3sGDmK4Ooah2ihKaU2CeOJx/sz3GsPieILvV5IbAzU/QERzlLomNLZ3o2fuQsxbvAqdM+bDq2sW2UaibDl3j9NANNiz4KwUpBTSXroGwmHPBOEnbtGJy/b1GKwzOlnW/s0ChwQHoW6lcKg6x8+eFaNEVr0OTN2SsBJF0XCSpEfSOO1PIoymKQLTsE3TNEkGbrZcqzMB2kzHabA8y02S1CBYkxX75O/7+dfD1H9RLWuVUByvRWbW7VLKcgqIJWmLDnBq+JLATkO4qGH8yD48+uC92PLMT5EKBYkiRNTQD+DZ4/DSEpbPTvF7NyzABWsa0JIfhhGMwCL4i2YuosbGGbzaW9wnRGwLjVMngOquoA+2Br1plLjIC+vKmVawfO8TCmh65j2hlqhHBwqEpxy01B/+jA7yFmmavqDIRV/cbEcl6cITWxPccscLeGhTGb5Tj0pA4GcedqwSdHbrjFwd5i5ejTM3XIbWntOQ2EWptuW5Bc/jRzkn7Quqo4+kYfAtOzUfWf+hSw7dILDzU1+vpxU4aYM1F3Hjxk+0ffaz//D+sbHx99m21xFFkcFL2iUoJEjRatVhTddpuHDRWsy0m9EY5+BFvHCoNkYkJS0q9dljo2yKyUeWPGfXu/pehzpBcKpr3jEtxHSmYvCTv2QFrKpgVqeqTa5mvrxkOMvNbDOz9lmmkibHUxJ1NYHMLgk+jgkAZ1ghfbqI+qXZu9wBMZIwRM0IcbAygN6hPuw/2o/+yrCYW4xGviDTZR6snXP4vKLSRhEEvgcmEcSLcu2Y6Fg5tBeb0VZoxvSGVnQ2d2B6UxuKTh55yxUQHxXJ2PbmkgR2irIVYTSsYqA6in1Dfdg7dBCHxvrRXx6SbkAtCaQCNl0VZDkPZ/uNXzYFSzTVhbKIzPob26ajZ/5SzFu8Bh0z5yNX34LE9ES5SjG/2OpPtPmBkH2lF8FglYi7UIa+VZ9bVg9m6YrMFLMK5vV0IuW1ZoFXarUpwj+TiuFsg6rqUK2JbF+hlxMsqMYkcRgnru1FaZzGfi1KXJfdKWnI2HBsiwqBIiXLs0ENanExU7PYjMiULZ0kS7LUL02IpkKsjj9YT35E6r0Lx3lKsGbFyWTTjAmsSxBXhvDi5mfwyIPfwdD+fXAkCBOnQiwE3fLKaDCqOP/0etx87WysXGCgaI3CjMZgM0jTBYtzf2V6LQFU+OLampNNeKXSxmCtX5PcH5oqReUeqQAUtVMF9mwvKraJQsqo9ZkEtqrKnTNtoXPxjVkRQlrpkjPuNGO03ILtvR6+8o3tePi5UYzEdSjFFiyb9rQurJBaBCmMnIdpM+Zh9TkXYc7y05G4jYjNPGLSHeMkcZFWjLC0ywhK97lGdFe+tfEF7PxO6ZXiGV53x+b/8Bd8kgfrjeazz25ee9993/lzwzQvskw777quIRrWhi0z1narHmfMWIxzZq/ATK8NdZEHK1RT4UgoCmxBq6z8GHtG/cFOJMkZzpMAMD3bZUXN6loKN31RMWAIlUwMJVTVrfSneQDZ8p1iwSCVrmqfM/smgMUipmVi+sUDTjWhKXQzGZdxAsfAnsjlybY6M43YSVBBiNGghqOVMfRVRnGkOopBv4yxoIJyWEVEXjiDNNvcKeCZlrjsMOloLtaj2SuiySmgs64VbYUm5E0HHiU82QGQCkk89uTiZ7ClTelgUELv6BHsGzyEQ6NH0V8exlAwhkoaILR5i1Jji5rOmt+sho1KrMG0xU+aXE8jl0NDawc6Z8/H7NOWoXPWacg1tCO18ojp08y1E7I2kyByTjNaFwtHPaHWidHUjZsB9ybSLVl3FawnP43Xz0meqDJ1hTfpb63eg+L+Kv01CS4aRCTSm7J2Krkk0FBpCChaW9aFIHiSEpO2Q9UrlRiJ/3kYiNtbxgiWVcyAe+zKaMU/9SoyJOdEODruqnrykxH0xRTE52RlLWwQjn/YIUoDOPAxfPQgfvLw97H9qceByihSw4dh88ySyhwgn/hoL/i48sJGXHvpTCyaSavNfqnM6dpl0rlLOhNkmjBZUVgI+cpsI1nhk2qlwWTi9cxgKLagbPH44gktevKyzxVtUry95XkmyoEsbKtATfwHk84oltl14HjwzXqU03Y89UKIW+/aiR8/NYZS0oAyPQucHEKeicSBkxYQJibyLdOwcv0GrDjrPHhN0+EbTHZtnv/QjMN+Myw/WbSju+00fmjazK7eUyCy188d8HKv9KQO1nzBH//4x4uf/bdbbtq3d9+f1BXrF1Dwz/d95L0cwlqIvOFhmteElV2n4Zx5qzGn2IFcFciJF6xylOEBYnCV2bNoAmtQjJ75Kr0yJRYggVcuQ1VETF0glR0rM4VJCyvdOs+AaS9RQcqoQ8LrJhdYP07ahhn9Ul9Pqj5XLU0FOFVgLIHzTFhJqg4a7fB8EU6hxV0EPw7hi/JXKD6/YkhCOotlSaAm6jpnu3DpvEPepRjLU7ZSvRVeMORtcgY9DhWg+8YGcGD4CA4O96O/NIQxv4RaHIgIRWTGijIja6fQ83zRYjShwV9igmLZsAoNaJjWiZ45CzBz/hJM65mLfF0LUoMiFaxQsnmeqiTlshOzjwxjwMtNT1B1MjQxVZT269TKWhslvF6DdQa2msJdzsQ6JtrjmvKQIZSVy1k2RRZbM5UOyiRG6YoLXVDvTRE2Ea4ST4NOkjSKkhaLYgbD4CwEC0q3EqzI7zlCUWYxovBnWsInVjzf46VtZddSFtSmPk+GgueZU78LYUDdMNjUS49q2L1tE376/Xsx0LsdtlUTOpMS/QdyZgw7GsX0pgTXXzkHV1/cg66mMooYgZuOwEJJPOcNZvWGK6MsAtoMjhiYQHOezW6xlQnVcCm5F4UoqkdjihfNt5/t5cwDm+5klP4lHkXcyjjyEkE91WrnfJ3rypugDKUAACAASURBVIl1zWpEKenCTzfVcPvdu/HY86MYqRREHW2sMoZiXRHjlRJMMwfTysPINWLBqvU46/zL0dg+A7WU82s3SZOkYsT+LgTjD9U56b3tjYWnZtqnD58SOXl9B2p1M578X8aHP/zhjq99/Y4PDgwMvBOp1ZEv5E2/VoXr5ERtywwMtHlNWDJtNtb2LMaCph40xg4sn9MbW1DkAmaKQ7lg2EwiNzti8OYlZKkZNulMyv5OZ9c/sza6OZ61Vyey5qzNpa5PXf+o+kOvcAbayTIANePTM3U9X9bGWxNtz4wrniHYKVLC+bPMa7WBB8VVlL43hZRYPcVKG5utfBF+UdUqM3kmAJRSlRm3SHBqfrQJVMIahqqj6BsfwIGxfvSO9eNQaQgjQRmlqCoe0mwbyiWWybGaDMx00TJEm5jvx+e6MgFwXNQ1NqOpoxM9cxehe85pmNY9B1a+AbFJwwMlBCEjAb5/qZwVv10Q4+xg6IRGcWC1AZFeyGydlbnEzwZrhVLOhhkn/yaf3DaTASpDtUtlLVKUkxWfqm01PVGrnMsKaunP7Gczf+RsUynQIxNHpb2dgaR+9ipQC02jGCaLTACl3a7d2zJBEEnQ9ItnoD/+r18crOm05jmuzNQtjjiSgLLxKI0cxfOP/gCbHnsA1fHD/58Goq9GURQ7SXw4JlW6fPS0J3jTxbNwzRvnobMwDjc5hDpvBFE4DjvNwzBdZXCRcTX4ckhrFLlcBu3MmX1yuq4+F91h0JU5K3TF/8/+jUrg2gRFszUJliPyOyQ2kH7rVgMGx4sievLN7x7A45urKEUtMJwCarUaXJrZWBZqPFh2HkFqYuaSM3D+FdejpWOWom7ZeY7hByK//Ezeie5tylsPzehw95ziTh//jjzZfvL1EKx5SRhXXXXdou/df/9HAeOKfF2hxY9Cg9SFMIiQhCkKdgH1ZgGzmzuxdtYSLO+YixleE3K1BGmVB9ySoMxgRRKIVG6il83qlQFQzVp5GcU8FBl7Q1csslDai3bicpKAoL475p465pvJSkFpKk8u+YRUaibmwYCljUU09Vhm2ayi+Ws8uHI3qG4kqyW+bjX7pmoSkw1pzzOQsx2auWqzEg/5naVmyq4j1fFwbRyHxwcxUBmWCvrw2ACOjg9iNCiJxKEfB2IjClpZakyMNJb1erHdHoWCrRW1JZGmId+7uQVtXd2Yu3AhZsxZhIambnj5BsD2ELDVroYG4qIl7XpNl8lobny/kQbuMAAIBiDrXPySEzQ1XLwuNvdL349QlfQ8VLe1VZBW3RLV11Z7KuvaCOJf5qdUBlXdGdWhycYzU/acHrOofabaziqhzM4Df4bnQwUYtbeUAcvEl8hvKrCbku0VGw+8lmCtdNonNfsnf5kCZMUxqUps8bJ9rapebnPXSnF033Y8/oN7sGPTYzDjsoyQiDORM0JLaGKm03HMbDNw7QXzccPly9DVPISotgkFryr69kwEiNFI6ZgnyHNNh1QzhIn5tUiFCjYr1kI+Wi6U7XGdKElnQ8nMiVyxIQJAytXOsBxYlgc/MgU0Frrt2N8X44GH9uB7PxzGtr0RRoMCYquIMAlRLOQQVatKQMWrQyVx0LlwGS686ka09yxEnNhEGY5Hgb/VTPwfFozowelt055b2bls8IILtLfqyRZ1Tr2e41qB1819dv31t1rbNv3NmVu27/jvludcaHhug9CX2B4zmEWTrhiLulZ3sRVL2mZidec8LGztQbtbRzUNBLVAkNm80FhtO7Yn7Si2qoTum4G+NPpMdbsnVciytvUk0lMFkqnB+uXbgao2FAqXtNo1p3NCcUtTuqT1q1reWeWiqkx1M1Pjn0mHSiqydjl1lAlyocgb1b2oIqbAahJgWUFzBO24qAYBBkvDGCiN4GhpFAdHj2D/UB8GKiNisFEKywgI1HEt4aTqq1gSnHCqRjKvKrHEtGA5OcRUM7M9FJqaMWPeAixYvgLtM2YgV1cPy2mEZdQjZNeSb0CsMlWF5jBB4sVGeVDtfhSRTkNgoB4RuALG0Wv8Crb4/xnBWtEPVTRgAqcC9DGz62wmqpNKNTPVuIkpXQWZxWbV4sT66QRSg6MUsJKjFxWsxLksGzvo5FI6ORTZial9LYx96fBIYig/R6na46+sf2GwlnegdMljcqQpMZywoxSKjKYVVbB/x3N45PvfRN+erchL+4AoCnHhRpIEKLpALipjWj7GZed0/b/tfQmsXNd53n+We+9sb+btCx93cRNpUpQpmVoSm3KUKIrdLE6oFumWoICToAiCFmnaogVEtUCbFCgQKGiaBk1jJEWQWikSZLEj17Ioy5ZE2ZIoKnySSImLuD2+fd6s996zFP9/7p0ZLk8iaYnke5wRbPI9znLnnHPPd/7///7vg5/7yW2wZWMDuD0HzNTAxwMQ2lFq4wiZDL2p8XDg2jgJbKmNC9cw6rS7dkKGzGsEanIHbJsFYRsWLVyB+xIqjaGubgAKvatZQApks7oEb5xswDe/eQJeenkRpmbReiYPIc9Sj3Ssw6RzhAHzClCJJQxtuBt++Cd+GtZv3Q2GF0wYhgsQ116SrPnM+qHCt7eWBi88/vimqKtEdg2bxTJ7yrIBaxzXAwcOyD/4gz958Mz5D/4jk3KP8LwC2TxIj8ADb2nfC4CHKDsoYU1uAO4ZvwvuWbcFxotDEKDmNRq4N10dzjp2javpYjqdakrOijENrWkTTAUi6K+ultpqi+qI+ig+SSLtVqumeyOnO04A6oac6tdYv0oWTKeeOemTuxZlel56ICAWOkVOeDJxRLi09xNfg74ExmMkUoJluLqJYLFRhXJYhw9mpmBycRYuLEzDZGUG5lWTWNxKYGSlKc2JfbvUqkZ920lvM0VRGD04AwdUfIpIDAmFTjwQ+SKMrb0LNmzeBhu3bof+4VHScSfBSKyP8xzEDReJCfpCMUVFuNEiKOAmjHb3VDvFrAYdaDBV6/rPsX3s0kWaZD06Cg6d99yyWtBLbBaOw59+kzQzkzYiXr02nLKPnUf3tT463ot6lZ0LlJRoTGGIPJlmmxT2cid1awRyd6h0majWKia5zBt7pPfTUq1feMBGkEZbV3KSo0qWq8ejEAqPa3D0e9+Gl5/9c6jPXQAfWwc1kksxc9YAE9YhDxkITBPytg4P7PFh/xM74d5dPdAbLIBuTpMcZ9YDyHkMgDJ2uAZxjaJGO2rQJ5r7FLA6fe8kr+ZwOdkLSF8cD0LY3ozZB45EPvSizgL3+kDbHFyct/DCkSn4y2+dg787GoLWASjIQBNf6qGWgCLRk2othmymF0LjQWlsA3z2sZ+Bzbv2gtIybkTRGRPX/jYj6n+2abB0+Fd+/odQ1/vGT0w3NnXdV92kEbj2+/omXdBHfcz+/fv9F198+aHp2fl/l8nnPy2A9RmFen0J/SZJBQYgIYg5FLSEVYUB2Dy6FjasWgfj/SPQmylBBhmgGK1GMWlT09kYU2BJbjFNIyZQm8BikjpMNZo7gDrVMLo6WDuRFKo9UwSU9kAnRDfHBKJarVOBavdII6DjdkFgTuZ6xExJlMjce2IkjS1fTR1COarDXGMRZioLcHFhBi7OTMNMZR4WbURM8gbDNjAFEbLLpatZ4wZPhDQsFaC9JWl9OxlSouTRKUOgqipozEH6Gcj3D8KGrXfDprt3wtDoasgX+0D6ThIUsP7HBdICqJ5NbTE4oOj/nZoccEsSqMgS59Ij96F2icAJg+CMYt965yP1TG7Lb166Ypbdgr7Kgl9qt730u7nDaUu6pE2KaDGQ0191ypwsTVPBPmPEGHeQlb5ERwodRgQfRqBOuGN5ceF5jDHOlEHmOd4E+Gvn7HSjj48Ca1xYyF6n1Du1ASYKZ7hCGWrUG7CVWTjynefgtef+GmrlGeA+5sBRACUGpRrAQwlFX0JgKxA3m7B5K4PHPj8Oj392HawZRKOcCFTjIkhTgQxXzjwE9wRkWFsUGUklR/EedAeF1qGc1JaSnvdE6YwU+7gPRhYgsj0QmhJUGnmYODYNzz7/Lrz05iKcn2cQmwCAF4jhjagvpIVQNcECcm180JGEVVt3wg/9yBdg49bdKjbejIqiQ5JFfzZayL74+IMPXdi+HeIuUN/o6lser1uWe9vjjz8evHbotU/Pl2u/LKT4ceC8T/pSMsYYsitRPhMP+RicoTEF6nRLzaE/V4INw+OwrX8tRdrDfQNQCLJEOONYp46wlQIg62VaHReuPpz42eKcojZwGll32HPiTZ2ylwngO5jeLiBPiFCuMpdE6+1t2eG1+9lph7cFW2iDQqMMYmBrakeLmIWqacJ8swqztUWYrs3DZHka5qplmKuUodqoQaTjpG1MQyg0mQMQ8RpVxZKZx8o2Xg4eCJDE49qnfGcpSSIwCNQeCBZQWnt03Vq46+5PwZpNW6E0MAzcy5LpPRoiqAgAgxGsyaGcI/Wh44AKdCHClDfitevhZSiQwlFilURUW0JkngHwcN6SliOX1k+j6Q7CXsf4ul5k94XSsXYMetfCtbwejnmcqgO4a08OLInWvPuebXtY+pm+ZiJP2tKhTzoK0vdzheqO4Ui11V2dW5IdhDZho17X2pwJw8bfqTia8ILMvLa6yBjb7PuZbUKIdVzKXjxloZYpgrXzTL/xsU7b7NJYn9y8kiu9hLOAZRIkSVI/ZXKIpTOLhl7JQM9ehEPPfQ3e+t6L0GhMg2bO18STHHz8Cx3OY5B4FoEQfK3gkT05ePSHNsP9u8dgoNiAjJiGgJVBmCqZeyCnAk/LCNZpBgM1RRypG0tw+O/tG5baDzlWyn2oxdgoVoTFsARvn2jCcy+egENvTMLFGdT7D0AjSBO/nVSDXBs7ZvuCgMA7thKG12+DR37sC2Z83ZYaMHm8Xqv9tc/1n5X6csef/IV9YRekl9cdfqNXuyzBGr/svn375NtvnFi70Jz/WcbZz3HGtgBADyo9WMtIPIVuZgq6JfjcAxuhdWUMvdaDEa8XRoaGSBBk1fAIDBUHoCfIQgaNJDDlhv8lqkO0xyX5OUpLUxo7bbMiWHVgnNaanUX2Jelyp6bshFScRnjSlpSGFO1ku9PsJl9t9HWOITaKasmLUYWUwi4uzMFspQxz9TLMNhZhvlGBCqa1Ue0rKXemuuG44+HWhkBNrVZkP6hdij0RaHHqYj6xUw3zQWPajksCYr9QhMHhcbhr4zbYsGkzDK8aB5HNEYjj/wwaLaSqcVjfs5z6e6mVCFnp2OyNLkLIxLcSPOFTTys6AREjnvrgXW0WWeHYU+6hbOw1gnULojv62x2QLVewdtmOVKDn6mCN0d4l/9L6mQojHQp9jiDh1qhblS4apPnBXl86puF6VpbF9ThqLJwXVn2DxdH/jVl8eHuws7zzVzfpxnsgnvvWwZ5GpbJBWbGPecHjgd+zS2ayvUZwgWsU3+1GG0w+CqwxBR8r1FfAeU3uNYZQmtjhWguejqGPW2hMn4dXXvg6vHX4RWjUZ9EKErCRwWMo+oKHUyTOYQofS19VEM0KjPQZ2L4lAw9/Zj18+lMDMDZkoScTQsCbwG2EZpVJSyU64CVkOjpDoT43EgKxRIWpcvS0RqANoBpJOD+r4cg70/DKm+fh8NsVuDDDIULrU5YHBgGRXCnj5oHrpLAcfBQ2sRKEl7frt+4wP/r4T0b9w6NnZsvzX+NW/0W+0Djyn3/l57sp7xtFvWX6umUL1sl4s7179/acOH7ioUq1/g88L3jIGhizwLJcSo6pOkzHorxnamhBIBVpktGkE7sGiq57gjwMFHth7fAqGMj1Qo+fg2I2BzkELKp1I4VEgGfwhC6ds1USTWD/JA1k6/9cnzDFz4ndIe6VKaMaowJS60YwRsUyq0nGNFQR1KMm1KIGNOKQouO56gJZXFbjBkw3F6ABMVTqNYpKacPBaALfDcEuaVlG9q4jCDm/bax1Yz82qlQ5kipuLyjSgtrkSPaS2PcFWgRgvSzwfB+URlfD6k1bYc36zTCyajVkC0UiueJ3RXoAHjowTE8JeK4dyLUTpSUBOp6QuERS2Wu1UiVyja3o2LVedbLjW5W3jhV6eT0zTQQv03vvQy7bcRHaj0tLAZe/MKFSJL92Y+niUleDJtUtIqspsDyidahAQBwzyMocCY3wuNpUzcW3bVz+kyDQz/T88y+dObCEr/Ef/dGb+SOz5/bW48w/FfnCY7KYGayHoZB0EFv6WlttXz/AhF2eHMBVjsln6jAwWPVVkBcaFqc+gMOvvgBH33gFKvNTILAEoxF4NXjIT0GQxwVtFUipwagaER17MgbWrZKwa9sA7Ng8DOvGczDcy6CYt5ANsJ8C2Rh4aHA5G9cFgfr1HtSbAOWKhfmqgJNnKvD28RmYOD4Dp87HUA0xehbAvCwYhvkLJIs6oRlU+7MSOy48iqTBZnQmP6x2736w8en7Hpju6+9/s1GvfLOQ038Dv/ql80vNyw8wrN2XLoMRWO5gTUOMafHzp89vOnd+6kcbYfQj1rIdwPiwkCJjLJ5bgUxApOfML0hsJAGzqIkG9gKynhNFwHQ4RtcFLwvFTJ6APB/kIB9kIesF0OPnISMD0maWEpnZgggvmPbFVK9SqY61G9qUqEN/GoyUNcRaQTNCYG5ALaxTjzOKmtTDBlSjBlTDBjRQ4ASBPJWgwpSx1ESYIUa49ABJP9hX7dyEsBSunfhCckDAXk7MLJCEBUUDLpoiBj0PKOOAKWs/W4BCbx/0DAzBwOgaGBpfB4Or10JP7xBYUiDDTSlJsVKvaEqrabfw0Je9ws84TWp+ONgsg/tkmVyic4Wixj46CCFQO8UtpySANYoImpjlCHIkS4n2jD5Sq6OFY7o+84drRuSf/sY/fPw8WwKo04H4w+dPZg59562HZKH4a16p+PkQ1TwtQtgnC9ZXToRrW8PDI366jx+vGuAzBc3FWXjnze/Dke+/DDMXzgCLa+Bj8K9QCQy18l1Pv0bWN5E2MUUegmcjyEgDOc/AQAlgbJjD8EAWhgfz0FfMQy7jO30BvJfjGKqNCCq1GKbna3DuYg1mFgDmFjmUq87KNUSvahHQQRb1CEj5kOrbyaEeWfZIGA0ylosg7ukdn9+5+/6z9+zc+64f5F/i3DwXVBsnDhx4wtmDdR935AisCLDGmcNe7J/5mV8svfN3b94zPTP1w80oetgCbJWSD8ZKZ4UnhBCSxaiAJBFUkW3pkbUk9XCKpE9SO0Y4ejsj8QybI52Wt/uPVME4sqbxxkMzCRfhYmsLpurI1IOw06W9sQilk3YXPMljaZwia2OcfnYaWVMNjJqmKfJxamqOzUoGIEjE5gaiCCUhkUHt+q1RDxm3ZUozYyuUEBQxOAMEEi2l37lNHK9JgpftgVxpGPJ9I9A/PAZ9I2PQPzwCA0PDUCj20ecRuz4xzcBUI3lIp21sHWB9SdqzC9a3fBNx6ntYYnDa2gjWTt4SZwrNK2KIkNAhsy7iNsaq+uI0j8t/OtrPfu/f/+NHj7FrNHn4o2cn868dee0f2XzxX2UK/RtCZXinjsDNGgw8pOJdhYdlyqKhDj4KG+GhuFaGMyePwZuvvgSTx49CrKogdQjMhtSuhVmtCNPYJEmM9xkKrri6Nqa/kTSHguoonY4iLBI7Jkg0CTN2KBSjHdcj0RoIY6wzYxnfp24JJ5+bbLOUmkr4BolPOdlsez5uGzqTz1XH1284d9emra+Oj68+1Dsw9P0+XTj2G7/xk9VuXfpmrabb93NWDFinQ4xuXX/1V98aeOWV7+6ampq6X2t1XxzrLVyKYcZ40YL2hRQYaTNsHcL2FIwaqXeTqMyul5kAOBFNwfQY1dQoMnU3qINIOiXQnxS1MkbaytSFSl1hiSpXQghybWBkA+9Y4ZS/pDdx9e7UzIdqis6NiyA20WtG68A4CiEIMs6DCHNpeEzBlDt5eqKyqsRfG8yPc5kRUmaE8AJeKBShUOyHUv8Q9A2PQ9/IGsgPDEG22AuZYgksRuGJmAS+AdYGcRyof50cxih0btUkKbpOUp6t9GYXrG/5nZ6WD1Am0wEnAjbyL1y/tuEKmERtcOx8YOAzG1dnJ1/Ne83f/Omf2v7NRzZscIysa3z826f/YntN9/ymyPU/ZjzPv1HXrWv8uKs8zaWyCWQZgxhLPDIgUqiKYsj4Hti4Dhc+eB/eP3oYTh57E8qTpwF0HTymQKkQuIfPx9VNavboP+ocq/COwM4LEjlwOv+oUU6kMlIsQ1lW7IWOnT0nyoCywKm90iEe70t0MUPmuAKPHPoMCQkJNCOCDPZc6yCTqff0FSfXrF17dP2GDd8tDfZ+Z11P4e3mv/5ypZvyvvGVsdJeueLAuhO0Dx061PcXf/Pslup85W6l4t1hFG5XOh4BYwc5Fz1YZIuV4kxKjj2NSHpyrLAUlBwLPC0fOnx1AhWp3SYFz25LpJdSLQxjGjpEOzMLBGb3p9sMCOdaMo1JbZLeBzccjNCTf08j2MSjWlltjHXNUMh4F4wZxkUYhWGVcbYgpVe2ljctiMjPl+Tg8Pjo6Njq8f7B8Z7i4Gqe7xuFfLEEXjYPXiYPRkoIrROPoCg+kZMkohB5QWCkgaluvDIk1rhxabWnJZT3LljfPtsCRtE4S9in7trcEKxTbXXsOU7MZZAYiM5qOq5G5Ytf3by297f+5d//zPHrjeD+21efL7z1fvXX/cLor/NcNo898jf3gZ0NLsXv1qUEjUDKJQmboO83UiEFti4uTMO5k2/DqWNH4OzJd6Eyf5GiaKw6YxTuMBbvLgfUPGGTIsMk9c9yTYVIrHQlIPKLxntCUecWGs/SPUMe9bRXYGkKQdupC5KbrjZWyIzJ5obCXH5wure3990161Z9d+OGdS+vXTN+tNffPP1Lv3Rf6lV6c4ez+2m37QisWLBOR/zAgQMcYCj39tuHVh058vq6crmy1hizfbG8sN5aGBGeN2CMGbLA89agnY7gUlJuOaVFJe0ueFJ2PdAu6YWRbzvDRRtk8iIXabuWLwLnBO1dYtK9jvAxSZc7CEQ5wqR/Gm91baw1TvqfAdfW2igUug6cLWqlFiXwJmeszhmb55yd6+kpnTIczkueq3jZnBoeXV1Yt3Hb3eOr1+0r9q/epTODQ9ov+nhNMX5Oy+ZTJ7rHSEpLzBnQYMNgOh2v0m1IGBnQRpbITNIXuJxMdFlk3fZlvuk7+G17w32yF+Y8melIiY5S5BaFC9mxx8knWnCIIg0eEp3iGGxYneHRwu89sveu3/nSw5umrvf68P6azNz3hFcY+V2ezfZd1hZ/vW93Q89PmyLpsMwxW+ZE8STySehkjGxwDRyj3LhOeuKn3n8Xjr9zFOYmz0A4fxFMs078DxQFQqzFLBZxMFCpLAFr5LukrIDU8UzHFnzpZICNjklgie56MuxAcMaBl1STxmO2l8nqIJtrFgql6YGh0eNjI6sPjw4PvLxq/fjhuwbXXPiFbivWDa2BO+FFKx6sOyfx+eefl4cOHcu/8ca3Bl9//fXB2mI47GX8tfPzc5vjSI1wzopG2WHG+RCzUOLAXNHJ4tmY/K9Qh5Abzt0BvCOidqCcylS05SqSynUC2mkEgBic9HBhsT3pqcESGmIpGFM32swzy+aE4ItCiIoRrAKBN+fns5Nc6SnmeWVVq9cAWGXDhtULjz76aHnLli2106fXq+3b91mAl/3zjdpQHEX31iL+uRrvfTiWhU3GQgnb0fE8gqd95BZhl1vSbOY2I/KxxtY3ZKYSKrvoOjmAtMb0cqOMy8AaxVbonanW3X188iOAYO3U9xxYO5ES55/suh+wMwAjQI6EpziyPKxMqfrUb//Ej9/zP764a938jVzjrz79t48qKP2xXyiM3pKatTO1TUiWie88gbQr5xDFEtu3UA6A6lOunDRz8SJcOH0cZk+8A+Wp8zA3Nw3NRp3S2kg2I545HXicNjq6ftEhHMmitLaRwIlEU+S+xGBtDJ4vqTwVxfhaNLfxgYksZPN9ulAaiPoHhhZyPcVjxWLx1f7enlfG1g1PfHbH5nNvvPFw7cCBK+pINzId3des0BG4o8C6cw6xto1Nku+9917ua197rjR97mzBgihpq8Yb9fqaSnlxlAHLWct8CzZvjS0Za/ss50XDWJ4xHuBBGQx1EkvJBVdGMfINpg2S9ISJ54M8LcFZbKwKLaiQAasbo2uc8arVpgKcVznnDW5tE/+tt1ic9wP/orRy0s/4C8ywimKqObxpbeOePXuaqzdtau4cG4uy2ax+4YUXzFJm8gcOWL7m3u/mL84211R1cF81gr0A4n7GxUYvCHqN5cKd/J1Zg4+1zBgJp8isde1pRMCjHb+tEEeVgaSG56RZ20lCBw5upNPIugvWN2v3WAqsXXTtHLecxavgKGITWj+uT8WV87/9s4/d83uP3Lth4Uau9Nd++9nPRl7pf/vZ3JqbP9dYlsFe/8SiFRkoCKwoIkBWswialtZxy+ZTWXK9ws1P1RdBlSfJG/vCuTMwdfEClOdmobo4D2G9AjpuUg2biGaUGUvr1xhb46HWJ9lcooqiuUjWJzKm8DMQZApQLA7Z3t5hNTAwNJfN5o735ntfy2Vzrw729b65c+PGM76/t9a1r7yRVXfnveaOBevOqXbBLbDXXntNnDhxInjx6y9mn3vhuWwUR57S3JOeyUpPlowyvdrwUqVWy9eajTyzLAAwgTLK85gnlFHIx6Y0OXUdc2u44biXIJ0nRNWJTCao9fT01A0zNW5FJbbxItO8ZgyEUsrY84L4oYfuDXfs2BFu3Lgx2rhxo9qzZw91TrUtLa5voT7/vJWnFg4X3j4/M6aM+pTS/NMgMg+BzG7lMjOgmUTBMPA8DnEUgY+tYBh+adeGRtEYkesc892Bu6t9pu5LneCcapm7aL0bWV/fbP0gz/7oyJrmEVlgzAOBsp3NxVnbnPnvX3xw6+88dgNpcLzaf/H0d6eyOQAAF9FJREFUN36szgv/K5MrjN8KsMYskNNTT5LU5IqFRhpODS5VBkztQ7Gy7P6Od2sMEhpgdROisAG1yiJUyvNQnp2GxYU5qMzPQa1ShqhRh7BZxwMOscCds44hMyBs18wVe8DL+CALecgWS2QPW+rrMz2FYljI5k8G0vt2IOGFvPSOBCI+/7nd66uPPPLIjeuz/iDLpPvaZTkCXbBeYtoSAIenngL2uc8d5MPDw/zo0aNienpaHDz4pnjnnZd5GPoikwm4Ugtca6TW5JJ3qwP+nSPXC3IgmqFpCs8EQaTXrt2tvvjFh8zatWvNzMyM2blzpz5x4oSZmJiwTz75pBON/ITE+L9qrTj9x9/IzDTCgXpZbtMieBC83KM8yG0GL+jnnHtojuAMQlDugdwBk5QfboWuHtpqMUvax9IhTCPplhNZYtF58zfwZXkvfgwXndasMQ2ur1qzJvUvy8gFLev7oKrzda4W/8/nP7PtP/3UQ2veu96LwAzV86fyvyiLI/+F+0HfrUiDp9aULhWOAO3sMS1PZUmTTA8ddx073mUa3PZHgE5GAaiLjkwxBRbNZqIYVNQE1GIIEaxRwjdqkBENOaGBAc937O9svockd/18AbK5nNFGlwOPneJMH9aq+VKWmVc3rxo6/eX9j2Ib1o07nlzvBHWfv2JGoAvWH8NUpsC+1Ft9UuB7o5d+wFo++ztf9yyTA3HId3A/uxeE/GEL4lMi8IeE50trDHPCMbibYe3Pla8xa05pfuoDx5Rq+yqWAmvnVnSjV9t93fWMwKVscMei6GSDo5sTpoDRbAUldVlYV3Fl5qVSPvoPX7pv6Nv33Xd9LOQD//Nv+0+crT41ML75nxkhsje7dYua05DMlSwwrDuRPAICdcKzSLs5XK+5q9+jQYzjmXAwwnN8DJIidXKiJHmQ6vxQV6SL2hHMjY0I2BNXUmz9sirEnwUEQbZcqyyeBhO9bOLG/+NgJyLVuLCqOVQ7cKAbSV/PWu4+99IR6G6hd/CKwEPGU089453t7e8r+pkNBswDFsTntPB2We6NMuFl0BoFGbWowowpcWc/7fx9cXMiHfPUKDCxZ7w8sk69vO/gob5pX93xBZzMK0a5Tv5TgCBJXANWaCprKGT7x2QvaSGsnLHN6acfeXjPV760d/XstV4srp9/87vfeHC+KX4rVxp+wAiO/I2b+iCwxvXZ7oAEdLuidH/C3Ew3uRRwU2Y8yeJaDhGKHqHAkbOGc+OUSOtiG6PTPE/Amz4I+7oNCiFZpbTVRodM6Rmj4vckMy9WF6uvyMB/V5ffn1wFF5pLcUpu6kB1P2zZj0AXrJf9FH48X+DA88/L4nRQnK2YjfUofiBU9hHhF7ZbJkeBsRxjzOPYKIoqUYmMKvWNI1k+7QdP2N+ov+42N/JGIs78zY64Pp5RWX7v8lEKZug0xXyUwETRGx8oHx436lFl8tk8hP/1oS986XtP7GAfKWtJB72vHBw5N934stcz9Msilx8Fc2tm2R0m3UpzuSCnFe5+TmGWVq1Ld9MjfYYTOqGDKEbNGF0negd4GEXzXKxvo+IgKgSieqG1sdW6qY1RDavVeW2iI9LaFyBuvm59c3J4qDZ34ImuNOjyu3tu7yvugvXtPT83/eqwve3Zt2UP4+FYZMSWSMEDws/fb4S3RRs7wIQMuBQcCWakrPqRYO26yJfaxj8Oc4ebPki37Qd+mDa4iwg1NAA8QWAt/SyY0IBvrWHN+fP18sU/LXDzlQf/3t3Hn9ixY0nA/upXrTgevjg88W75i/n+oS8Xx0Z3TS8u+D2+1yZz3cQxcjroSeRLLWqOiunEEpyugTOTcRr5aILjfOOdNR4zgkw1kKdhKL3t1NCoWxNbGImQh/3XzDKj4lg1FpVpnpJWH86w+NtGmcNBf+Zs5riqHHhyn3uD7qM7Ah/zCHTB+mMe0JXydljXhq8c9AHyvVzA1kpoHmxE8f2MiW3Cz4wagB4DQjLu4daWeHS7iMUZeqR1vsRrusNxq9WvTezyJPJJNtOkMu7cwejfbqRHO13WV9szXWTVZqxffcboO6WazstmUjvB2oENs57rsU5Ig6gNHiMoocuaRjY0am4BQLOsJMSn6+W5v8zy8M8ffGD3O0P67HwnY9layw9OTOe+89r7az44M/djMj/8hCz03NNkJod5Fw9ru0kp5JqHjBQD2zHwFa8jeQOyjrvCKCadXWcnTdXoRPwFyGLVCZChrJArPpPtbArWRD7DhwD0oielPjqAavqTfsa1p8gbQDGwTaObU1FcO2ZAvZXPBYeKWflm3lYurMuUm088sd/5vHYf3RH4hEagC9af0MCulLfFdOfv//5rstYX9URRPD4/X92pjLxPs+AexnObNPMG/UwhU4saXGY8x8AVCiK0I8R+V8sgQNu/CKNwrHFjTyxuoYljV6IPg/sckWRxM8UNP7EYdb6flz9ctO5A92pgfjlYt1OfqTNYWtvtfOcWOzjRbidLiGUI2B1xZktlzo0S1rGTdjrUvU/1sEndLAaBYWPUnCnPT73uC/adgeGB79+9dfskyqeUK3U58e5EX6WiNssgs9fzsg/JTGEj87wszppT6XXvvRRkuVlxIW17Bj/sYOUsV50Hd2q8mgK7swKlXmqcI9LoTZsb3QHReWQ701bSHcROB2zHJmlSrDkzUAxAJcp8uFZR5IyscJm0XNlIN+sLVoWnTFSdiFX91VyP+F7/0ODZOGyU4fS+qCtkslJ2utv/e3TB+vafo9vmClFact26z/mmf6z/4uzU5vmK3q0se8DwzG4vkx2zgdfTVE0emRhk1nOmX5GBPAtIOxnTkeSVwlA9zf2J6UZimmPbDEY1FO842VW3LTtyz5WPS0E66XmjDfvy8IZMV0jPPQHtFqh0PrMFJQRwCACUG1jBd0jKNWiPLbU8OcjSej4M4w+iKJpSURxybMP3Mn3Sk2PC84akFHnOPYFlkLTE4axZ24+lhy7NQXc+1+Vn6EhB3ujO1HOpB84nrY/LPtMRH9s8CnyOxj7oTIaiZhXH4Au37lQckgOZkY4kKQyDgPuGadtQteYki6MJT5jXCoJ9fzAQ7/RmC5MnTuxqHDiAF9qNom+bjekOuZAVvBXdITN4i74m9tcGq3bl3v9gZu3UYmWXBv/Ti5X44XxpYLPlslcZLg1IYGjZqSxIiTaELqohnwOrSb7R+Qg79m1aZ8SvdHnEfMXGjRF4QiBK65EU3bXS5/hhGJVjehNBF8HagfZHgT+FiZTOX9lZzSvB2hDJiihaBHoULts0JWy0Ttr5ErvUZPdIwdr1O7dHtwWodFhKZytxnEtPQfR7d0DrhG7HYqeV0Pp155pouYsl3u3URugWDs0bfnZL05uhJS5+NyzXe5T6jiNFmt65XAbqtTL4aMEVx1UVNc5G9cU3QIcv9eTk9+9aP3Jqz9ie8p49GICv8AVxi/aS7sde2wh0wfraxqn7rCVGANPkB0+dCsIG6/veoZNbF+p6u47FZ4HndnhBfpW2vKg8iQ1DzOmQox0pI/9t8uBGn26KdFyNkDZk6rlxuz5pOScPTOFSxJWmcqlFKWEBX7GSU7BOE67t97kiWm4BQ+ebuBaeK+P0lbMUOsE6zWSQBjz1G6MkJ6qdOScqo/FwhdaxrgGqM6BFwpbDSCdp2jlf+HfHUWjPVet3l/EUiIV9yVy0wT8F6ivgMsnQYHnFPZBElphvJNojeNhANreHVpgaIGyihndguWEmbFQXskxPRs3FY1aFb+Yy4vCGNUPHNqxaf+7xvf0oYPJhAf7KWQzdb3Lbj0AXrG/7KVo+F2itFQcnprNnzyyOHjlyfIu2cA/LZB9sCG8L8/xhIWQeGJdY40QIwM3f1a/dgyLfBAWcIAvaD6akqcS9FFPUrYj6w8amXRV1tqdpN3j7Na4OmtZF6QqS63C1TjRyWMlgTdDWYcOagl2rIEDliYRVnbZCJc93BOn29kEgTSF2Z205eUfCO4LrSyLslo+7G/WOyUxB+ko+gjsMpPjp/HCo3oKa/PRvyWoiDkRCIWMWtFLOUtZZ21XDsDndrDfez/nsO7Kx+Prq1QOn92zbPTW8p2dxO0DcjaKXz75zp1xpF6zvlJm+yd/z6FHrHz0zUTj81rur6lJsqWt2v5D+bj/IrWVMDDPpFzQIj0mfo9EvbrSYpkyBG32XHWC6jZ4oSaRAlW7sV1m6lxCX3Mbt0t+YBr8KWKc0p9S/vCPkdgTllZcKp8j4sjrv5UuDTFoS+1fKeDgD9rarnPN2dR6vl4bYl0Bue4ba4Jqy/dN8uQPw1G41fcVVSIOXsMHT/n1nqkHcB+I2pIettP5trbAaaywKbNyIm7UZFTZOFXL+4YW5+ZcyRXnisX2f/+ALO0tV7GvrAvRN3iS6H3ddI9AF6+saru6Tr3cEsAXsM++9551463Th3LmFoWotvktxb08mKO2yMthsuT8O3CtowSVwyS3umIn6lCONOc5y66+ttqu2rQk+hbAjAdvWomaqA6w/JJvZwSgn3EgOBLdC5/p6x/d6n/9hYE2qXRhJI7M6dVbTicc69tOTslcn+e+yTycFsDbQdqasiZXdSpG3wNQdBBLr1VR7vvM9WjCPGZgOQZNW3z6pl2GrlZMSxZMII6s4HTGtK8yqCzpsnJImejeKqq9npDm68957LvyTH9lWSQC6m+a+3kXUff4tGYEuWN+SYb8zP5Tq2wcPiq+fWMyauXAwBP9TTHoPggy2WemtYdwbBu73gOQZY7mnGReWoSOxq0cSbKcRX5rtTKJuWsiUB3Xe2/hkt7kn0NuKrFNpyjYsp7PhAN/9hEBNdpKXxIrLf95aLPurRtdO7x0zxRhdE7GM/KAx69HOMqTZ7076HdEMWqwvHCdsmKIjVjKm+KdTDUvb5lyAnkTtJA2a5k2QwMZAowwoF86OtdUdQLPTXg8U8seGGxVzgKY1qsysPg9afWDj6G2mwjcERO9sXbP24p6Ne+pdotjyX8N36jfogvWdOvO3yfd++umvBXPC9s3H8bpqI97pBdntQaZwl7ViPXiZQQ1+jjEvALBI4+Xov8CZgxxK5xK+OFjQJBXpHp3t0YlcBtVMKbWeGDq0hFuSWmdnfRrr2SbxJk+jzM4hu1x5rbP2++GAeJsM/BKX4aLba31cGpQi+zrt8aY++qTMgMRBaqeiOkeqDubkO5F1rrVyymIkr4P/Ja1VSkHgZSCOYwLtZM6tRcU1lGMzJgJr6taG82Cap4VRx8K4ccTj9o084x/cO1ot79+/v1t/vtbp7D7vth6BLljf1tNzB12ctezpr3/dr077hXKjsTqqs7tjyzcLr4geyas552PAoF9IWVLG5Diy0yhtzlmsNfp2UpsYRcQJILiosM0sR5RGCCFgJSGQtB7uorWWUEpSj72aW9iVhCw3R5eD9UfVhW/Xmb16JmGpbaL9bPcMZJEjYHOS9HS6aTSYrT9d5sP1NWNaHZ+FqXUUNcFIXikFHrX7xXTg8hi3RinDmdHCMgJnFUcL1popwfkHWsWnOIvf68v7E0KHp+LS2PyBJ5aWSr1dx717Xd0R+KgR6IL1R41Q999vyQigRvmJE152genei9XGWDOM1nPG1mcLPZsazfAu5vsDTARFbVjBcpljXsYz3BMagGuTJE1TIpTD5oTZnfQPJ7rRjrSWpM8d7LYZxQmwXD4AxFS/irLZUr+/JQP4MX1oWr+nUbqcOd4i/GFqWztoTsDaFZFd+UKTrWoCz5hex0wISm6TDneyBaHHNAgwSllfCqOjUAlmI2511ajmotBq3pPsHLfmZKNRPQXGnBoe6DtZ7A0uDqtCZf/+7d0I+mOa8+7b3J4j0AXr23NeulfVMQJY637mmQnvXG0q52Xl8Mmz0+ss42M8yI4YK9dElq8xIAet9Hu58HuB8QJjLCBtKrQKExIz5w6KTZLsTqPujnYxl1t3TUZtJnr7QjoB+mrAvPzBuh0pt1j59PWT6LhV505ry2686CeLEjgJQ63D79yBtRMqQQtK7HemTDtHDhhGz8xYVMhRTAnmhcyYCgOzoMLGHGfmnCfFKaNq5yBuXCjlcmdG+gsX8qX8whp/LuzULe/eMN0RWOkj0AXrlT7DK/D7oXraWViN/hPZqcXF/upcOKItH/KzPUNSemu1sWssY0OG237LWb8F3ssYzzDGPWBCMiaFZYwzLsnVMW1KcunZNKV9dVEUSq2TnWKig90RYS+VIr+dp+ASYRSXwHZjkAa8+HPLhCX9Jq6mjCWFFMqxFo2sbFKkc7Sy9tdGJRJMdVPZAfucTWyZjpQK6wxgwRo9DxrmM1520pPeqbDZOBuG1SlP6/NrRwYvxr39i73j1eYv7dmjuo5Wt/Nq6l7bJzkCXbD+JEe3+943YQQs+6oFXjt4yoMFyFxcPFtcrDb6I6P6RZAf1GBXR5Ea19oMMC5K0gv6rRVD2kKJyyBrgPmWDI2FYIILTHC76DpVL3Mp748ilLne5E5+9NUj8pswINf1EVcD61RAxh1cEj499VSnMOwIY2RBSc9xBx7XTpVqdhsL2ihmrRZWx8yYJgODrVSzsWrMWKNnQceT2WzwgRB2UkXN2b5Mbqa/NDgbF5oVgLlw7tXH465RxnVNZ/fJK3gEumC9gif3Tv1qaOX4zMSEhCnwZ+dV7tz0TE+1vNgjfFHI5kr9kWGr6mE4yrno14YVDRMl4HKYczHAGO+xzGYMY+hSIZHIhql0Z9ztdDaxQ8ylyjmKaDvCFIJ1So5GVnMnbpOaVlupbel5aWm5/QBTdy3v0b4+B9ZJhJxonVyi6d3SWk+j5URaNI2cnWsael8phQVnZiMGULVaz1ijLjJtFySYRZ+L2VwgJrm158O4Nm0jVc4HcmGst3cxO7C6kVk9G+/fvh2FSbp9zz/A7HdfunJHoAvWK3duu98sGQFX80ZknRDZjX3y+IlTmcnJhZzgzVzMsxlhZdEKMdwMo2Grod9aKFkp80L6JSHkoGUwYIH1MOAZAywDjPvWgmRCSsvQsIQJzgW3lpHRBVqDMtTSRm1tIqm5eNPVbl0PsXskyWLS8sA0sWs9I9WwtMZ+lWDd9ZonLOrk+e74gA9H5ErrzO55yadRdOw+R5BXpAWj0FhF0M8x6oEL6dTeEITJp9Roa402WhljtZKcxxyYskaF3EKdAcNUdlmZeBp0NAugqpzDrBTBWZ+zyTgOy8aqekkEtS3btlblsGwWTpfjbPas3rdvn+6qhnVv0+4IXNsIdMH62sap+6wVNgII4CmiPTMxIaaPTvnTZ6f9iInAAA+Y5/tSFPLMF73NZtQXK9NjLOSZEDnDZd6CHeRCrtYGBmLDioLzPAieQZ4VeZMAkx5jXIPhlF5ngJrogkuPE1md3C2S9LoT1iYgbSt4Ln1rkmlGUjenw0GH4hg5muFL8XRA2udp+todGlCYRKOzFg4APk8ZbaxVkkkdaa0NcM05U9qqCMDWBePzXJgLWqtJpVTZE7wmrGmCtTWPQzWbzVQCP1i0cTQvo2olqlUi8P1mf2mgvnN8JNq3b7165hmw+/djV13XtWqF3Ubdr3MTR6AL1jdxsLsfdfuPAGLYU08B274d2NAQsEbjPXF05oScaZRlVhQFxEyCn5cgbUEz2WdDk1+o1QoGbNYyyFjLfWOtL0AG3PKMtjrHPJm3DPqAQZ9lMm8syzLmYYSeAWB5zvFnG3AGPuPMZ6QAkrDXr1IHR7BGgE5Jbvh3BO3kZ2PQNstYZYEra62yxsQWTAhgmjoOm9mM3zRa1bi1C8yw2VipeW5tRRvTlBxCLkSoTNz0hVcNMkEln8vOMasWq6bZENzGfrWhwbMqywpx73BGr9m2R2c3gd7njgiust0F5tt/sXevcFmNQBesl9V0dS/2Vo5AEo2nl8AOAvDpZyb4RG2KQ1TloBp8Vkdc6DxnNsuVzAkRAKbJPbAmACuDCJhntPajGLKMiQIA7xVcDHJmR4QnRrhgY57nj1qwJQsI/lbg59L/MGZG4S/sSJYUQqMGjOYcQRkiY00djJkzRk8ZbWeMsbPa2Hmj9QwYVTaCVY1qNAZ7eyPmxbGMWVPFOmQ8CsOajnMSVJE3DSYXmmpeF0PQq1fv0EP7t5vpZ8BOTIB98smW10oXkG/lYux+9h03Av8fhsaHS6TNYn0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299043"/>
            <a:ext cx="3340294" cy="314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7" b="5325"/>
          <a:stretch/>
        </p:blipFill>
        <p:spPr bwMode="auto">
          <a:xfrm>
            <a:off x="5447928" y="1803536"/>
            <a:ext cx="6415724" cy="3262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2135560" y="4869160"/>
            <a:ext cx="4032448" cy="1708409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Замалюйте схеми інших реакцій</a:t>
            </a:r>
            <a:endParaRPr lang="uk-UA" sz="2400" b="1" i="1" dirty="0"/>
          </a:p>
        </p:txBody>
      </p:sp>
    </p:spTree>
    <p:extLst>
      <p:ext uri="{BB962C8B-B14F-4D97-AF65-F5344CB8AC3E}">
        <p14:creationId xmlns:p14="http://schemas.microsoft.com/office/powerpoint/2010/main" val="29888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99856" y="1052736"/>
            <a:ext cx="540060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/>
              <a:t>Реакція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заміщення</a:t>
            </a:r>
            <a:endParaRPr lang="uk-UA" sz="36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70610" y="4293096"/>
            <a:ext cx="695575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smtClean="0"/>
              <a:t>Zn + 2HCl = </a:t>
            </a:r>
            <a:r>
              <a:rPr lang="en-US" sz="4400" b="1" dirty="0" err="1" smtClean="0"/>
              <a:t>ZnCl</a:t>
            </a:r>
            <a:r>
              <a:rPr lang="en-US" sz="4400" b="1" dirty="0" smtClean="0"/>
              <a:t> + H</a:t>
            </a:r>
            <a:r>
              <a:rPr lang="en-US" sz="3200" b="1" dirty="0" smtClean="0"/>
              <a:t>2</a:t>
            </a:r>
          </a:p>
          <a:p>
            <a:pPr algn="ctr"/>
            <a:r>
              <a:rPr lang="en-US" sz="4400" b="1" dirty="0" smtClean="0"/>
              <a:t>Fe</a:t>
            </a:r>
            <a:r>
              <a:rPr lang="en-US" sz="3200" b="1" dirty="0" smtClean="0"/>
              <a:t>2</a:t>
            </a:r>
            <a:r>
              <a:rPr lang="en-US" sz="4400" b="1" dirty="0" smtClean="0"/>
              <a:t>O</a:t>
            </a:r>
            <a:r>
              <a:rPr lang="en-US" sz="3200" b="1" dirty="0" smtClean="0"/>
              <a:t>3</a:t>
            </a:r>
            <a:r>
              <a:rPr lang="en-US" sz="4400" b="1" dirty="0" smtClean="0"/>
              <a:t>+2Al=Al</a:t>
            </a:r>
            <a:r>
              <a:rPr lang="en-US" sz="3200" b="1" dirty="0" smtClean="0"/>
              <a:t>2</a:t>
            </a:r>
            <a:r>
              <a:rPr lang="en-US" sz="4400" b="1" dirty="0" smtClean="0"/>
              <a:t>O</a:t>
            </a:r>
            <a:r>
              <a:rPr lang="en-US" sz="3200" b="1" dirty="0" smtClean="0"/>
              <a:t>3</a:t>
            </a:r>
            <a:r>
              <a:rPr lang="en-US" sz="4400" b="1" dirty="0" smtClean="0"/>
              <a:t>+2Fe</a:t>
            </a:r>
          </a:p>
          <a:p>
            <a:pPr algn="ctr"/>
            <a:r>
              <a:rPr lang="en-US" sz="4400" b="1" dirty="0" smtClean="0"/>
              <a:t>Fe </a:t>
            </a:r>
            <a:r>
              <a:rPr lang="en-US" sz="4400" b="1" dirty="0"/>
              <a:t>+CuSO</a:t>
            </a:r>
            <a:r>
              <a:rPr lang="en-US" sz="4400" b="1" baseline="-25000" dirty="0"/>
              <a:t>4</a:t>
            </a:r>
            <a:r>
              <a:rPr lang="en-US" sz="4400" b="1" dirty="0"/>
              <a:t> = FeSO</a:t>
            </a:r>
            <a:r>
              <a:rPr lang="en-US" sz="4400" b="1" baseline="-25000" dirty="0"/>
              <a:t>4</a:t>
            </a:r>
            <a:r>
              <a:rPr lang="en-US" sz="4400" b="1" dirty="0"/>
              <a:t> + </a:t>
            </a:r>
            <a:r>
              <a:rPr lang="en-US" sz="4400" b="1" dirty="0" smtClean="0"/>
              <a:t>Cu</a:t>
            </a:r>
            <a:endParaRPr lang="uk-UA" sz="3200" b="1" dirty="0" smtClean="0"/>
          </a:p>
        </p:txBody>
      </p:sp>
      <p:sp>
        <p:nvSpPr>
          <p:cNvPr id="3" name="Овал 2"/>
          <p:cNvSpPr/>
          <p:nvPr/>
        </p:nvSpPr>
        <p:spPr>
          <a:xfrm>
            <a:off x="2324394" y="2348881"/>
            <a:ext cx="963294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Zn</a:t>
            </a:r>
            <a:endParaRPr lang="uk-UA" sz="3600" b="1" dirty="0"/>
          </a:p>
        </p:txBody>
      </p:sp>
      <p:sp>
        <p:nvSpPr>
          <p:cNvPr id="4" name="Овал 3"/>
          <p:cNvSpPr/>
          <p:nvPr/>
        </p:nvSpPr>
        <p:spPr>
          <a:xfrm>
            <a:off x="4289942" y="1789523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591" y="2451023"/>
            <a:ext cx="662398" cy="65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5351641" y="1959957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56040" y="2485842"/>
            <a:ext cx="760115" cy="760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Овал 14"/>
          <p:cNvSpPr/>
          <p:nvPr/>
        </p:nvSpPr>
        <p:spPr>
          <a:xfrm>
            <a:off x="7398820" y="2348881"/>
            <a:ext cx="963294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Zn</a:t>
            </a:r>
            <a:endParaRPr lang="uk-UA" sz="3600" b="1" dirty="0"/>
          </a:p>
        </p:txBody>
      </p:sp>
      <p:sp>
        <p:nvSpPr>
          <p:cNvPr id="17" name="Овал 16"/>
          <p:cNvSpPr/>
          <p:nvPr/>
        </p:nvSpPr>
        <p:spPr>
          <a:xfrm>
            <a:off x="8068701" y="2741376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sp>
        <p:nvSpPr>
          <p:cNvPr id="18" name="Овал 17"/>
          <p:cNvSpPr/>
          <p:nvPr/>
        </p:nvSpPr>
        <p:spPr>
          <a:xfrm>
            <a:off x="8037537" y="1959958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352" y="2405434"/>
            <a:ext cx="662398" cy="65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Овал 19"/>
          <p:cNvSpPr/>
          <p:nvPr/>
        </p:nvSpPr>
        <p:spPr>
          <a:xfrm>
            <a:off x="9986085" y="1926484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sp>
        <p:nvSpPr>
          <p:cNvPr id="21" name="Овал 20"/>
          <p:cNvSpPr/>
          <p:nvPr/>
        </p:nvSpPr>
        <p:spPr>
          <a:xfrm>
            <a:off x="10726119" y="2551476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sp>
        <p:nvSpPr>
          <p:cNvPr id="22" name="Овал 21"/>
          <p:cNvSpPr/>
          <p:nvPr/>
        </p:nvSpPr>
        <p:spPr>
          <a:xfrm>
            <a:off x="4421576" y="2957400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sp>
        <p:nvSpPr>
          <p:cNvPr id="23" name="Овал 22"/>
          <p:cNvSpPr/>
          <p:nvPr/>
        </p:nvSpPr>
        <p:spPr>
          <a:xfrm>
            <a:off x="5396686" y="3196189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sp>
        <p:nvSpPr>
          <p:cNvPr id="24" name="Стрелка вправо 23"/>
          <p:cNvSpPr/>
          <p:nvPr/>
        </p:nvSpPr>
        <p:spPr>
          <a:xfrm>
            <a:off x="1900263" y="4581128"/>
            <a:ext cx="3764386" cy="1708409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Замалюйте схеми інших реакцій</a:t>
            </a:r>
            <a:endParaRPr lang="uk-UA" sz="2400" b="1" i="1" dirty="0"/>
          </a:p>
        </p:txBody>
      </p:sp>
    </p:spTree>
    <p:extLst>
      <p:ext uri="{BB962C8B-B14F-4D97-AF65-F5344CB8AC3E}">
        <p14:creationId xmlns:p14="http://schemas.microsoft.com/office/powerpoint/2010/main" val="29888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20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99856" y="1052736"/>
            <a:ext cx="540060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/>
              <a:t>Реакція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обміну</a:t>
            </a:r>
            <a:endParaRPr lang="uk-UA" sz="36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98999" y="3933056"/>
            <a:ext cx="7051930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/>
              <a:t>AgNO</a:t>
            </a:r>
            <a:r>
              <a:rPr lang="en-US" sz="3200" b="1" dirty="0"/>
              <a:t>3</a:t>
            </a:r>
            <a:r>
              <a:rPr lang="en-US" sz="4400" b="1" dirty="0"/>
              <a:t>+HCl=</a:t>
            </a:r>
            <a:r>
              <a:rPr lang="en-US" sz="4400" b="1" dirty="0" err="1"/>
              <a:t>AgCl</a:t>
            </a:r>
            <a:r>
              <a:rPr lang="en-US" sz="4400" b="1" dirty="0"/>
              <a:t>↓+</a:t>
            </a:r>
            <a:r>
              <a:rPr lang="en-US" sz="4400" b="1" dirty="0" smtClean="0"/>
              <a:t>HNO</a:t>
            </a:r>
            <a:r>
              <a:rPr lang="en-US" sz="3200" b="1" dirty="0" smtClean="0"/>
              <a:t>3</a:t>
            </a:r>
          </a:p>
          <a:p>
            <a:pPr algn="ctr"/>
            <a:r>
              <a:rPr lang="en-US" sz="4400" b="1" dirty="0" err="1" smtClean="0"/>
              <a:t>NaOH+HCl</a:t>
            </a:r>
            <a:r>
              <a:rPr lang="en-US" sz="4400" b="1" dirty="0" smtClean="0"/>
              <a:t>=NaCl+H</a:t>
            </a:r>
            <a:r>
              <a:rPr lang="en-US" sz="3200" b="1" dirty="0" smtClean="0"/>
              <a:t>2</a:t>
            </a:r>
            <a:r>
              <a:rPr lang="en-US" sz="4400" b="1" dirty="0" smtClean="0"/>
              <a:t>O</a:t>
            </a:r>
            <a:endParaRPr lang="uk-UA" sz="4400" b="1" dirty="0" smtClean="0"/>
          </a:p>
          <a:p>
            <a:pPr algn="ctr"/>
            <a:r>
              <a:rPr lang="en-US" sz="4400" b="1" dirty="0" smtClean="0"/>
              <a:t>KI </a:t>
            </a:r>
            <a:r>
              <a:rPr lang="en-US" sz="4400" b="1" dirty="0"/>
              <a:t>+ AgNO</a:t>
            </a:r>
            <a:r>
              <a:rPr lang="en-US" sz="4400" b="1" baseline="-25000" dirty="0"/>
              <a:t>3</a:t>
            </a:r>
            <a:r>
              <a:rPr lang="en-US" sz="4400" b="1" dirty="0"/>
              <a:t> = </a:t>
            </a:r>
            <a:r>
              <a:rPr lang="en-US" sz="4400" b="1" dirty="0" err="1"/>
              <a:t>AgI</a:t>
            </a:r>
            <a:r>
              <a:rPr lang="en-US" sz="4400" b="1" dirty="0"/>
              <a:t> + </a:t>
            </a:r>
            <a:r>
              <a:rPr lang="en-US" sz="4400" b="1" dirty="0" smtClean="0"/>
              <a:t>KNO</a:t>
            </a:r>
            <a:r>
              <a:rPr lang="en-US" sz="4400" b="1" baseline="-25000" dirty="0" smtClean="0"/>
              <a:t>3</a:t>
            </a:r>
            <a:endParaRPr lang="uk-UA" sz="3200" b="1" dirty="0" smtClean="0"/>
          </a:p>
        </p:txBody>
      </p:sp>
      <p:sp>
        <p:nvSpPr>
          <p:cNvPr id="9" name="Овал 8"/>
          <p:cNvSpPr/>
          <p:nvPr/>
        </p:nvSpPr>
        <p:spPr>
          <a:xfrm>
            <a:off x="2419037" y="1944483"/>
            <a:ext cx="963294" cy="86409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Ag</a:t>
            </a:r>
            <a:endParaRPr lang="uk-UA" sz="3600" b="1" dirty="0"/>
          </a:p>
        </p:txBody>
      </p:sp>
      <p:sp>
        <p:nvSpPr>
          <p:cNvPr id="10" name="Овал 9"/>
          <p:cNvSpPr/>
          <p:nvPr/>
        </p:nvSpPr>
        <p:spPr>
          <a:xfrm>
            <a:off x="3071664" y="2376531"/>
            <a:ext cx="1368152" cy="919397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NO</a:t>
            </a:r>
            <a:r>
              <a:rPr lang="en-US" sz="2000" b="1" dirty="0"/>
              <a:t>3</a:t>
            </a:r>
            <a:endParaRPr lang="uk-UA" sz="3200" b="1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2464447"/>
            <a:ext cx="662398" cy="65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трелка вправо 12"/>
          <p:cNvSpPr/>
          <p:nvPr/>
        </p:nvSpPr>
        <p:spPr>
          <a:xfrm>
            <a:off x="1919535" y="3789040"/>
            <a:ext cx="3139511" cy="216343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Замалюйте схеми інших реакцій</a:t>
            </a:r>
            <a:endParaRPr lang="uk-UA" sz="24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5390246" y="1885211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sp>
        <p:nvSpPr>
          <p:cNvPr id="17" name="Овал 16"/>
          <p:cNvSpPr/>
          <p:nvPr/>
        </p:nvSpPr>
        <p:spPr>
          <a:xfrm>
            <a:off x="6125604" y="2736567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73284" y="2472080"/>
            <a:ext cx="760115" cy="760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Овал 18"/>
          <p:cNvSpPr/>
          <p:nvPr/>
        </p:nvSpPr>
        <p:spPr>
          <a:xfrm>
            <a:off x="7748191" y="1966653"/>
            <a:ext cx="963294" cy="86409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Ag</a:t>
            </a:r>
            <a:endParaRPr lang="uk-UA" sz="3600" b="1" dirty="0"/>
          </a:p>
        </p:txBody>
      </p:sp>
      <p:sp>
        <p:nvSpPr>
          <p:cNvPr id="20" name="Овал 19"/>
          <p:cNvSpPr/>
          <p:nvPr/>
        </p:nvSpPr>
        <p:spPr>
          <a:xfrm>
            <a:off x="8377564" y="2573288"/>
            <a:ext cx="742772" cy="77538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Cl</a:t>
            </a:r>
            <a:endParaRPr lang="uk-UA" sz="3200" b="1" dirty="0"/>
          </a:p>
        </p:txBody>
      </p: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663" y="2500843"/>
            <a:ext cx="662398" cy="65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Овал 21"/>
          <p:cNvSpPr/>
          <p:nvPr/>
        </p:nvSpPr>
        <p:spPr>
          <a:xfrm>
            <a:off x="9950537" y="2013930"/>
            <a:ext cx="1106744" cy="111871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H</a:t>
            </a:r>
            <a:endParaRPr lang="uk-UA" sz="5400" b="1" dirty="0"/>
          </a:p>
        </p:txBody>
      </p:sp>
      <p:sp>
        <p:nvSpPr>
          <p:cNvPr id="23" name="Овал 22"/>
          <p:cNvSpPr/>
          <p:nvPr/>
        </p:nvSpPr>
        <p:spPr>
          <a:xfrm>
            <a:off x="10807321" y="2334653"/>
            <a:ext cx="1368152" cy="919397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NO</a:t>
            </a:r>
            <a:r>
              <a:rPr lang="en-US" sz="2000" b="1" dirty="0"/>
              <a:t>3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29888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19536" y="1844824"/>
            <a:ext cx="98650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ru-RU" sz="2000" b="1" i="1" dirty="0" err="1" smtClean="0"/>
              <a:t>Розгляньмо</a:t>
            </a:r>
            <a:r>
              <a:rPr lang="ru-RU" sz="2000" b="1" i="1" dirty="0" smtClean="0"/>
              <a:t> </a:t>
            </a:r>
            <a:r>
              <a:rPr lang="ru-RU" sz="2000" b="1" i="1" dirty="0" err="1"/>
              <a:t>реакцію</a:t>
            </a:r>
            <a:r>
              <a:rPr lang="ru-RU" sz="2000" b="1" i="1" dirty="0"/>
              <a:t> </a:t>
            </a:r>
            <a:r>
              <a:rPr lang="ru-RU" sz="2000" b="1" i="1" dirty="0" err="1"/>
              <a:t>утворення</a:t>
            </a:r>
            <a:r>
              <a:rPr lang="ru-RU" sz="2000" b="1" i="1" dirty="0"/>
              <a:t> метану СН4 — основного компоненту природного газу. Метан </a:t>
            </a:r>
            <a:r>
              <a:rPr lang="ru-RU" sz="2000" b="1" i="1" dirty="0" err="1"/>
              <a:t>складається</a:t>
            </a:r>
            <a:r>
              <a:rPr lang="ru-RU" sz="2000" b="1" i="1" dirty="0"/>
              <a:t> з </a:t>
            </a:r>
            <a:r>
              <a:rPr lang="ru-RU" sz="2000" b="1" i="1" dirty="0" err="1"/>
              <a:t>атомів</a:t>
            </a:r>
            <a:r>
              <a:rPr lang="ru-RU" sz="2000" b="1" i="1" dirty="0"/>
              <a:t> Карбону та </a:t>
            </a:r>
            <a:r>
              <a:rPr lang="ru-RU" sz="2000" b="1" i="1" dirty="0" err="1"/>
              <a:t>Гідрогену</a:t>
            </a:r>
            <a:r>
              <a:rPr lang="ru-RU" sz="2000" b="1" i="1" dirty="0"/>
              <a:t>. </a:t>
            </a:r>
            <a:r>
              <a:rPr lang="ru-RU" sz="2000" b="1" i="1" dirty="0" err="1"/>
              <a:t>Отже</a:t>
            </a:r>
            <a:r>
              <a:rPr lang="ru-RU" sz="2000" b="1" i="1" dirty="0"/>
              <a:t>, для </a:t>
            </a:r>
            <a:r>
              <a:rPr lang="ru-RU" sz="2000" b="1" i="1" dirty="0" err="1"/>
              <a:t>його</a:t>
            </a:r>
            <a:r>
              <a:rPr lang="ru-RU" sz="2000" b="1" i="1" dirty="0"/>
              <a:t> </a:t>
            </a:r>
            <a:r>
              <a:rPr lang="ru-RU" sz="2000" b="1" i="1" dirty="0" err="1"/>
              <a:t>одержання</a:t>
            </a:r>
            <a:r>
              <a:rPr lang="ru-RU" sz="2000" b="1" i="1" dirty="0"/>
              <a:t> </a:t>
            </a:r>
            <a:r>
              <a:rPr lang="ru-RU" sz="2000" b="1" i="1" dirty="0" err="1"/>
              <a:t>необхідні</a:t>
            </a:r>
            <a:r>
              <a:rPr lang="ru-RU" sz="2000" b="1" i="1" dirty="0"/>
              <a:t> </a:t>
            </a:r>
            <a:r>
              <a:rPr lang="ru-RU" sz="2000" b="1" i="1" dirty="0" err="1"/>
              <a:t>прості</a:t>
            </a:r>
            <a:r>
              <a:rPr lang="ru-RU" sz="2000" b="1" i="1" dirty="0"/>
              <a:t> </a:t>
            </a:r>
            <a:r>
              <a:rPr lang="ru-RU" sz="2000" b="1" i="1" dirty="0" err="1"/>
              <a:t>речовини</a:t>
            </a:r>
            <a:r>
              <a:rPr lang="ru-RU" sz="2000" b="1" i="1" dirty="0"/>
              <a:t>, одна з </a:t>
            </a:r>
            <a:r>
              <a:rPr lang="ru-RU" sz="2000" b="1" i="1" dirty="0" err="1"/>
              <a:t>яких</a:t>
            </a:r>
            <a:r>
              <a:rPr lang="ru-RU" sz="2000" b="1" i="1" dirty="0"/>
              <a:t> </a:t>
            </a:r>
            <a:r>
              <a:rPr lang="ru-RU" sz="2000" b="1" i="1" dirty="0" err="1"/>
              <a:t>утворена</a:t>
            </a:r>
            <a:r>
              <a:rPr lang="ru-RU" sz="2000" b="1" i="1" dirty="0"/>
              <a:t> атомами Карбону (</a:t>
            </a:r>
            <a:r>
              <a:rPr lang="ru-RU" sz="2000" b="1" i="1" dirty="0" err="1"/>
              <a:t>вугілля</a:t>
            </a:r>
            <a:r>
              <a:rPr lang="ru-RU" sz="2000" b="1" i="1" dirty="0"/>
              <a:t> С), а </a:t>
            </a:r>
            <a:r>
              <a:rPr lang="ru-RU" sz="2000" b="1" i="1" dirty="0" err="1"/>
              <a:t>інша</a:t>
            </a:r>
            <a:r>
              <a:rPr lang="ru-RU" sz="2000" b="1" i="1" dirty="0"/>
              <a:t> — атомами </a:t>
            </a:r>
            <a:r>
              <a:rPr lang="ru-RU" sz="2000" b="1" i="1" dirty="0" err="1"/>
              <a:t>Гідрогену</a:t>
            </a:r>
            <a:r>
              <a:rPr lang="ru-RU" sz="2000" b="1" i="1" dirty="0"/>
              <a:t> (</a:t>
            </a:r>
            <a:r>
              <a:rPr lang="ru-RU" sz="2000" b="1" i="1" dirty="0" err="1"/>
              <a:t>водень</a:t>
            </a:r>
            <a:r>
              <a:rPr lang="ru-RU" sz="2000" b="1" i="1" dirty="0"/>
              <a:t> Н2).</a:t>
            </a:r>
            <a:endParaRPr lang="uk-UA" sz="20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960380" y="1052736"/>
            <a:ext cx="2492990" cy="70788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just"/>
            <a:r>
              <a:rPr lang="ru-RU" sz="4000" b="1" i="1" dirty="0"/>
              <a:t>Приклад </a:t>
            </a:r>
            <a:r>
              <a:rPr lang="ru-RU" sz="4000" b="1" i="1" dirty="0" smtClean="0"/>
              <a:t>1</a:t>
            </a:r>
            <a:endParaRPr lang="ru-RU" sz="4000" b="1" i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3645024"/>
            <a:ext cx="2888998" cy="288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Складання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хімічних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рівнянь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31704" y="3395587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/>
              <a:t>У </a:t>
            </a:r>
            <a:r>
              <a:rPr lang="ru-RU" sz="2800" b="1" i="1" dirty="0" err="1"/>
              <a:t>лівій</a:t>
            </a:r>
            <a:r>
              <a:rPr lang="ru-RU" sz="2800" b="1" i="1" dirty="0"/>
              <a:t> </a:t>
            </a:r>
            <a:r>
              <a:rPr lang="ru-RU" sz="2800" b="1" i="1" dirty="0" err="1"/>
              <a:t>частині</a:t>
            </a:r>
            <a:r>
              <a:rPr lang="ru-RU" sz="2800" b="1" i="1" dirty="0"/>
              <a:t> </a:t>
            </a:r>
            <a:r>
              <a:rPr lang="ru-RU" sz="2800" b="1" i="1" dirty="0" err="1"/>
              <a:t>записуємо</a:t>
            </a:r>
            <a:r>
              <a:rPr lang="ru-RU" sz="2800" b="1" i="1" dirty="0"/>
              <a:t> </a:t>
            </a:r>
            <a:r>
              <a:rPr lang="ru-RU" sz="2800" b="1" i="1" dirty="0" err="1"/>
              <a:t>формули</a:t>
            </a:r>
            <a:r>
              <a:rPr lang="ru-RU" sz="2800" b="1" i="1" dirty="0"/>
              <a:t> </a:t>
            </a:r>
            <a:r>
              <a:rPr lang="ru-RU" sz="2800" b="1" i="1" dirty="0" err="1"/>
              <a:t>реагентів</a:t>
            </a:r>
            <a:r>
              <a:rPr lang="ru-RU" sz="2800" b="1" i="1" dirty="0"/>
              <a:t> С і Н</a:t>
            </a:r>
            <a:r>
              <a:rPr lang="ru-RU" sz="2000" b="1" i="1" dirty="0"/>
              <a:t>2</a:t>
            </a:r>
            <a:r>
              <a:rPr lang="ru-RU" sz="2800" b="1" i="1" dirty="0"/>
              <a:t>, а в </a:t>
            </a:r>
            <a:r>
              <a:rPr lang="ru-RU" sz="2800" b="1" i="1" dirty="0" err="1"/>
              <a:t>правій</a:t>
            </a:r>
            <a:r>
              <a:rPr lang="ru-RU" sz="2800" b="1" i="1" dirty="0"/>
              <a:t> — продукту </a:t>
            </a:r>
            <a:r>
              <a:rPr lang="ru-RU" sz="2800" b="1" i="1" dirty="0" err="1"/>
              <a:t>реакції</a:t>
            </a:r>
            <a:r>
              <a:rPr lang="ru-RU" sz="2800" b="1" i="1" dirty="0"/>
              <a:t> СН4:</a:t>
            </a:r>
          </a:p>
          <a:p>
            <a:endParaRPr lang="ru-RU" sz="900" dirty="0"/>
          </a:p>
          <a:p>
            <a:pPr algn="ctr"/>
            <a:r>
              <a:rPr lang="ru-RU" sz="4400" b="1" dirty="0"/>
              <a:t>С + Н</a:t>
            </a:r>
            <a:r>
              <a:rPr lang="ru-RU" sz="3600" b="1" dirty="0"/>
              <a:t>2</a:t>
            </a:r>
            <a:r>
              <a:rPr lang="ru-RU" sz="4400" b="1" dirty="0"/>
              <a:t> </a:t>
            </a:r>
            <a:r>
              <a:rPr lang="ru-RU" sz="4400" b="1" dirty="0" smtClean="0"/>
              <a:t>  →   </a:t>
            </a:r>
            <a:r>
              <a:rPr lang="ru-RU" sz="4400" b="1" dirty="0"/>
              <a:t>СН</a:t>
            </a:r>
            <a:r>
              <a:rPr lang="ru-RU" sz="3600" b="1" dirty="0"/>
              <a:t>4</a:t>
            </a:r>
            <a:endParaRPr lang="uk-UA" sz="3600" b="1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96"/>
          <a:stretch/>
        </p:blipFill>
        <p:spPr bwMode="auto">
          <a:xfrm>
            <a:off x="4777649" y="4941168"/>
            <a:ext cx="6696744" cy="2983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87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9490" cy="685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19536" y="1844824"/>
            <a:ext cx="98650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ru-RU" sz="2400" b="1" i="1" noProof="1"/>
              <a:t>Розгляньмо реакцію горіння метану. Горіння — це взаємодія речовин із киснем О</a:t>
            </a:r>
            <a:r>
              <a:rPr lang="ru-RU" b="1" i="1" noProof="1"/>
              <a:t>2</a:t>
            </a:r>
            <a:r>
              <a:rPr lang="ru-RU" sz="2400" b="1" i="1" noProof="1"/>
              <a:t>. Під час горіння метану утворюються вуглекислий газ СО</a:t>
            </a:r>
            <a:r>
              <a:rPr lang="ru-RU" b="1" i="1" noProof="1"/>
              <a:t>2</a:t>
            </a:r>
            <a:r>
              <a:rPr lang="ru-RU" sz="2400" b="1" i="1" noProof="1"/>
              <a:t> і вода Н</a:t>
            </a:r>
            <a:r>
              <a:rPr lang="ru-RU" b="1" i="1" noProof="1"/>
              <a:t>2</a:t>
            </a:r>
            <a:r>
              <a:rPr lang="ru-RU" sz="2400" b="1" i="1" noProof="1"/>
              <a:t>О.</a:t>
            </a:r>
            <a:endParaRPr lang="uk-UA" sz="2400" b="1" i="1" noProof="1"/>
          </a:p>
        </p:txBody>
      </p:sp>
      <p:sp>
        <p:nvSpPr>
          <p:cNvPr id="3" name="Прямоугольник 2"/>
          <p:cNvSpPr/>
          <p:nvPr/>
        </p:nvSpPr>
        <p:spPr>
          <a:xfrm>
            <a:off x="6076597" y="1052736"/>
            <a:ext cx="2260555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just"/>
            <a:r>
              <a:rPr lang="ru-RU" sz="3600" b="1" i="1" dirty="0"/>
              <a:t>Приклад </a:t>
            </a:r>
            <a:r>
              <a:rPr lang="ru-RU" sz="3600" b="1" i="1" dirty="0" smtClean="0"/>
              <a:t>2</a:t>
            </a:r>
            <a:endParaRPr lang="ru-RU" sz="3600" b="1" i="1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3188716" y="188640"/>
            <a:ext cx="842020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Складання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хімічних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рівнянь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75520" y="4437112"/>
            <a:ext cx="5654182" cy="2074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4437112"/>
            <a:ext cx="5455779" cy="2074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00684" y="3244334"/>
            <a:ext cx="8379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/>
              <a:t>СН</a:t>
            </a:r>
            <a:r>
              <a:rPr lang="ru-RU" sz="4400" b="1" dirty="0" smtClean="0"/>
              <a:t>4 + </a:t>
            </a:r>
            <a:r>
              <a:rPr lang="ru-RU" sz="5400" b="1" dirty="0" smtClean="0"/>
              <a:t>О</a:t>
            </a:r>
            <a:r>
              <a:rPr lang="ru-RU" sz="4400" b="1" dirty="0" smtClean="0"/>
              <a:t>2 →</a:t>
            </a:r>
            <a:r>
              <a:rPr lang="uk-UA" sz="3600" b="1" dirty="0" smtClean="0"/>
              <a:t> </a:t>
            </a:r>
            <a:r>
              <a:rPr lang="ru-RU" sz="5400" b="1" dirty="0" smtClean="0"/>
              <a:t>СО</a:t>
            </a:r>
            <a:r>
              <a:rPr lang="ru-RU" sz="4400" b="1" dirty="0" smtClean="0"/>
              <a:t>2</a:t>
            </a:r>
            <a:r>
              <a:rPr lang="ru-RU" sz="5400" b="1" dirty="0" smtClean="0"/>
              <a:t> </a:t>
            </a:r>
            <a:r>
              <a:rPr lang="ru-RU" sz="5400" b="1" dirty="0"/>
              <a:t>+ </a:t>
            </a:r>
            <a:r>
              <a:rPr lang="ru-RU" sz="5400" b="1" dirty="0" smtClean="0"/>
              <a:t>Н</a:t>
            </a:r>
            <a:r>
              <a:rPr lang="ru-RU" sz="4400" b="1" dirty="0" smtClean="0"/>
              <a:t>2</a:t>
            </a:r>
            <a:r>
              <a:rPr lang="ru-RU" sz="5400" b="1" dirty="0" smtClean="0"/>
              <a:t>О</a:t>
            </a:r>
            <a:endParaRPr lang="uk-UA" sz="5400" b="1" dirty="0"/>
          </a:p>
        </p:txBody>
      </p:sp>
    </p:spTree>
    <p:extLst>
      <p:ext uri="{BB962C8B-B14F-4D97-AF65-F5344CB8AC3E}">
        <p14:creationId xmlns:p14="http://schemas.microsoft.com/office/powerpoint/2010/main" val="372873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AutoShape 24" descr="ÐÐ°ÑÑÐ¸Ð½ÐºÐ¸ Ð¿Ð¾ Ð·Ð°Ð¿ÑÐ¾ÑÑ Ð¾ÑÐµÐ½Ñ Ð²ÐµÑÐµÐ»Ð°Ñ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charset="0"/>
            </a:endParaRPr>
          </a:p>
        </p:txBody>
      </p:sp>
      <p:sp>
        <p:nvSpPr>
          <p:cNvPr id="11268" name="AutoShape 29" descr="ÐÐ°ÑÑÐ¸Ð½ÐºÐ¸ Ð¿Ð¾ Ð·Ð°Ð¿ÑÐ¾ÑÑ Ð¿Ð°Ð·Ð»Ð¸ 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346857" y="260648"/>
            <a:ext cx="9217023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Валеохвилинка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9" t="25093" r="17707" b="54373"/>
          <a:stretch/>
        </p:blipFill>
        <p:spPr bwMode="auto">
          <a:xfrm>
            <a:off x="5807968" y="1118271"/>
            <a:ext cx="2556616" cy="815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9600" y="6172200"/>
            <a:ext cx="3038128" cy="365125"/>
          </a:xfrm>
        </p:spPr>
        <p:txBody>
          <a:bodyPr/>
          <a:lstStyle/>
          <a:p>
            <a:pPr algn="l">
              <a:defRPr/>
            </a:pPr>
            <a:r>
              <a:rPr lang="ru-RU" dirty="0" err="1" smtClean="0"/>
              <a:t>Всі</a:t>
            </a:r>
            <a:r>
              <a:rPr lang="ru-RU" dirty="0" smtClean="0"/>
              <a:t> права належать авторам Н2О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1"/>
          <a:stretch/>
        </p:blipFill>
        <p:spPr bwMode="auto">
          <a:xfrm>
            <a:off x="2840523" y="2159852"/>
            <a:ext cx="8982149" cy="4288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053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схему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хімічної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реакції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35560" y="1313804"/>
            <a:ext cx="9793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uk-UA" sz="2400" b="1" i="1" dirty="0" err="1" smtClean="0"/>
              <a:t>В</a:t>
            </a:r>
            <a:r>
              <a:rPr lang="uk-UA" sz="2400" b="1" i="1" dirty="0" err="1" smtClean="0"/>
              <a:t>заємодіїї</a:t>
            </a:r>
            <a:r>
              <a:rPr lang="uk-UA" sz="2400" b="1" i="1" dirty="0" smtClean="0"/>
              <a:t> вуглецю </a:t>
            </a:r>
            <a:r>
              <a:rPr lang="uk-UA" sz="2400" b="1" i="1" dirty="0"/>
              <a:t>й </a:t>
            </a:r>
            <a:r>
              <a:rPr lang="uk-UA" sz="2400" b="1" i="1" dirty="0" smtClean="0"/>
              <a:t>воднем </a:t>
            </a:r>
            <a:r>
              <a:rPr lang="uk-UA" sz="2400" b="1" i="1" dirty="0"/>
              <a:t>з утворенням метану (СН</a:t>
            </a:r>
            <a:r>
              <a:rPr lang="uk-UA" b="1" i="1" dirty="0"/>
              <a:t>4</a:t>
            </a:r>
            <a:r>
              <a:rPr lang="uk-UA" sz="2400" b="1" i="1" dirty="0"/>
              <a:t>)</a:t>
            </a:r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2359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91414" y="2492896"/>
            <a:ext cx="628569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0" b="1" dirty="0" smtClean="0"/>
              <a:t>С</a:t>
            </a:r>
            <a:r>
              <a:rPr lang="ru-RU" sz="6600" b="1" dirty="0" smtClean="0"/>
              <a:t> </a:t>
            </a:r>
            <a:r>
              <a:rPr lang="ru-RU" sz="6600" b="1" dirty="0"/>
              <a:t>+ </a:t>
            </a:r>
            <a:r>
              <a:rPr lang="ru-RU" sz="8000" b="1" dirty="0" smtClean="0"/>
              <a:t>Н</a:t>
            </a:r>
            <a:r>
              <a:rPr lang="ru-RU" sz="6600" b="1" dirty="0" smtClean="0"/>
              <a:t>2 </a:t>
            </a:r>
            <a:r>
              <a:rPr lang="ru-RU" sz="6600" b="1" dirty="0"/>
              <a:t>→</a:t>
            </a:r>
            <a:r>
              <a:rPr lang="uk-UA" sz="5400" b="1" dirty="0"/>
              <a:t> </a:t>
            </a:r>
            <a:r>
              <a:rPr lang="ru-RU" sz="8000" b="1" dirty="0" smtClean="0"/>
              <a:t>СН</a:t>
            </a:r>
            <a:r>
              <a:rPr lang="ru-RU" sz="6600" b="1" dirty="0" smtClean="0"/>
              <a:t>4</a:t>
            </a:r>
            <a:endParaRPr lang="uk-UA" sz="8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9776" y="3818438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/>
              <a:t>П</a:t>
            </a:r>
            <a:r>
              <a:rPr lang="uk-UA" sz="2400" i="1" dirty="0" smtClean="0"/>
              <a:t>рочитайте хімічне рівняння, визначте реагенти</a:t>
            </a:r>
          </a:p>
          <a:p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5720" y="4869160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1" y="4869160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014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5560" y="1313804"/>
            <a:ext cx="9793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uk-UA" sz="2400" b="1" i="1" dirty="0" err="1" smtClean="0"/>
              <a:t>В</a:t>
            </a:r>
            <a:r>
              <a:rPr lang="uk-UA" sz="2400" b="1" i="1" dirty="0" err="1" smtClean="0"/>
              <a:t>заємодіїї</a:t>
            </a:r>
            <a:r>
              <a:rPr lang="uk-UA" sz="2400" b="1" i="1" dirty="0" smtClean="0"/>
              <a:t> вуглецю </a:t>
            </a:r>
            <a:r>
              <a:rPr lang="uk-UA" sz="2400" b="1" i="1" dirty="0"/>
              <a:t>й </a:t>
            </a:r>
            <a:r>
              <a:rPr lang="uk-UA" sz="2400" b="1" i="1" dirty="0" smtClean="0"/>
              <a:t>киснем </a:t>
            </a:r>
            <a:r>
              <a:rPr lang="uk-UA" sz="2400" b="1" i="1" dirty="0"/>
              <a:t>з утворенням </a:t>
            </a:r>
            <a:r>
              <a:rPr lang="uk-UA" sz="2400" b="1" i="1" dirty="0" smtClean="0"/>
              <a:t>вуглекислого газу </a:t>
            </a:r>
            <a:r>
              <a:rPr lang="uk-UA" sz="2400" b="1" i="1" dirty="0"/>
              <a:t>(</a:t>
            </a:r>
            <a:r>
              <a:rPr lang="uk-UA" sz="2400" b="1" i="1" dirty="0" smtClean="0"/>
              <a:t>СО</a:t>
            </a:r>
            <a:r>
              <a:rPr lang="uk-UA" b="1" i="1" dirty="0" smtClean="0"/>
              <a:t>2</a:t>
            </a:r>
            <a:r>
              <a:rPr lang="uk-UA" sz="2400" b="1" i="1" dirty="0" smtClean="0"/>
              <a:t>)</a:t>
            </a:r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2359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24825" y="2492896"/>
            <a:ext cx="641887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0" b="1" dirty="0" smtClean="0"/>
              <a:t>С</a:t>
            </a:r>
            <a:r>
              <a:rPr lang="ru-RU" sz="6600" b="1" dirty="0" smtClean="0"/>
              <a:t> </a:t>
            </a:r>
            <a:r>
              <a:rPr lang="ru-RU" sz="6600" b="1" dirty="0"/>
              <a:t>+ </a:t>
            </a:r>
            <a:r>
              <a:rPr lang="ru-RU" sz="8000" b="1" dirty="0"/>
              <a:t>О</a:t>
            </a:r>
            <a:r>
              <a:rPr lang="ru-RU" sz="6600" b="1" dirty="0" smtClean="0"/>
              <a:t>2 </a:t>
            </a:r>
            <a:r>
              <a:rPr lang="ru-RU" sz="6600" b="1" dirty="0"/>
              <a:t>→</a:t>
            </a:r>
            <a:r>
              <a:rPr lang="uk-UA" sz="5400" b="1" dirty="0"/>
              <a:t> </a:t>
            </a:r>
            <a:r>
              <a:rPr lang="ru-RU" sz="8000" b="1" dirty="0" smtClean="0"/>
              <a:t>СО</a:t>
            </a:r>
            <a:r>
              <a:rPr lang="ru-RU" sz="6600" b="1" dirty="0"/>
              <a:t>2</a:t>
            </a:r>
            <a:endParaRPr lang="uk-UA" sz="8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9776" y="3818438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/>
              <a:t>П</a:t>
            </a:r>
            <a:r>
              <a:rPr lang="uk-UA" sz="2400" i="1" dirty="0" smtClean="0"/>
              <a:t>рочитайте хімічне рівняння, визначте реагенти</a:t>
            </a:r>
          </a:p>
          <a:p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5720" y="4869160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1" y="4869160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схему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хімічної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реакції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06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5560" y="1313804"/>
            <a:ext cx="9793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uk-UA" sz="2400" b="1" i="1" dirty="0" err="1" smtClean="0"/>
              <a:t>В</a:t>
            </a:r>
            <a:r>
              <a:rPr lang="uk-UA" sz="2400" b="1" i="1" dirty="0" err="1" smtClean="0"/>
              <a:t>заємодіїї</a:t>
            </a:r>
            <a:r>
              <a:rPr lang="uk-UA" sz="2400" b="1" i="1" dirty="0" smtClean="0"/>
              <a:t> заліза й киснем з утворенням </a:t>
            </a:r>
            <a:r>
              <a:rPr lang="uk-UA" sz="2400" b="1" i="1" dirty="0" err="1" smtClean="0"/>
              <a:t>ферум</a:t>
            </a:r>
            <a:r>
              <a:rPr lang="uk-UA" sz="2400" b="1" i="1" dirty="0" smtClean="0"/>
              <a:t> (ІІІ) оксиду (</a:t>
            </a:r>
            <a:r>
              <a:rPr lang="en-US" sz="2400" b="1" i="1" dirty="0" smtClean="0"/>
              <a:t>Fe</a:t>
            </a:r>
            <a:r>
              <a:rPr lang="en-US" b="1" i="1" dirty="0" smtClean="0"/>
              <a:t>2</a:t>
            </a:r>
            <a:r>
              <a:rPr lang="en-US" sz="2400" b="1" i="1" dirty="0" smtClean="0"/>
              <a:t>O</a:t>
            </a:r>
            <a:r>
              <a:rPr lang="en-US" b="1" i="1" dirty="0" smtClean="0"/>
              <a:t>3</a:t>
            </a:r>
            <a:r>
              <a:rPr lang="uk-UA" sz="2400" b="1" i="1" dirty="0" smtClean="0"/>
              <a:t>)</a:t>
            </a:r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2359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40726" y="2491974"/>
            <a:ext cx="782938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0" b="1" dirty="0" smtClean="0"/>
              <a:t>Fe</a:t>
            </a:r>
            <a:r>
              <a:rPr lang="ru-RU" sz="6600" b="1" dirty="0" smtClean="0"/>
              <a:t> </a:t>
            </a:r>
            <a:r>
              <a:rPr lang="ru-RU" sz="6600" b="1" dirty="0"/>
              <a:t>+ </a:t>
            </a:r>
            <a:r>
              <a:rPr lang="en-US" sz="8000" b="1" dirty="0" smtClean="0"/>
              <a:t>O</a:t>
            </a:r>
            <a:r>
              <a:rPr lang="ru-RU" sz="6600" b="1" dirty="0" smtClean="0"/>
              <a:t>2 </a:t>
            </a:r>
            <a:r>
              <a:rPr lang="ru-RU" sz="6600" b="1" dirty="0"/>
              <a:t>→</a:t>
            </a:r>
            <a:r>
              <a:rPr lang="uk-UA" sz="5400" b="1" dirty="0"/>
              <a:t> </a:t>
            </a:r>
            <a:r>
              <a:rPr lang="en-US" sz="8000" b="1" dirty="0" smtClean="0"/>
              <a:t>Fe</a:t>
            </a:r>
            <a:r>
              <a:rPr lang="en-US" sz="6600" b="1" dirty="0" smtClean="0"/>
              <a:t>2</a:t>
            </a:r>
            <a:r>
              <a:rPr lang="en-US" sz="8000" b="1" dirty="0" smtClean="0"/>
              <a:t>O</a:t>
            </a:r>
            <a:r>
              <a:rPr lang="en-US" sz="6600" b="1" dirty="0"/>
              <a:t>3</a:t>
            </a:r>
            <a:endParaRPr lang="uk-UA" sz="8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9776" y="3818438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/>
              <a:t>П</a:t>
            </a:r>
            <a:r>
              <a:rPr lang="uk-UA" sz="2400" i="1" dirty="0" smtClean="0"/>
              <a:t>рочитайте хімічне рівняння, визначте реагенти</a:t>
            </a:r>
          </a:p>
          <a:p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5720" y="4869160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1" y="4869160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схему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хімічної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реакції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06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5560" y="1313804"/>
            <a:ext cx="9793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uk-UA" sz="2400" b="1" i="1" dirty="0"/>
              <a:t> </a:t>
            </a:r>
            <a:r>
              <a:rPr lang="uk-UA" sz="2400" b="1" i="1" dirty="0" err="1"/>
              <a:t>Взаємодіїї</a:t>
            </a:r>
            <a:r>
              <a:rPr lang="uk-UA" sz="2400" b="1" i="1" dirty="0"/>
              <a:t> заліза й </a:t>
            </a:r>
            <a:r>
              <a:rPr lang="uk-UA" sz="2400" b="1" i="1" dirty="0" smtClean="0"/>
              <a:t>сірки </a:t>
            </a:r>
            <a:r>
              <a:rPr lang="uk-UA" sz="2400" b="1" i="1" dirty="0"/>
              <a:t>з утворенням </a:t>
            </a:r>
            <a:r>
              <a:rPr lang="uk-UA" sz="2400" b="1" i="1" dirty="0" err="1"/>
              <a:t>ферум</a:t>
            </a:r>
            <a:r>
              <a:rPr lang="uk-UA" sz="2400" b="1" i="1" dirty="0"/>
              <a:t> (ІІ) </a:t>
            </a:r>
            <a:r>
              <a:rPr lang="uk-UA" sz="2400" b="1" i="1" dirty="0" smtClean="0"/>
              <a:t>сульфіду </a:t>
            </a:r>
            <a:r>
              <a:rPr lang="uk-UA" sz="2400" b="1" i="1" dirty="0"/>
              <a:t>(</a:t>
            </a:r>
            <a:r>
              <a:rPr lang="en-US" sz="2400" b="1" i="1" dirty="0" err="1" smtClean="0"/>
              <a:t>FeS</a:t>
            </a:r>
            <a:r>
              <a:rPr lang="uk-UA" sz="2400" b="1" i="1" dirty="0" smtClean="0"/>
              <a:t>)</a:t>
            </a:r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2359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61462" y="2491974"/>
            <a:ext cx="61879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0" b="1" dirty="0" smtClean="0"/>
              <a:t>Fe</a:t>
            </a:r>
            <a:r>
              <a:rPr lang="ru-RU" sz="6600" b="1" dirty="0" smtClean="0"/>
              <a:t> </a:t>
            </a:r>
            <a:r>
              <a:rPr lang="ru-RU" sz="6600" b="1" dirty="0"/>
              <a:t>+ </a:t>
            </a:r>
            <a:r>
              <a:rPr lang="en-US" sz="8000" b="1" dirty="0" smtClean="0"/>
              <a:t>S</a:t>
            </a:r>
            <a:r>
              <a:rPr lang="ru-RU" sz="6600" b="1" dirty="0" smtClean="0"/>
              <a:t> </a:t>
            </a:r>
            <a:r>
              <a:rPr lang="ru-RU" sz="6600" b="1" dirty="0"/>
              <a:t>→</a:t>
            </a:r>
            <a:r>
              <a:rPr lang="uk-UA" sz="5400" b="1" dirty="0"/>
              <a:t> </a:t>
            </a:r>
            <a:r>
              <a:rPr lang="en-US" sz="8000" b="1" dirty="0" err="1" smtClean="0"/>
              <a:t>FeS</a:t>
            </a:r>
            <a:endParaRPr lang="uk-UA" sz="8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9776" y="3818438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/>
              <a:t>П</a:t>
            </a:r>
            <a:r>
              <a:rPr lang="uk-UA" sz="2400" i="1" dirty="0" smtClean="0"/>
              <a:t>рочитайте хімічне рівняння, визначте реагенти</a:t>
            </a:r>
          </a:p>
          <a:p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5720" y="4869160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1" y="4869160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схему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хімічної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реакції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15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5560" y="1313804"/>
            <a:ext cx="9793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dirty="0" smtClean="0"/>
              <a:t>	</a:t>
            </a:r>
            <a:r>
              <a:rPr lang="uk-UA" sz="2400" b="1" i="1" dirty="0">
                <a:solidFill>
                  <a:prstClr val="black"/>
                </a:solidFill>
              </a:rPr>
              <a:t>Розкладу сахарози (С</a:t>
            </a:r>
            <a:r>
              <a:rPr lang="uk-UA" b="1" i="1" dirty="0">
                <a:solidFill>
                  <a:prstClr val="black"/>
                </a:solidFill>
              </a:rPr>
              <a:t>12</a:t>
            </a:r>
            <a:r>
              <a:rPr lang="uk-UA" sz="2400" b="1" i="1" dirty="0">
                <a:solidFill>
                  <a:prstClr val="black"/>
                </a:solidFill>
              </a:rPr>
              <a:t>Н</a:t>
            </a:r>
            <a:r>
              <a:rPr lang="uk-UA" b="1" i="1" dirty="0">
                <a:solidFill>
                  <a:prstClr val="black"/>
                </a:solidFill>
              </a:rPr>
              <a:t>22</a:t>
            </a:r>
            <a:r>
              <a:rPr lang="uk-UA" sz="2400" b="1" i="1" dirty="0">
                <a:solidFill>
                  <a:prstClr val="black"/>
                </a:solidFill>
              </a:rPr>
              <a:t>О</a:t>
            </a:r>
            <a:r>
              <a:rPr lang="uk-UA" b="1" i="1" dirty="0">
                <a:solidFill>
                  <a:prstClr val="black"/>
                </a:solidFill>
              </a:rPr>
              <a:t>11</a:t>
            </a:r>
            <a:r>
              <a:rPr lang="uk-UA" sz="2400" b="1" i="1" dirty="0">
                <a:solidFill>
                  <a:prstClr val="black"/>
                </a:solidFill>
              </a:rPr>
              <a:t>) з утворенням вугілля (С) та води. </a:t>
            </a:r>
            <a:endParaRPr lang="uk-UA" sz="2400" b="1" dirty="0">
              <a:solidFill>
                <a:prstClr val="black"/>
              </a:solidFill>
            </a:endParaRPr>
          </a:p>
          <a:p>
            <a:pPr algn="just"/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7" y="338504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74982" y="2204863"/>
            <a:ext cx="101142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8000" b="1" i="1" dirty="0">
                <a:solidFill>
                  <a:prstClr val="black"/>
                </a:solidFill>
              </a:rPr>
              <a:t>С</a:t>
            </a:r>
            <a:r>
              <a:rPr lang="uk-UA" sz="5400" b="1" i="1" dirty="0">
                <a:solidFill>
                  <a:prstClr val="black"/>
                </a:solidFill>
              </a:rPr>
              <a:t>12</a:t>
            </a:r>
            <a:r>
              <a:rPr lang="uk-UA" sz="8000" b="1" i="1" dirty="0">
                <a:solidFill>
                  <a:prstClr val="black"/>
                </a:solidFill>
              </a:rPr>
              <a:t>Н</a:t>
            </a:r>
            <a:r>
              <a:rPr lang="uk-UA" sz="5400" b="1" i="1" dirty="0">
                <a:solidFill>
                  <a:prstClr val="black"/>
                </a:solidFill>
              </a:rPr>
              <a:t>22</a:t>
            </a:r>
            <a:r>
              <a:rPr lang="uk-UA" sz="8000" b="1" i="1" dirty="0">
                <a:solidFill>
                  <a:prstClr val="black"/>
                </a:solidFill>
              </a:rPr>
              <a:t>О</a:t>
            </a:r>
            <a:r>
              <a:rPr lang="uk-UA" sz="5400" b="1" i="1" dirty="0">
                <a:solidFill>
                  <a:prstClr val="black"/>
                </a:solidFill>
              </a:rPr>
              <a:t>11</a:t>
            </a:r>
            <a:r>
              <a:rPr lang="uk-UA" sz="8000" b="1" i="1" dirty="0">
                <a:solidFill>
                  <a:prstClr val="black"/>
                </a:solidFill>
              </a:rPr>
              <a:t> </a:t>
            </a:r>
            <a:r>
              <a:rPr lang="ru-RU" sz="8000" b="1" dirty="0" smtClean="0"/>
              <a:t>→ С</a:t>
            </a:r>
            <a:r>
              <a:rPr lang="ru-RU" sz="6600" b="1" dirty="0" smtClean="0"/>
              <a:t> </a:t>
            </a:r>
            <a:r>
              <a:rPr lang="ru-RU" sz="6600" b="1" dirty="0"/>
              <a:t>+ </a:t>
            </a:r>
            <a:r>
              <a:rPr lang="ru-RU" sz="8000" b="1" dirty="0" smtClean="0"/>
              <a:t>Н</a:t>
            </a:r>
            <a:r>
              <a:rPr lang="ru-RU" sz="6600" b="1" dirty="0" smtClean="0"/>
              <a:t>2</a:t>
            </a:r>
            <a:r>
              <a:rPr lang="ru-RU" sz="8000" b="1" dirty="0" smtClean="0"/>
              <a:t>О</a:t>
            </a:r>
            <a:endParaRPr lang="uk-UA" sz="8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9776" y="3818438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i="1" dirty="0"/>
              <a:t>П</a:t>
            </a:r>
            <a:r>
              <a:rPr lang="uk-UA" sz="2400" i="1" dirty="0" smtClean="0"/>
              <a:t>рочитайте хімічне рівняння, визначте реагенти</a:t>
            </a:r>
          </a:p>
          <a:p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5720" y="4869160"/>
            <a:ext cx="4707484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1" y="4869160"/>
            <a:ext cx="4542300" cy="172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схему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хімічної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реакції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06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9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Всі права належать авторам Н2О</a:t>
            </a:r>
            <a:endParaRPr lang="ru-RU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88640"/>
            <a:ext cx="1125164" cy="112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DF8EA7FD-0DD6-4A68-B5B3-108498F40BAC}"/>
              </a:ext>
            </a:extLst>
          </p:cNvPr>
          <p:cNvSpPr/>
          <p:nvPr/>
        </p:nvSpPr>
        <p:spPr>
          <a:xfrm>
            <a:off x="2900684" y="188640"/>
            <a:ext cx="8708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Допишіть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схеми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хімічних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реакцій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35560" y="1313804"/>
            <a:ext cx="9793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endParaRPr lang="uk-UA" sz="24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23595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71664" y="1088063"/>
            <a:ext cx="85372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/>
              <a:t>С</a:t>
            </a:r>
            <a:r>
              <a:rPr lang="ru-RU" sz="4800" b="1" dirty="0" smtClean="0"/>
              <a:t> </a:t>
            </a:r>
            <a:r>
              <a:rPr lang="ru-RU" sz="4800" b="1" dirty="0"/>
              <a:t>+ </a:t>
            </a:r>
            <a:r>
              <a:rPr lang="ru-RU" sz="5400" b="1" dirty="0" smtClean="0"/>
              <a:t>…</a:t>
            </a:r>
            <a:r>
              <a:rPr lang="ru-RU" sz="4800" b="1" dirty="0" smtClean="0"/>
              <a:t> </a:t>
            </a:r>
            <a:r>
              <a:rPr lang="ru-RU" sz="6000" b="1" dirty="0" smtClean="0"/>
              <a:t>→</a:t>
            </a:r>
            <a:r>
              <a:rPr lang="uk-UA" sz="4000" b="1" dirty="0" smtClean="0"/>
              <a:t> </a:t>
            </a:r>
            <a:r>
              <a:rPr lang="ru-RU" sz="6000" b="1" dirty="0" smtClean="0"/>
              <a:t>СО</a:t>
            </a:r>
            <a:r>
              <a:rPr lang="ru-RU" sz="4800" b="1" dirty="0" smtClean="0"/>
              <a:t>2</a:t>
            </a:r>
          </a:p>
          <a:p>
            <a:pPr algn="ctr"/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… 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+ 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</a:t>
            </a:r>
            <a:r>
              <a:rPr lang="x-none" sz="6000" b="1" baseline="-2500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ru-RU" sz="6000" b="1" dirty="0"/>
              <a:t> →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Р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b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</a:t>
            </a:r>
            <a:endParaRPr lang="en-US" sz="60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/>
            <a:r>
              <a:rPr lang="uk-UA" sz="6000" b="1" i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g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+ </a:t>
            </a:r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…</a:t>
            </a:r>
            <a:r>
              <a:rPr lang="ru-RU" sz="6000" b="1" dirty="0" smtClean="0"/>
              <a:t> </a:t>
            </a:r>
            <a:r>
              <a:rPr lang="ru-RU" sz="6000" b="1" dirty="0"/>
              <a:t>→ 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g</a:t>
            </a:r>
            <a:r>
              <a:rPr lang="x-none" sz="6000" b="1" baseline="-2500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S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endParaRPr lang="en-US" sz="6000" b="1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/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…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+ 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F</a:t>
            </a:r>
            <a:r>
              <a:rPr lang="x-none" sz="6000" b="1" baseline="-2500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6000" b="1" dirty="0"/>
              <a:t>→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F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endParaRPr lang="en-US" sz="60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/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L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і </a:t>
            </a:r>
            <a:r>
              <a:rPr lang="x-none" sz="6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+ </a:t>
            </a:r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…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6000" b="1" dirty="0"/>
              <a:t>→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en-US" sz="60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Li</a:t>
            </a:r>
            <a:r>
              <a:rPr lang="x-none" sz="6000" b="1" baseline="-2500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en-US" sz="60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</a:t>
            </a:r>
            <a:r>
              <a:rPr lang="x-none" sz="6000" b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endParaRPr lang="uk-UA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95444" y="5733256"/>
            <a:ext cx="75713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i="1" dirty="0" smtClean="0"/>
              <a:t>Прочитайте хімічне рівняння, визначте реагенти</a:t>
            </a:r>
          </a:p>
          <a:p>
            <a:pPr algn="ctr"/>
            <a:r>
              <a:rPr lang="uk-UA" sz="2400" i="1" dirty="0" smtClean="0"/>
              <a:t> та продукти реакції </a:t>
            </a:r>
            <a:endParaRPr lang="uk-UA" sz="2400" i="1" dirty="0"/>
          </a:p>
        </p:txBody>
      </p:sp>
    </p:spTree>
    <p:extLst>
      <p:ext uri="{BB962C8B-B14F-4D97-AF65-F5344CB8AC3E}">
        <p14:creationId xmlns:p14="http://schemas.microsoft.com/office/powerpoint/2010/main" val="109706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777\Documents\Зі старого компа\Конспекти хімія\Хімія 7 клас\Григорович Хімія 7клас\Урок №1\Хімія презентаці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12" y="-25152"/>
            <a:ext cx="12360696" cy="695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ата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B348190-96B6-4EE4-BADF-47628AD07DCC}" type="datetime4">
              <a:rPr lang="uk-UA" smtClean="0"/>
              <a:pPr>
                <a:defRPr/>
              </a:pPr>
              <a:t>4 січня 2025 р.</a:t>
            </a:fld>
            <a:endParaRPr lang="ru-RU"/>
          </a:p>
        </p:txBody>
      </p:sp>
      <p:sp>
        <p:nvSpPr>
          <p:cNvPr id="10245" name="Rectangle 25"/>
          <p:cNvSpPr>
            <a:spLocks noChangeArrowheads="1"/>
          </p:cNvSpPr>
          <p:nvPr/>
        </p:nvSpPr>
        <p:spPr bwMode="auto">
          <a:xfrm>
            <a:off x="0" y="2103438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uk-UA" altLang="uk-UA" sz="1400">
                <a:latin typeface="Calibri" pitchFamily="34" charset="0"/>
                <a:cs typeface="Times New Roman" pitchFamily="18" charset="0"/>
              </a:rPr>
              <a:t>   </a:t>
            </a:r>
            <a:endParaRPr lang="uk-UA" altLang="uk-UA"/>
          </a:p>
        </p:txBody>
      </p:sp>
      <p:sp>
        <p:nvSpPr>
          <p:cNvPr id="10246" name="Rectangle 26"/>
          <p:cNvSpPr>
            <a:spLocks noChangeArrowheads="1"/>
          </p:cNvSpPr>
          <p:nvPr/>
        </p:nvSpPr>
        <p:spPr bwMode="auto">
          <a:xfrm>
            <a:off x="0" y="326866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uk-UA" altLang="uk-UA" sz="1400">
                <a:latin typeface="Calibri" pitchFamily="34" charset="0"/>
                <a:cs typeface="Times New Roman" pitchFamily="18" charset="0"/>
              </a:rPr>
              <a:t>  </a:t>
            </a:r>
            <a:endParaRPr lang="uk-UA" altLang="uk-UA" sz="800"/>
          </a:p>
          <a:p>
            <a:endParaRPr lang="uk-UA" altLang="uk-UA"/>
          </a:p>
        </p:txBody>
      </p:sp>
      <p:pic>
        <p:nvPicPr>
          <p:cNvPr id="10247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338" y="325438"/>
            <a:ext cx="1571625" cy="177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763" y="3500438"/>
            <a:ext cx="1778000" cy="154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175" y="4797425"/>
            <a:ext cx="1951038" cy="173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 descr="https://o.remove.bg/downloads/b26c068f-2ff5-4c3a-b7c6-4bea0316d899/image-removebg-preview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763" y="1916113"/>
            <a:ext cx="16922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91544" y="1495236"/>
            <a:ext cx="3456756" cy="50783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b="1" dirty="0"/>
              <a:t>Метод «Дерево знань»</a:t>
            </a:r>
          </a:p>
          <a:p>
            <a:pPr>
              <a:defRPr/>
            </a:pPr>
            <a:r>
              <a:rPr lang="uk-UA" dirty="0">
                <a:latin typeface="Georgia" panose="02040502050405020303" pitchFamily="18" charset="0"/>
              </a:rPr>
              <a:t>Учні прикріпляють на «Дерево знань»  яблуко, квітку або листочок (один предмет). При цьому важливо пам’ятати, за що саме «відповідає» кожний предмет.</a:t>
            </a:r>
          </a:p>
          <a:p>
            <a:pPr>
              <a:defRPr/>
            </a:pPr>
            <a:r>
              <a:rPr lang="uk-UA" b="1" dirty="0">
                <a:latin typeface="Georgia" panose="02040502050405020303" pitchFamily="18" charset="0"/>
              </a:rPr>
              <a:t>Яблуко</a:t>
            </a:r>
            <a:r>
              <a:rPr lang="uk-UA" dirty="0">
                <a:latin typeface="Georgia" panose="02040502050405020303" pitchFamily="18" charset="0"/>
              </a:rPr>
              <a:t> — урок пройшов корисно, </a:t>
            </a:r>
            <a:r>
              <a:rPr lang="uk-UA" dirty="0" err="1">
                <a:latin typeface="Georgia" panose="02040502050405020303" pitchFamily="18" charset="0"/>
              </a:rPr>
              <a:t>плідно</a:t>
            </a:r>
            <a:r>
              <a:rPr lang="uk-UA" dirty="0">
                <a:latin typeface="Georgia" panose="02040502050405020303" pitchFamily="18" charset="0"/>
              </a:rPr>
              <a:t>.</a:t>
            </a:r>
          </a:p>
          <a:p>
            <a:pPr>
              <a:defRPr/>
            </a:pPr>
            <a:r>
              <a:rPr lang="uk-UA" b="1" dirty="0">
                <a:latin typeface="Georgia" panose="02040502050405020303" pitchFamily="18" charset="0"/>
              </a:rPr>
              <a:t>Квітка</a:t>
            </a:r>
            <a:r>
              <a:rPr lang="uk-UA" dirty="0">
                <a:latin typeface="Georgia" panose="02040502050405020303" pitchFamily="18" charset="0"/>
              </a:rPr>
              <a:t> — урок сподобався, але не все вдалося.</a:t>
            </a:r>
          </a:p>
          <a:p>
            <a:pPr>
              <a:defRPr/>
            </a:pPr>
            <a:r>
              <a:rPr lang="uk-UA" b="1" dirty="0">
                <a:latin typeface="Georgia" panose="02040502050405020303" pitchFamily="18" charset="0"/>
              </a:rPr>
              <a:t>Зелений листочок </a:t>
            </a:r>
            <a:r>
              <a:rPr lang="uk-UA" dirty="0">
                <a:latin typeface="Georgia" panose="02040502050405020303" pitchFamily="18" charset="0"/>
              </a:rPr>
              <a:t>— на </a:t>
            </a:r>
            <a:r>
              <a:rPr lang="uk-UA" dirty="0" err="1">
                <a:latin typeface="Georgia" panose="02040502050405020303" pitchFamily="18" charset="0"/>
              </a:rPr>
              <a:t>уроці</a:t>
            </a:r>
            <a:r>
              <a:rPr lang="uk-UA" dirty="0">
                <a:latin typeface="Georgia" panose="02040502050405020303" pitchFamily="18" charset="0"/>
              </a:rPr>
              <a:t> були завдання, з якими не зміг (змогла) впоратися.</a:t>
            </a:r>
          </a:p>
          <a:p>
            <a:pPr>
              <a:defRPr/>
            </a:pPr>
            <a:r>
              <a:rPr lang="uk-UA" b="1" dirty="0">
                <a:latin typeface="Georgia" panose="02040502050405020303" pitchFamily="18" charset="0"/>
              </a:rPr>
              <a:t>Жовтий листочок (зів’ялий)</a:t>
            </a:r>
            <a:r>
              <a:rPr lang="uk-UA" dirty="0">
                <a:latin typeface="Georgia" panose="02040502050405020303" pitchFamily="18" charset="0"/>
              </a:rPr>
              <a:t>  — на </a:t>
            </a:r>
            <a:r>
              <a:rPr lang="uk-UA" dirty="0" err="1">
                <a:latin typeface="Georgia" panose="02040502050405020303" pitchFamily="18" charset="0"/>
              </a:rPr>
              <a:t>уроці</a:t>
            </a:r>
            <a:r>
              <a:rPr lang="uk-UA" dirty="0">
                <a:latin typeface="Georgia" panose="02040502050405020303" pitchFamily="18" charset="0"/>
              </a:rPr>
              <a:t> мені майже нічого не вдалося.</a:t>
            </a:r>
          </a:p>
        </p:txBody>
      </p:sp>
      <p:pic>
        <p:nvPicPr>
          <p:cNvPr id="10252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051" y="1332566"/>
            <a:ext cx="4886325" cy="518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xmlns="" id="{05564806-6630-40AC-A17C-EA9B6BFFCBBE}"/>
              </a:ext>
            </a:extLst>
          </p:cNvPr>
          <p:cNvSpPr/>
          <p:nvPr/>
        </p:nvSpPr>
        <p:spPr>
          <a:xfrm>
            <a:off x="4367808" y="136061"/>
            <a:ext cx="5429288" cy="64294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46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84319</TotalTime>
  <Words>521</Words>
  <Application>Microsoft Office PowerPoint</Application>
  <PresentationFormat>Произвольный</PresentationFormat>
  <Paragraphs>134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1111</dc:creator>
  <cp:lastModifiedBy>777</cp:lastModifiedBy>
  <cp:revision>1875</cp:revision>
  <dcterms:created xsi:type="dcterms:W3CDTF">2019-06-05T17:03:37Z</dcterms:created>
  <dcterms:modified xsi:type="dcterms:W3CDTF">2025-01-04T12:29:39Z</dcterms:modified>
</cp:coreProperties>
</file>