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AB8153-29D7-44EA-9E85-64C0CC82FCCF}" v="28" dt="2025-04-25T11:46:52.7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54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Мария Погонец" userId="60b17c79af1415b5" providerId="LiveId" clId="{1BAB8153-29D7-44EA-9E85-64C0CC82FCCF}"/>
    <pc:docChg chg="undo custSel addSld modSld">
      <pc:chgData name="Мария Погонец" userId="60b17c79af1415b5" providerId="LiveId" clId="{1BAB8153-29D7-44EA-9E85-64C0CC82FCCF}" dt="2025-04-25T11:47:10.420" v="290" actId="20577"/>
      <pc:docMkLst>
        <pc:docMk/>
      </pc:docMkLst>
      <pc:sldChg chg="addSp modSp new mod">
        <pc:chgData name="Мария Погонец" userId="60b17c79af1415b5" providerId="LiveId" clId="{1BAB8153-29D7-44EA-9E85-64C0CC82FCCF}" dt="2025-04-25T11:47:10.420" v="290" actId="20577"/>
        <pc:sldMkLst>
          <pc:docMk/>
          <pc:sldMk cId="3331060599" sldId="256"/>
        </pc:sldMkLst>
        <pc:spChg chg="add mod">
          <ac:chgData name="Мария Погонец" userId="60b17c79af1415b5" providerId="LiveId" clId="{1BAB8153-29D7-44EA-9E85-64C0CC82FCCF}" dt="2025-04-25T11:05:46.031" v="58" actId="20577"/>
          <ac:spMkLst>
            <pc:docMk/>
            <pc:sldMk cId="3331060599" sldId="256"/>
            <ac:spMk id="2" creationId="{F2B66360-5374-E407-1251-BCFDB446D00E}"/>
          </ac:spMkLst>
        </pc:spChg>
        <pc:spChg chg="add mod">
          <ac:chgData name="Мария Погонец" userId="60b17c79af1415b5" providerId="LiveId" clId="{1BAB8153-29D7-44EA-9E85-64C0CC82FCCF}" dt="2025-04-25T11:45:53.261" v="252" actId="1076"/>
          <ac:spMkLst>
            <pc:docMk/>
            <pc:sldMk cId="3331060599" sldId="256"/>
            <ac:spMk id="3" creationId="{E6406257-1A2D-560D-EE48-609F38A2E43D}"/>
          </ac:spMkLst>
        </pc:spChg>
        <pc:spChg chg="add mod">
          <ac:chgData name="Мария Погонец" userId="60b17c79af1415b5" providerId="LiveId" clId="{1BAB8153-29D7-44EA-9E85-64C0CC82FCCF}" dt="2025-04-25T11:47:10.420" v="290" actId="20577"/>
          <ac:spMkLst>
            <pc:docMk/>
            <pc:sldMk cId="3331060599" sldId="256"/>
            <ac:spMk id="4" creationId="{A69A3EF4-0301-7F84-7C48-F6A24E7DEC64}"/>
          </ac:spMkLst>
        </pc:spChg>
        <pc:picChg chg="add mod">
          <ac:chgData name="Мария Погонец" userId="60b17c79af1415b5" providerId="LiveId" clId="{1BAB8153-29D7-44EA-9E85-64C0CC82FCCF}" dt="2025-04-25T11:45:59.670" v="254" actId="14100"/>
          <ac:picMkLst>
            <pc:docMk/>
            <pc:sldMk cId="3331060599" sldId="256"/>
            <ac:picMk id="6" creationId="{0A6D83B2-65C1-C6FE-C055-F7C62A460D9A}"/>
          </ac:picMkLst>
        </pc:pic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1847870304" sldId="257"/>
        </pc:sldMkLst>
        <pc:spChg chg="add del">
          <ac:chgData name="Мария Погонец" userId="60b17c79af1415b5" providerId="LiveId" clId="{1BAB8153-29D7-44EA-9E85-64C0CC82FCCF}" dt="2025-04-25T11:14:12.910" v="151" actId="26606"/>
          <ac:spMkLst>
            <pc:docMk/>
            <pc:sldMk cId="1847870304" sldId="257"/>
            <ac:spMk id="12" creationId="{9E90EB45-EEE9-4563-8179-65EF62AE0978}"/>
          </ac:spMkLst>
        </pc:spChg>
        <pc:spChg chg="add del">
          <ac:chgData name="Мария Погонец" userId="60b17c79af1415b5" providerId="LiveId" clId="{1BAB8153-29D7-44EA-9E85-64C0CC82FCCF}" dt="2025-04-25T11:14:12.910" v="151" actId="26606"/>
          <ac:spMkLst>
            <pc:docMk/>
            <pc:sldMk cId="1847870304" sldId="257"/>
            <ac:spMk id="14" creationId="{23D0EF74-AD1E-4FD9-914D-8EC9058EBBA3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847870304" sldId="257"/>
            <ac:spMk id="19" creationId="{5F9CFCE6-877F-4858-B8BD-2C52CA8AFBC4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847870304" sldId="257"/>
            <ac:spMk id="21" creationId="{8213F8A0-12AE-4514-8372-0DD766EC28EE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847870304" sldId="257"/>
            <ac:spMk id="23" creationId="{9EFF17D4-9A8C-4CE5-B096-D8CCD4400437}"/>
          </ac:spMkLst>
        </pc:spChg>
        <pc:picChg chg="add mod ord">
          <ac:chgData name="Мария Погонец" userId="60b17c79af1415b5" providerId="LiveId" clId="{1BAB8153-29D7-44EA-9E85-64C0CC82FCCF}" dt="2025-04-25T11:14:12.910" v="151" actId="26606"/>
          <ac:picMkLst>
            <pc:docMk/>
            <pc:sldMk cId="1847870304" sldId="257"/>
            <ac:picMk id="3" creationId="{E094D0D0-90E3-D4E5-14CB-76FB2798CE55}"/>
          </ac:picMkLst>
        </pc:picChg>
        <pc:picChg chg="add del mod">
          <ac:chgData name="Мария Погонец" userId="60b17c79af1415b5" providerId="LiveId" clId="{1BAB8153-29D7-44EA-9E85-64C0CC82FCCF}" dt="2025-04-25T11:10:56.188" v="141" actId="21"/>
          <ac:picMkLst>
            <pc:docMk/>
            <pc:sldMk cId="1847870304" sldId="257"/>
            <ac:picMk id="5" creationId="{BCE6375A-2488-AEF8-87CA-5A60E6ED744D}"/>
          </ac:picMkLst>
        </pc:picChg>
        <pc:picChg chg="add mod">
          <ac:chgData name="Мария Погонец" userId="60b17c79af1415b5" providerId="LiveId" clId="{1BAB8153-29D7-44EA-9E85-64C0CC82FCCF}" dt="2025-04-25T11:14:12.910" v="151" actId="26606"/>
          <ac:picMkLst>
            <pc:docMk/>
            <pc:sldMk cId="1847870304" sldId="257"/>
            <ac:picMk id="7" creationId="{EBF75750-388B-B123-0D53-9ACE486FE442}"/>
          </ac:picMkLst>
        </pc:pic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1223826468" sldId="258"/>
        </pc:sldMkLst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23826468" sldId="258"/>
            <ac:spMk id="10" creationId="{1500B4A4-B1F1-41EA-886A-B8A210DBCA3B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23826468" sldId="258"/>
            <ac:spMk id="12" creationId="{5E55A99C-0BDC-4DBE-8E40-9FA66F629FA1}"/>
          </ac:spMkLst>
        </pc:spChg>
        <pc:picChg chg="add mod">
          <ac:chgData name="Мария Погонец" userId="60b17c79af1415b5" providerId="LiveId" clId="{1BAB8153-29D7-44EA-9E85-64C0CC82FCCF}" dt="2025-04-25T11:16:12.020" v="163" actId="26606"/>
          <ac:picMkLst>
            <pc:docMk/>
            <pc:sldMk cId="1223826468" sldId="258"/>
            <ac:picMk id="3" creationId="{21F5745C-9179-138B-1E35-9592F4A30D26}"/>
          </ac:picMkLst>
        </pc:picChg>
        <pc:picChg chg="add mod">
          <ac:chgData name="Мария Погонец" userId="60b17c79af1415b5" providerId="LiveId" clId="{1BAB8153-29D7-44EA-9E85-64C0CC82FCCF}" dt="2025-04-25T11:16:12.020" v="163" actId="26606"/>
          <ac:picMkLst>
            <pc:docMk/>
            <pc:sldMk cId="1223826468" sldId="258"/>
            <ac:picMk id="5" creationId="{EB896F23-C737-9F69-E099-1599F8C2C6E2}"/>
          </ac:picMkLst>
        </pc:picChg>
        <pc:cxnChg chg="add del">
          <ac:chgData name="Мария Погонец" userId="60b17c79af1415b5" providerId="LiveId" clId="{1BAB8153-29D7-44EA-9E85-64C0CC82FCCF}" dt="2025-04-25T11:46:29.742" v="265"/>
          <ac:cxnSpMkLst>
            <pc:docMk/>
            <pc:sldMk cId="1223826468" sldId="258"/>
            <ac:cxnSpMk id="14" creationId="{5D1CEE39-A6DC-4DE0-9789-206F1A9888BB}"/>
          </ac:cxnSpMkLst>
        </pc:cxn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1254145029" sldId="259"/>
        </pc:sldMkLst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54145029" sldId="259"/>
            <ac:spMk id="10" creationId="{0205D939-00C4-4F2E-9797-3170DD040D90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54145029" sldId="259"/>
            <ac:spMk id="12" creationId="{38EE4E44-1403-472B-8C01-D354CB8F5AE7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54145029" sldId="259"/>
            <ac:spMk id="14" creationId="{583CCE40-4C5F-42D3-86D9-7892AD1E98E3}"/>
          </ac:spMkLst>
        </pc:spChg>
        <pc:picChg chg="add mod">
          <ac:chgData name="Мария Погонец" userId="60b17c79af1415b5" providerId="LiveId" clId="{1BAB8153-29D7-44EA-9E85-64C0CC82FCCF}" dt="2025-04-25T11:18:31.117" v="174" actId="26606"/>
          <ac:picMkLst>
            <pc:docMk/>
            <pc:sldMk cId="1254145029" sldId="259"/>
            <ac:picMk id="3" creationId="{8FAC7B8F-A7EC-2E59-0325-EECF359B5B30}"/>
          </ac:picMkLst>
        </pc:picChg>
        <pc:picChg chg="add mod">
          <ac:chgData name="Мария Погонец" userId="60b17c79af1415b5" providerId="LiveId" clId="{1BAB8153-29D7-44EA-9E85-64C0CC82FCCF}" dt="2025-04-25T11:18:31.117" v="174" actId="26606"/>
          <ac:picMkLst>
            <pc:docMk/>
            <pc:sldMk cId="1254145029" sldId="259"/>
            <ac:picMk id="5" creationId="{B13E3185-0DAF-DD78-25F0-BEFD3CE5BC1A}"/>
          </ac:picMkLst>
        </pc:pic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2817181522" sldId="260"/>
        </pc:sldMkLst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2817181522" sldId="260"/>
            <ac:spMk id="10" creationId="{0205D939-00C4-4F2E-9797-3170DD040D90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2817181522" sldId="260"/>
            <ac:spMk id="12" creationId="{38EE4E44-1403-472B-8C01-D354CB8F5AE7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2817181522" sldId="260"/>
            <ac:spMk id="14" creationId="{583CCE40-4C5F-42D3-86D9-7892AD1E98E3}"/>
          </ac:spMkLst>
        </pc:spChg>
        <pc:picChg chg="add mod ord">
          <ac:chgData name="Мария Погонец" userId="60b17c79af1415b5" providerId="LiveId" clId="{1BAB8153-29D7-44EA-9E85-64C0CC82FCCF}" dt="2025-04-25T11:20:36.339" v="185" actId="26606"/>
          <ac:picMkLst>
            <pc:docMk/>
            <pc:sldMk cId="2817181522" sldId="260"/>
            <ac:picMk id="3" creationId="{3D811598-01C8-8880-CC00-005E6F11D0FF}"/>
          </ac:picMkLst>
        </pc:picChg>
        <pc:picChg chg="add mod">
          <ac:chgData name="Мария Погонец" userId="60b17c79af1415b5" providerId="LiveId" clId="{1BAB8153-29D7-44EA-9E85-64C0CC82FCCF}" dt="2025-04-25T11:20:36.339" v="185" actId="26606"/>
          <ac:picMkLst>
            <pc:docMk/>
            <pc:sldMk cId="2817181522" sldId="260"/>
            <ac:picMk id="5" creationId="{E29C44B7-8F79-BA72-79C9-5F9AEE586FC1}"/>
          </ac:picMkLst>
        </pc:pic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156747948" sldId="261"/>
        </pc:sldMkLst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56747948" sldId="261"/>
            <ac:spMk id="10" creationId="{A9F529C3-C941-49FD-8C67-82F134F64BDB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56747948" sldId="261"/>
            <ac:spMk id="12" creationId="{20586029-32A0-47E5-9AEC-AE3ABA6B94D0}"/>
          </ac:spMkLst>
        </pc:spChg>
        <pc:picChg chg="add mod">
          <ac:chgData name="Мария Погонец" userId="60b17c79af1415b5" providerId="LiveId" clId="{1BAB8153-29D7-44EA-9E85-64C0CC82FCCF}" dt="2025-04-25T11:22:49.962" v="193" actId="26606"/>
          <ac:picMkLst>
            <pc:docMk/>
            <pc:sldMk cId="156747948" sldId="261"/>
            <ac:picMk id="3" creationId="{5790A1C7-9476-E2E3-364B-202EBC012904}"/>
          </ac:picMkLst>
        </pc:picChg>
        <pc:picChg chg="add mod">
          <ac:chgData name="Мария Погонец" userId="60b17c79af1415b5" providerId="LiveId" clId="{1BAB8153-29D7-44EA-9E85-64C0CC82FCCF}" dt="2025-04-25T11:22:49.962" v="193" actId="26606"/>
          <ac:picMkLst>
            <pc:docMk/>
            <pc:sldMk cId="156747948" sldId="261"/>
            <ac:picMk id="5" creationId="{4A6ED5FC-94EE-FB37-97B6-1759974CAF10}"/>
          </ac:picMkLst>
        </pc:picChg>
        <pc:cxnChg chg="add del">
          <ac:chgData name="Мария Погонец" userId="60b17c79af1415b5" providerId="LiveId" clId="{1BAB8153-29D7-44EA-9E85-64C0CC82FCCF}" dt="2025-04-25T11:46:29.742" v="265"/>
          <ac:cxnSpMkLst>
            <pc:docMk/>
            <pc:sldMk cId="156747948" sldId="261"/>
            <ac:cxnSpMk id="14" creationId="{8C730EAB-A532-4295-A302-FB4B90DB9F5E}"/>
          </ac:cxnSpMkLst>
        </pc:cxn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1362386573" sldId="262"/>
        </pc:sldMkLst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362386573" sldId="262"/>
            <ac:spMk id="10" creationId="{0205D939-00C4-4F2E-9797-3170DD040D90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362386573" sldId="262"/>
            <ac:spMk id="12" creationId="{38EE4E44-1403-472B-8C01-D354CB8F5AE7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362386573" sldId="262"/>
            <ac:spMk id="14" creationId="{583CCE40-4C5F-42D3-86D9-7892AD1E98E3}"/>
          </ac:spMkLst>
        </pc:spChg>
        <pc:picChg chg="add mod ord">
          <ac:chgData name="Мария Погонец" userId="60b17c79af1415b5" providerId="LiveId" clId="{1BAB8153-29D7-44EA-9E85-64C0CC82FCCF}" dt="2025-04-25T11:26:48.486" v="203" actId="26606"/>
          <ac:picMkLst>
            <pc:docMk/>
            <pc:sldMk cId="1362386573" sldId="262"/>
            <ac:picMk id="3" creationId="{60A33649-AD8B-DFAE-8026-972A35FE5420}"/>
          </ac:picMkLst>
        </pc:picChg>
        <pc:picChg chg="add mod">
          <ac:chgData name="Мария Погонец" userId="60b17c79af1415b5" providerId="LiveId" clId="{1BAB8153-29D7-44EA-9E85-64C0CC82FCCF}" dt="2025-04-25T11:26:48.486" v="203" actId="26606"/>
          <ac:picMkLst>
            <pc:docMk/>
            <pc:sldMk cId="1362386573" sldId="262"/>
            <ac:picMk id="5" creationId="{AEDE89B5-8D0D-ACEB-5CD2-70AC51C4B137}"/>
          </ac:picMkLst>
        </pc:pic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554092224" sldId="263"/>
        </pc:sldMkLst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554092224" sldId="263"/>
            <ac:spMk id="10" creationId="{0205D939-00C4-4F2E-9797-3170DD040D90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554092224" sldId="263"/>
            <ac:spMk id="12" creationId="{38EE4E44-1403-472B-8C01-D354CB8F5AE7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554092224" sldId="263"/>
            <ac:spMk id="14" creationId="{583CCE40-4C5F-42D3-86D9-7892AD1E98E3}"/>
          </ac:spMkLst>
        </pc:spChg>
        <pc:picChg chg="add mod">
          <ac:chgData name="Мария Погонец" userId="60b17c79af1415b5" providerId="LiveId" clId="{1BAB8153-29D7-44EA-9E85-64C0CC82FCCF}" dt="2025-04-25T11:29:55.974" v="211" actId="26606"/>
          <ac:picMkLst>
            <pc:docMk/>
            <pc:sldMk cId="554092224" sldId="263"/>
            <ac:picMk id="3" creationId="{3C5D5F32-A8D1-05F2-AE11-0AF72378D4E7}"/>
          </ac:picMkLst>
        </pc:picChg>
        <pc:picChg chg="add mod">
          <ac:chgData name="Мария Погонец" userId="60b17c79af1415b5" providerId="LiveId" clId="{1BAB8153-29D7-44EA-9E85-64C0CC82FCCF}" dt="2025-04-25T11:29:55.974" v="211" actId="26606"/>
          <ac:picMkLst>
            <pc:docMk/>
            <pc:sldMk cId="554092224" sldId="263"/>
            <ac:picMk id="5" creationId="{20749E29-65A8-5644-604B-4CC244813E93}"/>
          </ac:picMkLst>
        </pc:pic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126540576" sldId="264"/>
        </pc:sldMkLst>
        <pc:spChg chg="add del">
          <ac:chgData name="Мария Погонец" userId="60b17c79af1415b5" providerId="LiveId" clId="{1BAB8153-29D7-44EA-9E85-64C0CC82FCCF}" dt="2025-04-25T11:33:15.836" v="220" actId="26606"/>
          <ac:spMkLst>
            <pc:docMk/>
            <pc:sldMk cId="126540576" sldId="264"/>
            <ac:spMk id="10" creationId="{A9F529C3-C941-49FD-8C67-82F134F64BDB}"/>
          </ac:spMkLst>
        </pc:spChg>
        <pc:spChg chg="add del">
          <ac:chgData name="Мария Погонец" userId="60b17c79af1415b5" providerId="LiveId" clId="{1BAB8153-29D7-44EA-9E85-64C0CC82FCCF}" dt="2025-04-25T11:33:15.836" v="220" actId="26606"/>
          <ac:spMkLst>
            <pc:docMk/>
            <pc:sldMk cId="126540576" sldId="264"/>
            <ac:spMk id="12" creationId="{20586029-32A0-47E5-9AEC-AE3ABA6B94D0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6540576" sldId="264"/>
            <ac:spMk id="16" creationId="{5F9CFCE6-877F-4858-B8BD-2C52CA8AFBC4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6540576" sldId="264"/>
            <ac:spMk id="17" creationId="{8213F8A0-12AE-4514-8372-0DD766EC28EE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6540576" sldId="264"/>
            <ac:spMk id="18" creationId="{9EFF17D4-9A8C-4CE5-B096-D8CCD4400437}"/>
          </ac:spMkLst>
        </pc:spChg>
        <pc:picChg chg="add mod ord">
          <ac:chgData name="Мария Погонец" userId="60b17c79af1415b5" providerId="LiveId" clId="{1BAB8153-29D7-44EA-9E85-64C0CC82FCCF}" dt="2025-04-25T11:33:15.845" v="221" actId="26606"/>
          <ac:picMkLst>
            <pc:docMk/>
            <pc:sldMk cId="126540576" sldId="264"/>
            <ac:picMk id="3" creationId="{4E8A0FDD-553E-521E-580A-3DE0BA1A5A47}"/>
          </ac:picMkLst>
        </pc:picChg>
        <pc:picChg chg="add mod">
          <ac:chgData name="Мария Погонец" userId="60b17c79af1415b5" providerId="LiveId" clId="{1BAB8153-29D7-44EA-9E85-64C0CC82FCCF}" dt="2025-04-25T11:33:15.845" v="221" actId="26606"/>
          <ac:picMkLst>
            <pc:docMk/>
            <pc:sldMk cId="126540576" sldId="264"/>
            <ac:picMk id="5" creationId="{01F36129-7798-5BE6-C001-AF5843716B56}"/>
          </ac:picMkLst>
        </pc:picChg>
        <pc:cxnChg chg="add del">
          <ac:chgData name="Мария Погонец" userId="60b17c79af1415b5" providerId="LiveId" clId="{1BAB8153-29D7-44EA-9E85-64C0CC82FCCF}" dt="2025-04-25T11:33:15.836" v="220" actId="26606"/>
          <ac:cxnSpMkLst>
            <pc:docMk/>
            <pc:sldMk cId="126540576" sldId="264"/>
            <ac:cxnSpMk id="14" creationId="{8C730EAB-A532-4295-A302-FB4B90DB9F5E}"/>
          </ac:cxnSpMkLst>
        </pc:cxn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1287823615" sldId="265"/>
        </pc:sldMkLst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87823615" sldId="265"/>
            <ac:spMk id="10" creationId="{5F9CFCE6-877F-4858-B8BD-2C52CA8AFBC4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87823615" sldId="265"/>
            <ac:spMk id="12" creationId="{8213F8A0-12AE-4514-8372-0DD766EC28EE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1287823615" sldId="265"/>
            <ac:spMk id="14" creationId="{9EFF17D4-9A8C-4CE5-B096-D8CCD4400437}"/>
          </ac:spMkLst>
        </pc:spChg>
        <pc:picChg chg="add mod ord">
          <ac:chgData name="Мария Погонец" userId="60b17c79af1415b5" providerId="LiveId" clId="{1BAB8153-29D7-44EA-9E85-64C0CC82FCCF}" dt="2025-04-25T11:36:36.739" v="230" actId="26606"/>
          <ac:picMkLst>
            <pc:docMk/>
            <pc:sldMk cId="1287823615" sldId="265"/>
            <ac:picMk id="3" creationId="{C879FBC7-9F18-25F5-246A-13A79253A667}"/>
          </ac:picMkLst>
        </pc:picChg>
        <pc:picChg chg="add mod">
          <ac:chgData name="Мария Погонец" userId="60b17c79af1415b5" providerId="LiveId" clId="{1BAB8153-29D7-44EA-9E85-64C0CC82FCCF}" dt="2025-04-25T11:36:36.739" v="230" actId="26606"/>
          <ac:picMkLst>
            <pc:docMk/>
            <pc:sldMk cId="1287823615" sldId="265"/>
            <ac:picMk id="5" creationId="{A97F03B3-FCB6-1AE9-91C9-C86D9CC376B3}"/>
          </ac:picMkLst>
        </pc:picChg>
      </pc:sldChg>
      <pc:sldChg chg="addSp delSp modSp new mod setBg delDesignElem">
        <pc:chgData name="Мария Погонец" userId="60b17c79af1415b5" providerId="LiveId" clId="{1BAB8153-29D7-44EA-9E85-64C0CC82FCCF}" dt="2025-04-25T11:46:29.742" v="265"/>
        <pc:sldMkLst>
          <pc:docMk/>
          <pc:sldMk cId="2607464268" sldId="266"/>
        </pc:sldMkLst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2607464268" sldId="266"/>
            <ac:spMk id="10" creationId="{A169D286-F4D7-4C8B-A6BD-D05384C7F1D8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2607464268" sldId="266"/>
            <ac:spMk id="12" creationId="{39E8235E-135E-4261-8F54-2B316E493C42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2607464268" sldId="266"/>
            <ac:spMk id="14" creationId="{D4ED8EC3-4D57-4620-93CE-4E6661F09A3E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2607464268" sldId="266"/>
            <ac:spMk id="16" creationId="{83BCB34A-2F40-4F41-8488-A134C1C155B7}"/>
          </ac:spMkLst>
        </pc:spChg>
        <pc:spChg chg="add del">
          <ac:chgData name="Мария Погонец" userId="60b17c79af1415b5" providerId="LiveId" clId="{1BAB8153-29D7-44EA-9E85-64C0CC82FCCF}" dt="2025-04-25T11:46:29.742" v="265"/>
          <ac:spMkLst>
            <pc:docMk/>
            <pc:sldMk cId="2607464268" sldId="266"/>
            <ac:spMk id="18" creationId="{F78382DC-4207-465E-B379-1E16448AA222}"/>
          </ac:spMkLst>
        </pc:spChg>
        <pc:picChg chg="add mod">
          <ac:chgData name="Мария Погонец" userId="60b17c79af1415b5" providerId="LiveId" clId="{1BAB8153-29D7-44EA-9E85-64C0CC82FCCF}" dt="2025-04-25T11:40:15.927" v="238" actId="26606"/>
          <ac:picMkLst>
            <pc:docMk/>
            <pc:sldMk cId="2607464268" sldId="266"/>
            <ac:picMk id="3" creationId="{C26C9DE8-F7C1-E416-82FF-2A2E74697647}"/>
          </ac:picMkLst>
        </pc:picChg>
        <pc:picChg chg="add mod">
          <ac:chgData name="Мария Погонец" userId="60b17c79af1415b5" providerId="LiveId" clId="{1BAB8153-29D7-44EA-9E85-64C0CC82FCCF}" dt="2025-04-25T11:40:15.927" v="238" actId="26606"/>
          <ac:picMkLst>
            <pc:docMk/>
            <pc:sldMk cId="2607464268" sldId="266"/>
            <ac:picMk id="5" creationId="{D959E3CB-AB67-A490-3E16-EA9ED03EFB4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98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11678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1289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273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89160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2525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47275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380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0419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0998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3107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6440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4389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1301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261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1716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70069-9CD8-4775-9F70-5989363F63C2}" type="datetimeFigureOut">
              <a:rPr lang="uk-UA" smtClean="0"/>
              <a:t>25.04.2025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E5C7A28-5F94-4497-AB29-7F36FB5F8799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7181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B66360-5374-E407-1251-BCFDB446D00E}"/>
              </a:ext>
            </a:extLst>
          </p:cNvPr>
          <p:cNvSpPr txBox="1"/>
          <p:nvPr/>
        </p:nvSpPr>
        <p:spPr>
          <a:xfrm>
            <a:off x="2954215" y="281355"/>
            <a:ext cx="620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Заклад дошкільної освіти (ясла – садок) №641міста Києва</a:t>
            </a:r>
          </a:p>
        </p:txBody>
      </p:sp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E6406257-1A2D-560D-EE48-609F38A2E43D}"/>
              </a:ext>
            </a:extLst>
          </p:cNvPr>
          <p:cNvSpPr/>
          <p:nvPr/>
        </p:nvSpPr>
        <p:spPr>
          <a:xfrm>
            <a:off x="6508374" y="2551837"/>
            <a:ext cx="498395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54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Молдавські килими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9A3EF4-0301-7F84-7C48-F6A24E7DEC64}"/>
              </a:ext>
            </a:extLst>
          </p:cNvPr>
          <p:cNvSpPr txBox="1"/>
          <p:nvPr/>
        </p:nvSpPr>
        <p:spPr>
          <a:xfrm>
            <a:off x="6508374" y="5622097"/>
            <a:ext cx="58883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Підготувала вихователь – </a:t>
            </a:r>
            <a:r>
              <a:rPr lang="uk-UA"/>
              <a:t>методист                         Марія </a:t>
            </a:r>
            <a:r>
              <a:rPr lang="uk-UA" dirty="0"/>
              <a:t>Погонець</a:t>
            </a:r>
          </a:p>
        </p:txBody>
      </p:sp>
      <p:pic>
        <p:nvPicPr>
          <p:cNvPr id="6" name="Рисунок 5" descr="Зображення, що містить Ткацький верстат, ткацтво, у приміщенні,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A6D83B2-65C1-C6FE-C055-F7C62A460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694" y="1328928"/>
            <a:ext cx="5298378" cy="487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60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мистецтво, Симетрія, візерунок, ряд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A97F03B3-FCB6-1AE9-91C9-C86D9CC376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5" y="864108"/>
            <a:ext cx="5129784" cy="5129784"/>
          </a:xfrm>
          <a:prstGeom prst="rect">
            <a:avLst/>
          </a:prstGeom>
        </p:spPr>
      </p:pic>
      <p:pic>
        <p:nvPicPr>
          <p:cNvPr id="3" name="Рисунок 2" descr="Зображення, що містить метелик, Міль і метелики, безхребетні, комах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C879FBC7-9F18-25F5-246A-13A79253A6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864108"/>
            <a:ext cx="5129784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236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мистецтво, ескіз, символ, Графі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C26C9DE8-F7C1-E416-82FF-2A2E746976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76" y="1308853"/>
            <a:ext cx="3343202" cy="3343202"/>
          </a:xfrm>
          <a:prstGeom prst="rect">
            <a:avLst/>
          </a:prstGeom>
        </p:spPr>
      </p:pic>
      <p:pic>
        <p:nvPicPr>
          <p:cNvPr id="5" name="Рисунок 4" descr="Зображення, що містить килим,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D959E3CB-AB67-A490-3E16-EA9ED03EF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2053" y="1715030"/>
            <a:ext cx="3967112" cy="3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464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меблі, килим, візерунок, Килимок для молитви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BF75750-388B-B123-0D53-9ACE486FE4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281" y="643467"/>
            <a:ext cx="3707291" cy="5571066"/>
          </a:xfrm>
          <a:prstGeom prst="rect">
            <a:avLst/>
          </a:prstGeom>
        </p:spPr>
      </p:pic>
      <p:pic>
        <p:nvPicPr>
          <p:cNvPr id="3" name="Рисунок 2" descr="Зображення, що містить килим, Мотив, візерунок,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094D0D0-90E3-D4E5-14CB-76FB2798CE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864108"/>
            <a:ext cx="5129784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870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килим, візерунок, Мотив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1F5745C-9179-138B-1E35-9592F4A30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81" y="1172275"/>
            <a:ext cx="4822027" cy="4505828"/>
          </a:xfrm>
          <a:prstGeom prst="rect">
            <a:avLst/>
          </a:prstGeom>
        </p:spPr>
      </p:pic>
      <p:pic>
        <p:nvPicPr>
          <p:cNvPr id="5" name="Рисунок 4" descr="Зображення, що містить меблі, килим, у приміщенні, мат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B896F23-C737-9F69-E099-1599F8C2C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478" y="1015745"/>
            <a:ext cx="4818888" cy="481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826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мистецтво, килим, Симетрія, Мотив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8FAC7B8F-A7EC-2E59-0325-EECF359B5B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9" r="4364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5" name="Рисунок 4" descr="Зображення, що містить меблі, килим, у приміщенні, підлог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B13E3185-0DAF-DD78-25F0-BEFD3CE5B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r="5904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14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килим, текстиль, текст, візеруно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E29C44B7-8F79-BA72-79C9-5F9AEE586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8" r="16929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3" name="Рисунок 2" descr="Зображення, що містить килим, Мотив, візерунок, у приміщенні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D811598-01C8-8880-CC00-005E6F11D0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11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81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меблі, килим, мата, підлог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5790A1C7-9476-E2E3-364B-202EBC012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937368"/>
            <a:ext cx="5294716" cy="4983262"/>
          </a:xfrm>
          <a:prstGeom prst="rect">
            <a:avLst/>
          </a:prstGeom>
        </p:spPr>
      </p:pic>
      <p:pic>
        <p:nvPicPr>
          <p:cNvPr id="5" name="Рисунок 4" descr="Зображення, що містить картина, ескіз, мистецтво, малюнок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4A6ED5FC-94EE-FB37-97B6-1759974CA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781642"/>
            <a:ext cx="5294715" cy="529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47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малюнок, Дитяча творчість, ескіз, мистецтво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AEDE89B5-8D0D-ACEB-5CD2-70AC51C4B1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8" r="3445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3" name="Рисунок 2" descr="Зображення, що містить візерунок, Модель (модний дизайн), Мотив, текстиль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60A33649-AD8B-DFAE-8026-972A35FE5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2" r="5071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86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Зображення, що містить візерунок, Мотив, Модель (модний дизайн), текстиль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3C5D5F32-A8D1-05F2-AE11-0AF72378D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r="3849" b="2"/>
          <a:stretch/>
        </p:blipFill>
        <p:spPr>
          <a:xfrm>
            <a:off x="6421035" y="643467"/>
            <a:ext cx="5129784" cy="5571066"/>
          </a:xfrm>
          <a:prstGeom prst="rect">
            <a:avLst/>
          </a:prstGeom>
        </p:spPr>
      </p:pic>
      <p:pic>
        <p:nvPicPr>
          <p:cNvPr id="5" name="Рисунок 4" descr="Зображення, що містить мистецтво, візерунок, ескіз, Симетрі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20749E29-65A8-5644-604B-4CC244813E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1" r="2" b="2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92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ображення, що містить мистецтво, візерунок, вишивка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01F36129-7798-5BE6-C001-AF5843716B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035" y="864108"/>
            <a:ext cx="5129784" cy="5129784"/>
          </a:xfrm>
          <a:prstGeom prst="rect">
            <a:avLst/>
          </a:prstGeom>
        </p:spPr>
      </p:pic>
      <p:pic>
        <p:nvPicPr>
          <p:cNvPr id="3" name="Рисунок 2" descr="Зображення, що містить мистецтво, візерунок, підлога, земля&#10;&#10;Вміст, створений ШІ, може бути неправильним.">
            <a:extLst>
              <a:ext uri="{FF2B5EF4-FFF2-40B4-BE49-F238E27FC236}">
                <a16:creationId xmlns:a16="http://schemas.microsoft.com/office/drawing/2014/main" id="{4E8A0FDD-553E-521E-580A-3DE0BA1A5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80" y="864108"/>
            <a:ext cx="5129784" cy="512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40576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42</TotalTime>
  <Words>19</Words>
  <Application>Microsoft Office PowerPoint</Application>
  <PresentationFormat>Широкий екран</PresentationFormat>
  <Paragraphs>3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Мария Погонец</dc:creator>
  <cp:lastModifiedBy>Мария Погонец</cp:lastModifiedBy>
  <cp:revision>1</cp:revision>
  <dcterms:created xsi:type="dcterms:W3CDTF">2025-04-25T11:04:17Z</dcterms:created>
  <dcterms:modified xsi:type="dcterms:W3CDTF">2025-04-25T11:47:11Z</dcterms:modified>
</cp:coreProperties>
</file>