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DEF90-B69D-48F2-BB43-D01D8FB81416}" v="17" dt="2025-04-24T10:08:11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рия Погонец" userId="60b17c79af1415b5" providerId="LiveId" clId="{085DEF90-B69D-48F2-BB43-D01D8FB81416}"/>
    <pc:docChg chg="custSel addSld modSld sldOrd">
      <pc:chgData name="Мария Погонец" userId="60b17c79af1415b5" providerId="LiveId" clId="{085DEF90-B69D-48F2-BB43-D01D8FB81416}" dt="2025-04-24T10:09:43.968" v="243" actId="790"/>
      <pc:docMkLst>
        <pc:docMk/>
      </pc:docMkLst>
      <pc:sldChg chg="addSp modSp new mod setBg">
        <pc:chgData name="Мария Погонец" userId="60b17c79af1415b5" providerId="LiveId" clId="{085DEF90-B69D-48F2-BB43-D01D8FB81416}" dt="2025-04-24T10:09:43.968" v="243" actId="790"/>
        <pc:sldMkLst>
          <pc:docMk/>
          <pc:sldMk cId="4056054039" sldId="256"/>
        </pc:sldMkLst>
        <pc:spChg chg="add mod ord">
          <ac:chgData name="Мария Погонец" userId="60b17c79af1415b5" providerId="LiveId" clId="{085DEF90-B69D-48F2-BB43-D01D8FB81416}" dt="2025-04-24T10:09:43.968" v="243" actId="790"/>
          <ac:spMkLst>
            <pc:docMk/>
            <pc:sldMk cId="4056054039" sldId="256"/>
            <ac:spMk id="2" creationId="{3444EE1A-A2ED-B47E-9A99-C99A69CBA67A}"/>
          </ac:spMkLst>
        </pc:spChg>
        <pc:spChg chg="add mo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3" creationId="{4E6DFEB3-772B-1BDD-E49F-E6902B38B2CD}"/>
          </ac:spMkLst>
        </pc:spChg>
        <pc:spChg chg="add mod">
          <ac:chgData name="Мария Погонец" userId="60b17c79af1415b5" providerId="LiveId" clId="{085DEF90-B69D-48F2-BB43-D01D8FB81416}" dt="2025-04-24T10:09:17.143" v="242" actId="207"/>
          <ac:spMkLst>
            <pc:docMk/>
            <pc:sldMk cId="4056054039" sldId="256"/>
            <ac:spMk id="6" creationId="{12BA81B7-45B2-CFA3-4D8A-31812FB56BA3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10" creationId="{8555C5B3-193A-4749-9AFD-682E53CDDE8F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12" creationId="{2EAE06A6-F76A-41C9-827A-C561B004485C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14" creationId="{89F9D4E8-0639-444B-949B-9518585061AF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16" creationId="{7E3DA7A2-ED70-4BBA-AB72-00AD461FA405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18" creationId="{FC485432-3647-4218-B5D3-15D3FA222B13}"/>
          </ac:spMkLst>
        </pc:spChg>
        <pc:spChg chg="add">
          <ac:chgData name="Мария Погонец" userId="60b17c79af1415b5" providerId="LiveId" clId="{085DEF90-B69D-48F2-BB43-D01D8FB81416}" dt="2025-04-24T10:07:42.140" v="188" actId="26606"/>
          <ac:spMkLst>
            <pc:docMk/>
            <pc:sldMk cId="4056054039" sldId="256"/>
            <ac:spMk id="20" creationId="{F4AFDDCA-6ABA-4D23-8A5C-1BF0F4308148}"/>
          </ac:spMkLst>
        </pc:spChg>
        <pc:picChg chg="add mod">
          <ac:chgData name="Мария Погонец" userId="60b17c79af1415b5" providerId="LiveId" clId="{085DEF90-B69D-48F2-BB43-D01D8FB81416}" dt="2025-04-24T10:07:52.756" v="190" actId="14100"/>
          <ac:picMkLst>
            <pc:docMk/>
            <pc:sldMk cId="4056054039" sldId="256"/>
            <ac:picMk id="5" creationId="{B5AB9675-2BA9-5EC5-98E7-D154E6AAFA5A}"/>
          </ac:picMkLst>
        </pc:picChg>
      </pc:sldChg>
      <pc:sldChg chg="addSp modSp new mod">
        <pc:chgData name="Мария Погонец" userId="60b17c79af1415b5" providerId="LiveId" clId="{085DEF90-B69D-48F2-BB43-D01D8FB81416}" dt="2025-04-24T09:52:18.571" v="104" actId="14100"/>
        <pc:sldMkLst>
          <pc:docMk/>
          <pc:sldMk cId="2296987671" sldId="257"/>
        </pc:sldMkLst>
        <pc:picChg chg="add mod">
          <ac:chgData name="Мария Погонец" userId="60b17c79af1415b5" providerId="LiveId" clId="{085DEF90-B69D-48F2-BB43-D01D8FB81416}" dt="2025-04-24T09:52:18.571" v="104" actId="14100"/>
          <ac:picMkLst>
            <pc:docMk/>
            <pc:sldMk cId="2296987671" sldId="257"/>
            <ac:picMk id="3" creationId="{9E0337F1-D8CD-60A9-9FBC-F57D14E5C67F}"/>
          </ac:picMkLst>
        </pc:picChg>
      </pc:sldChg>
      <pc:sldChg chg="addSp modSp new mod">
        <pc:chgData name="Мария Погонец" userId="60b17c79af1415b5" providerId="LiveId" clId="{085DEF90-B69D-48F2-BB43-D01D8FB81416}" dt="2025-04-24T09:52:52.447" v="107" actId="14100"/>
        <pc:sldMkLst>
          <pc:docMk/>
          <pc:sldMk cId="3797083154" sldId="258"/>
        </pc:sldMkLst>
        <pc:picChg chg="add mod">
          <ac:chgData name="Мария Погонец" userId="60b17c79af1415b5" providerId="LiveId" clId="{085DEF90-B69D-48F2-BB43-D01D8FB81416}" dt="2025-04-24T09:52:52.447" v="107" actId="14100"/>
          <ac:picMkLst>
            <pc:docMk/>
            <pc:sldMk cId="3797083154" sldId="258"/>
            <ac:picMk id="3" creationId="{0ACBDE7C-5E77-A4DA-4983-4BD0DC6C193D}"/>
          </ac:picMkLst>
        </pc:picChg>
      </pc:sldChg>
      <pc:sldChg chg="addSp delSp modSp new mod setBg">
        <pc:chgData name="Мария Погонец" userId="60b17c79af1415b5" providerId="LiveId" clId="{085DEF90-B69D-48F2-BB43-D01D8FB81416}" dt="2025-04-24T10:01:01.293" v="134" actId="26606"/>
        <pc:sldMkLst>
          <pc:docMk/>
          <pc:sldMk cId="175245286" sldId="259"/>
        </pc:sldMkLst>
        <pc:spChg chg="add">
          <ac:chgData name="Мария Погонец" userId="60b17c79af1415b5" providerId="LiveId" clId="{085DEF90-B69D-48F2-BB43-D01D8FB81416}" dt="2025-04-24T10:01:01.293" v="134" actId="26606"/>
          <ac:spMkLst>
            <pc:docMk/>
            <pc:sldMk cId="175245286" sldId="259"/>
            <ac:spMk id="12" creationId="{5F9CFCE6-877F-4858-B8BD-2C52CA8AFBC4}"/>
          </ac:spMkLst>
        </pc:spChg>
        <pc:spChg chg="add">
          <ac:chgData name="Мария Погонец" userId="60b17c79af1415b5" providerId="LiveId" clId="{085DEF90-B69D-48F2-BB43-D01D8FB81416}" dt="2025-04-24T10:01:01.293" v="134" actId="26606"/>
          <ac:spMkLst>
            <pc:docMk/>
            <pc:sldMk cId="175245286" sldId="259"/>
            <ac:spMk id="14" creationId="{8213F8A0-12AE-4514-8372-0DD766EC28EE}"/>
          </ac:spMkLst>
        </pc:spChg>
        <pc:spChg chg="add">
          <ac:chgData name="Мария Погонец" userId="60b17c79af1415b5" providerId="LiveId" clId="{085DEF90-B69D-48F2-BB43-D01D8FB81416}" dt="2025-04-24T10:01:01.293" v="134" actId="26606"/>
          <ac:spMkLst>
            <pc:docMk/>
            <pc:sldMk cId="175245286" sldId="259"/>
            <ac:spMk id="16" creationId="{9EFF17D4-9A8C-4CE5-B096-D8CCD4400437}"/>
          </ac:spMkLst>
        </pc:spChg>
        <pc:picChg chg="add mod ord">
          <ac:chgData name="Мария Погонец" userId="60b17c79af1415b5" providerId="LiveId" clId="{085DEF90-B69D-48F2-BB43-D01D8FB81416}" dt="2025-04-24T10:01:01.293" v="134" actId="26606"/>
          <ac:picMkLst>
            <pc:docMk/>
            <pc:sldMk cId="175245286" sldId="259"/>
            <ac:picMk id="3" creationId="{3FB3C0AC-4D51-9AD6-23F6-8ABE036CE919}"/>
          </ac:picMkLst>
        </pc:picChg>
        <pc:picChg chg="add del mod">
          <ac:chgData name="Мария Погонец" userId="60b17c79af1415b5" providerId="LiveId" clId="{085DEF90-B69D-48F2-BB43-D01D8FB81416}" dt="2025-04-24T09:53:38.937" v="112" actId="21"/>
          <ac:picMkLst>
            <pc:docMk/>
            <pc:sldMk cId="175245286" sldId="259"/>
            <ac:picMk id="5" creationId="{ED00D8A4-19E2-E51E-2347-2C167748590E}"/>
          </ac:picMkLst>
        </pc:picChg>
        <pc:picChg chg="add mod">
          <ac:chgData name="Мария Погонец" userId="60b17c79af1415b5" providerId="LiveId" clId="{085DEF90-B69D-48F2-BB43-D01D8FB81416}" dt="2025-04-24T10:01:01.293" v="134" actId="26606"/>
          <ac:picMkLst>
            <pc:docMk/>
            <pc:sldMk cId="175245286" sldId="259"/>
            <ac:picMk id="7" creationId="{92A4835E-16A0-957C-A181-AC4B3CD6EC7A}"/>
          </ac:picMkLst>
        </pc:picChg>
      </pc:sldChg>
      <pc:sldChg chg="addSp modSp new mod setBg">
        <pc:chgData name="Мария Погонец" userId="60b17c79af1415b5" providerId="LiveId" clId="{085DEF90-B69D-48F2-BB43-D01D8FB81416}" dt="2025-04-24T10:00:52.188" v="133" actId="26606"/>
        <pc:sldMkLst>
          <pc:docMk/>
          <pc:sldMk cId="3905715800" sldId="260"/>
        </pc:sldMkLst>
        <pc:spChg chg="add">
          <ac:chgData name="Мария Погонец" userId="60b17c79af1415b5" providerId="LiveId" clId="{085DEF90-B69D-48F2-BB43-D01D8FB81416}" dt="2025-04-24T10:00:52.188" v="133" actId="26606"/>
          <ac:spMkLst>
            <pc:docMk/>
            <pc:sldMk cId="3905715800" sldId="260"/>
            <ac:spMk id="10" creationId="{5F9CFCE6-877F-4858-B8BD-2C52CA8AFBC4}"/>
          </ac:spMkLst>
        </pc:spChg>
        <pc:spChg chg="add">
          <ac:chgData name="Мария Погонец" userId="60b17c79af1415b5" providerId="LiveId" clId="{085DEF90-B69D-48F2-BB43-D01D8FB81416}" dt="2025-04-24T10:00:52.188" v="133" actId="26606"/>
          <ac:spMkLst>
            <pc:docMk/>
            <pc:sldMk cId="3905715800" sldId="260"/>
            <ac:spMk id="12" creationId="{8213F8A0-12AE-4514-8372-0DD766EC28EE}"/>
          </ac:spMkLst>
        </pc:spChg>
        <pc:spChg chg="add">
          <ac:chgData name="Мария Погонец" userId="60b17c79af1415b5" providerId="LiveId" clId="{085DEF90-B69D-48F2-BB43-D01D8FB81416}" dt="2025-04-24T10:00:52.188" v="133" actId="26606"/>
          <ac:spMkLst>
            <pc:docMk/>
            <pc:sldMk cId="3905715800" sldId="260"/>
            <ac:spMk id="14" creationId="{9EFF17D4-9A8C-4CE5-B096-D8CCD4400437}"/>
          </ac:spMkLst>
        </pc:spChg>
        <pc:picChg chg="add mod">
          <ac:chgData name="Мария Погонец" userId="60b17c79af1415b5" providerId="LiveId" clId="{085DEF90-B69D-48F2-BB43-D01D8FB81416}" dt="2025-04-24T10:00:52.188" v="133" actId="26606"/>
          <ac:picMkLst>
            <pc:docMk/>
            <pc:sldMk cId="3905715800" sldId="260"/>
            <ac:picMk id="3" creationId="{C676BEE0-A972-8AE0-D94C-E9B8104660B7}"/>
          </ac:picMkLst>
        </pc:picChg>
        <pc:picChg chg="add mod">
          <ac:chgData name="Мария Погонец" userId="60b17c79af1415b5" providerId="LiveId" clId="{085DEF90-B69D-48F2-BB43-D01D8FB81416}" dt="2025-04-24T10:00:52.188" v="133" actId="26606"/>
          <ac:picMkLst>
            <pc:docMk/>
            <pc:sldMk cId="3905715800" sldId="260"/>
            <ac:picMk id="5" creationId="{DAE0C8D3-F221-713B-DD40-96FE6013B554}"/>
          </ac:picMkLst>
        </pc:picChg>
      </pc:sldChg>
      <pc:sldChg chg="addSp modSp new mod setBg">
        <pc:chgData name="Мария Погонец" userId="60b17c79af1415b5" providerId="LiveId" clId="{085DEF90-B69D-48F2-BB43-D01D8FB81416}" dt="2025-04-24T10:02:44.256" v="150" actId="14100"/>
        <pc:sldMkLst>
          <pc:docMk/>
          <pc:sldMk cId="3668866332" sldId="261"/>
        </pc:sldMkLst>
        <pc:spChg chg="add">
          <ac:chgData name="Мария Погонец" userId="60b17c79af1415b5" providerId="LiveId" clId="{085DEF90-B69D-48F2-BB43-D01D8FB81416}" dt="2025-04-24T10:02:21.694" v="145" actId="26606"/>
          <ac:spMkLst>
            <pc:docMk/>
            <pc:sldMk cId="3668866332" sldId="261"/>
            <ac:spMk id="10" creationId="{A169D286-F4D7-4C8B-A6BD-D05384C7F1D8}"/>
          </ac:spMkLst>
        </pc:spChg>
        <pc:spChg chg="add">
          <ac:chgData name="Мария Погонец" userId="60b17c79af1415b5" providerId="LiveId" clId="{085DEF90-B69D-48F2-BB43-D01D8FB81416}" dt="2025-04-24T10:02:21.694" v="145" actId="26606"/>
          <ac:spMkLst>
            <pc:docMk/>
            <pc:sldMk cId="3668866332" sldId="261"/>
            <ac:spMk id="12" creationId="{39E8235E-135E-4261-8F54-2B316E493C42}"/>
          </ac:spMkLst>
        </pc:spChg>
        <pc:spChg chg="add">
          <ac:chgData name="Мария Погонец" userId="60b17c79af1415b5" providerId="LiveId" clId="{085DEF90-B69D-48F2-BB43-D01D8FB81416}" dt="2025-04-24T10:02:21.694" v="145" actId="26606"/>
          <ac:spMkLst>
            <pc:docMk/>
            <pc:sldMk cId="3668866332" sldId="261"/>
            <ac:spMk id="14" creationId="{D4ED8EC3-4D57-4620-93CE-4E6661F09A3E}"/>
          </ac:spMkLst>
        </pc:spChg>
        <pc:spChg chg="add">
          <ac:chgData name="Мария Погонец" userId="60b17c79af1415b5" providerId="LiveId" clId="{085DEF90-B69D-48F2-BB43-D01D8FB81416}" dt="2025-04-24T10:02:21.694" v="145" actId="26606"/>
          <ac:spMkLst>
            <pc:docMk/>
            <pc:sldMk cId="3668866332" sldId="261"/>
            <ac:spMk id="16" creationId="{83BCB34A-2F40-4F41-8488-A134C1C155B7}"/>
          </ac:spMkLst>
        </pc:spChg>
        <pc:spChg chg="add">
          <ac:chgData name="Мария Погонец" userId="60b17c79af1415b5" providerId="LiveId" clId="{085DEF90-B69D-48F2-BB43-D01D8FB81416}" dt="2025-04-24T10:02:21.694" v="145" actId="26606"/>
          <ac:spMkLst>
            <pc:docMk/>
            <pc:sldMk cId="3668866332" sldId="261"/>
            <ac:spMk id="18" creationId="{F78382DC-4207-465E-B379-1E16448AA222}"/>
          </ac:spMkLst>
        </pc:spChg>
        <pc:picChg chg="add mod">
          <ac:chgData name="Мария Погонец" userId="60b17c79af1415b5" providerId="LiveId" clId="{085DEF90-B69D-48F2-BB43-D01D8FB81416}" dt="2025-04-24T10:02:34.880" v="148" actId="14100"/>
          <ac:picMkLst>
            <pc:docMk/>
            <pc:sldMk cId="3668866332" sldId="261"/>
            <ac:picMk id="3" creationId="{66A0DB59-FF09-847D-AD10-D64FD85D6446}"/>
          </ac:picMkLst>
        </pc:picChg>
        <pc:picChg chg="add mod">
          <ac:chgData name="Мария Погонец" userId="60b17c79af1415b5" providerId="LiveId" clId="{085DEF90-B69D-48F2-BB43-D01D8FB81416}" dt="2025-04-24T10:02:44.256" v="150" actId="14100"/>
          <ac:picMkLst>
            <pc:docMk/>
            <pc:sldMk cId="3668866332" sldId="261"/>
            <ac:picMk id="5" creationId="{BA06C4ED-2D7B-0624-62C6-3CD66DFF8667}"/>
          </ac:picMkLst>
        </pc:picChg>
      </pc:sldChg>
      <pc:sldChg chg="addSp modSp new mod setBg">
        <pc:chgData name="Мария Погонец" userId="60b17c79af1415b5" providerId="LiveId" clId="{085DEF90-B69D-48F2-BB43-D01D8FB81416}" dt="2025-04-24T10:04:36.716" v="168" actId="26606"/>
        <pc:sldMkLst>
          <pc:docMk/>
          <pc:sldMk cId="1057157268" sldId="262"/>
        </pc:sldMkLst>
        <pc:spChg chg="add">
          <ac:chgData name="Мария Погонец" userId="60b17c79af1415b5" providerId="LiveId" clId="{085DEF90-B69D-48F2-BB43-D01D8FB81416}" dt="2025-04-24T10:04:36.716" v="168" actId="26606"/>
          <ac:spMkLst>
            <pc:docMk/>
            <pc:sldMk cId="1057157268" sldId="262"/>
            <ac:spMk id="12" creationId="{BE5390C0-EA28-456A-8C95-1CDB808E9DDE}"/>
          </ac:spMkLst>
        </pc:spChg>
        <pc:picChg chg="add mod ord">
          <ac:chgData name="Мария Погонец" userId="60b17c79af1415b5" providerId="LiveId" clId="{085DEF90-B69D-48F2-BB43-D01D8FB81416}" dt="2025-04-24T10:04:36.716" v="168" actId="26606"/>
          <ac:picMkLst>
            <pc:docMk/>
            <pc:sldMk cId="1057157268" sldId="262"/>
            <ac:picMk id="3" creationId="{ACCEB960-EC39-AC92-4C18-FAFF76416001}"/>
          </ac:picMkLst>
        </pc:picChg>
        <pc:picChg chg="add mod ord">
          <ac:chgData name="Мария Погонец" userId="60b17c79af1415b5" providerId="LiveId" clId="{085DEF90-B69D-48F2-BB43-D01D8FB81416}" dt="2025-04-24T10:04:36.716" v="168" actId="26606"/>
          <ac:picMkLst>
            <pc:docMk/>
            <pc:sldMk cId="1057157268" sldId="262"/>
            <ac:picMk id="5" creationId="{B0585F85-F875-BEC3-72C6-41E701AD2B0E}"/>
          </ac:picMkLst>
        </pc:picChg>
        <pc:picChg chg="add mod">
          <ac:chgData name="Мария Погонец" userId="60b17c79af1415b5" providerId="LiveId" clId="{085DEF90-B69D-48F2-BB43-D01D8FB81416}" dt="2025-04-24T10:04:36.716" v="168" actId="26606"/>
          <ac:picMkLst>
            <pc:docMk/>
            <pc:sldMk cId="1057157268" sldId="262"/>
            <ac:picMk id="7" creationId="{AC50C7D6-16A1-6851-7E55-5F07417EF9CC}"/>
          </ac:picMkLst>
        </pc:picChg>
      </pc:sldChg>
      <pc:sldChg chg="addSp modSp new mod setBg">
        <pc:chgData name="Мария Погонец" userId="60b17c79af1415b5" providerId="LiveId" clId="{085DEF90-B69D-48F2-BB43-D01D8FB81416}" dt="2025-04-24T10:07:02.806" v="187" actId="26606"/>
        <pc:sldMkLst>
          <pc:docMk/>
          <pc:sldMk cId="781739242" sldId="263"/>
        </pc:sldMkLst>
        <pc:spChg chg="add">
          <ac:chgData name="Мария Погонец" userId="60b17c79af1415b5" providerId="LiveId" clId="{085DEF90-B69D-48F2-BB43-D01D8FB81416}" dt="2025-04-24T10:07:02.806" v="187" actId="26606"/>
          <ac:spMkLst>
            <pc:docMk/>
            <pc:sldMk cId="781739242" sldId="263"/>
            <ac:spMk id="10" creationId="{9E90EB45-EEE9-4563-8179-65EF62AE0978}"/>
          </ac:spMkLst>
        </pc:spChg>
        <pc:spChg chg="add">
          <ac:chgData name="Мария Погонец" userId="60b17c79af1415b5" providerId="LiveId" clId="{085DEF90-B69D-48F2-BB43-D01D8FB81416}" dt="2025-04-24T10:07:02.806" v="187" actId="26606"/>
          <ac:spMkLst>
            <pc:docMk/>
            <pc:sldMk cId="781739242" sldId="263"/>
            <ac:spMk id="12" creationId="{23D0EF74-AD1E-4FD9-914D-8EC9058EBBA3}"/>
          </ac:spMkLst>
        </pc:spChg>
        <pc:picChg chg="add mod ord">
          <ac:chgData name="Мария Погонец" userId="60b17c79af1415b5" providerId="LiveId" clId="{085DEF90-B69D-48F2-BB43-D01D8FB81416}" dt="2025-04-24T10:07:02.806" v="187" actId="26606"/>
          <ac:picMkLst>
            <pc:docMk/>
            <pc:sldMk cId="781739242" sldId="263"/>
            <ac:picMk id="3" creationId="{CD609CC8-679A-F9E2-CEEC-F34EBE9F9A9A}"/>
          </ac:picMkLst>
        </pc:picChg>
        <pc:picChg chg="add mod">
          <ac:chgData name="Мария Погонец" userId="60b17c79af1415b5" providerId="LiveId" clId="{085DEF90-B69D-48F2-BB43-D01D8FB81416}" dt="2025-04-24T10:07:02.806" v="187" actId="26606"/>
          <ac:picMkLst>
            <pc:docMk/>
            <pc:sldMk cId="781739242" sldId="263"/>
            <ac:picMk id="5" creationId="{5A0A2143-1AA3-3207-398D-561A95397E5A}"/>
          </ac:picMkLst>
        </pc:picChg>
      </pc:sldChg>
      <pc:sldChg chg="addSp modSp new mod ord setBg setClrOvrMap">
        <pc:chgData name="Мария Погонец" userId="60b17c79af1415b5" providerId="LiveId" clId="{085DEF90-B69D-48F2-BB43-D01D8FB81416}" dt="2025-04-24T10:06:25.555" v="184" actId="26606"/>
        <pc:sldMkLst>
          <pc:docMk/>
          <pc:sldMk cId="2977224637" sldId="264"/>
        </pc:sldMkLst>
        <pc:spChg chg="add">
          <ac:chgData name="Мария Погонец" userId="60b17c79af1415b5" providerId="LiveId" clId="{085DEF90-B69D-48F2-BB43-D01D8FB81416}" dt="2025-04-24T10:06:25.555" v="184" actId="26606"/>
          <ac:spMkLst>
            <pc:docMk/>
            <pc:sldMk cId="2977224637" sldId="264"/>
            <ac:spMk id="12" creationId="{19E301E5-1206-47D0-9CDF-72583D739089}"/>
          </ac:spMkLst>
        </pc:spChg>
        <pc:spChg chg="add">
          <ac:chgData name="Мария Погонец" userId="60b17c79af1415b5" providerId="LiveId" clId="{085DEF90-B69D-48F2-BB43-D01D8FB81416}" dt="2025-04-24T10:06:25.555" v="184" actId="26606"/>
          <ac:spMkLst>
            <pc:docMk/>
            <pc:sldMk cId="2977224637" sldId="264"/>
            <ac:spMk id="14" creationId="{AFA31FBE-7948-4384-B68A-75DEFDC4955A}"/>
          </ac:spMkLst>
        </pc:spChg>
        <pc:picChg chg="add mod ord">
          <ac:chgData name="Мария Погонец" userId="60b17c79af1415b5" providerId="LiveId" clId="{085DEF90-B69D-48F2-BB43-D01D8FB81416}" dt="2025-04-24T10:06:25.555" v="184" actId="26606"/>
          <ac:picMkLst>
            <pc:docMk/>
            <pc:sldMk cId="2977224637" sldId="264"/>
            <ac:picMk id="3" creationId="{EB21958C-5CC9-544A-B02E-154C93480AEB}"/>
          </ac:picMkLst>
        </pc:picChg>
        <pc:picChg chg="add mod">
          <ac:chgData name="Мария Погонец" userId="60b17c79af1415b5" providerId="LiveId" clId="{085DEF90-B69D-48F2-BB43-D01D8FB81416}" dt="2025-04-24T10:06:25.555" v="184" actId="26606"/>
          <ac:picMkLst>
            <pc:docMk/>
            <pc:sldMk cId="2977224637" sldId="264"/>
            <ac:picMk id="5" creationId="{8032229D-CBE6-024E-53EC-6E553E2EBDD8}"/>
          </ac:picMkLst>
        </pc:picChg>
        <pc:picChg chg="add mod">
          <ac:chgData name="Мария Погонец" userId="60b17c79af1415b5" providerId="LiveId" clId="{085DEF90-B69D-48F2-BB43-D01D8FB81416}" dt="2025-04-24T10:06:25.555" v="184" actId="26606"/>
          <ac:picMkLst>
            <pc:docMk/>
            <pc:sldMk cId="2977224637" sldId="264"/>
            <ac:picMk id="7" creationId="{B5DB76DB-F49D-03CF-3F64-9B4D8610D3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0A33F-0B0E-7DB3-3D48-994C8F714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83CA7D7-EE8A-779D-3432-7D3B0F072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DBB564-52C4-48F2-93E1-6EFFAB81F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02AEF3-2F46-AD61-B595-8A2A035F3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2CFC857-0A01-CDC8-5AE3-47995019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060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6FC4-5F3C-9DA0-14A6-A9A944E09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4D58D16-FAF6-9D30-D448-03DB3A102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D5E63C-7885-C36E-3F13-F949B90F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C239B2-B45A-3F39-A98D-DFE01F12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90037FD-126D-73BA-A00A-CD798939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8470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5390A75-50F8-5872-DFCD-FF50B5997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51CC9E6-792F-04F3-9B31-5FAB4F99B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9D87A3A-8CAD-6D3E-B3D2-183365886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C4D2EE0-5549-CA5D-4729-741CAD883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AC2404B-1E86-BCC7-578D-EBF04900C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58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0F281-1A08-E0E5-D40A-584ABADFB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D32380-D4BD-B855-E3D4-20614362A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39195AD-0078-FE7B-F2FE-DC99B7D8E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4B3E40A-9982-99C0-069D-AC48545D7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2BB2A5E-0474-3556-5B9F-0C8C6A2F8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690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E7EFF-707D-ACBA-9B59-E1C9E709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036F1C-07B1-8A6E-B47F-8C897D6E9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0683EA-8BAA-642B-2C15-B842EC2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E9E9D8-0238-D41C-7A43-E67579707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BA698D1-517D-537A-F799-E09225894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14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50212-01E4-A987-4E2F-5E6DE76B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2D12CC-E52C-9204-5418-61F3B04B3A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AF54360-4474-CDE6-C874-1C2F4DD83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8CD235-0EB1-C8C5-8056-89050450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4FB2C21-2239-F11F-7C65-1E7AAA33D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633E93F-DBBD-55FF-CF35-21B7B4BA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824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2E378-03AF-6128-6664-BB9B0EEDE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64C927F-EDD7-0277-129A-F0CE958FE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B2C318D-FB22-78AD-CF25-420426E67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C27916D-0292-BF6E-0420-BFD54F668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22CED4B-E2BF-5083-304E-34D7B7C37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0A95FC0-6218-7DB5-F453-D694AE94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265A07B-5BE3-CFA9-D5F0-E8EED55B0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843F375-0587-8FBF-FCC5-1F810ED8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374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B8E87-71DE-5AF8-8E65-FA7D7414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83A0331-EF18-1878-AE57-82FFD8DE0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C114483-FC9B-0F66-5205-17A1ECCDD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9519CCA-E0ED-380A-6842-5BC795C5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738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953D087-2759-122E-8E70-6DC1745C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C21AAC2-C558-0C5C-5992-8A49C8ED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192F4D4-201C-9EF0-8AF4-196A543A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393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B3FE7-0590-88CB-D073-08CF3E296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3BE3FE-C5B6-1DD4-F92B-FA01C4408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9DF878C-7AE1-34F2-9913-019D85BDD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3554A29-48A2-8395-586E-896ED3EF2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89F6599-2E0F-E1F8-B1E7-9A7633FEC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ED5A8B-54CD-A0EE-BE17-D6726970A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152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823471-C329-898D-D9D0-57665DFFE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38D0BC-8CB2-D385-AE85-CC8E1A461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32CA00F-8591-4360-D9FB-438037CD0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433D720-10BD-2005-5876-769C54B1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78EE5A-FF1C-6D69-4340-F8550A3B1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9CFD92-7940-F2D3-059D-B9B60DDB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947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39F6128-C3AF-D64B-2FAE-D7032B3B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0708620-D3A0-D36B-3022-38E102072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BC8A6A-EDC0-C25C-D381-C4241D4A1F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870D0B-0783-43D3-BFE5-B4CE8120AD5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67CBA32-5019-1D67-4C42-5DCB70C85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FC28672-F872-DF11-5DCB-A04376E5A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F15D44-3742-4927-9620-08006DC849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6020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E6DFEB3-772B-1BDD-E49F-E6902B38B2CD}"/>
              </a:ext>
            </a:extLst>
          </p:cNvPr>
          <p:cNvSpPr/>
          <p:nvPr/>
        </p:nvSpPr>
        <p:spPr>
          <a:xfrm>
            <a:off x="1127208" y="857251"/>
            <a:ext cx="4747280" cy="30980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0" kern="1200" cap="none" spc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Мідний посуд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кримських татар</a:t>
            </a:r>
            <a:endParaRPr lang="en-US" sz="4800" b="0" kern="1200" cap="none" spc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44EE1A-A2ED-B47E-9A99-C99A69CBA67A}"/>
              </a:ext>
            </a:extLst>
          </p:cNvPr>
          <p:cNvSpPr txBox="1"/>
          <p:nvPr/>
        </p:nvSpPr>
        <p:spPr>
          <a:xfrm>
            <a:off x="1127208" y="4756265"/>
            <a:ext cx="4393278" cy="12444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uk-UA" sz="2400" kern="1200" noProof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Заклад дошкільної освіти (ясла – садок)№641 міста Києва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AB9675-2BA9-5EC5-98E7-D154E6AAF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559" y="1792705"/>
            <a:ext cx="3737164" cy="30800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BA81B7-45B2-CFA3-4D8A-31812FB56BA3}"/>
              </a:ext>
            </a:extLst>
          </p:cNvPr>
          <p:cNvSpPr txBox="1"/>
          <p:nvPr/>
        </p:nvSpPr>
        <p:spPr>
          <a:xfrm>
            <a:off x="7323268" y="6000748"/>
            <a:ext cx="3823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Підготовила вихователь – методист</a:t>
            </a:r>
          </a:p>
          <a:p>
            <a:r>
              <a:rPr lang="uk-UA" dirty="0">
                <a:solidFill>
                  <a:schemeClr val="bg1"/>
                </a:solidFill>
              </a:rPr>
              <a:t>Марія Погонець</a:t>
            </a:r>
          </a:p>
        </p:txBody>
      </p:sp>
    </p:spTree>
    <p:extLst>
      <p:ext uri="{BB962C8B-B14F-4D97-AF65-F5344CB8AC3E}">
        <p14:creationId xmlns:p14="http://schemas.microsoft.com/office/powerpoint/2010/main" val="405605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0337F1-D8CD-60A9-9FBC-F57D14E5C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8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CBDE7C-5E77-A4DA-4983-4BD0DC6C1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8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51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A4835E-16A0-957C-A181-AC4B3CD6E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7" y="643467"/>
            <a:ext cx="3635120" cy="5571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B3C0AC-4D51-9AD6-23F6-8ABE036CE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6" y="643467"/>
            <a:ext cx="434543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5A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76BEE0-A972-8AE0-D94C-E9B810466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466" y="643467"/>
            <a:ext cx="4172922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E0C8D3-F221-713B-DD40-96FE6013B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0" y="1014984"/>
            <a:ext cx="5129784" cy="4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15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A0DB59-FF09-847D-AD10-D64FD85D6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2" y="983890"/>
            <a:ext cx="3525252" cy="4225783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06C4ED-2D7B-0624-62C6-3CD66DFF8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244" y="1335505"/>
            <a:ext cx="6020730" cy="471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66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посуд, блюдце, ваз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AC50C7D6-16A1-6851-7E55-5F07417EF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8" r="17007"/>
          <a:stretch/>
        </p:blipFill>
        <p:spPr>
          <a:xfrm>
            <a:off x="477508" y="484632"/>
            <a:ext cx="4263147" cy="34542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585F85-F875-BEC3-72C6-41E701AD2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582"/>
          <a:stretch/>
        </p:blipFill>
        <p:spPr>
          <a:xfrm>
            <a:off x="477508" y="4108589"/>
            <a:ext cx="2575740" cy="22418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CEB960-EC39-AC92-4C18-FAFF76416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" r="9329"/>
          <a:stretch/>
        </p:blipFill>
        <p:spPr>
          <a:xfrm>
            <a:off x="4901523" y="484631"/>
            <a:ext cx="6811737" cy="58683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5390C0-EA28-456A-8C95-1CDB808E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4117" y="4108589"/>
            <a:ext cx="1526538" cy="2245817"/>
          </a:xfrm>
          <a:prstGeom prst="rect">
            <a:avLst/>
          </a:prstGeom>
          <a:solidFill>
            <a:srgbClr val="6B676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5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2229D-CBE6-024E-53EC-6E553E2E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" b="1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DB76DB-F49D-03CF-3F64-9B4D8610D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4" r="-1" b="-1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21958C-5CC9-544A-B02E-154C93480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" r="15062" b="-1"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4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0A2143-1AA3-3207-398D-561A95397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900953"/>
            <a:ext cx="5372100" cy="50560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609CC8-679A-F9E2-CEEC-F34EBE9F9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54" y="643467"/>
            <a:ext cx="417292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39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</Words>
  <Application>Microsoft Office PowerPoint</Application>
  <PresentationFormat>Широкий екран</PresentationFormat>
  <Paragraphs>5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Мария Погонец</dc:creator>
  <cp:lastModifiedBy>Мария Погонец</cp:lastModifiedBy>
  <cp:revision>1</cp:revision>
  <dcterms:created xsi:type="dcterms:W3CDTF">2025-04-24T09:46:53Z</dcterms:created>
  <dcterms:modified xsi:type="dcterms:W3CDTF">2025-04-24T10:09:47Z</dcterms:modified>
</cp:coreProperties>
</file>