
<file path=[Content_Types].xml><?xml version="1.0" encoding="utf-8"?>
<Types xmlns="http://schemas.openxmlformats.org/package/2006/content-types">
  <Default Extension="gif" ContentType="image/gif"/>
  <Default Extension="jpeg" ContentType="image/jpeg"/>
  <Default Extension="jp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525" r:id="rId3"/>
    <p:sldId id="422" r:id="rId4"/>
    <p:sldId id="656" r:id="rId5"/>
    <p:sldId id="1901" r:id="rId6"/>
    <p:sldId id="1915" r:id="rId7"/>
    <p:sldId id="1930" r:id="rId8"/>
    <p:sldId id="1892" r:id="rId9"/>
    <p:sldId id="1931" r:id="rId10"/>
    <p:sldId id="1932" r:id="rId11"/>
    <p:sldId id="1933" r:id="rId12"/>
    <p:sldId id="1934" r:id="rId13"/>
    <p:sldId id="1935" r:id="rId14"/>
    <p:sldId id="1936" r:id="rId15"/>
    <p:sldId id="1937" r:id="rId16"/>
    <p:sldId id="1871" r:id="rId17"/>
    <p:sldId id="1938" r:id="rId18"/>
    <p:sldId id="1939" r:id="rId19"/>
    <p:sldId id="1940" r:id="rId20"/>
    <p:sldId id="1941" r:id="rId21"/>
    <p:sldId id="1942" r:id="rId22"/>
    <p:sldId id="1943" r:id="rId23"/>
    <p:sldId id="1944" r:id="rId24"/>
    <p:sldId id="1945" r:id="rId25"/>
    <p:sldId id="1946" r:id="rId26"/>
    <p:sldId id="1947" r:id="rId27"/>
    <p:sldId id="1948" r:id="rId28"/>
    <p:sldId id="1949" r:id="rId29"/>
    <p:sldId id="1950" r:id="rId30"/>
    <p:sldId id="1951" r:id="rId31"/>
    <p:sldId id="1952" r:id="rId32"/>
    <p:sldId id="1868" r:id="rId33"/>
    <p:sldId id="1876" r:id="rId34"/>
    <p:sldId id="1875" r:id="rId35"/>
    <p:sldId id="1881" r:id="rId36"/>
    <p:sldId id="668"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D3D3E"/>
    <a:srgbClr val="A95F06"/>
    <a:srgbClr val="2F3242"/>
    <a:srgbClr val="79BA1A"/>
    <a:srgbClr val="843C0C"/>
    <a:srgbClr val="385723"/>
    <a:srgbClr val="83A351"/>
    <a:srgbClr val="DEFF89"/>
    <a:srgbClr val="756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Помір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Помір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91" autoAdjust="0"/>
    <p:restoredTop sz="94660"/>
  </p:normalViewPr>
  <p:slideViewPr>
    <p:cSldViewPr snapToGrid="0">
      <p:cViewPr varScale="1">
        <p:scale>
          <a:sx n="83" d="100"/>
          <a:sy n="83" d="100"/>
        </p:scale>
        <p:origin x="64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CB39FC-B7C4-4731-B0F6-F470B25D4035}"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uk-UA"/>
        </a:p>
      </dgm:t>
    </dgm:pt>
    <dgm:pt modelId="{749526F9-201C-4338-9916-A05D6594357D}">
      <dgm:prSet phldrT="[Текст]"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uk-UA" sz="2000" b="1" i="1" noProof="0" dirty="0">
              <a:solidFill>
                <a:schemeClr val="tx1"/>
              </a:solidFill>
            </a:rPr>
            <a:t>Пуск</a:t>
          </a:r>
          <a:endParaRPr lang="uk-UA" sz="2000" b="0" noProof="0" dirty="0">
            <a:solidFill>
              <a:schemeClr val="tx1"/>
            </a:solidFill>
          </a:endParaRPr>
        </a:p>
      </dgm:t>
    </dgm:pt>
    <dgm:pt modelId="{D99DFCC7-105C-41BC-B455-BDA030B6F826}" type="parTrans" cxnId="{332E8BE8-385F-4DE9-A1D7-DAC9957D4D2F}">
      <dgm:prSet/>
      <dgm:spPr/>
      <dgm:t>
        <a:bodyPr/>
        <a:lstStyle/>
        <a:p>
          <a:endParaRPr lang="uk-UA" sz="2000" b="0">
            <a:solidFill>
              <a:schemeClr val="tx1"/>
            </a:solidFill>
          </a:endParaRPr>
        </a:p>
      </dgm:t>
    </dgm:pt>
    <dgm:pt modelId="{028A9BB0-6AEF-446F-97E9-1986551B323F}" type="sibTrans" cxnId="{332E8BE8-385F-4DE9-A1D7-DAC9957D4D2F}">
      <dgm:prSet/>
      <dgm:spPr/>
      <dgm:t>
        <a:bodyPr/>
        <a:lstStyle/>
        <a:p>
          <a:endParaRPr lang="uk-UA" sz="2000" b="0">
            <a:solidFill>
              <a:schemeClr val="tx1"/>
            </a:solidFill>
          </a:endParaRPr>
        </a:p>
      </dgm:t>
    </dgm:pt>
    <dgm:pt modelId="{BBB39108-F0DC-45C2-8E35-42F29A980B1E}">
      <dgm:prSet phldrT="[Текст]" custT="1"/>
      <dgm:spPr/>
      <dgm:t>
        <a:bodyPr/>
        <a:lstStyle/>
        <a:p>
          <a:r>
            <a:rPr lang="uk-UA" sz="2000" b="1" i="1" noProof="0" dirty="0">
              <a:solidFill>
                <a:schemeClr val="tx1"/>
              </a:solidFill>
            </a:rPr>
            <a:t>Папка </a:t>
          </a:r>
          <a:r>
            <a:rPr lang="en-US" sz="2000" b="1" i="1" noProof="0" dirty="0">
              <a:solidFill>
                <a:schemeClr val="tx1"/>
              </a:solidFill>
            </a:rPr>
            <a:t>Blender</a:t>
          </a:r>
          <a:endParaRPr lang="uk-UA" sz="2000" b="0" noProof="0" dirty="0">
            <a:solidFill>
              <a:schemeClr val="tx1"/>
            </a:solidFill>
          </a:endParaRPr>
        </a:p>
      </dgm:t>
    </dgm:pt>
    <dgm:pt modelId="{D136DB48-E680-4F21-A361-E9E24B8CD3DB}" type="parTrans" cxnId="{38904215-3A80-462E-936B-F5FDBE3A7CA1}">
      <dgm:prSet/>
      <dgm:spPr/>
      <dgm:t>
        <a:bodyPr/>
        <a:lstStyle/>
        <a:p>
          <a:endParaRPr lang="uk-UA" sz="2000" b="0">
            <a:solidFill>
              <a:schemeClr val="tx1"/>
            </a:solidFill>
          </a:endParaRPr>
        </a:p>
      </dgm:t>
    </dgm:pt>
    <dgm:pt modelId="{1D9CB877-8FDB-4451-85E5-20029589DC39}" type="sibTrans" cxnId="{38904215-3A80-462E-936B-F5FDBE3A7CA1}">
      <dgm:prSet/>
      <dgm:spPr/>
      <dgm:t>
        <a:bodyPr/>
        <a:lstStyle/>
        <a:p>
          <a:endParaRPr lang="uk-UA" sz="2000" b="0">
            <a:solidFill>
              <a:schemeClr val="tx1"/>
            </a:solidFill>
          </a:endParaRPr>
        </a:p>
      </dgm:t>
    </dgm:pt>
    <dgm:pt modelId="{4C15263D-CB68-4B5C-B7D6-B0540EE219AF}">
      <dgm:prSet phldrT="[Текст]" custT="1"/>
      <dgm:spPr/>
      <dgm:t>
        <a:bodyPr/>
        <a:lstStyle/>
        <a:p>
          <a:r>
            <a:rPr lang="en-US" sz="2000" b="1" i="1" noProof="0" dirty="0">
              <a:solidFill>
                <a:schemeClr val="tx1"/>
              </a:solidFill>
            </a:rPr>
            <a:t>Blender</a:t>
          </a:r>
          <a:r>
            <a:rPr lang="uk-UA" sz="2000" b="1" i="1" noProof="0" dirty="0">
              <a:solidFill>
                <a:schemeClr val="tx1"/>
              </a:solidFill>
            </a:rPr>
            <a:t> 3.6</a:t>
          </a:r>
        </a:p>
      </dgm:t>
    </dgm:pt>
    <dgm:pt modelId="{C8C34F80-23D7-41A5-AF9E-1AD1521AA438}" type="parTrans" cxnId="{AD0697FC-A21E-4BE1-B08B-91108E8CFDCF}">
      <dgm:prSet/>
      <dgm:spPr/>
      <dgm:t>
        <a:bodyPr/>
        <a:lstStyle/>
        <a:p>
          <a:endParaRPr lang="uk-UA" sz="2000" b="0">
            <a:solidFill>
              <a:schemeClr val="tx1"/>
            </a:solidFill>
          </a:endParaRPr>
        </a:p>
      </dgm:t>
    </dgm:pt>
    <dgm:pt modelId="{275AA8B3-A5D0-4EB1-BE58-EC91734BA762}" type="sibTrans" cxnId="{AD0697FC-A21E-4BE1-B08B-91108E8CFDCF}">
      <dgm:prSet/>
      <dgm:spPr/>
      <dgm:t>
        <a:bodyPr/>
        <a:lstStyle/>
        <a:p>
          <a:endParaRPr lang="uk-UA" sz="2000" b="0">
            <a:solidFill>
              <a:schemeClr val="tx1"/>
            </a:solidFill>
          </a:endParaRPr>
        </a:p>
      </dgm:t>
    </dgm:pt>
    <dgm:pt modelId="{56F5E347-AC02-4C84-8440-EA80BD0D9096}">
      <dgm:prSet custT="1"/>
      <dgm:spPr/>
      <dgm:t>
        <a:bodyPr/>
        <a:lstStyle/>
        <a:p>
          <a:r>
            <a:rPr lang="uk-UA" sz="2000" b="1" i="1" noProof="0" dirty="0">
              <a:solidFill>
                <a:schemeClr val="tx1"/>
              </a:solidFill>
            </a:rPr>
            <a:t>Усі програми</a:t>
          </a:r>
          <a:endParaRPr lang="uk-UA" sz="2000" b="0" noProof="0" dirty="0">
            <a:solidFill>
              <a:schemeClr val="tx1"/>
            </a:solidFill>
          </a:endParaRPr>
        </a:p>
      </dgm:t>
    </dgm:pt>
    <dgm:pt modelId="{DF02825C-5D3B-43F3-AD0A-F216A8BFCD94}" type="parTrans" cxnId="{1F98AA82-B279-4FFB-BCC2-E5C1AFF2E0D8}">
      <dgm:prSet/>
      <dgm:spPr/>
      <dgm:t>
        <a:bodyPr/>
        <a:lstStyle/>
        <a:p>
          <a:endParaRPr lang="uk-UA" sz="2000" b="0">
            <a:solidFill>
              <a:schemeClr val="tx1"/>
            </a:solidFill>
          </a:endParaRPr>
        </a:p>
      </dgm:t>
    </dgm:pt>
    <dgm:pt modelId="{8E1D2233-7DEF-4CA8-9ACD-BDA3271EE28B}" type="sibTrans" cxnId="{1F98AA82-B279-4FFB-BCC2-E5C1AFF2E0D8}">
      <dgm:prSet/>
      <dgm:spPr/>
      <dgm:t>
        <a:bodyPr/>
        <a:lstStyle/>
        <a:p>
          <a:endParaRPr lang="uk-UA" sz="2000" b="0">
            <a:solidFill>
              <a:schemeClr val="tx1"/>
            </a:solidFill>
          </a:endParaRPr>
        </a:p>
      </dgm:t>
    </dgm:pt>
    <dgm:pt modelId="{0783EC0A-5DD0-4227-B551-F98A57374679}" type="pres">
      <dgm:prSet presAssocID="{7DCB39FC-B7C4-4731-B0F6-F470B25D4035}" presName="Name0" presStyleCnt="0">
        <dgm:presLayoutVars>
          <dgm:chMax val="7"/>
          <dgm:chPref val="7"/>
          <dgm:dir/>
        </dgm:presLayoutVars>
      </dgm:prSet>
      <dgm:spPr/>
    </dgm:pt>
    <dgm:pt modelId="{3B9E471F-17AD-4A66-8AC7-E73B96BE1A7E}" type="pres">
      <dgm:prSet presAssocID="{7DCB39FC-B7C4-4731-B0F6-F470B25D4035}" presName="Name1" presStyleCnt="0"/>
      <dgm:spPr/>
    </dgm:pt>
    <dgm:pt modelId="{FFB12129-2CFF-4E38-A2B4-BE5EE82B70E9}" type="pres">
      <dgm:prSet presAssocID="{7DCB39FC-B7C4-4731-B0F6-F470B25D4035}" presName="cycle" presStyleCnt="0"/>
      <dgm:spPr/>
    </dgm:pt>
    <dgm:pt modelId="{B5C69C63-6DA5-4821-823C-DD8CD2A418AB}" type="pres">
      <dgm:prSet presAssocID="{7DCB39FC-B7C4-4731-B0F6-F470B25D4035}" presName="srcNode" presStyleLbl="node1" presStyleIdx="0" presStyleCnt="4"/>
      <dgm:spPr/>
    </dgm:pt>
    <dgm:pt modelId="{0712FE35-B43F-4AE4-8E9C-FDFE828C2A0A}" type="pres">
      <dgm:prSet presAssocID="{7DCB39FC-B7C4-4731-B0F6-F470B25D4035}" presName="conn" presStyleLbl="parChTrans1D2" presStyleIdx="0" presStyleCnt="1"/>
      <dgm:spPr/>
    </dgm:pt>
    <dgm:pt modelId="{A0B4531C-C45C-4035-95B8-0714F9E84BBB}" type="pres">
      <dgm:prSet presAssocID="{7DCB39FC-B7C4-4731-B0F6-F470B25D4035}" presName="extraNode" presStyleLbl="node1" presStyleIdx="0" presStyleCnt="4"/>
      <dgm:spPr/>
    </dgm:pt>
    <dgm:pt modelId="{3CC5F2C0-C5F5-49A6-9913-DB0EB45F37BE}" type="pres">
      <dgm:prSet presAssocID="{7DCB39FC-B7C4-4731-B0F6-F470B25D4035}" presName="dstNode" presStyleLbl="node1" presStyleIdx="0" presStyleCnt="4"/>
      <dgm:spPr/>
    </dgm:pt>
    <dgm:pt modelId="{DAAF0837-E2E7-432F-85BB-7C6AA322B2E0}" type="pres">
      <dgm:prSet presAssocID="{749526F9-201C-4338-9916-A05D6594357D}" presName="text_1" presStyleLbl="node1" presStyleIdx="0" presStyleCnt="4">
        <dgm:presLayoutVars>
          <dgm:bulletEnabled val="1"/>
        </dgm:presLayoutVars>
      </dgm:prSet>
      <dgm:spPr/>
    </dgm:pt>
    <dgm:pt modelId="{800A3270-C30A-44D5-AD78-89DB45CCF9CB}" type="pres">
      <dgm:prSet presAssocID="{749526F9-201C-4338-9916-A05D6594357D}" presName="accent_1" presStyleCnt="0"/>
      <dgm:spPr/>
    </dgm:pt>
    <dgm:pt modelId="{4DA60C40-4A14-43C5-A497-E11492A468CA}" type="pres">
      <dgm:prSet presAssocID="{749526F9-201C-4338-9916-A05D6594357D}" presName="accentRepeatNode" presStyleLbl="solidFgAcc1" presStyleIdx="0" presStyleCnt="4"/>
      <dgm:spPr>
        <a:blipFill rotWithShape="0">
          <a:blip xmlns:r="http://schemas.openxmlformats.org/officeDocument/2006/relationships" r:embed="rId1"/>
          <a:srcRect/>
          <a:stretch>
            <a:fillRect l="-3000" r="-3000"/>
          </a:stretch>
        </a:blipFill>
      </dgm:spPr>
    </dgm:pt>
    <dgm:pt modelId="{35A2B1C6-B0A2-4832-82C8-F1A58FE269A4}" type="pres">
      <dgm:prSet presAssocID="{56F5E347-AC02-4C84-8440-EA80BD0D9096}" presName="text_2" presStyleLbl="node1" presStyleIdx="1" presStyleCnt="4">
        <dgm:presLayoutVars>
          <dgm:bulletEnabled val="1"/>
        </dgm:presLayoutVars>
      </dgm:prSet>
      <dgm:spPr/>
    </dgm:pt>
    <dgm:pt modelId="{D14F3837-F565-42C4-843F-078CB46CBEC6}" type="pres">
      <dgm:prSet presAssocID="{56F5E347-AC02-4C84-8440-EA80BD0D9096}" presName="accent_2" presStyleCnt="0"/>
      <dgm:spPr/>
    </dgm:pt>
    <dgm:pt modelId="{B747A811-76F4-4E3A-8711-A0D3BFCED91C}" type="pres">
      <dgm:prSet presAssocID="{56F5E347-AC02-4C84-8440-EA80BD0D9096}" presName="accentRepeatNode" presStyleLbl="solidFgAcc1" presStyleIdx="1" presStyleCnt="4"/>
      <dgm:spPr>
        <a:blipFill rotWithShape="0">
          <a:blip xmlns:r="http://schemas.openxmlformats.org/officeDocument/2006/relationships" r:embed="rId2"/>
          <a:srcRect/>
          <a:stretch>
            <a:fillRect l="-5000" r="-5000"/>
          </a:stretch>
        </a:blipFill>
      </dgm:spPr>
    </dgm:pt>
    <dgm:pt modelId="{4B21BBC8-032F-4348-94F3-46B9ADAEE7D0}" type="pres">
      <dgm:prSet presAssocID="{BBB39108-F0DC-45C2-8E35-42F29A980B1E}" presName="text_3" presStyleLbl="node1" presStyleIdx="2" presStyleCnt="4">
        <dgm:presLayoutVars>
          <dgm:bulletEnabled val="1"/>
        </dgm:presLayoutVars>
      </dgm:prSet>
      <dgm:spPr/>
    </dgm:pt>
    <dgm:pt modelId="{7F66E7C6-B743-4446-BCB1-FE5A450EBFC6}" type="pres">
      <dgm:prSet presAssocID="{BBB39108-F0DC-45C2-8E35-42F29A980B1E}" presName="accent_3" presStyleCnt="0"/>
      <dgm:spPr/>
    </dgm:pt>
    <dgm:pt modelId="{A8F1010A-03B1-49D8-8BA0-034B0D4910B3}" type="pres">
      <dgm:prSet presAssocID="{BBB39108-F0DC-45C2-8E35-42F29A980B1E}" presName="accentRepeatNode" presStyleLbl="solidFgAcc1" presStyleIdx="2" presStyleCnt="4"/>
      <dgm:spPr>
        <a:blipFill rotWithShape="0">
          <a:blip xmlns:r="http://schemas.openxmlformats.org/officeDocument/2006/relationships" r:embed="rId3"/>
          <a:srcRect/>
          <a:stretch>
            <a:fillRect t="-5000" b="-5000"/>
          </a:stretch>
        </a:blipFill>
      </dgm:spPr>
    </dgm:pt>
    <dgm:pt modelId="{5A524D20-C697-4982-ACB4-77BC232EB9CB}" type="pres">
      <dgm:prSet presAssocID="{4C15263D-CB68-4B5C-B7D6-B0540EE219AF}" presName="text_4" presStyleLbl="node1" presStyleIdx="3" presStyleCnt="4">
        <dgm:presLayoutVars>
          <dgm:bulletEnabled val="1"/>
        </dgm:presLayoutVars>
      </dgm:prSet>
      <dgm:spPr/>
    </dgm:pt>
    <dgm:pt modelId="{5C137674-3CA5-4A56-840A-1532CFB8F09D}" type="pres">
      <dgm:prSet presAssocID="{4C15263D-CB68-4B5C-B7D6-B0540EE219AF}" presName="accent_4" presStyleCnt="0"/>
      <dgm:spPr/>
    </dgm:pt>
    <dgm:pt modelId="{61B9D796-39DD-4D78-B691-188492DEA463}" type="pres">
      <dgm:prSet presAssocID="{4C15263D-CB68-4B5C-B7D6-B0540EE219AF}" presName="accentRepeatNode" presStyleLbl="solidFgAcc1" presStyleIdx="3" presStyleCnt="4" custLinFactNeighborX="-3656" custLinFactNeighborY="-3656"/>
      <dgm:spPr>
        <a:blipFill rotWithShape="0">
          <a:blip xmlns:r="http://schemas.openxmlformats.org/officeDocument/2006/relationships" r:embed="rId4"/>
          <a:srcRect/>
          <a:stretch>
            <a:fillRect/>
          </a:stretch>
        </a:blipFill>
      </dgm:spPr>
    </dgm:pt>
  </dgm:ptLst>
  <dgm:cxnLst>
    <dgm:cxn modelId="{38904215-3A80-462E-936B-F5FDBE3A7CA1}" srcId="{7DCB39FC-B7C4-4731-B0F6-F470B25D4035}" destId="{BBB39108-F0DC-45C2-8E35-42F29A980B1E}" srcOrd="2" destOrd="0" parTransId="{D136DB48-E680-4F21-A361-E9E24B8CD3DB}" sibTransId="{1D9CB877-8FDB-4451-85E5-20029589DC39}"/>
    <dgm:cxn modelId="{5F55F737-A4F0-4B2F-83A4-4172855976DE}" type="presOf" srcId="{749526F9-201C-4338-9916-A05D6594357D}" destId="{DAAF0837-E2E7-432F-85BB-7C6AA322B2E0}" srcOrd="0" destOrd="0" presId="urn:microsoft.com/office/officeart/2008/layout/VerticalCurvedList"/>
    <dgm:cxn modelId="{1F98AA82-B279-4FFB-BCC2-E5C1AFF2E0D8}" srcId="{7DCB39FC-B7C4-4731-B0F6-F470B25D4035}" destId="{56F5E347-AC02-4C84-8440-EA80BD0D9096}" srcOrd="1" destOrd="0" parTransId="{DF02825C-5D3B-43F3-AD0A-F216A8BFCD94}" sibTransId="{8E1D2233-7DEF-4CA8-9ACD-BDA3271EE28B}"/>
    <dgm:cxn modelId="{CA557393-BD21-4A80-AE9B-1FF7EB85C5B0}" type="presOf" srcId="{028A9BB0-6AEF-446F-97E9-1986551B323F}" destId="{0712FE35-B43F-4AE4-8E9C-FDFE828C2A0A}" srcOrd="0" destOrd="0" presId="urn:microsoft.com/office/officeart/2008/layout/VerticalCurvedList"/>
    <dgm:cxn modelId="{7E7B7993-FD84-4E4F-9B3B-2E1C36EA5F38}" type="presOf" srcId="{56F5E347-AC02-4C84-8440-EA80BD0D9096}" destId="{35A2B1C6-B0A2-4832-82C8-F1A58FE269A4}" srcOrd="0" destOrd="0" presId="urn:microsoft.com/office/officeart/2008/layout/VerticalCurvedList"/>
    <dgm:cxn modelId="{D3238F97-E6A6-4789-A844-1285934BA9D8}" type="presOf" srcId="{7DCB39FC-B7C4-4731-B0F6-F470B25D4035}" destId="{0783EC0A-5DD0-4227-B551-F98A57374679}" srcOrd="0" destOrd="0" presId="urn:microsoft.com/office/officeart/2008/layout/VerticalCurvedList"/>
    <dgm:cxn modelId="{A6892E99-B0DE-4EBF-B4FF-8E014CE5A724}" type="presOf" srcId="{BBB39108-F0DC-45C2-8E35-42F29A980B1E}" destId="{4B21BBC8-032F-4348-94F3-46B9ADAEE7D0}" srcOrd="0" destOrd="0" presId="urn:microsoft.com/office/officeart/2008/layout/VerticalCurvedList"/>
    <dgm:cxn modelId="{EDC7E0A9-0468-40A0-A0BD-4C3C3D4CC037}" type="presOf" srcId="{4C15263D-CB68-4B5C-B7D6-B0540EE219AF}" destId="{5A524D20-C697-4982-ACB4-77BC232EB9CB}" srcOrd="0" destOrd="0" presId="urn:microsoft.com/office/officeart/2008/layout/VerticalCurvedList"/>
    <dgm:cxn modelId="{332E8BE8-385F-4DE9-A1D7-DAC9957D4D2F}" srcId="{7DCB39FC-B7C4-4731-B0F6-F470B25D4035}" destId="{749526F9-201C-4338-9916-A05D6594357D}" srcOrd="0" destOrd="0" parTransId="{D99DFCC7-105C-41BC-B455-BDA030B6F826}" sibTransId="{028A9BB0-6AEF-446F-97E9-1986551B323F}"/>
    <dgm:cxn modelId="{AD0697FC-A21E-4BE1-B08B-91108E8CFDCF}" srcId="{7DCB39FC-B7C4-4731-B0F6-F470B25D4035}" destId="{4C15263D-CB68-4B5C-B7D6-B0540EE219AF}" srcOrd="3" destOrd="0" parTransId="{C8C34F80-23D7-41A5-AF9E-1AD1521AA438}" sibTransId="{275AA8B3-A5D0-4EB1-BE58-EC91734BA762}"/>
    <dgm:cxn modelId="{CB23AFCF-0E91-41E8-8ED0-3CC706B16E8F}" type="presParOf" srcId="{0783EC0A-5DD0-4227-B551-F98A57374679}" destId="{3B9E471F-17AD-4A66-8AC7-E73B96BE1A7E}" srcOrd="0" destOrd="0" presId="urn:microsoft.com/office/officeart/2008/layout/VerticalCurvedList"/>
    <dgm:cxn modelId="{A62AE575-73AA-4AC0-AF7B-51A82D265677}" type="presParOf" srcId="{3B9E471F-17AD-4A66-8AC7-E73B96BE1A7E}" destId="{FFB12129-2CFF-4E38-A2B4-BE5EE82B70E9}" srcOrd="0" destOrd="0" presId="urn:microsoft.com/office/officeart/2008/layout/VerticalCurvedList"/>
    <dgm:cxn modelId="{297F5C34-F70B-402E-88AA-E3A7EAAFE690}" type="presParOf" srcId="{FFB12129-2CFF-4E38-A2B4-BE5EE82B70E9}" destId="{B5C69C63-6DA5-4821-823C-DD8CD2A418AB}" srcOrd="0" destOrd="0" presId="urn:microsoft.com/office/officeart/2008/layout/VerticalCurvedList"/>
    <dgm:cxn modelId="{8CE05A0E-132F-412A-817B-76B9016CFE85}" type="presParOf" srcId="{FFB12129-2CFF-4E38-A2B4-BE5EE82B70E9}" destId="{0712FE35-B43F-4AE4-8E9C-FDFE828C2A0A}" srcOrd="1" destOrd="0" presId="urn:microsoft.com/office/officeart/2008/layout/VerticalCurvedList"/>
    <dgm:cxn modelId="{75680B76-188F-461E-B1A2-FF413BB78E86}" type="presParOf" srcId="{FFB12129-2CFF-4E38-A2B4-BE5EE82B70E9}" destId="{A0B4531C-C45C-4035-95B8-0714F9E84BBB}" srcOrd="2" destOrd="0" presId="urn:microsoft.com/office/officeart/2008/layout/VerticalCurvedList"/>
    <dgm:cxn modelId="{08BF063B-0BDC-4A96-AB4E-A3CD0F944BA6}" type="presParOf" srcId="{FFB12129-2CFF-4E38-A2B4-BE5EE82B70E9}" destId="{3CC5F2C0-C5F5-49A6-9913-DB0EB45F37BE}" srcOrd="3" destOrd="0" presId="urn:microsoft.com/office/officeart/2008/layout/VerticalCurvedList"/>
    <dgm:cxn modelId="{28EE5BF8-FF63-46D0-95E8-DE55B704226E}" type="presParOf" srcId="{3B9E471F-17AD-4A66-8AC7-E73B96BE1A7E}" destId="{DAAF0837-E2E7-432F-85BB-7C6AA322B2E0}" srcOrd="1" destOrd="0" presId="urn:microsoft.com/office/officeart/2008/layout/VerticalCurvedList"/>
    <dgm:cxn modelId="{865F1F22-D3C3-4F7D-A3DE-70A3CEF340BF}" type="presParOf" srcId="{3B9E471F-17AD-4A66-8AC7-E73B96BE1A7E}" destId="{800A3270-C30A-44D5-AD78-89DB45CCF9CB}" srcOrd="2" destOrd="0" presId="urn:microsoft.com/office/officeart/2008/layout/VerticalCurvedList"/>
    <dgm:cxn modelId="{408338C3-3023-4B9B-B068-CBB2B33A269E}" type="presParOf" srcId="{800A3270-C30A-44D5-AD78-89DB45CCF9CB}" destId="{4DA60C40-4A14-43C5-A497-E11492A468CA}" srcOrd="0" destOrd="0" presId="urn:microsoft.com/office/officeart/2008/layout/VerticalCurvedList"/>
    <dgm:cxn modelId="{BC38707C-A85B-41EF-804B-B4FDEF5DACC6}" type="presParOf" srcId="{3B9E471F-17AD-4A66-8AC7-E73B96BE1A7E}" destId="{35A2B1C6-B0A2-4832-82C8-F1A58FE269A4}" srcOrd="3" destOrd="0" presId="urn:microsoft.com/office/officeart/2008/layout/VerticalCurvedList"/>
    <dgm:cxn modelId="{D9E8EDD5-0DC7-4D3E-931F-22DD5D8E2712}" type="presParOf" srcId="{3B9E471F-17AD-4A66-8AC7-E73B96BE1A7E}" destId="{D14F3837-F565-42C4-843F-078CB46CBEC6}" srcOrd="4" destOrd="0" presId="urn:microsoft.com/office/officeart/2008/layout/VerticalCurvedList"/>
    <dgm:cxn modelId="{0F62F156-06F6-47B2-A753-A7792A7C2D9A}" type="presParOf" srcId="{D14F3837-F565-42C4-843F-078CB46CBEC6}" destId="{B747A811-76F4-4E3A-8711-A0D3BFCED91C}" srcOrd="0" destOrd="0" presId="urn:microsoft.com/office/officeart/2008/layout/VerticalCurvedList"/>
    <dgm:cxn modelId="{AEB12B2C-B8AD-4A9F-938E-02F91383BB41}" type="presParOf" srcId="{3B9E471F-17AD-4A66-8AC7-E73B96BE1A7E}" destId="{4B21BBC8-032F-4348-94F3-46B9ADAEE7D0}" srcOrd="5" destOrd="0" presId="urn:microsoft.com/office/officeart/2008/layout/VerticalCurvedList"/>
    <dgm:cxn modelId="{503F9128-A51B-4102-9AB7-3C3616A19804}" type="presParOf" srcId="{3B9E471F-17AD-4A66-8AC7-E73B96BE1A7E}" destId="{7F66E7C6-B743-4446-BCB1-FE5A450EBFC6}" srcOrd="6" destOrd="0" presId="urn:microsoft.com/office/officeart/2008/layout/VerticalCurvedList"/>
    <dgm:cxn modelId="{FDB2D424-95BC-4B0A-8479-477194C55E71}" type="presParOf" srcId="{7F66E7C6-B743-4446-BCB1-FE5A450EBFC6}" destId="{A8F1010A-03B1-49D8-8BA0-034B0D4910B3}" srcOrd="0" destOrd="0" presId="urn:microsoft.com/office/officeart/2008/layout/VerticalCurvedList"/>
    <dgm:cxn modelId="{321B8AB6-6A8C-4FA7-8E9F-957D4918BA1D}" type="presParOf" srcId="{3B9E471F-17AD-4A66-8AC7-E73B96BE1A7E}" destId="{5A524D20-C697-4982-ACB4-77BC232EB9CB}" srcOrd="7" destOrd="0" presId="urn:microsoft.com/office/officeart/2008/layout/VerticalCurvedList"/>
    <dgm:cxn modelId="{4A362DA5-4F14-4DDB-8375-B9C6AEA36795}" type="presParOf" srcId="{3B9E471F-17AD-4A66-8AC7-E73B96BE1A7E}" destId="{5C137674-3CA5-4A56-840A-1532CFB8F09D}" srcOrd="8" destOrd="0" presId="urn:microsoft.com/office/officeart/2008/layout/VerticalCurvedList"/>
    <dgm:cxn modelId="{093256BE-A8F7-471C-8303-B17FEF260B97}" type="presParOf" srcId="{5C137674-3CA5-4A56-840A-1532CFB8F09D}" destId="{61B9D796-39DD-4D78-B691-188492DEA46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CB39FC-B7C4-4731-B0F6-F470B25D4035}"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uk-UA"/>
        </a:p>
      </dgm:t>
    </dgm:pt>
    <dgm:pt modelId="{749526F9-201C-4338-9916-A05D6594357D}">
      <dgm:prSet phldrT="[Текст]"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uk-UA" sz="2000" b="1" i="1" noProof="0" dirty="0">
              <a:solidFill>
                <a:schemeClr val="tx1"/>
              </a:solidFill>
            </a:rPr>
            <a:t>Навести курсор миші на межу між вікнами, він змінить свій вигляд на </a:t>
          </a:r>
          <a:r>
            <a:rPr lang="uk-UA" sz="2000" b="1" i="1" noProof="0" dirty="0" err="1">
              <a:solidFill>
                <a:schemeClr val="tx1"/>
              </a:solidFill>
            </a:rPr>
            <a:t>двонапрямлену</a:t>
          </a:r>
          <a:r>
            <a:rPr lang="uk-UA" sz="2000" b="1" i="1" noProof="0" dirty="0">
              <a:solidFill>
                <a:schemeClr val="tx1"/>
              </a:solidFill>
            </a:rPr>
            <a:t> стрілку</a:t>
          </a:r>
          <a:endParaRPr lang="uk-UA" sz="2000" b="0" noProof="0" dirty="0">
            <a:solidFill>
              <a:schemeClr val="tx1"/>
            </a:solidFill>
          </a:endParaRPr>
        </a:p>
      </dgm:t>
    </dgm:pt>
    <dgm:pt modelId="{D99DFCC7-105C-41BC-B455-BDA030B6F826}" type="parTrans" cxnId="{332E8BE8-385F-4DE9-A1D7-DAC9957D4D2F}">
      <dgm:prSet/>
      <dgm:spPr/>
      <dgm:t>
        <a:bodyPr/>
        <a:lstStyle/>
        <a:p>
          <a:endParaRPr lang="uk-UA" sz="2000" b="0">
            <a:solidFill>
              <a:schemeClr val="tx1"/>
            </a:solidFill>
          </a:endParaRPr>
        </a:p>
      </dgm:t>
    </dgm:pt>
    <dgm:pt modelId="{028A9BB0-6AEF-446F-97E9-1986551B323F}" type="sibTrans" cxnId="{332E8BE8-385F-4DE9-A1D7-DAC9957D4D2F}">
      <dgm:prSet/>
      <dgm:spPr/>
      <dgm:t>
        <a:bodyPr/>
        <a:lstStyle/>
        <a:p>
          <a:endParaRPr lang="uk-UA" sz="2000" b="0">
            <a:solidFill>
              <a:schemeClr val="tx1"/>
            </a:solidFill>
          </a:endParaRPr>
        </a:p>
      </dgm:t>
    </dgm:pt>
    <dgm:pt modelId="{56F5E347-AC02-4C84-8440-EA80BD0D9096}">
      <dgm:prSet custT="1"/>
      <dgm:spPr/>
      <dgm:t>
        <a:bodyPr/>
        <a:lstStyle/>
        <a:p>
          <a:r>
            <a:rPr lang="uk-UA" sz="2000" b="1" i="1" noProof="0" dirty="0">
              <a:solidFill>
                <a:schemeClr val="tx1"/>
              </a:solidFill>
            </a:rPr>
            <a:t>Затиснути ЛКМ, потягнути у той бік, у який хочете збільшити або зменшити вікно</a:t>
          </a:r>
          <a:endParaRPr lang="uk-UA" sz="2000" b="0" noProof="0" dirty="0">
            <a:solidFill>
              <a:schemeClr val="tx1"/>
            </a:solidFill>
          </a:endParaRPr>
        </a:p>
      </dgm:t>
    </dgm:pt>
    <dgm:pt modelId="{DF02825C-5D3B-43F3-AD0A-F216A8BFCD94}" type="parTrans" cxnId="{1F98AA82-B279-4FFB-BCC2-E5C1AFF2E0D8}">
      <dgm:prSet/>
      <dgm:spPr/>
      <dgm:t>
        <a:bodyPr/>
        <a:lstStyle/>
        <a:p>
          <a:endParaRPr lang="uk-UA" sz="2000" b="0">
            <a:solidFill>
              <a:schemeClr val="tx1"/>
            </a:solidFill>
          </a:endParaRPr>
        </a:p>
      </dgm:t>
    </dgm:pt>
    <dgm:pt modelId="{8E1D2233-7DEF-4CA8-9ACD-BDA3271EE28B}" type="sibTrans" cxnId="{1F98AA82-B279-4FFB-BCC2-E5C1AFF2E0D8}">
      <dgm:prSet/>
      <dgm:spPr/>
      <dgm:t>
        <a:bodyPr/>
        <a:lstStyle/>
        <a:p>
          <a:endParaRPr lang="uk-UA" sz="2000" b="0">
            <a:solidFill>
              <a:schemeClr val="tx1"/>
            </a:solidFill>
          </a:endParaRPr>
        </a:p>
      </dgm:t>
    </dgm:pt>
    <dgm:pt modelId="{0783EC0A-5DD0-4227-B551-F98A57374679}" type="pres">
      <dgm:prSet presAssocID="{7DCB39FC-B7C4-4731-B0F6-F470B25D4035}" presName="Name0" presStyleCnt="0">
        <dgm:presLayoutVars>
          <dgm:chMax val="7"/>
          <dgm:chPref val="7"/>
          <dgm:dir/>
        </dgm:presLayoutVars>
      </dgm:prSet>
      <dgm:spPr/>
    </dgm:pt>
    <dgm:pt modelId="{3B9E471F-17AD-4A66-8AC7-E73B96BE1A7E}" type="pres">
      <dgm:prSet presAssocID="{7DCB39FC-B7C4-4731-B0F6-F470B25D4035}" presName="Name1" presStyleCnt="0"/>
      <dgm:spPr/>
    </dgm:pt>
    <dgm:pt modelId="{FFB12129-2CFF-4E38-A2B4-BE5EE82B70E9}" type="pres">
      <dgm:prSet presAssocID="{7DCB39FC-B7C4-4731-B0F6-F470B25D4035}" presName="cycle" presStyleCnt="0"/>
      <dgm:spPr/>
    </dgm:pt>
    <dgm:pt modelId="{B5C69C63-6DA5-4821-823C-DD8CD2A418AB}" type="pres">
      <dgm:prSet presAssocID="{7DCB39FC-B7C4-4731-B0F6-F470B25D4035}" presName="srcNode" presStyleLbl="node1" presStyleIdx="0" presStyleCnt="2"/>
      <dgm:spPr/>
    </dgm:pt>
    <dgm:pt modelId="{0712FE35-B43F-4AE4-8E9C-FDFE828C2A0A}" type="pres">
      <dgm:prSet presAssocID="{7DCB39FC-B7C4-4731-B0F6-F470B25D4035}" presName="conn" presStyleLbl="parChTrans1D2" presStyleIdx="0" presStyleCnt="1"/>
      <dgm:spPr/>
    </dgm:pt>
    <dgm:pt modelId="{A0B4531C-C45C-4035-95B8-0714F9E84BBB}" type="pres">
      <dgm:prSet presAssocID="{7DCB39FC-B7C4-4731-B0F6-F470B25D4035}" presName="extraNode" presStyleLbl="node1" presStyleIdx="0" presStyleCnt="2"/>
      <dgm:spPr/>
    </dgm:pt>
    <dgm:pt modelId="{3CC5F2C0-C5F5-49A6-9913-DB0EB45F37BE}" type="pres">
      <dgm:prSet presAssocID="{7DCB39FC-B7C4-4731-B0F6-F470B25D4035}" presName="dstNode" presStyleLbl="node1" presStyleIdx="0" presStyleCnt="2"/>
      <dgm:spPr/>
    </dgm:pt>
    <dgm:pt modelId="{DAAF0837-E2E7-432F-85BB-7C6AA322B2E0}" type="pres">
      <dgm:prSet presAssocID="{749526F9-201C-4338-9916-A05D6594357D}" presName="text_1" presStyleLbl="node1" presStyleIdx="0" presStyleCnt="2">
        <dgm:presLayoutVars>
          <dgm:bulletEnabled val="1"/>
        </dgm:presLayoutVars>
      </dgm:prSet>
      <dgm:spPr/>
    </dgm:pt>
    <dgm:pt modelId="{800A3270-C30A-44D5-AD78-89DB45CCF9CB}" type="pres">
      <dgm:prSet presAssocID="{749526F9-201C-4338-9916-A05D6594357D}" presName="accent_1" presStyleCnt="0"/>
      <dgm:spPr/>
    </dgm:pt>
    <dgm:pt modelId="{4DA60C40-4A14-43C5-A497-E11492A468CA}" type="pres">
      <dgm:prSet presAssocID="{749526F9-201C-4338-9916-A05D6594357D}" presName="accentRepeatNode" presStyleLbl="solidFgAcc1" presStyleIdx="0" presStyleCnt="2"/>
      <dgm:spPr/>
    </dgm:pt>
    <dgm:pt modelId="{35A2B1C6-B0A2-4832-82C8-F1A58FE269A4}" type="pres">
      <dgm:prSet presAssocID="{56F5E347-AC02-4C84-8440-EA80BD0D9096}" presName="text_2" presStyleLbl="node1" presStyleIdx="1" presStyleCnt="2">
        <dgm:presLayoutVars>
          <dgm:bulletEnabled val="1"/>
        </dgm:presLayoutVars>
      </dgm:prSet>
      <dgm:spPr/>
    </dgm:pt>
    <dgm:pt modelId="{D14F3837-F565-42C4-843F-078CB46CBEC6}" type="pres">
      <dgm:prSet presAssocID="{56F5E347-AC02-4C84-8440-EA80BD0D9096}" presName="accent_2" presStyleCnt="0"/>
      <dgm:spPr/>
    </dgm:pt>
    <dgm:pt modelId="{B747A811-76F4-4E3A-8711-A0D3BFCED91C}" type="pres">
      <dgm:prSet presAssocID="{56F5E347-AC02-4C84-8440-EA80BD0D9096}" presName="accentRepeatNode" presStyleLbl="solidFgAcc1" presStyleIdx="1" presStyleCnt="2"/>
      <dgm:spPr/>
    </dgm:pt>
  </dgm:ptLst>
  <dgm:cxnLst>
    <dgm:cxn modelId="{5F55F737-A4F0-4B2F-83A4-4172855976DE}" type="presOf" srcId="{749526F9-201C-4338-9916-A05D6594357D}" destId="{DAAF0837-E2E7-432F-85BB-7C6AA322B2E0}" srcOrd="0" destOrd="0" presId="urn:microsoft.com/office/officeart/2008/layout/VerticalCurvedList"/>
    <dgm:cxn modelId="{1F98AA82-B279-4FFB-BCC2-E5C1AFF2E0D8}" srcId="{7DCB39FC-B7C4-4731-B0F6-F470B25D4035}" destId="{56F5E347-AC02-4C84-8440-EA80BD0D9096}" srcOrd="1" destOrd="0" parTransId="{DF02825C-5D3B-43F3-AD0A-F216A8BFCD94}" sibTransId="{8E1D2233-7DEF-4CA8-9ACD-BDA3271EE28B}"/>
    <dgm:cxn modelId="{CA557393-BD21-4A80-AE9B-1FF7EB85C5B0}" type="presOf" srcId="{028A9BB0-6AEF-446F-97E9-1986551B323F}" destId="{0712FE35-B43F-4AE4-8E9C-FDFE828C2A0A}" srcOrd="0" destOrd="0" presId="urn:microsoft.com/office/officeart/2008/layout/VerticalCurvedList"/>
    <dgm:cxn modelId="{7E7B7993-FD84-4E4F-9B3B-2E1C36EA5F38}" type="presOf" srcId="{56F5E347-AC02-4C84-8440-EA80BD0D9096}" destId="{35A2B1C6-B0A2-4832-82C8-F1A58FE269A4}" srcOrd="0" destOrd="0" presId="urn:microsoft.com/office/officeart/2008/layout/VerticalCurvedList"/>
    <dgm:cxn modelId="{D3238F97-E6A6-4789-A844-1285934BA9D8}" type="presOf" srcId="{7DCB39FC-B7C4-4731-B0F6-F470B25D4035}" destId="{0783EC0A-5DD0-4227-B551-F98A57374679}" srcOrd="0" destOrd="0" presId="urn:microsoft.com/office/officeart/2008/layout/VerticalCurvedList"/>
    <dgm:cxn modelId="{332E8BE8-385F-4DE9-A1D7-DAC9957D4D2F}" srcId="{7DCB39FC-B7C4-4731-B0F6-F470B25D4035}" destId="{749526F9-201C-4338-9916-A05D6594357D}" srcOrd="0" destOrd="0" parTransId="{D99DFCC7-105C-41BC-B455-BDA030B6F826}" sibTransId="{028A9BB0-6AEF-446F-97E9-1986551B323F}"/>
    <dgm:cxn modelId="{CB23AFCF-0E91-41E8-8ED0-3CC706B16E8F}" type="presParOf" srcId="{0783EC0A-5DD0-4227-B551-F98A57374679}" destId="{3B9E471F-17AD-4A66-8AC7-E73B96BE1A7E}" srcOrd="0" destOrd="0" presId="urn:microsoft.com/office/officeart/2008/layout/VerticalCurvedList"/>
    <dgm:cxn modelId="{A62AE575-73AA-4AC0-AF7B-51A82D265677}" type="presParOf" srcId="{3B9E471F-17AD-4A66-8AC7-E73B96BE1A7E}" destId="{FFB12129-2CFF-4E38-A2B4-BE5EE82B70E9}" srcOrd="0" destOrd="0" presId="urn:microsoft.com/office/officeart/2008/layout/VerticalCurvedList"/>
    <dgm:cxn modelId="{297F5C34-F70B-402E-88AA-E3A7EAAFE690}" type="presParOf" srcId="{FFB12129-2CFF-4E38-A2B4-BE5EE82B70E9}" destId="{B5C69C63-6DA5-4821-823C-DD8CD2A418AB}" srcOrd="0" destOrd="0" presId="urn:microsoft.com/office/officeart/2008/layout/VerticalCurvedList"/>
    <dgm:cxn modelId="{8CE05A0E-132F-412A-817B-76B9016CFE85}" type="presParOf" srcId="{FFB12129-2CFF-4E38-A2B4-BE5EE82B70E9}" destId="{0712FE35-B43F-4AE4-8E9C-FDFE828C2A0A}" srcOrd="1" destOrd="0" presId="urn:microsoft.com/office/officeart/2008/layout/VerticalCurvedList"/>
    <dgm:cxn modelId="{75680B76-188F-461E-B1A2-FF413BB78E86}" type="presParOf" srcId="{FFB12129-2CFF-4E38-A2B4-BE5EE82B70E9}" destId="{A0B4531C-C45C-4035-95B8-0714F9E84BBB}" srcOrd="2" destOrd="0" presId="urn:microsoft.com/office/officeart/2008/layout/VerticalCurvedList"/>
    <dgm:cxn modelId="{08BF063B-0BDC-4A96-AB4E-A3CD0F944BA6}" type="presParOf" srcId="{FFB12129-2CFF-4E38-A2B4-BE5EE82B70E9}" destId="{3CC5F2C0-C5F5-49A6-9913-DB0EB45F37BE}" srcOrd="3" destOrd="0" presId="urn:microsoft.com/office/officeart/2008/layout/VerticalCurvedList"/>
    <dgm:cxn modelId="{28EE5BF8-FF63-46D0-95E8-DE55B704226E}" type="presParOf" srcId="{3B9E471F-17AD-4A66-8AC7-E73B96BE1A7E}" destId="{DAAF0837-E2E7-432F-85BB-7C6AA322B2E0}" srcOrd="1" destOrd="0" presId="urn:microsoft.com/office/officeart/2008/layout/VerticalCurvedList"/>
    <dgm:cxn modelId="{865F1F22-D3C3-4F7D-A3DE-70A3CEF340BF}" type="presParOf" srcId="{3B9E471F-17AD-4A66-8AC7-E73B96BE1A7E}" destId="{800A3270-C30A-44D5-AD78-89DB45CCF9CB}" srcOrd="2" destOrd="0" presId="urn:microsoft.com/office/officeart/2008/layout/VerticalCurvedList"/>
    <dgm:cxn modelId="{408338C3-3023-4B9B-B068-CBB2B33A269E}" type="presParOf" srcId="{800A3270-C30A-44D5-AD78-89DB45CCF9CB}" destId="{4DA60C40-4A14-43C5-A497-E11492A468CA}" srcOrd="0" destOrd="0" presId="urn:microsoft.com/office/officeart/2008/layout/VerticalCurvedList"/>
    <dgm:cxn modelId="{BC38707C-A85B-41EF-804B-B4FDEF5DACC6}" type="presParOf" srcId="{3B9E471F-17AD-4A66-8AC7-E73B96BE1A7E}" destId="{35A2B1C6-B0A2-4832-82C8-F1A58FE269A4}" srcOrd="3" destOrd="0" presId="urn:microsoft.com/office/officeart/2008/layout/VerticalCurvedList"/>
    <dgm:cxn modelId="{D9E8EDD5-0DC7-4D3E-931F-22DD5D8E2712}" type="presParOf" srcId="{3B9E471F-17AD-4A66-8AC7-E73B96BE1A7E}" destId="{D14F3837-F565-42C4-843F-078CB46CBEC6}" srcOrd="4" destOrd="0" presId="urn:microsoft.com/office/officeart/2008/layout/VerticalCurvedList"/>
    <dgm:cxn modelId="{0F62F156-06F6-47B2-A753-A7792A7C2D9A}" type="presParOf" srcId="{D14F3837-F565-42C4-843F-078CB46CBEC6}" destId="{B747A811-76F4-4E3A-8711-A0D3BFCED91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CB39FC-B7C4-4731-B0F6-F470B25D4035}"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uk-UA"/>
        </a:p>
      </dgm:t>
    </dgm:pt>
    <dgm:pt modelId="{749526F9-201C-4338-9916-A05D6594357D}">
      <dgm:prSet phldrT="[Текст]"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uk-UA" sz="2000" b="1" i="1" noProof="0" dirty="0">
              <a:solidFill>
                <a:schemeClr val="tx1"/>
              </a:solidFill>
            </a:rPr>
            <a:t>Навести курсор у куток ділянки між вікнами, він змінить свій вигляд на «+»</a:t>
          </a:r>
          <a:endParaRPr lang="uk-UA" sz="2000" b="0" noProof="0" dirty="0">
            <a:solidFill>
              <a:schemeClr val="tx1"/>
            </a:solidFill>
          </a:endParaRPr>
        </a:p>
      </dgm:t>
    </dgm:pt>
    <dgm:pt modelId="{D99DFCC7-105C-41BC-B455-BDA030B6F826}" type="parTrans" cxnId="{332E8BE8-385F-4DE9-A1D7-DAC9957D4D2F}">
      <dgm:prSet/>
      <dgm:spPr/>
      <dgm:t>
        <a:bodyPr/>
        <a:lstStyle/>
        <a:p>
          <a:endParaRPr lang="uk-UA" sz="2000" b="0">
            <a:solidFill>
              <a:schemeClr val="tx1"/>
            </a:solidFill>
          </a:endParaRPr>
        </a:p>
      </dgm:t>
    </dgm:pt>
    <dgm:pt modelId="{028A9BB0-6AEF-446F-97E9-1986551B323F}" type="sibTrans" cxnId="{332E8BE8-385F-4DE9-A1D7-DAC9957D4D2F}">
      <dgm:prSet/>
      <dgm:spPr/>
      <dgm:t>
        <a:bodyPr/>
        <a:lstStyle/>
        <a:p>
          <a:endParaRPr lang="uk-UA" sz="2000" b="0">
            <a:solidFill>
              <a:schemeClr val="tx1"/>
            </a:solidFill>
          </a:endParaRPr>
        </a:p>
      </dgm:t>
    </dgm:pt>
    <dgm:pt modelId="{56F5E347-AC02-4C84-8440-EA80BD0D9096}">
      <dgm:prSet custT="1"/>
      <dgm:spPr/>
      <dgm:t>
        <a:bodyPr/>
        <a:lstStyle/>
        <a:p>
          <a:r>
            <a:rPr lang="uk-UA" sz="2000" b="1" i="1" noProof="0" dirty="0">
              <a:solidFill>
                <a:schemeClr val="tx1"/>
              </a:solidFill>
            </a:rPr>
            <a:t>Затиснути ЛКМ і потягнути усередину (!) вікна – воно розділиться у зазначеному вами місці</a:t>
          </a:r>
          <a:endParaRPr lang="uk-UA" sz="2000" b="0" noProof="0" dirty="0">
            <a:solidFill>
              <a:schemeClr val="tx1"/>
            </a:solidFill>
          </a:endParaRPr>
        </a:p>
      </dgm:t>
    </dgm:pt>
    <dgm:pt modelId="{DF02825C-5D3B-43F3-AD0A-F216A8BFCD94}" type="parTrans" cxnId="{1F98AA82-B279-4FFB-BCC2-E5C1AFF2E0D8}">
      <dgm:prSet/>
      <dgm:spPr/>
      <dgm:t>
        <a:bodyPr/>
        <a:lstStyle/>
        <a:p>
          <a:endParaRPr lang="uk-UA" sz="2000" b="0">
            <a:solidFill>
              <a:schemeClr val="tx1"/>
            </a:solidFill>
          </a:endParaRPr>
        </a:p>
      </dgm:t>
    </dgm:pt>
    <dgm:pt modelId="{8E1D2233-7DEF-4CA8-9ACD-BDA3271EE28B}" type="sibTrans" cxnId="{1F98AA82-B279-4FFB-BCC2-E5C1AFF2E0D8}">
      <dgm:prSet/>
      <dgm:spPr/>
      <dgm:t>
        <a:bodyPr/>
        <a:lstStyle/>
        <a:p>
          <a:endParaRPr lang="uk-UA" sz="2000" b="0">
            <a:solidFill>
              <a:schemeClr val="tx1"/>
            </a:solidFill>
          </a:endParaRPr>
        </a:p>
      </dgm:t>
    </dgm:pt>
    <dgm:pt modelId="{0783EC0A-5DD0-4227-B551-F98A57374679}" type="pres">
      <dgm:prSet presAssocID="{7DCB39FC-B7C4-4731-B0F6-F470B25D4035}" presName="Name0" presStyleCnt="0">
        <dgm:presLayoutVars>
          <dgm:chMax val="7"/>
          <dgm:chPref val="7"/>
          <dgm:dir/>
        </dgm:presLayoutVars>
      </dgm:prSet>
      <dgm:spPr/>
    </dgm:pt>
    <dgm:pt modelId="{3B9E471F-17AD-4A66-8AC7-E73B96BE1A7E}" type="pres">
      <dgm:prSet presAssocID="{7DCB39FC-B7C4-4731-B0F6-F470B25D4035}" presName="Name1" presStyleCnt="0"/>
      <dgm:spPr/>
    </dgm:pt>
    <dgm:pt modelId="{FFB12129-2CFF-4E38-A2B4-BE5EE82B70E9}" type="pres">
      <dgm:prSet presAssocID="{7DCB39FC-B7C4-4731-B0F6-F470B25D4035}" presName="cycle" presStyleCnt="0"/>
      <dgm:spPr/>
    </dgm:pt>
    <dgm:pt modelId="{B5C69C63-6DA5-4821-823C-DD8CD2A418AB}" type="pres">
      <dgm:prSet presAssocID="{7DCB39FC-B7C4-4731-B0F6-F470B25D4035}" presName="srcNode" presStyleLbl="node1" presStyleIdx="0" presStyleCnt="2"/>
      <dgm:spPr/>
    </dgm:pt>
    <dgm:pt modelId="{0712FE35-B43F-4AE4-8E9C-FDFE828C2A0A}" type="pres">
      <dgm:prSet presAssocID="{7DCB39FC-B7C4-4731-B0F6-F470B25D4035}" presName="conn" presStyleLbl="parChTrans1D2" presStyleIdx="0" presStyleCnt="1"/>
      <dgm:spPr/>
    </dgm:pt>
    <dgm:pt modelId="{A0B4531C-C45C-4035-95B8-0714F9E84BBB}" type="pres">
      <dgm:prSet presAssocID="{7DCB39FC-B7C4-4731-B0F6-F470B25D4035}" presName="extraNode" presStyleLbl="node1" presStyleIdx="0" presStyleCnt="2"/>
      <dgm:spPr/>
    </dgm:pt>
    <dgm:pt modelId="{3CC5F2C0-C5F5-49A6-9913-DB0EB45F37BE}" type="pres">
      <dgm:prSet presAssocID="{7DCB39FC-B7C4-4731-B0F6-F470B25D4035}" presName="dstNode" presStyleLbl="node1" presStyleIdx="0" presStyleCnt="2"/>
      <dgm:spPr/>
    </dgm:pt>
    <dgm:pt modelId="{DAAF0837-E2E7-432F-85BB-7C6AA322B2E0}" type="pres">
      <dgm:prSet presAssocID="{749526F9-201C-4338-9916-A05D6594357D}" presName="text_1" presStyleLbl="node1" presStyleIdx="0" presStyleCnt="2">
        <dgm:presLayoutVars>
          <dgm:bulletEnabled val="1"/>
        </dgm:presLayoutVars>
      </dgm:prSet>
      <dgm:spPr/>
    </dgm:pt>
    <dgm:pt modelId="{800A3270-C30A-44D5-AD78-89DB45CCF9CB}" type="pres">
      <dgm:prSet presAssocID="{749526F9-201C-4338-9916-A05D6594357D}" presName="accent_1" presStyleCnt="0"/>
      <dgm:spPr/>
    </dgm:pt>
    <dgm:pt modelId="{4DA60C40-4A14-43C5-A497-E11492A468CA}" type="pres">
      <dgm:prSet presAssocID="{749526F9-201C-4338-9916-A05D6594357D}" presName="accentRepeatNode" presStyleLbl="solidFgAcc1" presStyleIdx="0" presStyleCnt="2"/>
      <dgm:spPr/>
    </dgm:pt>
    <dgm:pt modelId="{35A2B1C6-B0A2-4832-82C8-F1A58FE269A4}" type="pres">
      <dgm:prSet presAssocID="{56F5E347-AC02-4C84-8440-EA80BD0D9096}" presName="text_2" presStyleLbl="node1" presStyleIdx="1" presStyleCnt="2">
        <dgm:presLayoutVars>
          <dgm:bulletEnabled val="1"/>
        </dgm:presLayoutVars>
      </dgm:prSet>
      <dgm:spPr/>
    </dgm:pt>
    <dgm:pt modelId="{D14F3837-F565-42C4-843F-078CB46CBEC6}" type="pres">
      <dgm:prSet presAssocID="{56F5E347-AC02-4C84-8440-EA80BD0D9096}" presName="accent_2" presStyleCnt="0"/>
      <dgm:spPr/>
    </dgm:pt>
    <dgm:pt modelId="{B747A811-76F4-4E3A-8711-A0D3BFCED91C}" type="pres">
      <dgm:prSet presAssocID="{56F5E347-AC02-4C84-8440-EA80BD0D9096}" presName="accentRepeatNode" presStyleLbl="solidFgAcc1" presStyleIdx="1" presStyleCnt="2"/>
      <dgm:spPr/>
    </dgm:pt>
  </dgm:ptLst>
  <dgm:cxnLst>
    <dgm:cxn modelId="{5F55F737-A4F0-4B2F-83A4-4172855976DE}" type="presOf" srcId="{749526F9-201C-4338-9916-A05D6594357D}" destId="{DAAF0837-E2E7-432F-85BB-7C6AA322B2E0}" srcOrd="0" destOrd="0" presId="urn:microsoft.com/office/officeart/2008/layout/VerticalCurvedList"/>
    <dgm:cxn modelId="{1F98AA82-B279-4FFB-BCC2-E5C1AFF2E0D8}" srcId="{7DCB39FC-B7C4-4731-B0F6-F470B25D4035}" destId="{56F5E347-AC02-4C84-8440-EA80BD0D9096}" srcOrd="1" destOrd="0" parTransId="{DF02825C-5D3B-43F3-AD0A-F216A8BFCD94}" sibTransId="{8E1D2233-7DEF-4CA8-9ACD-BDA3271EE28B}"/>
    <dgm:cxn modelId="{CA557393-BD21-4A80-AE9B-1FF7EB85C5B0}" type="presOf" srcId="{028A9BB0-6AEF-446F-97E9-1986551B323F}" destId="{0712FE35-B43F-4AE4-8E9C-FDFE828C2A0A}" srcOrd="0" destOrd="0" presId="urn:microsoft.com/office/officeart/2008/layout/VerticalCurvedList"/>
    <dgm:cxn modelId="{7E7B7993-FD84-4E4F-9B3B-2E1C36EA5F38}" type="presOf" srcId="{56F5E347-AC02-4C84-8440-EA80BD0D9096}" destId="{35A2B1C6-B0A2-4832-82C8-F1A58FE269A4}" srcOrd="0" destOrd="0" presId="urn:microsoft.com/office/officeart/2008/layout/VerticalCurvedList"/>
    <dgm:cxn modelId="{D3238F97-E6A6-4789-A844-1285934BA9D8}" type="presOf" srcId="{7DCB39FC-B7C4-4731-B0F6-F470B25D4035}" destId="{0783EC0A-5DD0-4227-B551-F98A57374679}" srcOrd="0" destOrd="0" presId="urn:microsoft.com/office/officeart/2008/layout/VerticalCurvedList"/>
    <dgm:cxn modelId="{332E8BE8-385F-4DE9-A1D7-DAC9957D4D2F}" srcId="{7DCB39FC-B7C4-4731-B0F6-F470B25D4035}" destId="{749526F9-201C-4338-9916-A05D6594357D}" srcOrd="0" destOrd="0" parTransId="{D99DFCC7-105C-41BC-B455-BDA030B6F826}" sibTransId="{028A9BB0-6AEF-446F-97E9-1986551B323F}"/>
    <dgm:cxn modelId="{CB23AFCF-0E91-41E8-8ED0-3CC706B16E8F}" type="presParOf" srcId="{0783EC0A-5DD0-4227-B551-F98A57374679}" destId="{3B9E471F-17AD-4A66-8AC7-E73B96BE1A7E}" srcOrd="0" destOrd="0" presId="urn:microsoft.com/office/officeart/2008/layout/VerticalCurvedList"/>
    <dgm:cxn modelId="{A62AE575-73AA-4AC0-AF7B-51A82D265677}" type="presParOf" srcId="{3B9E471F-17AD-4A66-8AC7-E73B96BE1A7E}" destId="{FFB12129-2CFF-4E38-A2B4-BE5EE82B70E9}" srcOrd="0" destOrd="0" presId="urn:microsoft.com/office/officeart/2008/layout/VerticalCurvedList"/>
    <dgm:cxn modelId="{297F5C34-F70B-402E-88AA-E3A7EAAFE690}" type="presParOf" srcId="{FFB12129-2CFF-4E38-A2B4-BE5EE82B70E9}" destId="{B5C69C63-6DA5-4821-823C-DD8CD2A418AB}" srcOrd="0" destOrd="0" presId="urn:microsoft.com/office/officeart/2008/layout/VerticalCurvedList"/>
    <dgm:cxn modelId="{8CE05A0E-132F-412A-817B-76B9016CFE85}" type="presParOf" srcId="{FFB12129-2CFF-4E38-A2B4-BE5EE82B70E9}" destId="{0712FE35-B43F-4AE4-8E9C-FDFE828C2A0A}" srcOrd="1" destOrd="0" presId="urn:microsoft.com/office/officeart/2008/layout/VerticalCurvedList"/>
    <dgm:cxn modelId="{75680B76-188F-461E-B1A2-FF413BB78E86}" type="presParOf" srcId="{FFB12129-2CFF-4E38-A2B4-BE5EE82B70E9}" destId="{A0B4531C-C45C-4035-95B8-0714F9E84BBB}" srcOrd="2" destOrd="0" presId="urn:microsoft.com/office/officeart/2008/layout/VerticalCurvedList"/>
    <dgm:cxn modelId="{08BF063B-0BDC-4A96-AB4E-A3CD0F944BA6}" type="presParOf" srcId="{FFB12129-2CFF-4E38-A2B4-BE5EE82B70E9}" destId="{3CC5F2C0-C5F5-49A6-9913-DB0EB45F37BE}" srcOrd="3" destOrd="0" presId="urn:microsoft.com/office/officeart/2008/layout/VerticalCurvedList"/>
    <dgm:cxn modelId="{28EE5BF8-FF63-46D0-95E8-DE55B704226E}" type="presParOf" srcId="{3B9E471F-17AD-4A66-8AC7-E73B96BE1A7E}" destId="{DAAF0837-E2E7-432F-85BB-7C6AA322B2E0}" srcOrd="1" destOrd="0" presId="urn:microsoft.com/office/officeart/2008/layout/VerticalCurvedList"/>
    <dgm:cxn modelId="{865F1F22-D3C3-4F7D-A3DE-70A3CEF340BF}" type="presParOf" srcId="{3B9E471F-17AD-4A66-8AC7-E73B96BE1A7E}" destId="{800A3270-C30A-44D5-AD78-89DB45CCF9CB}" srcOrd="2" destOrd="0" presId="urn:microsoft.com/office/officeart/2008/layout/VerticalCurvedList"/>
    <dgm:cxn modelId="{408338C3-3023-4B9B-B068-CBB2B33A269E}" type="presParOf" srcId="{800A3270-C30A-44D5-AD78-89DB45CCF9CB}" destId="{4DA60C40-4A14-43C5-A497-E11492A468CA}" srcOrd="0" destOrd="0" presId="urn:microsoft.com/office/officeart/2008/layout/VerticalCurvedList"/>
    <dgm:cxn modelId="{BC38707C-A85B-41EF-804B-B4FDEF5DACC6}" type="presParOf" srcId="{3B9E471F-17AD-4A66-8AC7-E73B96BE1A7E}" destId="{35A2B1C6-B0A2-4832-82C8-F1A58FE269A4}" srcOrd="3" destOrd="0" presId="urn:microsoft.com/office/officeart/2008/layout/VerticalCurvedList"/>
    <dgm:cxn modelId="{D9E8EDD5-0DC7-4D3E-931F-22DD5D8E2712}" type="presParOf" srcId="{3B9E471F-17AD-4A66-8AC7-E73B96BE1A7E}" destId="{D14F3837-F565-42C4-843F-078CB46CBEC6}" srcOrd="4" destOrd="0" presId="urn:microsoft.com/office/officeart/2008/layout/VerticalCurvedList"/>
    <dgm:cxn modelId="{0F62F156-06F6-47B2-A753-A7792A7C2D9A}" type="presParOf" srcId="{D14F3837-F565-42C4-843F-078CB46CBEC6}" destId="{B747A811-76F4-4E3A-8711-A0D3BFCED91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CB39FC-B7C4-4731-B0F6-F470B25D4035}"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uk-UA"/>
        </a:p>
      </dgm:t>
    </dgm:pt>
    <dgm:pt modelId="{749526F9-201C-4338-9916-A05D6594357D}">
      <dgm:prSet phldrT="[Текст]"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uk-UA" sz="2200" b="1" i="1" noProof="0" dirty="0">
              <a:solidFill>
                <a:schemeClr val="tx1"/>
              </a:solidFill>
            </a:rPr>
            <a:t>Навести курсор у куток ділянки між вікнами</a:t>
          </a:r>
          <a:endParaRPr lang="uk-UA" sz="2200" b="0" noProof="0" dirty="0">
            <a:solidFill>
              <a:schemeClr val="tx1"/>
            </a:solidFill>
          </a:endParaRPr>
        </a:p>
      </dgm:t>
    </dgm:pt>
    <dgm:pt modelId="{D99DFCC7-105C-41BC-B455-BDA030B6F826}" type="parTrans" cxnId="{332E8BE8-385F-4DE9-A1D7-DAC9957D4D2F}">
      <dgm:prSet/>
      <dgm:spPr/>
      <dgm:t>
        <a:bodyPr/>
        <a:lstStyle/>
        <a:p>
          <a:endParaRPr lang="uk-UA" sz="2000" b="0">
            <a:solidFill>
              <a:schemeClr val="tx1"/>
            </a:solidFill>
          </a:endParaRPr>
        </a:p>
      </dgm:t>
    </dgm:pt>
    <dgm:pt modelId="{028A9BB0-6AEF-446F-97E9-1986551B323F}" type="sibTrans" cxnId="{332E8BE8-385F-4DE9-A1D7-DAC9957D4D2F}">
      <dgm:prSet/>
      <dgm:spPr/>
      <dgm:t>
        <a:bodyPr/>
        <a:lstStyle/>
        <a:p>
          <a:endParaRPr lang="uk-UA" sz="2000" b="0">
            <a:solidFill>
              <a:schemeClr val="tx1"/>
            </a:solidFill>
          </a:endParaRPr>
        </a:p>
      </dgm:t>
    </dgm:pt>
    <dgm:pt modelId="{56F5E347-AC02-4C84-8440-EA80BD0D9096}">
      <dgm:prSet custT="1"/>
      <dgm:spPr/>
      <dgm:t>
        <a:bodyPr/>
        <a:lstStyle/>
        <a:p>
          <a:r>
            <a:rPr lang="uk-UA" sz="2200" b="1" i="1" noProof="0" dirty="0">
              <a:solidFill>
                <a:schemeClr val="tx1"/>
              </a:solidFill>
            </a:rPr>
            <a:t>Затиснути ЛКМ і потягнути назовні вікна – з’явиться стрілка, що вказуватиме напрям об’єднання</a:t>
          </a:r>
          <a:endParaRPr lang="uk-UA" sz="2200" b="0" noProof="0" dirty="0">
            <a:solidFill>
              <a:schemeClr val="tx1"/>
            </a:solidFill>
          </a:endParaRPr>
        </a:p>
      </dgm:t>
    </dgm:pt>
    <dgm:pt modelId="{DF02825C-5D3B-43F3-AD0A-F216A8BFCD94}" type="parTrans" cxnId="{1F98AA82-B279-4FFB-BCC2-E5C1AFF2E0D8}">
      <dgm:prSet/>
      <dgm:spPr/>
      <dgm:t>
        <a:bodyPr/>
        <a:lstStyle/>
        <a:p>
          <a:endParaRPr lang="uk-UA" sz="2000" b="0">
            <a:solidFill>
              <a:schemeClr val="tx1"/>
            </a:solidFill>
          </a:endParaRPr>
        </a:p>
      </dgm:t>
    </dgm:pt>
    <dgm:pt modelId="{8E1D2233-7DEF-4CA8-9ACD-BDA3271EE28B}" type="sibTrans" cxnId="{1F98AA82-B279-4FFB-BCC2-E5C1AFF2E0D8}">
      <dgm:prSet/>
      <dgm:spPr/>
      <dgm:t>
        <a:bodyPr/>
        <a:lstStyle/>
        <a:p>
          <a:endParaRPr lang="uk-UA" sz="2000" b="0">
            <a:solidFill>
              <a:schemeClr val="tx1"/>
            </a:solidFill>
          </a:endParaRPr>
        </a:p>
      </dgm:t>
    </dgm:pt>
    <dgm:pt modelId="{0783EC0A-5DD0-4227-B551-F98A57374679}" type="pres">
      <dgm:prSet presAssocID="{7DCB39FC-B7C4-4731-B0F6-F470B25D4035}" presName="Name0" presStyleCnt="0">
        <dgm:presLayoutVars>
          <dgm:chMax val="7"/>
          <dgm:chPref val="7"/>
          <dgm:dir/>
        </dgm:presLayoutVars>
      </dgm:prSet>
      <dgm:spPr/>
    </dgm:pt>
    <dgm:pt modelId="{3B9E471F-17AD-4A66-8AC7-E73B96BE1A7E}" type="pres">
      <dgm:prSet presAssocID="{7DCB39FC-B7C4-4731-B0F6-F470B25D4035}" presName="Name1" presStyleCnt="0"/>
      <dgm:spPr/>
    </dgm:pt>
    <dgm:pt modelId="{FFB12129-2CFF-4E38-A2B4-BE5EE82B70E9}" type="pres">
      <dgm:prSet presAssocID="{7DCB39FC-B7C4-4731-B0F6-F470B25D4035}" presName="cycle" presStyleCnt="0"/>
      <dgm:spPr/>
    </dgm:pt>
    <dgm:pt modelId="{B5C69C63-6DA5-4821-823C-DD8CD2A418AB}" type="pres">
      <dgm:prSet presAssocID="{7DCB39FC-B7C4-4731-B0F6-F470B25D4035}" presName="srcNode" presStyleLbl="node1" presStyleIdx="0" presStyleCnt="2"/>
      <dgm:spPr/>
    </dgm:pt>
    <dgm:pt modelId="{0712FE35-B43F-4AE4-8E9C-FDFE828C2A0A}" type="pres">
      <dgm:prSet presAssocID="{7DCB39FC-B7C4-4731-B0F6-F470B25D4035}" presName="conn" presStyleLbl="parChTrans1D2" presStyleIdx="0" presStyleCnt="1"/>
      <dgm:spPr/>
    </dgm:pt>
    <dgm:pt modelId="{A0B4531C-C45C-4035-95B8-0714F9E84BBB}" type="pres">
      <dgm:prSet presAssocID="{7DCB39FC-B7C4-4731-B0F6-F470B25D4035}" presName="extraNode" presStyleLbl="node1" presStyleIdx="0" presStyleCnt="2"/>
      <dgm:spPr/>
    </dgm:pt>
    <dgm:pt modelId="{3CC5F2C0-C5F5-49A6-9913-DB0EB45F37BE}" type="pres">
      <dgm:prSet presAssocID="{7DCB39FC-B7C4-4731-B0F6-F470B25D4035}" presName="dstNode" presStyleLbl="node1" presStyleIdx="0" presStyleCnt="2"/>
      <dgm:spPr/>
    </dgm:pt>
    <dgm:pt modelId="{DAAF0837-E2E7-432F-85BB-7C6AA322B2E0}" type="pres">
      <dgm:prSet presAssocID="{749526F9-201C-4338-9916-A05D6594357D}" presName="text_1" presStyleLbl="node1" presStyleIdx="0" presStyleCnt="2">
        <dgm:presLayoutVars>
          <dgm:bulletEnabled val="1"/>
        </dgm:presLayoutVars>
      </dgm:prSet>
      <dgm:spPr/>
    </dgm:pt>
    <dgm:pt modelId="{800A3270-C30A-44D5-AD78-89DB45CCF9CB}" type="pres">
      <dgm:prSet presAssocID="{749526F9-201C-4338-9916-A05D6594357D}" presName="accent_1" presStyleCnt="0"/>
      <dgm:spPr/>
    </dgm:pt>
    <dgm:pt modelId="{4DA60C40-4A14-43C5-A497-E11492A468CA}" type="pres">
      <dgm:prSet presAssocID="{749526F9-201C-4338-9916-A05D6594357D}" presName="accentRepeatNode" presStyleLbl="solidFgAcc1" presStyleIdx="0" presStyleCnt="2"/>
      <dgm:spPr/>
    </dgm:pt>
    <dgm:pt modelId="{35A2B1C6-B0A2-4832-82C8-F1A58FE269A4}" type="pres">
      <dgm:prSet presAssocID="{56F5E347-AC02-4C84-8440-EA80BD0D9096}" presName="text_2" presStyleLbl="node1" presStyleIdx="1" presStyleCnt="2">
        <dgm:presLayoutVars>
          <dgm:bulletEnabled val="1"/>
        </dgm:presLayoutVars>
      </dgm:prSet>
      <dgm:spPr/>
    </dgm:pt>
    <dgm:pt modelId="{D14F3837-F565-42C4-843F-078CB46CBEC6}" type="pres">
      <dgm:prSet presAssocID="{56F5E347-AC02-4C84-8440-EA80BD0D9096}" presName="accent_2" presStyleCnt="0"/>
      <dgm:spPr/>
    </dgm:pt>
    <dgm:pt modelId="{B747A811-76F4-4E3A-8711-A0D3BFCED91C}" type="pres">
      <dgm:prSet presAssocID="{56F5E347-AC02-4C84-8440-EA80BD0D9096}" presName="accentRepeatNode" presStyleLbl="solidFgAcc1" presStyleIdx="1" presStyleCnt="2"/>
      <dgm:spPr/>
    </dgm:pt>
  </dgm:ptLst>
  <dgm:cxnLst>
    <dgm:cxn modelId="{5F55F737-A4F0-4B2F-83A4-4172855976DE}" type="presOf" srcId="{749526F9-201C-4338-9916-A05D6594357D}" destId="{DAAF0837-E2E7-432F-85BB-7C6AA322B2E0}" srcOrd="0" destOrd="0" presId="urn:microsoft.com/office/officeart/2008/layout/VerticalCurvedList"/>
    <dgm:cxn modelId="{1F98AA82-B279-4FFB-BCC2-E5C1AFF2E0D8}" srcId="{7DCB39FC-B7C4-4731-B0F6-F470B25D4035}" destId="{56F5E347-AC02-4C84-8440-EA80BD0D9096}" srcOrd="1" destOrd="0" parTransId="{DF02825C-5D3B-43F3-AD0A-F216A8BFCD94}" sibTransId="{8E1D2233-7DEF-4CA8-9ACD-BDA3271EE28B}"/>
    <dgm:cxn modelId="{CA557393-BD21-4A80-AE9B-1FF7EB85C5B0}" type="presOf" srcId="{028A9BB0-6AEF-446F-97E9-1986551B323F}" destId="{0712FE35-B43F-4AE4-8E9C-FDFE828C2A0A}" srcOrd="0" destOrd="0" presId="urn:microsoft.com/office/officeart/2008/layout/VerticalCurvedList"/>
    <dgm:cxn modelId="{7E7B7993-FD84-4E4F-9B3B-2E1C36EA5F38}" type="presOf" srcId="{56F5E347-AC02-4C84-8440-EA80BD0D9096}" destId="{35A2B1C6-B0A2-4832-82C8-F1A58FE269A4}" srcOrd="0" destOrd="0" presId="urn:microsoft.com/office/officeart/2008/layout/VerticalCurvedList"/>
    <dgm:cxn modelId="{D3238F97-E6A6-4789-A844-1285934BA9D8}" type="presOf" srcId="{7DCB39FC-B7C4-4731-B0F6-F470B25D4035}" destId="{0783EC0A-5DD0-4227-B551-F98A57374679}" srcOrd="0" destOrd="0" presId="urn:microsoft.com/office/officeart/2008/layout/VerticalCurvedList"/>
    <dgm:cxn modelId="{332E8BE8-385F-4DE9-A1D7-DAC9957D4D2F}" srcId="{7DCB39FC-B7C4-4731-B0F6-F470B25D4035}" destId="{749526F9-201C-4338-9916-A05D6594357D}" srcOrd="0" destOrd="0" parTransId="{D99DFCC7-105C-41BC-B455-BDA030B6F826}" sibTransId="{028A9BB0-6AEF-446F-97E9-1986551B323F}"/>
    <dgm:cxn modelId="{CB23AFCF-0E91-41E8-8ED0-3CC706B16E8F}" type="presParOf" srcId="{0783EC0A-5DD0-4227-B551-F98A57374679}" destId="{3B9E471F-17AD-4A66-8AC7-E73B96BE1A7E}" srcOrd="0" destOrd="0" presId="urn:microsoft.com/office/officeart/2008/layout/VerticalCurvedList"/>
    <dgm:cxn modelId="{A62AE575-73AA-4AC0-AF7B-51A82D265677}" type="presParOf" srcId="{3B9E471F-17AD-4A66-8AC7-E73B96BE1A7E}" destId="{FFB12129-2CFF-4E38-A2B4-BE5EE82B70E9}" srcOrd="0" destOrd="0" presId="urn:microsoft.com/office/officeart/2008/layout/VerticalCurvedList"/>
    <dgm:cxn modelId="{297F5C34-F70B-402E-88AA-E3A7EAAFE690}" type="presParOf" srcId="{FFB12129-2CFF-4E38-A2B4-BE5EE82B70E9}" destId="{B5C69C63-6DA5-4821-823C-DD8CD2A418AB}" srcOrd="0" destOrd="0" presId="urn:microsoft.com/office/officeart/2008/layout/VerticalCurvedList"/>
    <dgm:cxn modelId="{8CE05A0E-132F-412A-817B-76B9016CFE85}" type="presParOf" srcId="{FFB12129-2CFF-4E38-A2B4-BE5EE82B70E9}" destId="{0712FE35-B43F-4AE4-8E9C-FDFE828C2A0A}" srcOrd="1" destOrd="0" presId="urn:microsoft.com/office/officeart/2008/layout/VerticalCurvedList"/>
    <dgm:cxn modelId="{75680B76-188F-461E-B1A2-FF413BB78E86}" type="presParOf" srcId="{FFB12129-2CFF-4E38-A2B4-BE5EE82B70E9}" destId="{A0B4531C-C45C-4035-95B8-0714F9E84BBB}" srcOrd="2" destOrd="0" presId="urn:microsoft.com/office/officeart/2008/layout/VerticalCurvedList"/>
    <dgm:cxn modelId="{08BF063B-0BDC-4A96-AB4E-A3CD0F944BA6}" type="presParOf" srcId="{FFB12129-2CFF-4E38-A2B4-BE5EE82B70E9}" destId="{3CC5F2C0-C5F5-49A6-9913-DB0EB45F37BE}" srcOrd="3" destOrd="0" presId="urn:microsoft.com/office/officeart/2008/layout/VerticalCurvedList"/>
    <dgm:cxn modelId="{28EE5BF8-FF63-46D0-95E8-DE55B704226E}" type="presParOf" srcId="{3B9E471F-17AD-4A66-8AC7-E73B96BE1A7E}" destId="{DAAF0837-E2E7-432F-85BB-7C6AA322B2E0}" srcOrd="1" destOrd="0" presId="urn:microsoft.com/office/officeart/2008/layout/VerticalCurvedList"/>
    <dgm:cxn modelId="{865F1F22-D3C3-4F7D-A3DE-70A3CEF340BF}" type="presParOf" srcId="{3B9E471F-17AD-4A66-8AC7-E73B96BE1A7E}" destId="{800A3270-C30A-44D5-AD78-89DB45CCF9CB}" srcOrd="2" destOrd="0" presId="urn:microsoft.com/office/officeart/2008/layout/VerticalCurvedList"/>
    <dgm:cxn modelId="{408338C3-3023-4B9B-B068-CBB2B33A269E}" type="presParOf" srcId="{800A3270-C30A-44D5-AD78-89DB45CCF9CB}" destId="{4DA60C40-4A14-43C5-A497-E11492A468CA}" srcOrd="0" destOrd="0" presId="urn:microsoft.com/office/officeart/2008/layout/VerticalCurvedList"/>
    <dgm:cxn modelId="{BC38707C-A85B-41EF-804B-B4FDEF5DACC6}" type="presParOf" srcId="{3B9E471F-17AD-4A66-8AC7-E73B96BE1A7E}" destId="{35A2B1C6-B0A2-4832-82C8-F1A58FE269A4}" srcOrd="3" destOrd="0" presId="urn:microsoft.com/office/officeart/2008/layout/VerticalCurvedList"/>
    <dgm:cxn modelId="{D9E8EDD5-0DC7-4D3E-931F-22DD5D8E2712}" type="presParOf" srcId="{3B9E471F-17AD-4A66-8AC7-E73B96BE1A7E}" destId="{D14F3837-F565-42C4-843F-078CB46CBEC6}" srcOrd="4" destOrd="0" presId="urn:microsoft.com/office/officeart/2008/layout/VerticalCurvedList"/>
    <dgm:cxn modelId="{0F62F156-06F6-47B2-A753-A7792A7C2D9A}" type="presParOf" srcId="{D14F3837-F565-42C4-843F-078CB46CBEC6}" destId="{B747A811-76F4-4E3A-8711-A0D3BFCED91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270C83-0CBF-4DAA-9C4B-75AC81C1C063}"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uk-UA"/>
        </a:p>
      </dgm:t>
    </dgm:pt>
    <dgm:pt modelId="{FDB9750C-696C-4099-9246-0F529B74C23D}">
      <dgm:prSet phldrT="[Текст]" custT="1"/>
      <dgm:spPr/>
      <dgm:t>
        <a:bodyPr/>
        <a:lstStyle/>
        <a:p>
          <a:r>
            <a:rPr lang="pl-PL" sz="2800" dirty="0">
              <a:solidFill>
                <a:schemeClr val="tx1"/>
              </a:solidFill>
            </a:rPr>
            <a:t>1</a:t>
          </a:r>
          <a:endParaRPr lang="uk-UA" sz="2800" dirty="0">
            <a:solidFill>
              <a:schemeClr val="tx1"/>
            </a:solidFill>
          </a:endParaRPr>
        </a:p>
      </dgm:t>
    </dgm:pt>
    <dgm:pt modelId="{111DFF0F-8E6F-4D66-9450-1C7A01E6EC79}" type="parTrans" cxnId="{9DE4C760-B576-40E4-8F0F-C018EC549748}">
      <dgm:prSet/>
      <dgm:spPr/>
      <dgm:t>
        <a:bodyPr/>
        <a:lstStyle/>
        <a:p>
          <a:endParaRPr lang="uk-UA" sz="1800"/>
        </a:p>
      </dgm:t>
    </dgm:pt>
    <dgm:pt modelId="{6C1F1590-BDCC-486F-8321-FCA24A6453F0}" type="sibTrans" cxnId="{9DE4C760-B576-40E4-8F0F-C018EC549748}">
      <dgm:prSet/>
      <dgm:spPr/>
      <dgm:t>
        <a:bodyPr/>
        <a:lstStyle/>
        <a:p>
          <a:endParaRPr lang="uk-UA" sz="1800"/>
        </a:p>
      </dgm:t>
    </dgm:pt>
    <dgm:pt modelId="{F9994017-D4AB-43B5-A708-9F44D7265C7B}">
      <dgm:prSet phldrT="[Текст]" custT="1"/>
      <dgm:spPr/>
      <dgm:t>
        <a:bodyPr/>
        <a:lstStyle/>
        <a:p>
          <a:pPr>
            <a:buNone/>
          </a:pPr>
          <a:r>
            <a:rPr lang="uk-UA" sz="2800" noProof="0" dirty="0"/>
            <a:t>Який вид ліцензії має програма </a:t>
          </a:r>
          <a:r>
            <a:rPr lang="en-US" sz="2800" noProof="0" dirty="0"/>
            <a:t>Blender</a:t>
          </a:r>
          <a:r>
            <a:rPr lang="uk-UA" sz="2800" noProof="0" dirty="0"/>
            <a:t>?</a:t>
          </a:r>
          <a:endParaRPr lang="uk-UA" sz="2800" dirty="0"/>
        </a:p>
      </dgm:t>
    </dgm:pt>
    <dgm:pt modelId="{88DEC4FA-F7CF-4077-B791-3646CC5E85E8}" type="parTrans" cxnId="{5880EEFF-56FA-4642-A222-082AD02256F0}">
      <dgm:prSet/>
      <dgm:spPr/>
      <dgm:t>
        <a:bodyPr/>
        <a:lstStyle/>
        <a:p>
          <a:endParaRPr lang="uk-UA" sz="1800"/>
        </a:p>
      </dgm:t>
    </dgm:pt>
    <dgm:pt modelId="{E05124E1-A87A-4B82-B35A-D3F7DB31F553}" type="sibTrans" cxnId="{5880EEFF-56FA-4642-A222-082AD02256F0}">
      <dgm:prSet/>
      <dgm:spPr/>
      <dgm:t>
        <a:bodyPr/>
        <a:lstStyle/>
        <a:p>
          <a:endParaRPr lang="uk-UA" sz="1800"/>
        </a:p>
      </dgm:t>
    </dgm:pt>
    <dgm:pt modelId="{64779287-1F7C-4F53-9D36-3079884D75CB}">
      <dgm:prSet phldrT="[Текст]" custT="1"/>
      <dgm:spPr/>
      <dgm:t>
        <a:bodyPr/>
        <a:lstStyle/>
        <a:p>
          <a:r>
            <a:rPr lang="pl-PL" sz="2800" dirty="0">
              <a:solidFill>
                <a:schemeClr val="tx1"/>
              </a:solidFill>
            </a:rPr>
            <a:t>2</a:t>
          </a:r>
          <a:endParaRPr lang="uk-UA" sz="2800" dirty="0">
            <a:solidFill>
              <a:schemeClr val="tx1"/>
            </a:solidFill>
          </a:endParaRPr>
        </a:p>
      </dgm:t>
    </dgm:pt>
    <dgm:pt modelId="{02840729-8AA1-406C-9E92-014F18555847}" type="parTrans" cxnId="{85EF2E2B-965D-4A6E-B6BB-6933AC9971A8}">
      <dgm:prSet/>
      <dgm:spPr/>
      <dgm:t>
        <a:bodyPr/>
        <a:lstStyle/>
        <a:p>
          <a:endParaRPr lang="uk-UA" sz="1800"/>
        </a:p>
      </dgm:t>
    </dgm:pt>
    <dgm:pt modelId="{2EC63DC5-3BAA-482F-A153-D7B0FEC5C267}" type="sibTrans" cxnId="{85EF2E2B-965D-4A6E-B6BB-6933AC9971A8}">
      <dgm:prSet/>
      <dgm:spPr/>
      <dgm:t>
        <a:bodyPr/>
        <a:lstStyle/>
        <a:p>
          <a:endParaRPr lang="uk-UA" sz="1800"/>
        </a:p>
      </dgm:t>
    </dgm:pt>
    <dgm:pt modelId="{67A88988-E2C9-4C9F-A97B-C5FE52D96DE2}">
      <dgm:prSet phldrT="[Текст]" custT="1"/>
      <dgm:spPr/>
      <dgm:t>
        <a:bodyPr/>
        <a:lstStyle/>
        <a:p>
          <a:pPr>
            <a:buNone/>
          </a:pPr>
          <a:r>
            <a:rPr lang="uk-UA" sz="2800" noProof="0" dirty="0"/>
            <a:t>Із якого сайту можна завантажити </a:t>
          </a:r>
          <a:r>
            <a:rPr lang="en-US" sz="2800" noProof="0" dirty="0"/>
            <a:t>Blender</a:t>
          </a:r>
          <a:r>
            <a:rPr lang="ru-RU" sz="2800" dirty="0"/>
            <a:t>?</a:t>
          </a:r>
          <a:r>
            <a:rPr lang="uk-UA" sz="2800" dirty="0"/>
            <a:t> </a:t>
          </a:r>
        </a:p>
      </dgm:t>
    </dgm:pt>
    <dgm:pt modelId="{8B697E5C-95FD-44E6-9E87-B419301580D5}" type="parTrans" cxnId="{DA53E8E5-A3EB-48E3-8B40-FBDC5D410A6C}">
      <dgm:prSet/>
      <dgm:spPr/>
      <dgm:t>
        <a:bodyPr/>
        <a:lstStyle/>
        <a:p>
          <a:endParaRPr lang="uk-UA" sz="1800"/>
        </a:p>
      </dgm:t>
    </dgm:pt>
    <dgm:pt modelId="{52595723-4EDA-4AFB-BA4B-82A8F54D2F6D}" type="sibTrans" cxnId="{DA53E8E5-A3EB-48E3-8B40-FBDC5D410A6C}">
      <dgm:prSet/>
      <dgm:spPr/>
      <dgm:t>
        <a:bodyPr/>
        <a:lstStyle/>
        <a:p>
          <a:endParaRPr lang="uk-UA" sz="1800"/>
        </a:p>
      </dgm:t>
    </dgm:pt>
    <dgm:pt modelId="{AA8CEC11-ADCB-48AB-A836-57DA5C5A4DDA}">
      <dgm:prSet phldrT="[Текст]" custT="1"/>
      <dgm:spPr/>
      <dgm:t>
        <a:bodyPr/>
        <a:lstStyle/>
        <a:p>
          <a:r>
            <a:rPr lang="pl-PL" sz="2800" dirty="0">
              <a:solidFill>
                <a:schemeClr val="tx1"/>
              </a:solidFill>
            </a:rPr>
            <a:t>3</a:t>
          </a:r>
          <a:endParaRPr lang="uk-UA" sz="2800" dirty="0">
            <a:solidFill>
              <a:schemeClr val="tx1"/>
            </a:solidFill>
          </a:endParaRPr>
        </a:p>
      </dgm:t>
    </dgm:pt>
    <dgm:pt modelId="{BC0022CB-96F5-4023-A74E-446030D13AF8}" type="parTrans" cxnId="{DF81B967-DE2D-472C-96BE-596C030599F7}">
      <dgm:prSet/>
      <dgm:spPr/>
      <dgm:t>
        <a:bodyPr/>
        <a:lstStyle/>
        <a:p>
          <a:endParaRPr lang="uk-UA" sz="1800"/>
        </a:p>
      </dgm:t>
    </dgm:pt>
    <dgm:pt modelId="{EFD1A4B0-8187-437B-9386-4B47C8E51EBE}" type="sibTrans" cxnId="{DF81B967-DE2D-472C-96BE-596C030599F7}">
      <dgm:prSet/>
      <dgm:spPr/>
      <dgm:t>
        <a:bodyPr/>
        <a:lstStyle/>
        <a:p>
          <a:endParaRPr lang="uk-UA" sz="1800"/>
        </a:p>
      </dgm:t>
    </dgm:pt>
    <dgm:pt modelId="{F6D7D25E-6B4F-4F38-BF13-6EC30AEC5903}">
      <dgm:prSet phldrT="[Текст]" custT="1"/>
      <dgm:spPr/>
      <dgm:t>
        <a:bodyPr/>
        <a:lstStyle/>
        <a:p>
          <a:pPr>
            <a:buNone/>
          </a:pPr>
          <a:r>
            <a:rPr lang="uk-UA" sz="2800" noProof="0" dirty="0"/>
            <a:t>Які області можна побачити у головному вікні </a:t>
          </a:r>
          <a:r>
            <a:rPr lang="en-US" sz="2800" noProof="0" dirty="0"/>
            <a:t>Blender</a:t>
          </a:r>
          <a:r>
            <a:rPr lang="ru-RU" sz="2800" dirty="0"/>
            <a:t>?</a:t>
          </a:r>
          <a:r>
            <a:rPr lang="uk-UA" sz="2800" dirty="0"/>
            <a:t> </a:t>
          </a:r>
        </a:p>
      </dgm:t>
    </dgm:pt>
    <dgm:pt modelId="{81BA725B-0B9B-4EF6-9428-CF164250EDE2}" type="parTrans" cxnId="{FA25DC0F-D403-4174-A442-CA3573843024}">
      <dgm:prSet/>
      <dgm:spPr/>
      <dgm:t>
        <a:bodyPr/>
        <a:lstStyle/>
        <a:p>
          <a:endParaRPr lang="uk-UA" sz="1800"/>
        </a:p>
      </dgm:t>
    </dgm:pt>
    <dgm:pt modelId="{8C230E65-6355-4EDB-B3B5-945248D93C7A}" type="sibTrans" cxnId="{FA25DC0F-D403-4174-A442-CA3573843024}">
      <dgm:prSet/>
      <dgm:spPr/>
      <dgm:t>
        <a:bodyPr/>
        <a:lstStyle/>
        <a:p>
          <a:endParaRPr lang="uk-UA" sz="1800"/>
        </a:p>
      </dgm:t>
    </dgm:pt>
    <dgm:pt modelId="{FE6B5DF9-3C14-4CE4-953B-894E9ADFFE73}">
      <dgm:prSet phldrT="[Текст]" custT="1"/>
      <dgm:spPr/>
      <dgm:t>
        <a:bodyPr/>
        <a:lstStyle/>
        <a:p>
          <a:r>
            <a:rPr lang="pl-PL" sz="2800" dirty="0">
              <a:solidFill>
                <a:schemeClr val="tx1"/>
              </a:solidFill>
            </a:rPr>
            <a:t>4</a:t>
          </a:r>
          <a:endParaRPr lang="uk-UA" sz="2800" dirty="0">
            <a:solidFill>
              <a:schemeClr val="tx1"/>
            </a:solidFill>
          </a:endParaRPr>
        </a:p>
      </dgm:t>
    </dgm:pt>
    <dgm:pt modelId="{FEB57759-A01A-49C6-A1CD-A811EBC4D6EB}" type="parTrans" cxnId="{8B5294A2-35B1-45F9-93DC-BCACFB729C70}">
      <dgm:prSet/>
      <dgm:spPr/>
      <dgm:t>
        <a:bodyPr/>
        <a:lstStyle/>
        <a:p>
          <a:endParaRPr lang="uk-UA" sz="1800"/>
        </a:p>
      </dgm:t>
    </dgm:pt>
    <dgm:pt modelId="{57AE78B0-1D73-43E4-B60C-FC6FE9C9F139}" type="sibTrans" cxnId="{8B5294A2-35B1-45F9-93DC-BCACFB729C70}">
      <dgm:prSet/>
      <dgm:spPr/>
      <dgm:t>
        <a:bodyPr/>
        <a:lstStyle/>
        <a:p>
          <a:endParaRPr lang="uk-UA" sz="1800"/>
        </a:p>
      </dgm:t>
    </dgm:pt>
    <dgm:pt modelId="{60E09F33-AF1F-4AEE-9D7B-CD5ADE9AF37F}">
      <dgm:prSet phldrT="[Текст]" custT="1"/>
      <dgm:spPr/>
      <dgm:t>
        <a:bodyPr/>
        <a:lstStyle/>
        <a:p>
          <a:pPr algn="just">
            <a:buNone/>
          </a:pPr>
          <a:r>
            <a:rPr lang="uk-UA" sz="2800" noProof="0" dirty="0"/>
            <a:t>Який редактор потрібно викликати для зміни налаштувань?</a:t>
          </a:r>
          <a:r>
            <a:rPr lang="ru-RU" sz="2800" dirty="0"/>
            <a:t> </a:t>
          </a:r>
          <a:r>
            <a:rPr lang="uk-UA" sz="2800" dirty="0"/>
            <a:t> </a:t>
          </a:r>
        </a:p>
      </dgm:t>
    </dgm:pt>
    <dgm:pt modelId="{5C95EEEF-141A-42EC-8A8C-50CE5727B98D}" type="parTrans" cxnId="{FA5F00D2-4C9D-4D56-87FF-89C31F78FC4B}">
      <dgm:prSet/>
      <dgm:spPr/>
      <dgm:t>
        <a:bodyPr/>
        <a:lstStyle/>
        <a:p>
          <a:endParaRPr lang="uk-UA" sz="1800"/>
        </a:p>
      </dgm:t>
    </dgm:pt>
    <dgm:pt modelId="{8A510CDA-1490-48B7-BE5A-6099C69847B0}" type="sibTrans" cxnId="{FA5F00D2-4C9D-4D56-87FF-89C31F78FC4B}">
      <dgm:prSet/>
      <dgm:spPr/>
      <dgm:t>
        <a:bodyPr/>
        <a:lstStyle/>
        <a:p>
          <a:endParaRPr lang="uk-UA" sz="1800"/>
        </a:p>
      </dgm:t>
    </dgm:pt>
    <dgm:pt modelId="{EC00E10A-9F08-4F94-B83D-97818A941EDF}">
      <dgm:prSet phldrT="[Текст]" custT="1"/>
      <dgm:spPr/>
      <dgm:t>
        <a:bodyPr/>
        <a:lstStyle/>
        <a:p>
          <a:r>
            <a:rPr lang="pl-PL" sz="2800" dirty="0">
              <a:solidFill>
                <a:schemeClr val="tx1"/>
              </a:solidFill>
            </a:rPr>
            <a:t>5</a:t>
          </a:r>
          <a:endParaRPr lang="uk-UA" sz="2800" dirty="0">
            <a:solidFill>
              <a:schemeClr val="tx1"/>
            </a:solidFill>
          </a:endParaRPr>
        </a:p>
      </dgm:t>
    </dgm:pt>
    <dgm:pt modelId="{D3CC6E39-585F-4DA2-A6E4-419888E5334F}" type="parTrans" cxnId="{C9CC1A63-10D7-4C4A-82BA-E27B907CE1BE}">
      <dgm:prSet/>
      <dgm:spPr/>
      <dgm:t>
        <a:bodyPr/>
        <a:lstStyle/>
        <a:p>
          <a:endParaRPr lang="uk-UA" sz="1800"/>
        </a:p>
      </dgm:t>
    </dgm:pt>
    <dgm:pt modelId="{1881364B-E891-455C-A844-FE9944B114D5}" type="sibTrans" cxnId="{C9CC1A63-10D7-4C4A-82BA-E27B907CE1BE}">
      <dgm:prSet/>
      <dgm:spPr/>
      <dgm:t>
        <a:bodyPr/>
        <a:lstStyle/>
        <a:p>
          <a:endParaRPr lang="uk-UA" sz="1800"/>
        </a:p>
      </dgm:t>
    </dgm:pt>
    <dgm:pt modelId="{F7284B2F-05B9-447F-8BED-1B7DA209C7C0}">
      <dgm:prSet phldrT="[Текст]" custT="1"/>
      <dgm:spPr/>
      <dgm:t>
        <a:bodyPr/>
        <a:lstStyle/>
        <a:p>
          <a:pPr algn="l">
            <a:buNone/>
          </a:pPr>
          <a:r>
            <a:rPr lang="uk-UA" sz="2800" noProof="0" dirty="0"/>
            <a:t>Який алгоритм поділу вікна програми?</a:t>
          </a:r>
          <a:endParaRPr lang="uk-UA" sz="2800" dirty="0"/>
        </a:p>
      </dgm:t>
    </dgm:pt>
    <dgm:pt modelId="{6470D632-E304-4EC3-AED6-04B29F76E44F}" type="parTrans" cxnId="{F052CC6B-4546-4151-A103-83C59A4D8AEF}">
      <dgm:prSet/>
      <dgm:spPr/>
      <dgm:t>
        <a:bodyPr/>
        <a:lstStyle/>
        <a:p>
          <a:endParaRPr lang="uk-UA" sz="1800"/>
        </a:p>
      </dgm:t>
    </dgm:pt>
    <dgm:pt modelId="{75F3DF2B-59F7-46AD-8EDE-FA102F6DB59A}" type="sibTrans" cxnId="{F052CC6B-4546-4151-A103-83C59A4D8AEF}">
      <dgm:prSet/>
      <dgm:spPr/>
      <dgm:t>
        <a:bodyPr/>
        <a:lstStyle/>
        <a:p>
          <a:endParaRPr lang="uk-UA" sz="1800"/>
        </a:p>
      </dgm:t>
    </dgm:pt>
    <dgm:pt modelId="{32820AFF-7535-4132-88F7-72D55995BC79}">
      <dgm:prSet phldrT="[Текст]" custT="1"/>
      <dgm:spPr/>
      <dgm:t>
        <a:bodyPr/>
        <a:lstStyle/>
        <a:p>
          <a:pPr algn="ctr">
            <a:buNone/>
          </a:pPr>
          <a:r>
            <a:rPr lang="uk-UA" sz="2800" dirty="0">
              <a:solidFill>
                <a:schemeClr val="tx1"/>
              </a:solidFill>
            </a:rPr>
            <a:t>6</a:t>
          </a:r>
        </a:p>
      </dgm:t>
    </dgm:pt>
    <dgm:pt modelId="{142462F4-3CF4-4C19-9D6E-CA4F6D09501E}" type="parTrans" cxnId="{2CAEA170-65CF-4FF2-A3FD-69EC1580F286}">
      <dgm:prSet/>
      <dgm:spPr/>
      <dgm:t>
        <a:bodyPr/>
        <a:lstStyle/>
        <a:p>
          <a:endParaRPr lang="uk-UA"/>
        </a:p>
      </dgm:t>
    </dgm:pt>
    <dgm:pt modelId="{CDF18B20-6979-4951-8763-E6B951873625}" type="sibTrans" cxnId="{2CAEA170-65CF-4FF2-A3FD-69EC1580F286}">
      <dgm:prSet/>
      <dgm:spPr/>
      <dgm:t>
        <a:bodyPr/>
        <a:lstStyle/>
        <a:p>
          <a:endParaRPr lang="uk-UA"/>
        </a:p>
      </dgm:t>
    </dgm:pt>
    <dgm:pt modelId="{5638F46C-BF06-41B5-8EB6-B9F2FBDFA00B}">
      <dgm:prSet phldrT="[Текст]" custT="1"/>
      <dgm:spPr/>
      <dgm:t>
        <a:bodyPr/>
        <a:lstStyle/>
        <a:p>
          <a:pPr algn="l">
            <a:buNone/>
          </a:pPr>
          <a:r>
            <a:rPr lang="uk-UA" sz="2800" noProof="0" dirty="0"/>
            <a:t>Які властивості можна змінювати при налаштуванні інтерфейсу?</a:t>
          </a:r>
        </a:p>
      </dgm:t>
    </dgm:pt>
    <dgm:pt modelId="{52042CBD-51BC-43A8-97DC-26493446C115}" type="parTrans" cxnId="{4C79FB15-AAC0-4F88-AF86-B051B496283A}">
      <dgm:prSet/>
      <dgm:spPr/>
      <dgm:t>
        <a:bodyPr/>
        <a:lstStyle/>
        <a:p>
          <a:endParaRPr lang="uk-UA"/>
        </a:p>
      </dgm:t>
    </dgm:pt>
    <dgm:pt modelId="{476EAFEE-98B9-43B1-88AE-BC829BB2F818}" type="sibTrans" cxnId="{4C79FB15-AAC0-4F88-AF86-B051B496283A}">
      <dgm:prSet/>
      <dgm:spPr/>
      <dgm:t>
        <a:bodyPr/>
        <a:lstStyle/>
        <a:p>
          <a:endParaRPr lang="uk-UA"/>
        </a:p>
      </dgm:t>
    </dgm:pt>
    <dgm:pt modelId="{BE830F00-AF3B-42FD-8C16-4887656B3007}" type="pres">
      <dgm:prSet presAssocID="{BD270C83-0CBF-4DAA-9C4B-75AC81C1C063}" presName="linearFlow" presStyleCnt="0">
        <dgm:presLayoutVars>
          <dgm:dir/>
          <dgm:animLvl val="lvl"/>
          <dgm:resizeHandles val="exact"/>
        </dgm:presLayoutVars>
      </dgm:prSet>
      <dgm:spPr/>
    </dgm:pt>
    <dgm:pt modelId="{C1148AA5-2A75-4CD5-B2FC-594ECA5B096D}" type="pres">
      <dgm:prSet presAssocID="{FDB9750C-696C-4099-9246-0F529B74C23D}" presName="composite" presStyleCnt="0"/>
      <dgm:spPr/>
    </dgm:pt>
    <dgm:pt modelId="{56A2FD33-B369-4CCE-B31E-5B440958118B}" type="pres">
      <dgm:prSet presAssocID="{FDB9750C-696C-4099-9246-0F529B74C23D}" presName="parentText" presStyleLbl="alignNode1" presStyleIdx="0" presStyleCnt="6">
        <dgm:presLayoutVars>
          <dgm:chMax val="1"/>
          <dgm:bulletEnabled val="1"/>
        </dgm:presLayoutVars>
      </dgm:prSet>
      <dgm:spPr/>
    </dgm:pt>
    <dgm:pt modelId="{45F30DC5-6CCE-488B-9C2D-A0967C4871AD}" type="pres">
      <dgm:prSet presAssocID="{FDB9750C-696C-4099-9246-0F529B74C23D}" presName="descendantText" presStyleLbl="alignAcc1" presStyleIdx="0" presStyleCnt="6">
        <dgm:presLayoutVars>
          <dgm:bulletEnabled val="1"/>
        </dgm:presLayoutVars>
      </dgm:prSet>
      <dgm:spPr/>
    </dgm:pt>
    <dgm:pt modelId="{A060577F-1B2A-4069-AF64-19FE9B90F627}" type="pres">
      <dgm:prSet presAssocID="{6C1F1590-BDCC-486F-8321-FCA24A6453F0}" presName="sp" presStyleCnt="0"/>
      <dgm:spPr/>
    </dgm:pt>
    <dgm:pt modelId="{3E45BA5E-5588-419F-83E5-09CB7EA36B2B}" type="pres">
      <dgm:prSet presAssocID="{64779287-1F7C-4F53-9D36-3079884D75CB}" presName="composite" presStyleCnt="0"/>
      <dgm:spPr/>
    </dgm:pt>
    <dgm:pt modelId="{D12866C9-0AD1-4A33-B00E-D72E2B1EA88F}" type="pres">
      <dgm:prSet presAssocID="{64779287-1F7C-4F53-9D36-3079884D75CB}" presName="parentText" presStyleLbl="alignNode1" presStyleIdx="1" presStyleCnt="6">
        <dgm:presLayoutVars>
          <dgm:chMax val="1"/>
          <dgm:bulletEnabled val="1"/>
        </dgm:presLayoutVars>
      </dgm:prSet>
      <dgm:spPr/>
    </dgm:pt>
    <dgm:pt modelId="{9126D3EF-DDD7-4DEE-A092-D1284A2EBE47}" type="pres">
      <dgm:prSet presAssocID="{64779287-1F7C-4F53-9D36-3079884D75CB}" presName="descendantText" presStyleLbl="alignAcc1" presStyleIdx="1" presStyleCnt="6" custLinFactNeighborX="9281">
        <dgm:presLayoutVars>
          <dgm:bulletEnabled val="1"/>
        </dgm:presLayoutVars>
      </dgm:prSet>
      <dgm:spPr/>
    </dgm:pt>
    <dgm:pt modelId="{31D2DA21-BEC8-4B57-BAF7-A306505DB06B}" type="pres">
      <dgm:prSet presAssocID="{2EC63DC5-3BAA-482F-A153-D7B0FEC5C267}" presName="sp" presStyleCnt="0"/>
      <dgm:spPr/>
    </dgm:pt>
    <dgm:pt modelId="{D410D0B2-3851-40FA-962A-E2C8A3A41794}" type="pres">
      <dgm:prSet presAssocID="{AA8CEC11-ADCB-48AB-A836-57DA5C5A4DDA}" presName="composite" presStyleCnt="0"/>
      <dgm:spPr/>
    </dgm:pt>
    <dgm:pt modelId="{FDDF9953-6D84-4B3F-9D30-937D7F0FEF89}" type="pres">
      <dgm:prSet presAssocID="{AA8CEC11-ADCB-48AB-A836-57DA5C5A4DDA}" presName="parentText" presStyleLbl="alignNode1" presStyleIdx="2" presStyleCnt="6">
        <dgm:presLayoutVars>
          <dgm:chMax val="1"/>
          <dgm:bulletEnabled val="1"/>
        </dgm:presLayoutVars>
      </dgm:prSet>
      <dgm:spPr/>
    </dgm:pt>
    <dgm:pt modelId="{C944188A-A241-4CE7-9446-BB436764E821}" type="pres">
      <dgm:prSet presAssocID="{AA8CEC11-ADCB-48AB-A836-57DA5C5A4DDA}" presName="descendantText" presStyleLbl="alignAcc1" presStyleIdx="2" presStyleCnt="6">
        <dgm:presLayoutVars>
          <dgm:bulletEnabled val="1"/>
        </dgm:presLayoutVars>
      </dgm:prSet>
      <dgm:spPr/>
    </dgm:pt>
    <dgm:pt modelId="{0E8FD120-2988-4485-AD7F-3597B038CE7E}" type="pres">
      <dgm:prSet presAssocID="{EFD1A4B0-8187-437B-9386-4B47C8E51EBE}" presName="sp" presStyleCnt="0"/>
      <dgm:spPr/>
    </dgm:pt>
    <dgm:pt modelId="{1FB9A08A-81F3-4C26-B27C-9ADD1CFA743C}" type="pres">
      <dgm:prSet presAssocID="{FE6B5DF9-3C14-4CE4-953B-894E9ADFFE73}" presName="composite" presStyleCnt="0"/>
      <dgm:spPr/>
    </dgm:pt>
    <dgm:pt modelId="{7B36661C-FB61-46DD-9E59-07AFE0793272}" type="pres">
      <dgm:prSet presAssocID="{FE6B5DF9-3C14-4CE4-953B-894E9ADFFE73}" presName="parentText" presStyleLbl="alignNode1" presStyleIdx="3" presStyleCnt="6">
        <dgm:presLayoutVars>
          <dgm:chMax val="1"/>
          <dgm:bulletEnabled val="1"/>
        </dgm:presLayoutVars>
      </dgm:prSet>
      <dgm:spPr/>
    </dgm:pt>
    <dgm:pt modelId="{519EB509-1897-42C5-9C94-B60371769FA0}" type="pres">
      <dgm:prSet presAssocID="{FE6B5DF9-3C14-4CE4-953B-894E9ADFFE73}" presName="descendantText" presStyleLbl="alignAcc1" presStyleIdx="3" presStyleCnt="6">
        <dgm:presLayoutVars>
          <dgm:bulletEnabled val="1"/>
        </dgm:presLayoutVars>
      </dgm:prSet>
      <dgm:spPr/>
    </dgm:pt>
    <dgm:pt modelId="{C7D68344-FC53-4B98-94D1-DC3E69BB8555}" type="pres">
      <dgm:prSet presAssocID="{57AE78B0-1D73-43E4-B60C-FC6FE9C9F139}" presName="sp" presStyleCnt="0"/>
      <dgm:spPr/>
    </dgm:pt>
    <dgm:pt modelId="{F5334CDE-FCD2-4908-BED1-E8C2F735C03F}" type="pres">
      <dgm:prSet presAssocID="{EC00E10A-9F08-4F94-B83D-97818A941EDF}" presName="composite" presStyleCnt="0"/>
      <dgm:spPr/>
    </dgm:pt>
    <dgm:pt modelId="{0A7C51E2-6B13-4FE9-A65E-DA036F7808D4}" type="pres">
      <dgm:prSet presAssocID="{EC00E10A-9F08-4F94-B83D-97818A941EDF}" presName="parentText" presStyleLbl="alignNode1" presStyleIdx="4" presStyleCnt="6">
        <dgm:presLayoutVars>
          <dgm:chMax val="1"/>
          <dgm:bulletEnabled val="1"/>
        </dgm:presLayoutVars>
      </dgm:prSet>
      <dgm:spPr/>
    </dgm:pt>
    <dgm:pt modelId="{772ED30E-23D2-4C25-A045-FEC8A55903EB}" type="pres">
      <dgm:prSet presAssocID="{EC00E10A-9F08-4F94-B83D-97818A941EDF}" presName="descendantText" presStyleLbl="alignAcc1" presStyleIdx="4" presStyleCnt="6" custLinFactNeighborX="28413" custLinFactNeighborY="0">
        <dgm:presLayoutVars>
          <dgm:bulletEnabled val="1"/>
        </dgm:presLayoutVars>
      </dgm:prSet>
      <dgm:spPr/>
    </dgm:pt>
    <dgm:pt modelId="{120EA920-E137-4993-9845-F9CABCD66EDB}" type="pres">
      <dgm:prSet presAssocID="{1881364B-E891-455C-A844-FE9944B114D5}" presName="sp" presStyleCnt="0"/>
      <dgm:spPr/>
    </dgm:pt>
    <dgm:pt modelId="{895F0D28-9D47-4C65-A9F7-76474F754F76}" type="pres">
      <dgm:prSet presAssocID="{32820AFF-7535-4132-88F7-72D55995BC79}" presName="composite" presStyleCnt="0"/>
      <dgm:spPr/>
    </dgm:pt>
    <dgm:pt modelId="{6F0BD4CA-EEFB-446A-90AB-8803516B2607}" type="pres">
      <dgm:prSet presAssocID="{32820AFF-7535-4132-88F7-72D55995BC79}" presName="parentText" presStyleLbl="alignNode1" presStyleIdx="5" presStyleCnt="6">
        <dgm:presLayoutVars>
          <dgm:chMax val="1"/>
          <dgm:bulletEnabled val="1"/>
        </dgm:presLayoutVars>
      </dgm:prSet>
      <dgm:spPr/>
    </dgm:pt>
    <dgm:pt modelId="{DA854D6E-EE09-41D5-BDA4-14DFBA73CB32}" type="pres">
      <dgm:prSet presAssocID="{32820AFF-7535-4132-88F7-72D55995BC79}" presName="descendantText" presStyleLbl="alignAcc1" presStyleIdx="5" presStyleCnt="6" custLinFactNeighborY="0">
        <dgm:presLayoutVars>
          <dgm:bulletEnabled val="1"/>
        </dgm:presLayoutVars>
      </dgm:prSet>
      <dgm:spPr/>
    </dgm:pt>
  </dgm:ptLst>
  <dgm:cxnLst>
    <dgm:cxn modelId="{DCF3F902-4D0C-4093-A1E9-9B2A8844A742}" type="presOf" srcId="{32820AFF-7535-4132-88F7-72D55995BC79}" destId="{6F0BD4CA-EEFB-446A-90AB-8803516B2607}" srcOrd="0" destOrd="0" presId="urn:microsoft.com/office/officeart/2005/8/layout/chevron2"/>
    <dgm:cxn modelId="{FA25DC0F-D403-4174-A442-CA3573843024}" srcId="{AA8CEC11-ADCB-48AB-A836-57DA5C5A4DDA}" destId="{F6D7D25E-6B4F-4F38-BF13-6EC30AEC5903}" srcOrd="0" destOrd="0" parTransId="{81BA725B-0B9B-4EF6-9428-CF164250EDE2}" sibTransId="{8C230E65-6355-4EDB-B3B5-945248D93C7A}"/>
    <dgm:cxn modelId="{1BA33A12-9B0E-4D7C-8BA7-AA4E0B916D8F}" type="presOf" srcId="{F9994017-D4AB-43B5-A708-9F44D7265C7B}" destId="{45F30DC5-6CCE-488B-9C2D-A0967C4871AD}" srcOrd="0" destOrd="0" presId="urn:microsoft.com/office/officeart/2005/8/layout/chevron2"/>
    <dgm:cxn modelId="{4C79FB15-AAC0-4F88-AF86-B051B496283A}" srcId="{32820AFF-7535-4132-88F7-72D55995BC79}" destId="{5638F46C-BF06-41B5-8EB6-B9F2FBDFA00B}" srcOrd="0" destOrd="0" parTransId="{52042CBD-51BC-43A8-97DC-26493446C115}" sibTransId="{476EAFEE-98B9-43B1-88AE-BC829BB2F818}"/>
    <dgm:cxn modelId="{79D2DF26-FA3D-4DF9-900F-8123796A08B8}" type="presOf" srcId="{AA8CEC11-ADCB-48AB-A836-57DA5C5A4DDA}" destId="{FDDF9953-6D84-4B3F-9D30-937D7F0FEF89}" srcOrd="0" destOrd="0" presId="urn:microsoft.com/office/officeart/2005/8/layout/chevron2"/>
    <dgm:cxn modelId="{85EF2E2B-965D-4A6E-B6BB-6933AC9971A8}" srcId="{BD270C83-0CBF-4DAA-9C4B-75AC81C1C063}" destId="{64779287-1F7C-4F53-9D36-3079884D75CB}" srcOrd="1" destOrd="0" parTransId="{02840729-8AA1-406C-9E92-014F18555847}" sibTransId="{2EC63DC5-3BAA-482F-A153-D7B0FEC5C267}"/>
    <dgm:cxn modelId="{BF797F60-EE7D-408B-B37E-7C6903831A5F}" type="presOf" srcId="{60E09F33-AF1F-4AEE-9D7B-CD5ADE9AF37F}" destId="{519EB509-1897-42C5-9C94-B60371769FA0}" srcOrd="0" destOrd="0" presId="urn:microsoft.com/office/officeart/2005/8/layout/chevron2"/>
    <dgm:cxn modelId="{9DE4C760-B576-40E4-8F0F-C018EC549748}" srcId="{BD270C83-0CBF-4DAA-9C4B-75AC81C1C063}" destId="{FDB9750C-696C-4099-9246-0F529B74C23D}" srcOrd="0" destOrd="0" parTransId="{111DFF0F-8E6F-4D66-9450-1C7A01E6EC79}" sibTransId="{6C1F1590-BDCC-486F-8321-FCA24A6453F0}"/>
    <dgm:cxn modelId="{49531C62-61C1-4237-90D9-20F34EEB2D3B}" type="presOf" srcId="{EC00E10A-9F08-4F94-B83D-97818A941EDF}" destId="{0A7C51E2-6B13-4FE9-A65E-DA036F7808D4}" srcOrd="0" destOrd="0" presId="urn:microsoft.com/office/officeart/2005/8/layout/chevron2"/>
    <dgm:cxn modelId="{C9CC1A63-10D7-4C4A-82BA-E27B907CE1BE}" srcId="{BD270C83-0CBF-4DAA-9C4B-75AC81C1C063}" destId="{EC00E10A-9F08-4F94-B83D-97818A941EDF}" srcOrd="4" destOrd="0" parTransId="{D3CC6E39-585F-4DA2-A6E4-419888E5334F}" sibTransId="{1881364B-E891-455C-A844-FE9944B114D5}"/>
    <dgm:cxn modelId="{DF81B967-DE2D-472C-96BE-596C030599F7}" srcId="{BD270C83-0CBF-4DAA-9C4B-75AC81C1C063}" destId="{AA8CEC11-ADCB-48AB-A836-57DA5C5A4DDA}" srcOrd="2" destOrd="0" parTransId="{BC0022CB-96F5-4023-A74E-446030D13AF8}" sibTransId="{EFD1A4B0-8187-437B-9386-4B47C8E51EBE}"/>
    <dgm:cxn modelId="{6A89804B-AAAC-48CD-99B0-4D781552CD76}" type="presOf" srcId="{67A88988-E2C9-4C9F-A97B-C5FE52D96DE2}" destId="{9126D3EF-DDD7-4DEE-A092-D1284A2EBE47}" srcOrd="0" destOrd="0" presId="urn:microsoft.com/office/officeart/2005/8/layout/chevron2"/>
    <dgm:cxn modelId="{F052CC6B-4546-4151-A103-83C59A4D8AEF}" srcId="{EC00E10A-9F08-4F94-B83D-97818A941EDF}" destId="{F7284B2F-05B9-447F-8BED-1B7DA209C7C0}" srcOrd="0" destOrd="0" parTransId="{6470D632-E304-4EC3-AED6-04B29F76E44F}" sibTransId="{75F3DF2B-59F7-46AD-8EDE-FA102F6DB59A}"/>
    <dgm:cxn modelId="{2CAEA170-65CF-4FF2-A3FD-69EC1580F286}" srcId="{BD270C83-0CBF-4DAA-9C4B-75AC81C1C063}" destId="{32820AFF-7535-4132-88F7-72D55995BC79}" srcOrd="5" destOrd="0" parTransId="{142462F4-3CF4-4C19-9D6E-CA4F6D09501E}" sibTransId="{CDF18B20-6979-4951-8763-E6B951873625}"/>
    <dgm:cxn modelId="{3668E776-D0D9-4592-9099-EF5E269314AE}" type="presOf" srcId="{5638F46C-BF06-41B5-8EB6-B9F2FBDFA00B}" destId="{DA854D6E-EE09-41D5-BDA4-14DFBA73CB32}" srcOrd="0" destOrd="0" presId="urn:microsoft.com/office/officeart/2005/8/layout/chevron2"/>
    <dgm:cxn modelId="{147AF07E-B688-4707-90DE-BF589CE9FD90}" type="presOf" srcId="{64779287-1F7C-4F53-9D36-3079884D75CB}" destId="{D12866C9-0AD1-4A33-B00E-D72E2B1EA88F}" srcOrd="0" destOrd="0" presId="urn:microsoft.com/office/officeart/2005/8/layout/chevron2"/>
    <dgm:cxn modelId="{8B5294A2-35B1-45F9-93DC-BCACFB729C70}" srcId="{BD270C83-0CBF-4DAA-9C4B-75AC81C1C063}" destId="{FE6B5DF9-3C14-4CE4-953B-894E9ADFFE73}" srcOrd="3" destOrd="0" parTransId="{FEB57759-A01A-49C6-A1CD-A811EBC4D6EB}" sibTransId="{57AE78B0-1D73-43E4-B60C-FC6FE9C9F139}"/>
    <dgm:cxn modelId="{FA5F00D2-4C9D-4D56-87FF-89C31F78FC4B}" srcId="{FE6B5DF9-3C14-4CE4-953B-894E9ADFFE73}" destId="{60E09F33-AF1F-4AEE-9D7B-CD5ADE9AF37F}" srcOrd="0" destOrd="0" parTransId="{5C95EEEF-141A-42EC-8A8C-50CE5727B98D}" sibTransId="{8A510CDA-1490-48B7-BE5A-6099C69847B0}"/>
    <dgm:cxn modelId="{9D45DED3-3EFF-4B78-BF98-C95DC9A2784A}" type="presOf" srcId="{BD270C83-0CBF-4DAA-9C4B-75AC81C1C063}" destId="{BE830F00-AF3B-42FD-8C16-4887656B3007}" srcOrd="0" destOrd="0" presId="urn:microsoft.com/office/officeart/2005/8/layout/chevron2"/>
    <dgm:cxn modelId="{346C5DDC-D233-4E1F-940B-BFFB0D88BF17}" type="presOf" srcId="{F6D7D25E-6B4F-4F38-BF13-6EC30AEC5903}" destId="{C944188A-A241-4CE7-9446-BB436764E821}" srcOrd="0" destOrd="0" presId="urn:microsoft.com/office/officeart/2005/8/layout/chevron2"/>
    <dgm:cxn modelId="{598710DE-8E62-43E5-A65B-33188F8283B1}" type="presOf" srcId="{F7284B2F-05B9-447F-8BED-1B7DA209C7C0}" destId="{772ED30E-23D2-4C25-A045-FEC8A55903EB}" srcOrd="0" destOrd="0" presId="urn:microsoft.com/office/officeart/2005/8/layout/chevron2"/>
    <dgm:cxn modelId="{DA53E8E5-A3EB-48E3-8B40-FBDC5D410A6C}" srcId="{64779287-1F7C-4F53-9D36-3079884D75CB}" destId="{67A88988-E2C9-4C9F-A97B-C5FE52D96DE2}" srcOrd="0" destOrd="0" parTransId="{8B697E5C-95FD-44E6-9E87-B419301580D5}" sibTransId="{52595723-4EDA-4AFB-BA4B-82A8F54D2F6D}"/>
    <dgm:cxn modelId="{28A355E6-DE91-4714-9C2E-47BAA8550B6F}" type="presOf" srcId="{FDB9750C-696C-4099-9246-0F529B74C23D}" destId="{56A2FD33-B369-4CCE-B31E-5B440958118B}" srcOrd="0" destOrd="0" presId="urn:microsoft.com/office/officeart/2005/8/layout/chevron2"/>
    <dgm:cxn modelId="{D6A780F1-9991-41F7-AE1D-3002DF7DC193}" type="presOf" srcId="{FE6B5DF9-3C14-4CE4-953B-894E9ADFFE73}" destId="{7B36661C-FB61-46DD-9E59-07AFE0793272}" srcOrd="0" destOrd="0" presId="urn:microsoft.com/office/officeart/2005/8/layout/chevron2"/>
    <dgm:cxn modelId="{5880EEFF-56FA-4642-A222-082AD02256F0}" srcId="{FDB9750C-696C-4099-9246-0F529B74C23D}" destId="{F9994017-D4AB-43B5-A708-9F44D7265C7B}" srcOrd="0" destOrd="0" parTransId="{88DEC4FA-F7CF-4077-B791-3646CC5E85E8}" sibTransId="{E05124E1-A87A-4B82-B35A-D3F7DB31F553}"/>
    <dgm:cxn modelId="{0B26EF65-BA7A-4CAD-AD99-2D149147CE6E}" type="presParOf" srcId="{BE830F00-AF3B-42FD-8C16-4887656B3007}" destId="{C1148AA5-2A75-4CD5-B2FC-594ECA5B096D}" srcOrd="0" destOrd="0" presId="urn:microsoft.com/office/officeart/2005/8/layout/chevron2"/>
    <dgm:cxn modelId="{FC249947-9CE8-425E-9D22-F9D2F7DCDDA4}" type="presParOf" srcId="{C1148AA5-2A75-4CD5-B2FC-594ECA5B096D}" destId="{56A2FD33-B369-4CCE-B31E-5B440958118B}" srcOrd="0" destOrd="0" presId="urn:microsoft.com/office/officeart/2005/8/layout/chevron2"/>
    <dgm:cxn modelId="{B357BC3A-5FCB-4436-A2EA-BE1371B2AB53}" type="presParOf" srcId="{C1148AA5-2A75-4CD5-B2FC-594ECA5B096D}" destId="{45F30DC5-6CCE-488B-9C2D-A0967C4871AD}" srcOrd="1" destOrd="0" presId="urn:microsoft.com/office/officeart/2005/8/layout/chevron2"/>
    <dgm:cxn modelId="{F9C7291E-90AB-4ECA-8DA6-DB42C77D4DC3}" type="presParOf" srcId="{BE830F00-AF3B-42FD-8C16-4887656B3007}" destId="{A060577F-1B2A-4069-AF64-19FE9B90F627}" srcOrd="1" destOrd="0" presId="urn:microsoft.com/office/officeart/2005/8/layout/chevron2"/>
    <dgm:cxn modelId="{E4CD1E5E-C8A5-4688-84F8-9B1B0B9907FE}" type="presParOf" srcId="{BE830F00-AF3B-42FD-8C16-4887656B3007}" destId="{3E45BA5E-5588-419F-83E5-09CB7EA36B2B}" srcOrd="2" destOrd="0" presId="urn:microsoft.com/office/officeart/2005/8/layout/chevron2"/>
    <dgm:cxn modelId="{1D69F5F1-D14C-4510-88A7-F54AE1AE091A}" type="presParOf" srcId="{3E45BA5E-5588-419F-83E5-09CB7EA36B2B}" destId="{D12866C9-0AD1-4A33-B00E-D72E2B1EA88F}" srcOrd="0" destOrd="0" presId="urn:microsoft.com/office/officeart/2005/8/layout/chevron2"/>
    <dgm:cxn modelId="{A5499F28-E3E4-4213-BD32-68F0C8CBA4A3}" type="presParOf" srcId="{3E45BA5E-5588-419F-83E5-09CB7EA36B2B}" destId="{9126D3EF-DDD7-4DEE-A092-D1284A2EBE47}" srcOrd="1" destOrd="0" presId="urn:microsoft.com/office/officeart/2005/8/layout/chevron2"/>
    <dgm:cxn modelId="{8DF56CCC-E56D-44F4-964D-6C525560F190}" type="presParOf" srcId="{BE830F00-AF3B-42FD-8C16-4887656B3007}" destId="{31D2DA21-BEC8-4B57-BAF7-A306505DB06B}" srcOrd="3" destOrd="0" presId="urn:microsoft.com/office/officeart/2005/8/layout/chevron2"/>
    <dgm:cxn modelId="{F34DE000-263A-4688-B188-B9303222D87B}" type="presParOf" srcId="{BE830F00-AF3B-42FD-8C16-4887656B3007}" destId="{D410D0B2-3851-40FA-962A-E2C8A3A41794}" srcOrd="4" destOrd="0" presId="urn:microsoft.com/office/officeart/2005/8/layout/chevron2"/>
    <dgm:cxn modelId="{41798AEA-9290-440D-A9EC-1AA6F9DE90D3}" type="presParOf" srcId="{D410D0B2-3851-40FA-962A-E2C8A3A41794}" destId="{FDDF9953-6D84-4B3F-9D30-937D7F0FEF89}" srcOrd="0" destOrd="0" presId="urn:microsoft.com/office/officeart/2005/8/layout/chevron2"/>
    <dgm:cxn modelId="{752F43DE-001C-4093-8BAB-621DC95ED033}" type="presParOf" srcId="{D410D0B2-3851-40FA-962A-E2C8A3A41794}" destId="{C944188A-A241-4CE7-9446-BB436764E821}" srcOrd="1" destOrd="0" presId="urn:microsoft.com/office/officeart/2005/8/layout/chevron2"/>
    <dgm:cxn modelId="{047CDD62-641A-4499-9E9F-277DB249C6F6}" type="presParOf" srcId="{BE830F00-AF3B-42FD-8C16-4887656B3007}" destId="{0E8FD120-2988-4485-AD7F-3597B038CE7E}" srcOrd="5" destOrd="0" presId="urn:microsoft.com/office/officeart/2005/8/layout/chevron2"/>
    <dgm:cxn modelId="{B837E798-F96F-4FB5-BEE8-203C8E30B0AB}" type="presParOf" srcId="{BE830F00-AF3B-42FD-8C16-4887656B3007}" destId="{1FB9A08A-81F3-4C26-B27C-9ADD1CFA743C}" srcOrd="6" destOrd="0" presId="urn:microsoft.com/office/officeart/2005/8/layout/chevron2"/>
    <dgm:cxn modelId="{F5464FDF-E38E-4976-BEE6-5D12CCBBD5FB}" type="presParOf" srcId="{1FB9A08A-81F3-4C26-B27C-9ADD1CFA743C}" destId="{7B36661C-FB61-46DD-9E59-07AFE0793272}" srcOrd="0" destOrd="0" presId="urn:microsoft.com/office/officeart/2005/8/layout/chevron2"/>
    <dgm:cxn modelId="{53E75A14-DFC0-4574-96F0-9AB2C4A7F973}" type="presParOf" srcId="{1FB9A08A-81F3-4C26-B27C-9ADD1CFA743C}" destId="{519EB509-1897-42C5-9C94-B60371769FA0}" srcOrd="1" destOrd="0" presId="urn:microsoft.com/office/officeart/2005/8/layout/chevron2"/>
    <dgm:cxn modelId="{F08EC4D2-AFC4-46B7-BF26-BD93C560C56F}" type="presParOf" srcId="{BE830F00-AF3B-42FD-8C16-4887656B3007}" destId="{C7D68344-FC53-4B98-94D1-DC3E69BB8555}" srcOrd="7" destOrd="0" presId="urn:microsoft.com/office/officeart/2005/8/layout/chevron2"/>
    <dgm:cxn modelId="{6220479B-E1CD-4385-BD07-6047E8D1FFCA}" type="presParOf" srcId="{BE830F00-AF3B-42FD-8C16-4887656B3007}" destId="{F5334CDE-FCD2-4908-BED1-E8C2F735C03F}" srcOrd="8" destOrd="0" presId="urn:microsoft.com/office/officeart/2005/8/layout/chevron2"/>
    <dgm:cxn modelId="{C35D97AF-EF59-4EC3-976E-9E576947326C}" type="presParOf" srcId="{F5334CDE-FCD2-4908-BED1-E8C2F735C03F}" destId="{0A7C51E2-6B13-4FE9-A65E-DA036F7808D4}" srcOrd="0" destOrd="0" presId="urn:microsoft.com/office/officeart/2005/8/layout/chevron2"/>
    <dgm:cxn modelId="{2D3C0E8D-7395-4D8F-8091-62E0DA19E1E4}" type="presParOf" srcId="{F5334CDE-FCD2-4908-BED1-E8C2F735C03F}" destId="{772ED30E-23D2-4C25-A045-FEC8A55903EB}" srcOrd="1" destOrd="0" presId="urn:microsoft.com/office/officeart/2005/8/layout/chevron2"/>
    <dgm:cxn modelId="{BA2CD8FF-5698-4D42-887D-5FEB00FEEA40}" type="presParOf" srcId="{BE830F00-AF3B-42FD-8C16-4887656B3007}" destId="{120EA920-E137-4993-9845-F9CABCD66EDB}" srcOrd="9" destOrd="0" presId="urn:microsoft.com/office/officeart/2005/8/layout/chevron2"/>
    <dgm:cxn modelId="{D7E08D64-7BCA-466B-95EB-D004791F2EB8}" type="presParOf" srcId="{BE830F00-AF3B-42FD-8C16-4887656B3007}" destId="{895F0D28-9D47-4C65-A9F7-76474F754F76}" srcOrd="10" destOrd="0" presId="urn:microsoft.com/office/officeart/2005/8/layout/chevron2"/>
    <dgm:cxn modelId="{7E75E0C6-AA52-4043-8313-663924E1A11D}" type="presParOf" srcId="{895F0D28-9D47-4C65-A9F7-76474F754F76}" destId="{6F0BD4CA-EEFB-446A-90AB-8803516B2607}" srcOrd="0" destOrd="0" presId="urn:microsoft.com/office/officeart/2005/8/layout/chevron2"/>
    <dgm:cxn modelId="{283A9DEF-9792-4384-BAE6-07AB903BF4FD}" type="presParOf" srcId="{895F0D28-9D47-4C65-A9F7-76474F754F76}" destId="{DA854D6E-EE09-41D5-BDA4-14DFBA73CB3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2FE35-B43F-4AE4-8E9C-FDFE828C2A0A}">
      <dsp:nvSpPr>
        <dsp:cNvPr id="0" name=""/>
        <dsp:cNvSpPr/>
      </dsp:nvSpPr>
      <dsp:spPr>
        <a:xfrm>
          <a:off x="-4261984" y="-653881"/>
          <a:ext cx="5078006" cy="5078006"/>
        </a:xfrm>
        <a:prstGeom prst="blockArc">
          <a:avLst>
            <a:gd name="adj1" fmla="val 18900000"/>
            <a:gd name="adj2" fmla="val 2700000"/>
            <a:gd name="adj3" fmla="val 425"/>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AF0837-E2E7-432F-85BB-7C6AA322B2E0}">
      <dsp:nvSpPr>
        <dsp:cNvPr id="0" name=""/>
        <dsp:cNvSpPr/>
      </dsp:nvSpPr>
      <dsp:spPr>
        <a:xfrm>
          <a:off x="427519" y="289856"/>
          <a:ext cx="4401445" cy="58001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386" tIns="50800" rIns="50800" bIns="5080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uk-UA" sz="2000" b="1" i="1" kern="1200" noProof="0" dirty="0">
              <a:solidFill>
                <a:schemeClr val="tx1"/>
              </a:solidFill>
            </a:rPr>
            <a:t>Пуск</a:t>
          </a:r>
          <a:endParaRPr lang="uk-UA" sz="2000" b="0" kern="1200" noProof="0" dirty="0">
            <a:solidFill>
              <a:schemeClr val="tx1"/>
            </a:solidFill>
          </a:endParaRPr>
        </a:p>
      </dsp:txBody>
      <dsp:txXfrm>
        <a:off x="427519" y="289856"/>
        <a:ext cx="4401445" cy="580014"/>
      </dsp:txXfrm>
    </dsp:sp>
    <dsp:sp modelId="{4DA60C40-4A14-43C5-A497-E11492A468CA}">
      <dsp:nvSpPr>
        <dsp:cNvPr id="0" name=""/>
        <dsp:cNvSpPr/>
      </dsp:nvSpPr>
      <dsp:spPr>
        <a:xfrm>
          <a:off x="65010" y="217354"/>
          <a:ext cx="725017" cy="725017"/>
        </a:xfrm>
        <a:prstGeom prst="ellipse">
          <a:avLst/>
        </a:prstGeom>
        <a:blipFill rotWithShape="0">
          <a:blip xmlns:r="http://schemas.openxmlformats.org/officeDocument/2006/relationships" r:embed="rId1"/>
          <a:srcRect/>
          <a:stretch>
            <a:fillRect l="-3000" r="-3000"/>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A2B1C6-B0A2-4832-82C8-F1A58FE269A4}">
      <dsp:nvSpPr>
        <dsp:cNvPr id="0" name=""/>
        <dsp:cNvSpPr/>
      </dsp:nvSpPr>
      <dsp:spPr>
        <a:xfrm>
          <a:off x="760055" y="1160028"/>
          <a:ext cx="4068909" cy="580014"/>
        </a:xfrm>
        <a:prstGeom prst="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386" tIns="50800" rIns="50800" bIns="50800" numCol="1" spcCol="1270" anchor="ctr" anchorCtr="0">
          <a:noAutofit/>
        </a:bodyPr>
        <a:lstStyle/>
        <a:p>
          <a:pPr marL="0" lvl="0" indent="0" algn="l" defTabSz="889000">
            <a:lnSpc>
              <a:spcPct val="90000"/>
            </a:lnSpc>
            <a:spcBef>
              <a:spcPct val="0"/>
            </a:spcBef>
            <a:spcAft>
              <a:spcPct val="35000"/>
            </a:spcAft>
            <a:buNone/>
          </a:pPr>
          <a:r>
            <a:rPr lang="uk-UA" sz="2000" b="1" i="1" kern="1200" noProof="0" dirty="0">
              <a:solidFill>
                <a:schemeClr val="tx1"/>
              </a:solidFill>
            </a:rPr>
            <a:t>Усі програми</a:t>
          </a:r>
          <a:endParaRPr lang="uk-UA" sz="2000" b="0" kern="1200" noProof="0" dirty="0">
            <a:solidFill>
              <a:schemeClr val="tx1"/>
            </a:solidFill>
          </a:endParaRPr>
        </a:p>
      </dsp:txBody>
      <dsp:txXfrm>
        <a:off x="760055" y="1160028"/>
        <a:ext cx="4068909" cy="580014"/>
      </dsp:txXfrm>
    </dsp:sp>
    <dsp:sp modelId="{B747A811-76F4-4E3A-8711-A0D3BFCED91C}">
      <dsp:nvSpPr>
        <dsp:cNvPr id="0" name=""/>
        <dsp:cNvSpPr/>
      </dsp:nvSpPr>
      <dsp:spPr>
        <a:xfrm>
          <a:off x="397546" y="1087526"/>
          <a:ext cx="725017" cy="725017"/>
        </a:xfrm>
        <a:prstGeom prst="ellipse">
          <a:avLst/>
        </a:prstGeom>
        <a:blipFill rotWithShape="0">
          <a:blip xmlns:r="http://schemas.openxmlformats.org/officeDocument/2006/relationships" r:embed="rId2"/>
          <a:srcRect/>
          <a:stretch>
            <a:fillRect l="-5000" r="-5000"/>
          </a:stretch>
        </a:blip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1BBC8-032F-4348-94F3-46B9ADAEE7D0}">
      <dsp:nvSpPr>
        <dsp:cNvPr id="0" name=""/>
        <dsp:cNvSpPr/>
      </dsp:nvSpPr>
      <dsp:spPr>
        <a:xfrm>
          <a:off x="760055" y="2030200"/>
          <a:ext cx="4068909" cy="580014"/>
        </a:xfrm>
        <a:prstGeom prst="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386" tIns="50800" rIns="50800" bIns="50800" numCol="1" spcCol="1270" anchor="ctr" anchorCtr="0">
          <a:noAutofit/>
        </a:bodyPr>
        <a:lstStyle/>
        <a:p>
          <a:pPr marL="0" lvl="0" indent="0" algn="l" defTabSz="889000">
            <a:lnSpc>
              <a:spcPct val="90000"/>
            </a:lnSpc>
            <a:spcBef>
              <a:spcPct val="0"/>
            </a:spcBef>
            <a:spcAft>
              <a:spcPct val="35000"/>
            </a:spcAft>
            <a:buNone/>
          </a:pPr>
          <a:r>
            <a:rPr lang="uk-UA" sz="2000" b="1" i="1" kern="1200" noProof="0" dirty="0">
              <a:solidFill>
                <a:schemeClr val="tx1"/>
              </a:solidFill>
            </a:rPr>
            <a:t>Папка </a:t>
          </a:r>
          <a:r>
            <a:rPr lang="en-US" sz="2000" b="1" i="1" kern="1200" noProof="0" dirty="0">
              <a:solidFill>
                <a:schemeClr val="tx1"/>
              </a:solidFill>
            </a:rPr>
            <a:t>Blender</a:t>
          </a:r>
          <a:endParaRPr lang="uk-UA" sz="2000" b="0" kern="1200" noProof="0" dirty="0">
            <a:solidFill>
              <a:schemeClr val="tx1"/>
            </a:solidFill>
          </a:endParaRPr>
        </a:p>
      </dsp:txBody>
      <dsp:txXfrm>
        <a:off x="760055" y="2030200"/>
        <a:ext cx="4068909" cy="580014"/>
      </dsp:txXfrm>
    </dsp:sp>
    <dsp:sp modelId="{A8F1010A-03B1-49D8-8BA0-034B0D4910B3}">
      <dsp:nvSpPr>
        <dsp:cNvPr id="0" name=""/>
        <dsp:cNvSpPr/>
      </dsp:nvSpPr>
      <dsp:spPr>
        <a:xfrm>
          <a:off x="397546" y="1957698"/>
          <a:ext cx="725017" cy="725017"/>
        </a:xfrm>
        <a:prstGeom prst="ellipse">
          <a:avLst/>
        </a:prstGeom>
        <a:blipFill rotWithShape="0">
          <a:blip xmlns:r="http://schemas.openxmlformats.org/officeDocument/2006/relationships" r:embed="rId3"/>
          <a:srcRect/>
          <a:stretch>
            <a:fillRect t="-5000" b="-5000"/>
          </a:stretch>
        </a:blip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524D20-C697-4982-ACB4-77BC232EB9CB}">
      <dsp:nvSpPr>
        <dsp:cNvPr id="0" name=""/>
        <dsp:cNvSpPr/>
      </dsp:nvSpPr>
      <dsp:spPr>
        <a:xfrm>
          <a:off x="427519" y="2900372"/>
          <a:ext cx="4401445" cy="580014"/>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38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i="1" kern="1200" noProof="0" dirty="0">
              <a:solidFill>
                <a:schemeClr val="tx1"/>
              </a:solidFill>
            </a:rPr>
            <a:t>Blender</a:t>
          </a:r>
          <a:r>
            <a:rPr lang="uk-UA" sz="2000" b="1" i="1" kern="1200" noProof="0" dirty="0">
              <a:solidFill>
                <a:schemeClr val="tx1"/>
              </a:solidFill>
            </a:rPr>
            <a:t> 3.6</a:t>
          </a:r>
        </a:p>
      </dsp:txBody>
      <dsp:txXfrm>
        <a:off x="427519" y="2900372"/>
        <a:ext cx="4401445" cy="580014"/>
      </dsp:txXfrm>
    </dsp:sp>
    <dsp:sp modelId="{61B9D796-39DD-4D78-B691-188492DEA463}">
      <dsp:nvSpPr>
        <dsp:cNvPr id="0" name=""/>
        <dsp:cNvSpPr/>
      </dsp:nvSpPr>
      <dsp:spPr>
        <a:xfrm>
          <a:off x="38504" y="2801364"/>
          <a:ext cx="725017" cy="725017"/>
        </a:xfrm>
        <a:prstGeom prst="ellipse">
          <a:avLst/>
        </a:prstGeom>
        <a:blipFill rotWithShape="0">
          <a:blip xmlns:r="http://schemas.openxmlformats.org/officeDocument/2006/relationships" r:embed="rId4"/>
          <a:srcRect/>
          <a:stretch>
            <a:fillRect/>
          </a:stretch>
        </a:blip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2FE35-B43F-4AE4-8E9C-FDFE828C2A0A}">
      <dsp:nvSpPr>
        <dsp:cNvPr id="0" name=""/>
        <dsp:cNvSpPr/>
      </dsp:nvSpPr>
      <dsp:spPr>
        <a:xfrm>
          <a:off x="-4988781" y="-770115"/>
          <a:ext cx="5986253" cy="5986253"/>
        </a:xfrm>
        <a:prstGeom prst="blockArc">
          <a:avLst>
            <a:gd name="adj1" fmla="val 18900000"/>
            <a:gd name="adj2" fmla="val 2700000"/>
            <a:gd name="adj3" fmla="val 361"/>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AF0837-E2E7-432F-85BB-7C6AA322B2E0}">
      <dsp:nvSpPr>
        <dsp:cNvPr id="0" name=""/>
        <dsp:cNvSpPr/>
      </dsp:nvSpPr>
      <dsp:spPr>
        <a:xfrm>
          <a:off x="817289" y="635158"/>
          <a:ext cx="4038769" cy="127013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8173" tIns="50800" rIns="50800" bIns="5080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uk-UA" sz="2000" b="1" i="1" kern="1200" noProof="0" dirty="0">
              <a:solidFill>
                <a:schemeClr val="tx1"/>
              </a:solidFill>
            </a:rPr>
            <a:t>Навести курсор миші на межу між вікнами, він змінить свій вигляд на </a:t>
          </a:r>
          <a:r>
            <a:rPr lang="uk-UA" sz="2000" b="1" i="1" kern="1200" noProof="0" dirty="0" err="1">
              <a:solidFill>
                <a:schemeClr val="tx1"/>
              </a:solidFill>
            </a:rPr>
            <a:t>двонапрямлену</a:t>
          </a:r>
          <a:r>
            <a:rPr lang="uk-UA" sz="2000" b="1" i="1" kern="1200" noProof="0" dirty="0">
              <a:solidFill>
                <a:schemeClr val="tx1"/>
              </a:solidFill>
            </a:rPr>
            <a:t> стрілку</a:t>
          </a:r>
          <a:endParaRPr lang="uk-UA" sz="2000" b="0" kern="1200" noProof="0" dirty="0">
            <a:solidFill>
              <a:schemeClr val="tx1"/>
            </a:solidFill>
          </a:endParaRPr>
        </a:p>
      </dsp:txBody>
      <dsp:txXfrm>
        <a:off x="817289" y="635158"/>
        <a:ext cx="4038769" cy="1270139"/>
      </dsp:txXfrm>
    </dsp:sp>
    <dsp:sp modelId="{4DA60C40-4A14-43C5-A497-E11492A468CA}">
      <dsp:nvSpPr>
        <dsp:cNvPr id="0" name=""/>
        <dsp:cNvSpPr/>
      </dsp:nvSpPr>
      <dsp:spPr>
        <a:xfrm>
          <a:off x="23452" y="476391"/>
          <a:ext cx="1587674" cy="158767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A2B1C6-B0A2-4832-82C8-F1A58FE269A4}">
      <dsp:nvSpPr>
        <dsp:cNvPr id="0" name=""/>
        <dsp:cNvSpPr/>
      </dsp:nvSpPr>
      <dsp:spPr>
        <a:xfrm>
          <a:off x="817289" y="2540723"/>
          <a:ext cx="4038769" cy="1270139"/>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8173" tIns="50800" rIns="50800" bIns="50800" numCol="1" spcCol="1270" anchor="ctr" anchorCtr="0">
          <a:noAutofit/>
        </a:bodyPr>
        <a:lstStyle/>
        <a:p>
          <a:pPr marL="0" lvl="0" indent="0" algn="l" defTabSz="889000">
            <a:lnSpc>
              <a:spcPct val="90000"/>
            </a:lnSpc>
            <a:spcBef>
              <a:spcPct val="0"/>
            </a:spcBef>
            <a:spcAft>
              <a:spcPct val="35000"/>
            </a:spcAft>
            <a:buNone/>
          </a:pPr>
          <a:r>
            <a:rPr lang="uk-UA" sz="2000" b="1" i="1" kern="1200" noProof="0" dirty="0">
              <a:solidFill>
                <a:schemeClr val="tx1"/>
              </a:solidFill>
            </a:rPr>
            <a:t>Затиснути ЛКМ, потягнути у той бік, у який хочете збільшити або зменшити вікно</a:t>
          </a:r>
          <a:endParaRPr lang="uk-UA" sz="2000" b="0" kern="1200" noProof="0" dirty="0">
            <a:solidFill>
              <a:schemeClr val="tx1"/>
            </a:solidFill>
          </a:endParaRPr>
        </a:p>
      </dsp:txBody>
      <dsp:txXfrm>
        <a:off x="817289" y="2540723"/>
        <a:ext cx="4038769" cy="1270139"/>
      </dsp:txXfrm>
    </dsp:sp>
    <dsp:sp modelId="{B747A811-76F4-4E3A-8711-A0D3BFCED91C}">
      <dsp:nvSpPr>
        <dsp:cNvPr id="0" name=""/>
        <dsp:cNvSpPr/>
      </dsp:nvSpPr>
      <dsp:spPr>
        <a:xfrm>
          <a:off x="23452" y="2381956"/>
          <a:ext cx="1587674" cy="1587674"/>
        </a:xfrm>
        <a:prstGeom prst="ellipse">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2FE35-B43F-4AE4-8E9C-FDFE828C2A0A}">
      <dsp:nvSpPr>
        <dsp:cNvPr id="0" name=""/>
        <dsp:cNvSpPr/>
      </dsp:nvSpPr>
      <dsp:spPr>
        <a:xfrm>
          <a:off x="-4988781" y="-770115"/>
          <a:ext cx="5986253" cy="5986253"/>
        </a:xfrm>
        <a:prstGeom prst="blockArc">
          <a:avLst>
            <a:gd name="adj1" fmla="val 18900000"/>
            <a:gd name="adj2" fmla="val 2700000"/>
            <a:gd name="adj3" fmla="val 361"/>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AF0837-E2E7-432F-85BB-7C6AA322B2E0}">
      <dsp:nvSpPr>
        <dsp:cNvPr id="0" name=""/>
        <dsp:cNvSpPr/>
      </dsp:nvSpPr>
      <dsp:spPr>
        <a:xfrm>
          <a:off x="817289" y="635158"/>
          <a:ext cx="5192809" cy="127013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8173" tIns="50800" rIns="50800" bIns="5080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uk-UA" sz="2000" b="1" i="1" kern="1200" noProof="0" dirty="0">
              <a:solidFill>
                <a:schemeClr val="tx1"/>
              </a:solidFill>
            </a:rPr>
            <a:t>Навести курсор у куток ділянки між вікнами, він змінить свій вигляд на «+»</a:t>
          </a:r>
          <a:endParaRPr lang="uk-UA" sz="2000" b="0" kern="1200" noProof="0" dirty="0">
            <a:solidFill>
              <a:schemeClr val="tx1"/>
            </a:solidFill>
          </a:endParaRPr>
        </a:p>
      </dsp:txBody>
      <dsp:txXfrm>
        <a:off x="817289" y="635158"/>
        <a:ext cx="5192809" cy="1270139"/>
      </dsp:txXfrm>
    </dsp:sp>
    <dsp:sp modelId="{4DA60C40-4A14-43C5-A497-E11492A468CA}">
      <dsp:nvSpPr>
        <dsp:cNvPr id="0" name=""/>
        <dsp:cNvSpPr/>
      </dsp:nvSpPr>
      <dsp:spPr>
        <a:xfrm>
          <a:off x="23452" y="476391"/>
          <a:ext cx="1587674" cy="158767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A2B1C6-B0A2-4832-82C8-F1A58FE269A4}">
      <dsp:nvSpPr>
        <dsp:cNvPr id="0" name=""/>
        <dsp:cNvSpPr/>
      </dsp:nvSpPr>
      <dsp:spPr>
        <a:xfrm>
          <a:off x="817289" y="2540723"/>
          <a:ext cx="5192809" cy="1270139"/>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8173" tIns="50800" rIns="50800" bIns="50800" numCol="1" spcCol="1270" anchor="ctr" anchorCtr="0">
          <a:noAutofit/>
        </a:bodyPr>
        <a:lstStyle/>
        <a:p>
          <a:pPr marL="0" lvl="0" indent="0" algn="l" defTabSz="889000">
            <a:lnSpc>
              <a:spcPct val="90000"/>
            </a:lnSpc>
            <a:spcBef>
              <a:spcPct val="0"/>
            </a:spcBef>
            <a:spcAft>
              <a:spcPct val="35000"/>
            </a:spcAft>
            <a:buNone/>
          </a:pPr>
          <a:r>
            <a:rPr lang="uk-UA" sz="2000" b="1" i="1" kern="1200" noProof="0" dirty="0">
              <a:solidFill>
                <a:schemeClr val="tx1"/>
              </a:solidFill>
            </a:rPr>
            <a:t>Затиснути ЛКМ і потягнути усередину (!) вікна – воно розділиться у зазначеному вами місці</a:t>
          </a:r>
          <a:endParaRPr lang="uk-UA" sz="2000" b="0" kern="1200" noProof="0" dirty="0">
            <a:solidFill>
              <a:schemeClr val="tx1"/>
            </a:solidFill>
          </a:endParaRPr>
        </a:p>
      </dsp:txBody>
      <dsp:txXfrm>
        <a:off x="817289" y="2540723"/>
        <a:ext cx="5192809" cy="1270139"/>
      </dsp:txXfrm>
    </dsp:sp>
    <dsp:sp modelId="{B747A811-76F4-4E3A-8711-A0D3BFCED91C}">
      <dsp:nvSpPr>
        <dsp:cNvPr id="0" name=""/>
        <dsp:cNvSpPr/>
      </dsp:nvSpPr>
      <dsp:spPr>
        <a:xfrm>
          <a:off x="23452" y="2381956"/>
          <a:ext cx="1587674" cy="1587674"/>
        </a:xfrm>
        <a:prstGeom prst="ellipse">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2FE35-B43F-4AE4-8E9C-FDFE828C2A0A}">
      <dsp:nvSpPr>
        <dsp:cNvPr id="0" name=""/>
        <dsp:cNvSpPr/>
      </dsp:nvSpPr>
      <dsp:spPr>
        <a:xfrm>
          <a:off x="-4988781" y="-770115"/>
          <a:ext cx="5986253" cy="5986253"/>
        </a:xfrm>
        <a:prstGeom prst="blockArc">
          <a:avLst>
            <a:gd name="adj1" fmla="val 18900000"/>
            <a:gd name="adj2" fmla="val 2700000"/>
            <a:gd name="adj3" fmla="val 361"/>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AF0837-E2E7-432F-85BB-7C6AA322B2E0}">
      <dsp:nvSpPr>
        <dsp:cNvPr id="0" name=""/>
        <dsp:cNvSpPr/>
      </dsp:nvSpPr>
      <dsp:spPr>
        <a:xfrm>
          <a:off x="817289" y="635158"/>
          <a:ext cx="5192809" cy="127013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8173" tIns="55880" rIns="55880" bIns="5588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uk-UA" sz="2200" b="1" i="1" kern="1200" noProof="0" dirty="0">
              <a:solidFill>
                <a:schemeClr val="tx1"/>
              </a:solidFill>
            </a:rPr>
            <a:t>Навести курсор у куток ділянки між вікнами</a:t>
          </a:r>
          <a:endParaRPr lang="uk-UA" sz="2200" b="0" kern="1200" noProof="0" dirty="0">
            <a:solidFill>
              <a:schemeClr val="tx1"/>
            </a:solidFill>
          </a:endParaRPr>
        </a:p>
      </dsp:txBody>
      <dsp:txXfrm>
        <a:off x="817289" y="635158"/>
        <a:ext cx="5192809" cy="1270139"/>
      </dsp:txXfrm>
    </dsp:sp>
    <dsp:sp modelId="{4DA60C40-4A14-43C5-A497-E11492A468CA}">
      <dsp:nvSpPr>
        <dsp:cNvPr id="0" name=""/>
        <dsp:cNvSpPr/>
      </dsp:nvSpPr>
      <dsp:spPr>
        <a:xfrm>
          <a:off x="23452" y="476391"/>
          <a:ext cx="1587674" cy="158767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A2B1C6-B0A2-4832-82C8-F1A58FE269A4}">
      <dsp:nvSpPr>
        <dsp:cNvPr id="0" name=""/>
        <dsp:cNvSpPr/>
      </dsp:nvSpPr>
      <dsp:spPr>
        <a:xfrm>
          <a:off x="817289" y="2540723"/>
          <a:ext cx="5192809" cy="1270139"/>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8173" tIns="55880" rIns="55880" bIns="55880" numCol="1" spcCol="1270" anchor="ctr" anchorCtr="0">
          <a:noAutofit/>
        </a:bodyPr>
        <a:lstStyle/>
        <a:p>
          <a:pPr marL="0" lvl="0" indent="0" algn="l" defTabSz="977900">
            <a:lnSpc>
              <a:spcPct val="90000"/>
            </a:lnSpc>
            <a:spcBef>
              <a:spcPct val="0"/>
            </a:spcBef>
            <a:spcAft>
              <a:spcPct val="35000"/>
            </a:spcAft>
            <a:buNone/>
          </a:pPr>
          <a:r>
            <a:rPr lang="uk-UA" sz="2200" b="1" i="1" kern="1200" noProof="0" dirty="0">
              <a:solidFill>
                <a:schemeClr val="tx1"/>
              </a:solidFill>
            </a:rPr>
            <a:t>Затиснути ЛКМ і потягнути назовні вікна – з’явиться стрілка, що вказуватиме напрям об’єднання</a:t>
          </a:r>
          <a:endParaRPr lang="uk-UA" sz="2200" b="0" kern="1200" noProof="0" dirty="0">
            <a:solidFill>
              <a:schemeClr val="tx1"/>
            </a:solidFill>
          </a:endParaRPr>
        </a:p>
      </dsp:txBody>
      <dsp:txXfrm>
        <a:off x="817289" y="2540723"/>
        <a:ext cx="5192809" cy="1270139"/>
      </dsp:txXfrm>
    </dsp:sp>
    <dsp:sp modelId="{B747A811-76F4-4E3A-8711-A0D3BFCED91C}">
      <dsp:nvSpPr>
        <dsp:cNvPr id="0" name=""/>
        <dsp:cNvSpPr/>
      </dsp:nvSpPr>
      <dsp:spPr>
        <a:xfrm>
          <a:off x="23452" y="2381956"/>
          <a:ext cx="1587674" cy="1587674"/>
        </a:xfrm>
        <a:prstGeom prst="ellipse">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2FD33-B369-4CCE-B31E-5B440958118B}">
      <dsp:nvSpPr>
        <dsp:cNvPr id="0" name=""/>
        <dsp:cNvSpPr/>
      </dsp:nvSpPr>
      <dsp:spPr>
        <a:xfrm rot="5400000">
          <a:off x="-144258" y="148785"/>
          <a:ext cx="961724" cy="673207"/>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pl-PL" sz="2800" kern="1200" dirty="0">
              <a:solidFill>
                <a:schemeClr val="tx1"/>
              </a:solidFill>
            </a:rPr>
            <a:t>1</a:t>
          </a:r>
          <a:endParaRPr lang="uk-UA" sz="2800" kern="1200" dirty="0">
            <a:solidFill>
              <a:schemeClr val="tx1"/>
            </a:solidFill>
          </a:endParaRPr>
        </a:p>
      </dsp:txBody>
      <dsp:txXfrm rot="-5400000">
        <a:off x="1" y="341131"/>
        <a:ext cx="673207" cy="288517"/>
      </dsp:txXfrm>
    </dsp:sp>
    <dsp:sp modelId="{45F30DC5-6CCE-488B-9C2D-A0967C4871AD}">
      <dsp:nvSpPr>
        <dsp:cNvPr id="0" name=""/>
        <dsp:cNvSpPr/>
      </dsp:nvSpPr>
      <dsp:spPr>
        <a:xfrm rot="5400000">
          <a:off x="5500758" y="-4823023"/>
          <a:ext cx="625449" cy="10280551"/>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uk-UA" sz="2800" kern="1200" noProof="0" dirty="0"/>
            <a:t>Який вид ліцензії має програма </a:t>
          </a:r>
          <a:r>
            <a:rPr lang="en-US" sz="2800" kern="1200" noProof="0" dirty="0"/>
            <a:t>Blender</a:t>
          </a:r>
          <a:r>
            <a:rPr lang="uk-UA" sz="2800" kern="1200" noProof="0" dirty="0"/>
            <a:t>?</a:t>
          </a:r>
          <a:endParaRPr lang="uk-UA" sz="2800" kern="1200" dirty="0"/>
        </a:p>
      </dsp:txBody>
      <dsp:txXfrm rot="-5400000">
        <a:off x="673207" y="35060"/>
        <a:ext cx="10250019" cy="564385"/>
      </dsp:txXfrm>
    </dsp:sp>
    <dsp:sp modelId="{D12866C9-0AD1-4A33-B00E-D72E2B1EA88F}">
      <dsp:nvSpPr>
        <dsp:cNvPr id="0" name=""/>
        <dsp:cNvSpPr/>
      </dsp:nvSpPr>
      <dsp:spPr>
        <a:xfrm rot="5400000">
          <a:off x="-144258" y="1013173"/>
          <a:ext cx="961724" cy="673207"/>
        </a:xfrm>
        <a:prstGeom prst="chevron">
          <a:avLst/>
        </a:prstGeom>
        <a:solidFill>
          <a:schemeClr val="accent4">
            <a:hueOff val="2079139"/>
            <a:satOff val="-9594"/>
            <a:lumOff val="353"/>
            <a:alphaOff val="0"/>
          </a:schemeClr>
        </a:solidFill>
        <a:ln w="12700" cap="flat" cmpd="sng" algn="ctr">
          <a:solidFill>
            <a:schemeClr val="accent4">
              <a:hueOff val="2079139"/>
              <a:satOff val="-9594"/>
              <a:lumOff val="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pl-PL" sz="2800" kern="1200" dirty="0">
              <a:solidFill>
                <a:schemeClr val="tx1"/>
              </a:solidFill>
            </a:rPr>
            <a:t>2</a:t>
          </a:r>
          <a:endParaRPr lang="uk-UA" sz="2800" kern="1200" dirty="0">
            <a:solidFill>
              <a:schemeClr val="tx1"/>
            </a:solidFill>
          </a:endParaRPr>
        </a:p>
      </dsp:txBody>
      <dsp:txXfrm rot="-5400000">
        <a:off x="1" y="1205519"/>
        <a:ext cx="673207" cy="288517"/>
      </dsp:txXfrm>
    </dsp:sp>
    <dsp:sp modelId="{9126D3EF-DDD7-4DEE-A092-D1284A2EBE47}">
      <dsp:nvSpPr>
        <dsp:cNvPr id="0" name=""/>
        <dsp:cNvSpPr/>
      </dsp:nvSpPr>
      <dsp:spPr>
        <a:xfrm rot="5400000">
          <a:off x="5500922" y="-3958800"/>
          <a:ext cx="625120" cy="10280551"/>
        </a:xfrm>
        <a:prstGeom prst="round2SameRect">
          <a:avLst/>
        </a:prstGeom>
        <a:solidFill>
          <a:schemeClr val="lt1">
            <a:alpha val="90000"/>
            <a:hueOff val="0"/>
            <a:satOff val="0"/>
            <a:lumOff val="0"/>
            <a:alphaOff val="0"/>
          </a:schemeClr>
        </a:solidFill>
        <a:ln w="12700" cap="flat" cmpd="sng" algn="ctr">
          <a:solidFill>
            <a:schemeClr val="accent4">
              <a:hueOff val="2079139"/>
              <a:satOff val="-9594"/>
              <a:lumOff val="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uk-UA" sz="2800" kern="1200" noProof="0" dirty="0"/>
            <a:t>Із якого сайту можна завантажити </a:t>
          </a:r>
          <a:r>
            <a:rPr lang="en-US" sz="2800" kern="1200" noProof="0" dirty="0"/>
            <a:t>Blender</a:t>
          </a:r>
          <a:r>
            <a:rPr lang="ru-RU" sz="2800" kern="1200" dirty="0"/>
            <a:t>?</a:t>
          </a:r>
          <a:r>
            <a:rPr lang="uk-UA" sz="2800" kern="1200" dirty="0"/>
            <a:t> </a:t>
          </a:r>
        </a:p>
      </dsp:txBody>
      <dsp:txXfrm rot="-5400000">
        <a:off x="673207" y="899431"/>
        <a:ext cx="10250035" cy="564088"/>
      </dsp:txXfrm>
    </dsp:sp>
    <dsp:sp modelId="{FDDF9953-6D84-4B3F-9D30-937D7F0FEF89}">
      <dsp:nvSpPr>
        <dsp:cNvPr id="0" name=""/>
        <dsp:cNvSpPr/>
      </dsp:nvSpPr>
      <dsp:spPr>
        <a:xfrm rot="5400000">
          <a:off x="-144258" y="1877560"/>
          <a:ext cx="961724" cy="673207"/>
        </a:xfrm>
        <a:prstGeom prst="chevron">
          <a:avLst/>
        </a:prstGeom>
        <a:solidFill>
          <a:schemeClr val="accent4">
            <a:hueOff val="4158277"/>
            <a:satOff val="-19187"/>
            <a:lumOff val="706"/>
            <a:alphaOff val="0"/>
          </a:schemeClr>
        </a:solidFill>
        <a:ln w="12700" cap="flat" cmpd="sng" algn="ctr">
          <a:solidFill>
            <a:schemeClr val="accent4">
              <a:hueOff val="4158277"/>
              <a:satOff val="-19187"/>
              <a:lumOff val="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pl-PL" sz="2800" kern="1200" dirty="0">
              <a:solidFill>
                <a:schemeClr val="tx1"/>
              </a:solidFill>
            </a:rPr>
            <a:t>3</a:t>
          </a:r>
          <a:endParaRPr lang="uk-UA" sz="2800" kern="1200" dirty="0">
            <a:solidFill>
              <a:schemeClr val="tx1"/>
            </a:solidFill>
          </a:endParaRPr>
        </a:p>
      </dsp:txBody>
      <dsp:txXfrm rot="-5400000">
        <a:off x="1" y="2069906"/>
        <a:ext cx="673207" cy="288517"/>
      </dsp:txXfrm>
    </dsp:sp>
    <dsp:sp modelId="{C944188A-A241-4CE7-9446-BB436764E821}">
      <dsp:nvSpPr>
        <dsp:cNvPr id="0" name=""/>
        <dsp:cNvSpPr/>
      </dsp:nvSpPr>
      <dsp:spPr>
        <a:xfrm rot="5400000">
          <a:off x="5500922" y="-3094413"/>
          <a:ext cx="625120" cy="10280551"/>
        </a:xfrm>
        <a:prstGeom prst="round2SameRect">
          <a:avLst/>
        </a:prstGeom>
        <a:solidFill>
          <a:schemeClr val="lt1">
            <a:alpha val="90000"/>
            <a:hueOff val="0"/>
            <a:satOff val="0"/>
            <a:lumOff val="0"/>
            <a:alphaOff val="0"/>
          </a:schemeClr>
        </a:solidFill>
        <a:ln w="12700" cap="flat" cmpd="sng" algn="ctr">
          <a:solidFill>
            <a:schemeClr val="accent4">
              <a:hueOff val="4158277"/>
              <a:satOff val="-19187"/>
              <a:lumOff val="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uk-UA" sz="2800" kern="1200" noProof="0" dirty="0"/>
            <a:t>Які області можна побачити у головному вікні </a:t>
          </a:r>
          <a:r>
            <a:rPr lang="en-US" sz="2800" kern="1200" noProof="0" dirty="0"/>
            <a:t>Blender</a:t>
          </a:r>
          <a:r>
            <a:rPr lang="ru-RU" sz="2800" kern="1200" dirty="0"/>
            <a:t>?</a:t>
          </a:r>
          <a:r>
            <a:rPr lang="uk-UA" sz="2800" kern="1200" dirty="0"/>
            <a:t> </a:t>
          </a:r>
        </a:p>
      </dsp:txBody>
      <dsp:txXfrm rot="-5400000">
        <a:off x="673207" y="1763818"/>
        <a:ext cx="10250035" cy="564088"/>
      </dsp:txXfrm>
    </dsp:sp>
    <dsp:sp modelId="{7B36661C-FB61-46DD-9E59-07AFE0793272}">
      <dsp:nvSpPr>
        <dsp:cNvPr id="0" name=""/>
        <dsp:cNvSpPr/>
      </dsp:nvSpPr>
      <dsp:spPr>
        <a:xfrm rot="5400000">
          <a:off x="-144258" y="2741948"/>
          <a:ext cx="961724" cy="673207"/>
        </a:xfrm>
        <a:prstGeom prst="chevron">
          <a:avLst/>
        </a:prstGeom>
        <a:solidFill>
          <a:schemeClr val="accent4">
            <a:hueOff val="6237415"/>
            <a:satOff val="-28781"/>
            <a:lumOff val="1059"/>
            <a:alphaOff val="0"/>
          </a:schemeClr>
        </a:solidFill>
        <a:ln w="12700" cap="flat" cmpd="sng" algn="ctr">
          <a:solidFill>
            <a:schemeClr val="accent4">
              <a:hueOff val="6237415"/>
              <a:satOff val="-28781"/>
              <a:lumOff val="1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pl-PL" sz="2800" kern="1200" dirty="0">
              <a:solidFill>
                <a:schemeClr val="tx1"/>
              </a:solidFill>
            </a:rPr>
            <a:t>4</a:t>
          </a:r>
          <a:endParaRPr lang="uk-UA" sz="2800" kern="1200" dirty="0">
            <a:solidFill>
              <a:schemeClr val="tx1"/>
            </a:solidFill>
          </a:endParaRPr>
        </a:p>
      </dsp:txBody>
      <dsp:txXfrm rot="-5400000">
        <a:off x="1" y="2934294"/>
        <a:ext cx="673207" cy="288517"/>
      </dsp:txXfrm>
    </dsp:sp>
    <dsp:sp modelId="{519EB509-1897-42C5-9C94-B60371769FA0}">
      <dsp:nvSpPr>
        <dsp:cNvPr id="0" name=""/>
        <dsp:cNvSpPr/>
      </dsp:nvSpPr>
      <dsp:spPr>
        <a:xfrm rot="5400000">
          <a:off x="5500922" y="-2230026"/>
          <a:ext cx="625120" cy="10280551"/>
        </a:xfrm>
        <a:prstGeom prst="round2SameRect">
          <a:avLst/>
        </a:prstGeom>
        <a:solidFill>
          <a:schemeClr val="lt1">
            <a:alpha val="90000"/>
            <a:hueOff val="0"/>
            <a:satOff val="0"/>
            <a:lumOff val="0"/>
            <a:alphaOff val="0"/>
          </a:schemeClr>
        </a:solidFill>
        <a:ln w="12700" cap="flat" cmpd="sng" algn="ctr">
          <a:solidFill>
            <a:schemeClr val="accent4">
              <a:hueOff val="6237415"/>
              <a:satOff val="-28781"/>
              <a:lumOff val="10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just" defTabSz="1244600">
            <a:lnSpc>
              <a:spcPct val="90000"/>
            </a:lnSpc>
            <a:spcBef>
              <a:spcPct val="0"/>
            </a:spcBef>
            <a:spcAft>
              <a:spcPct val="15000"/>
            </a:spcAft>
            <a:buNone/>
          </a:pPr>
          <a:r>
            <a:rPr lang="uk-UA" sz="2800" kern="1200" noProof="0" dirty="0"/>
            <a:t>Який редактор потрібно викликати для зміни налаштувань?</a:t>
          </a:r>
          <a:r>
            <a:rPr lang="ru-RU" sz="2800" kern="1200" dirty="0"/>
            <a:t> </a:t>
          </a:r>
          <a:r>
            <a:rPr lang="uk-UA" sz="2800" kern="1200" dirty="0"/>
            <a:t> </a:t>
          </a:r>
        </a:p>
      </dsp:txBody>
      <dsp:txXfrm rot="-5400000">
        <a:off x="673207" y="2628205"/>
        <a:ext cx="10250035" cy="564088"/>
      </dsp:txXfrm>
    </dsp:sp>
    <dsp:sp modelId="{0A7C51E2-6B13-4FE9-A65E-DA036F7808D4}">
      <dsp:nvSpPr>
        <dsp:cNvPr id="0" name=""/>
        <dsp:cNvSpPr/>
      </dsp:nvSpPr>
      <dsp:spPr>
        <a:xfrm rot="5400000">
          <a:off x="-144258" y="3606335"/>
          <a:ext cx="961724" cy="673207"/>
        </a:xfrm>
        <a:prstGeom prst="chevron">
          <a:avLst/>
        </a:prstGeom>
        <a:solidFill>
          <a:schemeClr val="accent4">
            <a:hueOff val="8316554"/>
            <a:satOff val="-38374"/>
            <a:lumOff val="1412"/>
            <a:alphaOff val="0"/>
          </a:schemeClr>
        </a:solidFill>
        <a:ln w="12700" cap="flat" cmpd="sng" algn="ctr">
          <a:solidFill>
            <a:schemeClr val="accent4">
              <a:hueOff val="8316554"/>
              <a:satOff val="-38374"/>
              <a:lumOff val="1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pl-PL" sz="2800" kern="1200" dirty="0">
              <a:solidFill>
                <a:schemeClr val="tx1"/>
              </a:solidFill>
            </a:rPr>
            <a:t>5</a:t>
          </a:r>
          <a:endParaRPr lang="uk-UA" sz="2800" kern="1200" dirty="0">
            <a:solidFill>
              <a:schemeClr val="tx1"/>
            </a:solidFill>
          </a:endParaRPr>
        </a:p>
      </dsp:txBody>
      <dsp:txXfrm rot="-5400000">
        <a:off x="1" y="3798681"/>
        <a:ext cx="673207" cy="288517"/>
      </dsp:txXfrm>
    </dsp:sp>
    <dsp:sp modelId="{772ED30E-23D2-4C25-A045-FEC8A55903EB}">
      <dsp:nvSpPr>
        <dsp:cNvPr id="0" name=""/>
        <dsp:cNvSpPr/>
      </dsp:nvSpPr>
      <dsp:spPr>
        <a:xfrm rot="5400000">
          <a:off x="5500922" y="-1365638"/>
          <a:ext cx="625120" cy="10280551"/>
        </a:xfrm>
        <a:prstGeom prst="round2SameRect">
          <a:avLst/>
        </a:prstGeom>
        <a:solidFill>
          <a:schemeClr val="lt1">
            <a:alpha val="90000"/>
            <a:hueOff val="0"/>
            <a:satOff val="0"/>
            <a:lumOff val="0"/>
            <a:alphaOff val="0"/>
          </a:schemeClr>
        </a:solidFill>
        <a:ln w="12700" cap="flat" cmpd="sng" algn="ctr">
          <a:solidFill>
            <a:schemeClr val="accent4">
              <a:hueOff val="8316554"/>
              <a:satOff val="-38374"/>
              <a:lumOff val="14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uk-UA" sz="2800" kern="1200" noProof="0" dirty="0"/>
            <a:t>Який алгоритм поділу вікна програми?</a:t>
          </a:r>
          <a:endParaRPr lang="uk-UA" sz="2800" kern="1200" dirty="0"/>
        </a:p>
      </dsp:txBody>
      <dsp:txXfrm rot="-5400000">
        <a:off x="673207" y="3492593"/>
        <a:ext cx="10250035" cy="564088"/>
      </dsp:txXfrm>
    </dsp:sp>
    <dsp:sp modelId="{6F0BD4CA-EEFB-446A-90AB-8803516B2607}">
      <dsp:nvSpPr>
        <dsp:cNvPr id="0" name=""/>
        <dsp:cNvSpPr/>
      </dsp:nvSpPr>
      <dsp:spPr>
        <a:xfrm rot="5400000">
          <a:off x="-144258" y="4470723"/>
          <a:ext cx="961724" cy="673207"/>
        </a:xfrm>
        <a:prstGeom prst="chevron">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uk-UA" sz="2800" kern="1200" dirty="0">
              <a:solidFill>
                <a:schemeClr val="tx1"/>
              </a:solidFill>
            </a:rPr>
            <a:t>6</a:t>
          </a:r>
        </a:p>
      </dsp:txBody>
      <dsp:txXfrm rot="-5400000">
        <a:off x="1" y="4663069"/>
        <a:ext cx="673207" cy="288517"/>
      </dsp:txXfrm>
    </dsp:sp>
    <dsp:sp modelId="{DA854D6E-EE09-41D5-BDA4-14DFBA73CB32}">
      <dsp:nvSpPr>
        <dsp:cNvPr id="0" name=""/>
        <dsp:cNvSpPr/>
      </dsp:nvSpPr>
      <dsp:spPr>
        <a:xfrm rot="5400000">
          <a:off x="5500922" y="-501251"/>
          <a:ext cx="625120" cy="10280551"/>
        </a:xfrm>
        <a:prstGeom prst="round2Same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None/>
          </a:pPr>
          <a:r>
            <a:rPr lang="uk-UA" sz="2800" kern="1200" noProof="0" dirty="0"/>
            <a:t>Які властивості можна змінювати при налаштуванні інтерфейсу?</a:t>
          </a:r>
        </a:p>
      </dsp:txBody>
      <dsp:txXfrm rot="-5400000">
        <a:off x="673207" y="4356980"/>
        <a:ext cx="10250035" cy="56408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D86A0-1217-4E7B-9444-3CA2B7EAE60B}" type="datetimeFigureOut">
              <a:rPr lang="ru-RU" smtClean="0"/>
              <a:t>30.04.2025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782C8-2FDC-4492-87C1-335491D2FD94}" type="slidenum">
              <a:rPr lang="ru-RU" smtClean="0"/>
              <a:t>‹№›</a:t>
            </a:fld>
            <a:endParaRPr lang="ru-RU"/>
          </a:p>
        </p:txBody>
      </p:sp>
    </p:spTree>
    <p:extLst>
      <p:ext uri="{BB962C8B-B14F-4D97-AF65-F5344CB8AC3E}">
        <p14:creationId xmlns:p14="http://schemas.microsoft.com/office/powerpoint/2010/main" val="33430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B782C8-2FDC-4492-87C1-335491D2FD94}" type="slidenum">
              <a:rPr lang="ru-RU" smtClean="0"/>
              <a:t>1</a:t>
            </a:fld>
            <a:endParaRPr lang="ru-RU"/>
          </a:p>
        </p:txBody>
      </p:sp>
    </p:spTree>
    <p:extLst>
      <p:ext uri="{BB962C8B-B14F-4D97-AF65-F5344CB8AC3E}">
        <p14:creationId xmlns:p14="http://schemas.microsoft.com/office/powerpoint/2010/main" val="4130471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3426907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1226299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B782C8-2FDC-4492-87C1-335491D2FD94}" type="slidenum">
              <a:rPr lang="ru-RU" smtClean="0"/>
              <a:t>33</a:t>
            </a:fld>
            <a:endParaRPr lang="ru-RU"/>
          </a:p>
        </p:txBody>
      </p:sp>
    </p:spTree>
    <p:extLst>
      <p:ext uri="{BB962C8B-B14F-4D97-AF65-F5344CB8AC3E}">
        <p14:creationId xmlns:p14="http://schemas.microsoft.com/office/powerpoint/2010/main" val="2747869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29ED74D-05D6-4FA5-A0FE-FCFB5667ECCF}" type="datetime4">
              <a:rPr lang="uk-UA" smtClean="0"/>
              <a:t>30 квітня 2025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114116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5BA0754-E3B3-4AE5-8334-5A7D8D99D0DF}" type="datetime4">
              <a:rPr lang="uk-UA" smtClean="0"/>
              <a:t>30 квітня 2025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74053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4B3D4D5-8B29-41CC-AD9F-D860F61E6732}" type="datetime4">
              <a:rPr lang="uk-UA" smtClean="0"/>
              <a:t>30 квітня 2025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3721986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D6C26BE-B476-4F10-92EF-5E8F098F3FFD}" type="datetime4">
              <a:rPr lang="uk-UA" smtClean="0"/>
              <a:t>30 квітня 2025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2190637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AE4AD0A-BC18-4447-81C4-B70106899EEB}" type="datetime4">
              <a:rPr lang="uk-UA" smtClean="0"/>
              <a:t>30 квітня 2025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128827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0371C79-03A4-43EF-BF0B-2A1838ED8C3B}" type="datetime4">
              <a:rPr lang="uk-UA" smtClean="0"/>
              <a:t>30 квітня 2025 р.</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3174297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9FFCC2F-78EE-4DAB-AE28-7EE2FCCC9D7F}" type="datetime4">
              <a:rPr lang="uk-UA" smtClean="0"/>
              <a:t>30 квітня 2025 р.</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266617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876C602-D7B2-436E-A38A-787D03AA4BB5}" type="datetime4">
              <a:rPr lang="uk-UA" smtClean="0"/>
              <a:t>30 квітня 2025 р.</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922965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9CF5C9-C2CE-4824-BBA2-613C7A3A53DD}" type="datetime4">
              <a:rPr lang="uk-UA" smtClean="0"/>
              <a:t>30 квітня 2025 р.</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89686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95D204E-09AB-4BA8-9868-771DB87F4C88}" type="datetime4">
              <a:rPr lang="uk-UA" smtClean="0"/>
              <a:t>30 квітня 2025 р.</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717191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28AD62B-D05C-4AD1-AE28-D2EA13C2ADAF}" type="datetime4">
              <a:rPr lang="uk-UA" smtClean="0"/>
              <a:t>30 квітня 2025 р.</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2758429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E0679-F8D0-4550-BE94-D8E867DD5806}" type="datetime4">
              <a:rPr lang="uk-UA" smtClean="0"/>
              <a:t>30 квітня 2025 р.</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02481-857D-442F-835B-10F8CC642375}" type="slidenum">
              <a:rPr lang="ru-RU" smtClean="0"/>
              <a:t>‹№›</a:t>
            </a:fld>
            <a:endParaRPr lang="ru-RU"/>
          </a:p>
        </p:txBody>
      </p:sp>
    </p:spTree>
    <p:extLst>
      <p:ext uri="{BB962C8B-B14F-4D97-AF65-F5344CB8AC3E}">
        <p14:creationId xmlns:p14="http://schemas.microsoft.com/office/powerpoint/2010/main" val="11337744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5.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hyperlink" Target="https://wordwall.net/uk/resource/58477137"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quizizz.com/admin/quiz/64aeafe48ee33e001d901829?source=quiz_shar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218123" y="1155409"/>
            <a:ext cx="1662625" cy="461665"/>
          </a:xfrm>
          <a:prstGeom prst="rect">
            <a:avLst/>
          </a:prstGeom>
          <a:noFill/>
        </p:spPr>
        <p:txBody>
          <a:bodyPr wrap="square" rtlCol="0">
            <a:spAutoFit/>
          </a:bodyPr>
          <a:lstStyle/>
          <a:p>
            <a:pPr algn="ctr"/>
            <a:r>
              <a:rPr lang="ru-RU" sz="2400" b="1" dirty="0">
                <a:solidFill>
                  <a:schemeClr val="bg1"/>
                </a:solidFill>
              </a:rPr>
              <a:t>Сьогодн</a:t>
            </a:r>
            <a:r>
              <a:rPr lang="uk-UA" sz="2400" b="1" dirty="0">
                <a:solidFill>
                  <a:schemeClr val="bg1"/>
                </a:solidFill>
              </a:rPr>
              <a:t>і</a:t>
            </a:r>
            <a:endParaRPr lang="ru-RU" sz="2400" b="1" dirty="0">
              <a:solidFill>
                <a:schemeClr val="bg1"/>
              </a:solidFill>
            </a:endParaRPr>
          </a:p>
        </p:txBody>
      </p:sp>
      <p:sp>
        <p:nvSpPr>
          <p:cNvPr id="8" name="Дата 7"/>
          <p:cNvSpPr>
            <a:spLocks noGrp="1"/>
          </p:cNvSpPr>
          <p:nvPr>
            <p:ph type="dt" sz="half" idx="10"/>
          </p:nvPr>
        </p:nvSpPr>
        <p:spPr>
          <a:xfrm>
            <a:off x="1171157" y="1617074"/>
            <a:ext cx="1756555" cy="400110"/>
          </a:xfrm>
        </p:spPr>
        <p:txBody>
          <a:bodyPr/>
          <a:lstStyle/>
          <a:p>
            <a:pPr algn="ctr"/>
            <a:fld id="{45AB5365-D8A3-45F2-94D1-6DD1E6698E88}" type="datetime1">
              <a:rPr lang="uk-UA" sz="2400" b="1" smtClean="0">
                <a:solidFill>
                  <a:schemeClr val="bg1"/>
                </a:solidFill>
              </a:rPr>
              <a:pPr algn="ctr"/>
              <a:t>30.04.2025</a:t>
            </a:fld>
            <a:endParaRPr lang="ru-RU" sz="2400" b="1" dirty="0">
              <a:solidFill>
                <a:schemeClr val="bg1"/>
              </a:solidFill>
            </a:endParaRPr>
          </a:p>
        </p:txBody>
      </p:sp>
      <p:sp>
        <p:nvSpPr>
          <p:cNvPr id="5" name="TextBox 4">
            <a:extLst>
              <a:ext uri="{FF2B5EF4-FFF2-40B4-BE49-F238E27FC236}">
                <a16:creationId xmlns:a16="http://schemas.microsoft.com/office/drawing/2014/main" id="{68B8F9FE-FD7D-4D5E-A4F0-5CB7444DCCD6}"/>
              </a:ext>
            </a:extLst>
          </p:cNvPr>
          <p:cNvSpPr txBox="1"/>
          <p:nvPr/>
        </p:nvSpPr>
        <p:spPr>
          <a:xfrm>
            <a:off x="1218123" y="2644170"/>
            <a:ext cx="1581665" cy="1569660"/>
          </a:xfrm>
          <a:prstGeom prst="rect">
            <a:avLst/>
          </a:prstGeom>
          <a:noFill/>
        </p:spPr>
        <p:txBody>
          <a:bodyPr wrap="square" rtlCol="0">
            <a:spAutoFit/>
          </a:bodyPr>
          <a:lstStyle/>
          <a:p>
            <a:pPr algn="ctr"/>
            <a:r>
              <a:rPr lang="uk-UA" sz="4800" b="1" dirty="0">
                <a:solidFill>
                  <a:schemeClr val="bg1"/>
                </a:solidFill>
                <a:latin typeface="Monotype Corsiva" panose="03010101010201010101" pitchFamily="66" charset="0"/>
              </a:rPr>
              <a:t>Урок</a:t>
            </a:r>
          </a:p>
          <a:p>
            <a:pPr algn="ctr"/>
            <a:r>
              <a:rPr lang="uk-UA" sz="4800" b="1" dirty="0">
                <a:solidFill>
                  <a:schemeClr val="bg1"/>
                </a:solidFill>
                <a:latin typeface="Monotype Corsiva" panose="03010101010201010101" pitchFamily="66" charset="0"/>
              </a:rPr>
              <a:t>№4</a:t>
            </a:r>
            <a:endParaRPr lang="ru-RU" sz="4800" b="1" dirty="0">
              <a:solidFill>
                <a:schemeClr val="bg1"/>
              </a:solidFill>
              <a:latin typeface="Monotype Corsiva" panose="03010101010201010101" pitchFamily="66" charset="0"/>
            </a:endParaRPr>
          </a:p>
        </p:txBody>
      </p:sp>
      <p:sp>
        <p:nvSpPr>
          <p:cNvPr id="7" name="TextBox 6">
            <a:extLst>
              <a:ext uri="{FF2B5EF4-FFF2-40B4-BE49-F238E27FC236}">
                <a16:creationId xmlns:a16="http://schemas.microsoft.com/office/drawing/2014/main" id="{9CBD5F42-DCD4-4828-A98A-C0B8D74F6F8F}"/>
              </a:ext>
            </a:extLst>
          </p:cNvPr>
          <p:cNvSpPr txBox="1"/>
          <p:nvPr/>
        </p:nvSpPr>
        <p:spPr>
          <a:xfrm>
            <a:off x="850106" y="368121"/>
            <a:ext cx="2402230" cy="400110"/>
          </a:xfrm>
          <a:prstGeom prst="rect">
            <a:avLst/>
          </a:prstGeom>
          <a:noFill/>
        </p:spPr>
        <p:txBody>
          <a:bodyPr wrap="square" rtlCol="0">
            <a:spAutoFit/>
          </a:bodyPr>
          <a:lstStyle/>
          <a:p>
            <a:pPr algn="ctr"/>
            <a:r>
              <a:rPr lang="uk-UA" sz="2000" b="1" dirty="0">
                <a:solidFill>
                  <a:schemeClr val="bg1"/>
                </a:solidFill>
              </a:rPr>
              <a:t>Інформатика</a:t>
            </a:r>
            <a:endParaRPr lang="ru-RU" sz="2000" b="1" dirty="0">
              <a:solidFill>
                <a:schemeClr val="bg1"/>
              </a:solidFill>
            </a:endParaRPr>
          </a:p>
        </p:txBody>
      </p:sp>
      <p:sp>
        <p:nvSpPr>
          <p:cNvPr id="2" name="TextBox 1">
            <a:extLst>
              <a:ext uri="{FF2B5EF4-FFF2-40B4-BE49-F238E27FC236}">
                <a16:creationId xmlns:a16="http://schemas.microsoft.com/office/drawing/2014/main" id="{2A4DECFB-A962-4566-9CF8-1E2DA91E71FB}"/>
              </a:ext>
            </a:extLst>
          </p:cNvPr>
          <p:cNvSpPr txBox="1"/>
          <p:nvPr/>
        </p:nvSpPr>
        <p:spPr>
          <a:xfrm>
            <a:off x="3252336" y="5557176"/>
            <a:ext cx="8622890" cy="658835"/>
          </a:xfrm>
          <a:prstGeom prst="rect">
            <a:avLst/>
          </a:prstGeom>
          <a:noFill/>
        </p:spPr>
        <p:txBody>
          <a:bodyPr wrap="square" rtlCol="0">
            <a:spAutoFit/>
          </a:bodyPr>
          <a:lstStyle/>
          <a:p>
            <a:pPr algn="ctr">
              <a:lnSpc>
                <a:spcPct val="107000"/>
              </a:lnSpc>
              <a:spcAft>
                <a:spcPts val="800"/>
              </a:spcAft>
            </a:pPr>
            <a:r>
              <a:rPr lang="uk-UA" sz="3600" b="1" dirty="0">
                <a:solidFill>
                  <a:srgbClr val="2F3242"/>
                </a:solidFill>
                <a:effectLst/>
                <a:latin typeface="Calibri" panose="020F0502020204030204" pitchFamily="34" charset="0"/>
                <a:ea typeface="Calibri" panose="020F0502020204030204" pitchFamily="34" charset="0"/>
                <a:cs typeface="Calibri" panose="020F0502020204030204" pitchFamily="34" charset="0"/>
              </a:rPr>
              <a:t>Інтерфейс середовища. Вікно вигляду</a:t>
            </a:r>
            <a:endParaRPr lang="uk-UA" sz="6600" b="1" dirty="0">
              <a:solidFill>
                <a:srgbClr val="2F3242"/>
              </a:solidFill>
            </a:endParaRPr>
          </a:p>
        </p:txBody>
      </p:sp>
      <p:pic>
        <p:nvPicPr>
          <p:cNvPr id="6" name="Рисунок 5">
            <a:extLst>
              <a:ext uri="{FF2B5EF4-FFF2-40B4-BE49-F238E27FC236}">
                <a16:creationId xmlns:a16="http://schemas.microsoft.com/office/drawing/2014/main" id="{C8DC2175-2081-AFD5-5035-8E06CEEE1131}"/>
              </a:ext>
            </a:extLst>
          </p:cNvPr>
          <p:cNvPicPr>
            <a:picLocks noChangeAspect="1"/>
          </p:cNvPicPr>
          <p:nvPr/>
        </p:nvPicPr>
        <p:blipFill>
          <a:blip r:embed="rId4"/>
          <a:stretch>
            <a:fillRect/>
          </a:stretch>
        </p:blipFill>
        <p:spPr>
          <a:xfrm>
            <a:off x="4671402" y="568176"/>
            <a:ext cx="5784757" cy="4729039"/>
          </a:xfrm>
          <a:prstGeom prst="rect">
            <a:avLst/>
          </a:prstGeom>
          <a:ln w="38100" cap="sq">
            <a:solidFill>
              <a:srgbClr val="2F324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367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F1803A38-83A5-F342-1AE9-CA0B34BCB34A}"/>
              </a:ext>
            </a:extLst>
          </p:cNvPr>
          <p:cNvPicPr>
            <a:picLocks noChangeAspect="1"/>
          </p:cNvPicPr>
          <p:nvPr/>
        </p:nvPicPr>
        <p:blipFill>
          <a:blip r:embed="rId2"/>
          <a:stretch>
            <a:fillRect/>
          </a:stretch>
        </p:blipFill>
        <p:spPr>
          <a:xfrm>
            <a:off x="6363345" y="1323475"/>
            <a:ext cx="5316727" cy="5079470"/>
          </a:xfrm>
          <a:prstGeom prst="rect">
            <a:avLst/>
          </a:prstGeom>
        </p:spPr>
      </p:pic>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Інтерфейс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65044" y="1276855"/>
            <a:ext cx="5551542" cy="5172710"/>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dirty="0">
                <a:solidFill>
                  <a:schemeClr val="accent6">
                    <a:lumMod val="50000"/>
                  </a:schemeClr>
                </a:solidFill>
              </a:rPr>
              <a:t>Після запуску </a:t>
            </a:r>
            <a:r>
              <a:rPr lang="en-US" sz="2400" b="1" i="1" dirty="0">
                <a:solidFill>
                  <a:schemeClr val="accent6">
                    <a:lumMod val="50000"/>
                  </a:schemeClr>
                </a:solidFill>
              </a:rPr>
              <a:t>Blender</a:t>
            </a:r>
            <a:r>
              <a:rPr lang="en-US" sz="2400" b="1" dirty="0">
                <a:solidFill>
                  <a:schemeClr val="accent6">
                    <a:lumMod val="50000"/>
                  </a:schemeClr>
                </a:solidFill>
              </a:rPr>
              <a:t> </a:t>
            </a:r>
            <a:r>
              <a:rPr lang="uk-UA" sz="2400" b="1" dirty="0">
                <a:solidFill>
                  <a:schemeClr val="accent6">
                    <a:lumMod val="50000"/>
                  </a:schemeClr>
                </a:solidFill>
              </a:rPr>
              <a:t>відкриється стартове вікно </a:t>
            </a:r>
            <a:r>
              <a:rPr lang="en-US" sz="2400" b="1" i="1" dirty="0">
                <a:solidFill>
                  <a:schemeClr val="accent6">
                    <a:lumMod val="50000"/>
                  </a:schemeClr>
                </a:solidFill>
              </a:rPr>
              <a:t>Splash Screen</a:t>
            </a:r>
            <a:r>
              <a:rPr lang="en-US" sz="2400" b="1" dirty="0">
                <a:solidFill>
                  <a:schemeClr val="accent6">
                    <a:lumMod val="50000"/>
                  </a:schemeClr>
                </a:solidFill>
              </a:rPr>
              <a:t>. </a:t>
            </a:r>
            <a:r>
              <a:rPr lang="uk-UA" sz="2400" b="1" dirty="0">
                <a:solidFill>
                  <a:schemeClr val="accent6">
                    <a:lumMod val="50000"/>
                  </a:schemeClr>
                </a:solidFill>
              </a:rPr>
              <a:t>Якщо ви вперше запускаєте цю програму, то можете зробити деякі початкові налаштування. Зокрема, вибрати, яка кнопка миші слугуватиме для вибору об’єктів (у старших версіях вибір об’єкта здійснювався правою кнопкою миші). Також тут ви можете побачити версію </a:t>
            </a:r>
            <a:r>
              <a:rPr lang="en-US" sz="2400" b="1" dirty="0">
                <a:solidFill>
                  <a:schemeClr val="accent6">
                    <a:lumMod val="50000"/>
                  </a:schemeClr>
                </a:solidFill>
              </a:rPr>
              <a:t>Blender. </a:t>
            </a:r>
            <a:r>
              <a:rPr lang="uk-UA" sz="2400" b="1" dirty="0">
                <a:solidFill>
                  <a:schemeClr val="accent6">
                    <a:lumMod val="50000"/>
                  </a:schemeClr>
                </a:solidFill>
              </a:rPr>
              <a:t>Закривається вікно клацанням миші за його межами.</a:t>
            </a:r>
          </a:p>
        </p:txBody>
      </p:sp>
      <p:sp>
        <p:nvSpPr>
          <p:cNvPr id="10" name="Прямокутник 9">
            <a:extLst>
              <a:ext uri="{FF2B5EF4-FFF2-40B4-BE49-F238E27FC236}">
                <a16:creationId xmlns:a16="http://schemas.microsoft.com/office/drawing/2014/main" id="{F20BEB0C-E779-1678-79DE-59527B484CF3}"/>
              </a:ext>
            </a:extLst>
          </p:cNvPr>
          <p:cNvSpPr/>
          <p:nvPr/>
        </p:nvSpPr>
        <p:spPr>
          <a:xfrm>
            <a:off x="11153775" y="1344838"/>
            <a:ext cx="526297" cy="2719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34203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73C3BFD9-C6BF-286A-000D-4695C89C97EA}"/>
              </a:ext>
            </a:extLst>
          </p:cNvPr>
          <p:cNvPicPr>
            <a:picLocks noChangeAspect="1"/>
          </p:cNvPicPr>
          <p:nvPr/>
        </p:nvPicPr>
        <p:blipFill>
          <a:blip r:embed="rId2"/>
          <a:stretch>
            <a:fillRect/>
          </a:stretch>
        </p:blipFill>
        <p:spPr>
          <a:xfrm>
            <a:off x="2109596" y="2471660"/>
            <a:ext cx="7915926" cy="4227232"/>
          </a:xfrm>
          <a:prstGeom prst="rect">
            <a:avLst/>
          </a:prstGeom>
        </p:spPr>
      </p:pic>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Інтерфейс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65043" y="1276855"/>
            <a:ext cx="11776159" cy="1082032"/>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dirty="0">
                <a:solidFill>
                  <a:schemeClr val="accent6">
                    <a:lumMod val="50000"/>
                  </a:schemeClr>
                </a:solidFill>
              </a:rPr>
              <a:t>У верхній частині вікна </a:t>
            </a:r>
            <a:r>
              <a:rPr lang="en-US" sz="2400" b="1" dirty="0">
                <a:solidFill>
                  <a:schemeClr val="accent6">
                    <a:lumMod val="50000"/>
                  </a:schemeClr>
                </a:solidFill>
              </a:rPr>
              <a:t>Blender </a:t>
            </a:r>
            <a:r>
              <a:rPr lang="uk-UA" sz="2400" b="1" dirty="0">
                <a:solidFill>
                  <a:schemeClr val="accent6">
                    <a:lumMod val="50000"/>
                  </a:schemeClr>
                </a:solidFill>
              </a:rPr>
              <a:t>розташований </a:t>
            </a:r>
            <a:r>
              <a:rPr lang="en-US" sz="2400" b="1" i="1" dirty="0">
                <a:solidFill>
                  <a:schemeClr val="accent6">
                    <a:lumMod val="50000"/>
                  </a:schemeClr>
                </a:solidFill>
              </a:rPr>
              <a:t>Top Bar</a:t>
            </a:r>
            <a:r>
              <a:rPr lang="en-US" sz="2400" b="1" dirty="0">
                <a:solidFill>
                  <a:schemeClr val="accent6">
                    <a:lumMod val="50000"/>
                  </a:schemeClr>
                </a:solidFill>
              </a:rPr>
              <a:t>, </a:t>
            </a:r>
            <a:r>
              <a:rPr lang="uk-UA" sz="2400" b="1" dirty="0">
                <a:solidFill>
                  <a:schemeClr val="accent6">
                    <a:lumMod val="50000"/>
                  </a:schemeClr>
                </a:solidFill>
              </a:rPr>
              <a:t>де містяться іконка, меню (</a:t>
            </a:r>
            <a:r>
              <a:rPr lang="en-US" sz="2400" b="1" i="1" dirty="0">
                <a:solidFill>
                  <a:schemeClr val="accent6">
                    <a:lumMod val="50000"/>
                  </a:schemeClr>
                </a:solidFill>
              </a:rPr>
              <a:t>File-Help</a:t>
            </a:r>
            <a:r>
              <a:rPr lang="en-US" sz="2400" b="1" dirty="0">
                <a:solidFill>
                  <a:schemeClr val="accent6">
                    <a:lumMod val="50000"/>
                  </a:schemeClr>
                </a:solidFill>
              </a:rPr>
              <a:t>), </a:t>
            </a:r>
            <a:r>
              <a:rPr lang="uk-UA" sz="2400" b="1" dirty="0">
                <a:solidFill>
                  <a:schemeClr val="accent6">
                    <a:lumMod val="50000"/>
                  </a:schemeClr>
                </a:solidFill>
              </a:rPr>
              <a:t>вкладки для перемикання на різну розмітку, випадні меню для вибору сцен і шарів.</a:t>
            </a:r>
          </a:p>
        </p:txBody>
      </p:sp>
      <p:sp>
        <p:nvSpPr>
          <p:cNvPr id="7" name="Прямокутник 6">
            <a:extLst>
              <a:ext uri="{FF2B5EF4-FFF2-40B4-BE49-F238E27FC236}">
                <a16:creationId xmlns:a16="http://schemas.microsoft.com/office/drawing/2014/main" id="{5EA23345-EB2F-2570-A29D-A2D3735EA132}"/>
              </a:ext>
            </a:extLst>
          </p:cNvPr>
          <p:cNvSpPr/>
          <p:nvPr/>
        </p:nvSpPr>
        <p:spPr>
          <a:xfrm>
            <a:off x="2127518" y="2597426"/>
            <a:ext cx="7880083" cy="1987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TextBox 10">
            <a:extLst>
              <a:ext uri="{FF2B5EF4-FFF2-40B4-BE49-F238E27FC236}">
                <a16:creationId xmlns:a16="http://schemas.microsoft.com/office/drawing/2014/main" id="{274094BA-CB42-DC37-9D4A-80ED5C5EAC2B}"/>
              </a:ext>
            </a:extLst>
          </p:cNvPr>
          <p:cNvSpPr txBox="1"/>
          <p:nvPr/>
        </p:nvSpPr>
        <p:spPr>
          <a:xfrm>
            <a:off x="4864100" y="3292351"/>
            <a:ext cx="2171700" cy="769441"/>
          </a:xfrm>
          <a:prstGeom prst="rect">
            <a:avLst/>
          </a:prstGeom>
          <a:noFill/>
        </p:spPr>
        <p:txBody>
          <a:bodyPr wrap="square">
            <a:spAutoFit/>
          </a:bodyPr>
          <a:lstStyle/>
          <a:p>
            <a:pPr algn="ctr"/>
            <a:r>
              <a:rPr lang="en-US" sz="4400" b="1" dirty="0">
                <a:solidFill>
                  <a:srgbClr val="FF0000"/>
                </a:solidFill>
              </a:rPr>
              <a:t>Top Bar</a:t>
            </a:r>
            <a:endParaRPr lang="uk-UA" sz="4400" b="1" dirty="0">
              <a:solidFill>
                <a:srgbClr val="FF0000"/>
              </a:solidFill>
            </a:endParaRPr>
          </a:p>
        </p:txBody>
      </p:sp>
      <p:cxnSp>
        <p:nvCxnSpPr>
          <p:cNvPr id="12" name="Пряма зі стрілкою 11">
            <a:extLst>
              <a:ext uri="{FF2B5EF4-FFF2-40B4-BE49-F238E27FC236}">
                <a16:creationId xmlns:a16="http://schemas.microsoft.com/office/drawing/2014/main" id="{13C7CD8A-D47F-EE6A-F84B-57005802ED11}"/>
              </a:ext>
            </a:extLst>
          </p:cNvPr>
          <p:cNvCxnSpPr>
            <a:cxnSpLocks/>
          </p:cNvCxnSpPr>
          <p:nvPr/>
        </p:nvCxnSpPr>
        <p:spPr>
          <a:xfrm flipV="1">
            <a:off x="5937526" y="2855029"/>
            <a:ext cx="0" cy="5739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16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Інтерфейс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65043" y="1276854"/>
            <a:ext cx="11776159" cy="1518543"/>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dirty="0">
                <a:solidFill>
                  <a:schemeClr val="accent6">
                    <a:lumMod val="50000"/>
                  </a:schemeClr>
                </a:solidFill>
              </a:rPr>
              <a:t>У нижній частині вікна </a:t>
            </a:r>
            <a:r>
              <a:rPr lang="en-US" sz="2400" b="1" dirty="0">
                <a:solidFill>
                  <a:schemeClr val="accent6">
                    <a:lumMod val="50000"/>
                  </a:schemeClr>
                </a:solidFill>
              </a:rPr>
              <a:t>Blender </a:t>
            </a:r>
            <a:r>
              <a:rPr lang="uk-UA" sz="2400" b="1" dirty="0">
                <a:solidFill>
                  <a:schemeClr val="accent6">
                    <a:lumMod val="50000"/>
                  </a:schemeClr>
                </a:solidFill>
              </a:rPr>
              <a:t>міститься </a:t>
            </a:r>
            <a:r>
              <a:rPr lang="en-US" sz="2400" b="1" i="1" dirty="0">
                <a:solidFill>
                  <a:schemeClr val="accent6">
                    <a:lumMod val="50000"/>
                  </a:schemeClr>
                </a:solidFill>
              </a:rPr>
              <a:t>Status Bar</a:t>
            </a:r>
            <a:r>
              <a:rPr lang="en-US" sz="2400" b="1" dirty="0">
                <a:solidFill>
                  <a:schemeClr val="accent6">
                    <a:lumMod val="50000"/>
                  </a:schemeClr>
                </a:solidFill>
              </a:rPr>
              <a:t> (</a:t>
            </a:r>
            <a:r>
              <a:rPr lang="uk-UA" sz="2400" b="1" dirty="0">
                <a:solidFill>
                  <a:schemeClr val="accent6">
                    <a:lumMod val="50000"/>
                  </a:schemeClr>
                </a:solidFill>
              </a:rPr>
              <a:t>рядок статусу), призначений для інформування про поточний стан та налаштування. Перша частина посередні </a:t>
            </a:r>
            <a:r>
              <a:rPr lang="en-US" sz="2400" b="1" i="1" dirty="0">
                <a:solidFill>
                  <a:schemeClr val="accent6">
                    <a:lumMod val="50000"/>
                  </a:schemeClr>
                </a:solidFill>
              </a:rPr>
              <a:t>Areas</a:t>
            </a:r>
            <a:r>
              <a:rPr lang="en-US" sz="2400" b="1" dirty="0">
                <a:solidFill>
                  <a:schemeClr val="accent6">
                    <a:lumMod val="50000"/>
                  </a:schemeClr>
                </a:solidFill>
              </a:rPr>
              <a:t> (</a:t>
            </a:r>
            <a:r>
              <a:rPr lang="uk-UA" sz="2400" b="1" dirty="0">
                <a:solidFill>
                  <a:schemeClr val="accent6">
                    <a:lumMod val="50000"/>
                  </a:schemeClr>
                </a:solidFill>
              </a:rPr>
              <a:t>ділянка, територія) містить початкові чотири вікна, кількість яких можна змінювати залежно від ваших уподобань.</a:t>
            </a:r>
          </a:p>
        </p:txBody>
      </p:sp>
      <p:pic>
        <p:nvPicPr>
          <p:cNvPr id="5" name="Рисунок 4">
            <a:extLst>
              <a:ext uri="{FF2B5EF4-FFF2-40B4-BE49-F238E27FC236}">
                <a16:creationId xmlns:a16="http://schemas.microsoft.com/office/drawing/2014/main" id="{03FAD19B-C66F-F146-4542-DD74AE8BB286}"/>
              </a:ext>
            </a:extLst>
          </p:cNvPr>
          <p:cNvPicPr>
            <a:picLocks noChangeAspect="1"/>
          </p:cNvPicPr>
          <p:nvPr/>
        </p:nvPicPr>
        <p:blipFill>
          <a:blip r:embed="rId2"/>
          <a:stretch>
            <a:fillRect/>
          </a:stretch>
        </p:blipFill>
        <p:spPr>
          <a:xfrm>
            <a:off x="2540698" y="2901715"/>
            <a:ext cx="7110604" cy="3797177"/>
          </a:xfrm>
          <a:prstGeom prst="rect">
            <a:avLst/>
          </a:prstGeom>
        </p:spPr>
      </p:pic>
      <p:sp>
        <p:nvSpPr>
          <p:cNvPr id="9" name="Прямокутник 8">
            <a:extLst>
              <a:ext uri="{FF2B5EF4-FFF2-40B4-BE49-F238E27FC236}">
                <a16:creationId xmlns:a16="http://schemas.microsoft.com/office/drawing/2014/main" id="{8943588F-FF6C-CDE1-3B36-781B67373B26}"/>
              </a:ext>
            </a:extLst>
          </p:cNvPr>
          <p:cNvSpPr/>
          <p:nvPr/>
        </p:nvSpPr>
        <p:spPr>
          <a:xfrm>
            <a:off x="2565399" y="6500109"/>
            <a:ext cx="7085903" cy="2213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TextBox 9">
            <a:extLst>
              <a:ext uri="{FF2B5EF4-FFF2-40B4-BE49-F238E27FC236}">
                <a16:creationId xmlns:a16="http://schemas.microsoft.com/office/drawing/2014/main" id="{D3F264AA-28D0-3AC1-BEB5-F886064D0DC7}"/>
              </a:ext>
            </a:extLst>
          </p:cNvPr>
          <p:cNvSpPr txBox="1"/>
          <p:nvPr/>
        </p:nvSpPr>
        <p:spPr>
          <a:xfrm>
            <a:off x="5010150" y="5292789"/>
            <a:ext cx="2171700" cy="646331"/>
          </a:xfrm>
          <a:prstGeom prst="rect">
            <a:avLst/>
          </a:prstGeom>
          <a:noFill/>
        </p:spPr>
        <p:txBody>
          <a:bodyPr wrap="square">
            <a:spAutoFit/>
          </a:bodyPr>
          <a:lstStyle/>
          <a:p>
            <a:pPr algn="ctr"/>
            <a:r>
              <a:rPr lang="en-US" sz="3600" b="1" dirty="0">
                <a:solidFill>
                  <a:srgbClr val="FF0000"/>
                </a:solidFill>
              </a:rPr>
              <a:t>Status Bar</a:t>
            </a:r>
            <a:endParaRPr lang="uk-UA" sz="3600" b="1" dirty="0">
              <a:solidFill>
                <a:srgbClr val="FF0000"/>
              </a:solidFill>
            </a:endParaRPr>
          </a:p>
        </p:txBody>
      </p:sp>
      <p:cxnSp>
        <p:nvCxnSpPr>
          <p:cNvPr id="14" name="Пряма зі стрілкою 13">
            <a:extLst>
              <a:ext uri="{FF2B5EF4-FFF2-40B4-BE49-F238E27FC236}">
                <a16:creationId xmlns:a16="http://schemas.microsoft.com/office/drawing/2014/main" id="{6E34E922-37AD-7E2C-D4E2-3681F266A836}"/>
              </a:ext>
            </a:extLst>
          </p:cNvPr>
          <p:cNvCxnSpPr>
            <a:cxnSpLocks/>
          </p:cNvCxnSpPr>
          <p:nvPr/>
        </p:nvCxnSpPr>
        <p:spPr>
          <a:xfrm>
            <a:off x="6096000" y="5995284"/>
            <a:ext cx="0" cy="5048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E64BCCB-48E9-A121-CC6B-37FE5D0A34E7}"/>
              </a:ext>
            </a:extLst>
          </p:cNvPr>
          <p:cNvSpPr txBox="1"/>
          <p:nvPr/>
        </p:nvSpPr>
        <p:spPr>
          <a:xfrm>
            <a:off x="3191165" y="3750058"/>
            <a:ext cx="1463676" cy="646331"/>
          </a:xfrm>
          <a:prstGeom prst="rect">
            <a:avLst/>
          </a:prstGeom>
          <a:noFill/>
        </p:spPr>
        <p:txBody>
          <a:bodyPr wrap="square">
            <a:spAutoFit/>
          </a:bodyPr>
          <a:lstStyle/>
          <a:p>
            <a:pPr algn="ctr"/>
            <a:r>
              <a:rPr lang="en-US" sz="3600" b="1" dirty="0">
                <a:solidFill>
                  <a:srgbClr val="FF0000"/>
                </a:solidFill>
              </a:rPr>
              <a:t>Areas</a:t>
            </a:r>
            <a:endParaRPr lang="uk-UA" sz="3600" b="1" dirty="0">
              <a:solidFill>
                <a:srgbClr val="FF0000"/>
              </a:solidFill>
            </a:endParaRPr>
          </a:p>
        </p:txBody>
      </p:sp>
      <p:cxnSp>
        <p:nvCxnSpPr>
          <p:cNvPr id="17" name="Пряма зі стрілкою 16">
            <a:extLst>
              <a:ext uri="{FF2B5EF4-FFF2-40B4-BE49-F238E27FC236}">
                <a16:creationId xmlns:a16="http://schemas.microsoft.com/office/drawing/2014/main" id="{47B13680-453B-26FB-9292-958517D24A36}"/>
              </a:ext>
            </a:extLst>
          </p:cNvPr>
          <p:cNvCxnSpPr>
            <a:cxnSpLocks/>
            <a:stCxn id="16" idx="2"/>
          </p:cNvCxnSpPr>
          <p:nvPr/>
        </p:nvCxnSpPr>
        <p:spPr>
          <a:xfrm flipH="1">
            <a:off x="3913478" y="4396389"/>
            <a:ext cx="9525" cy="4039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 зі стрілкою 17">
            <a:extLst>
              <a:ext uri="{FF2B5EF4-FFF2-40B4-BE49-F238E27FC236}">
                <a16:creationId xmlns:a16="http://schemas.microsoft.com/office/drawing/2014/main" id="{9DA93857-1F87-96DC-FEC2-0E3A6E854EE4}"/>
              </a:ext>
            </a:extLst>
          </p:cNvPr>
          <p:cNvCxnSpPr>
            <a:cxnSpLocks/>
          </p:cNvCxnSpPr>
          <p:nvPr/>
        </p:nvCxnSpPr>
        <p:spPr>
          <a:xfrm>
            <a:off x="3913478" y="3497645"/>
            <a:ext cx="9525" cy="404922"/>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Пряма зі стрілкою 21">
            <a:extLst>
              <a:ext uri="{FF2B5EF4-FFF2-40B4-BE49-F238E27FC236}">
                <a16:creationId xmlns:a16="http://schemas.microsoft.com/office/drawing/2014/main" id="{80C3873F-2ACD-E2B4-1E2E-052E2E8D5E09}"/>
              </a:ext>
            </a:extLst>
          </p:cNvPr>
          <p:cNvCxnSpPr>
            <a:cxnSpLocks/>
          </p:cNvCxnSpPr>
          <p:nvPr/>
        </p:nvCxnSpPr>
        <p:spPr>
          <a:xfrm flipH="1" flipV="1">
            <a:off x="3026167" y="4073223"/>
            <a:ext cx="329996"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 зі стрілкою 24">
            <a:extLst>
              <a:ext uri="{FF2B5EF4-FFF2-40B4-BE49-F238E27FC236}">
                <a16:creationId xmlns:a16="http://schemas.microsoft.com/office/drawing/2014/main" id="{6E606175-1824-B36B-5106-F6C2706DEC24}"/>
              </a:ext>
            </a:extLst>
          </p:cNvPr>
          <p:cNvCxnSpPr>
            <a:cxnSpLocks/>
          </p:cNvCxnSpPr>
          <p:nvPr/>
        </p:nvCxnSpPr>
        <p:spPr>
          <a:xfrm flipH="1" flipV="1">
            <a:off x="4489843" y="4073223"/>
            <a:ext cx="329996" cy="1"/>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72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Інтерфейс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pic>
        <p:nvPicPr>
          <p:cNvPr id="7" name="Рисунок 6">
            <a:extLst>
              <a:ext uri="{FF2B5EF4-FFF2-40B4-BE49-F238E27FC236}">
                <a16:creationId xmlns:a16="http://schemas.microsoft.com/office/drawing/2014/main" id="{6DADBAE0-EA6F-ABB0-9D1F-92718BC20E68}"/>
              </a:ext>
            </a:extLst>
          </p:cNvPr>
          <p:cNvPicPr>
            <a:picLocks noChangeAspect="1"/>
          </p:cNvPicPr>
          <p:nvPr/>
        </p:nvPicPr>
        <p:blipFill>
          <a:blip r:embed="rId2"/>
          <a:stretch>
            <a:fillRect/>
          </a:stretch>
        </p:blipFill>
        <p:spPr>
          <a:xfrm>
            <a:off x="216056" y="1686161"/>
            <a:ext cx="7805289" cy="4168539"/>
          </a:xfrm>
          <a:prstGeom prst="rect">
            <a:avLst/>
          </a:prstGeom>
        </p:spPr>
      </p:pic>
      <p:sp>
        <p:nvSpPr>
          <p:cNvPr id="8" name="Прямокутник 7">
            <a:extLst>
              <a:ext uri="{FF2B5EF4-FFF2-40B4-BE49-F238E27FC236}">
                <a16:creationId xmlns:a16="http://schemas.microsoft.com/office/drawing/2014/main" id="{734D2EB7-98A8-EDEF-A85A-77B525ADE54A}"/>
              </a:ext>
            </a:extLst>
          </p:cNvPr>
          <p:cNvSpPr/>
          <p:nvPr/>
        </p:nvSpPr>
        <p:spPr>
          <a:xfrm>
            <a:off x="216056" y="2311229"/>
            <a:ext cx="6426044" cy="27433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кутник: округлені кути 10">
            <a:extLst>
              <a:ext uri="{FF2B5EF4-FFF2-40B4-BE49-F238E27FC236}">
                <a16:creationId xmlns:a16="http://schemas.microsoft.com/office/drawing/2014/main" id="{F85323EA-6FB2-D32A-2110-B7FF330504FE}"/>
              </a:ext>
            </a:extLst>
          </p:cNvPr>
          <p:cNvSpPr/>
          <p:nvPr/>
        </p:nvSpPr>
        <p:spPr>
          <a:xfrm>
            <a:off x="8204201" y="1168548"/>
            <a:ext cx="3835400" cy="1142682"/>
          </a:xfrm>
          <a:prstGeom prst="roundRect">
            <a:avLst/>
          </a:prstGeom>
          <a:solidFill>
            <a:srgbClr val="F9F95D"/>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chemeClr val="accent2">
                    <a:lumMod val="50000"/>
                  </a:schemeClr>
                </a:solidFill>
              </a:rPr>
              <a:t>1 – </a:t>
            </a:r>
            <a:r>
              <a:rPr lang="uk-UA" sz="2000" b="1" i="1" dirty="0">
                <a:solidFill>
                  <a:schemeClr val="accent2">
                    <a:lumMod val="50000"/>
                  </a:schemeClr>
                </a:solidFill>
              </a:rPr>
              <a:t>3D </a:t>
            </a:r>
            <a:r>
              <a:rPr lang="uk-UA" sz="2000" b="1" i="1" dirty="0" err="1">
                <a:solidFill>
                  <a:schemeClr val="accent2">
                    <a:lumMod val="50000"/>
                  </a:schemeClr>
                </a:solidFill>
              </a:rPr>
              <a:t>Viewport</a:t>
            </a:r>
            <a:r>
              <a:rPr lang="uk-UA" sz="2000" b="1" dirty="0">
                <a:solidFill>
                  <a:schemeClr val="accent2">
                    <a:lumMod val="50000"/>
                  </a:schemeClr>
                </a:solidFill>
              </a:rPr>
              <a:t>  (вікно 3D-виду, де будуть відображатись створені об’єкти та сцена)</a:t>
            </a:r>
          </a:p>
        </p:txBody>
      </p:sp>
      <p:sp>
        <p:nvSpPr>
          <p:cNvPr id="12" name="TextBox 11">
            <a:extLst>
              <a:ext uri="{FF2B5EF4-FFF2-40B4-BE49-F238E27FC236}">
                <a16:creationId xmlns:a16="http://schemas.microsoft.com/office/drawing/2014/main" id="{1D5E89D0-12E8-5FB7-4D05-2AC6817C2E9A}"/>
              </a:ext>
            </a:extLst>
          </p:cNvPr>
          <p:cNvSpPr txBox="1"/>
          <p:nvPr/>
        </p:nvSpPr>
        <p:spPr>
          <a:xfrm>
            <a:off x="216056" y="4408270"/>
            <a:ext cx="457201" cy="646331"/>
          </a:xfrm>
          <a:prstGeom prst="rect">
            <a:avLst/>
          </a:prstGeom>
          <a:noFill/>
        </p:spPr>
        <p:txBody>
          <a:bodyPr wrap="square">
            <a:spAutoFit/>
          </a:bodyPr>
          <a:lstStyle/>
          <a:p>
            <a:pPr algn="ctr"/>
            <a:r>
              <a:rPr lang="uk-UA" sz="3600" b="1" dirty="0">
                <a:solidFill>
                  <a:srgbClr val="FF0000"/>
                </a:solidFill>
              </a:rPr>
              <a:t>1</a:t>
            </a:r>
          </a:p>
        </p:txBody>
      </p:sp>
      <p:sp>
        <p:nvSpPr>
          <p:cNvPr id="15" name="Прямокутник: округлені кути 14">
            <a:extLst>
              <a:ext uri="{FF2B5EF4-FFF2-40B4-BE49-F238E27FC236}">
                <a16:creationId xmlns:a16="http://schemas.microsoft.com/office/drawing/2014/main" id="{FFEA7F09-B5F4-B710-3832-D799D2D356B4}"/>
              </a:ext>
            </a:extLst>
          </p:cNvPr>
          <p:cNvSpPr/>
          <p:nvPr/>
        </p:nvSpPr>
        <p:spPr>
          <a:xfrm>
            <a:off x="8204201" y="2611701"/>
            <a:ext cx="3835400" cy="1142682"/>
          </a:xfrm>
          <a:prstGeom prst="roundRect">
            <a:avLst/>
          </a:prstGeom>
          <a:solidFill>
            <a:srgbClr val="F9F95D"/>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chemeClr val="accent2">
                    <a:lumMod val="50000"/>
                  </a:schemeClr>
                </a:solidFill>
              </a:rPr>
              <a:t>2 – </a:t>
            </a:r>
            <a:r>
              <a:rPr lang="uk-UA" sz="2000" b="1" i="1" dirty="0" err="1">
                <a:solidFill>
                  <a:schemeClr val="accent2">
                    <a:lumMod val="50000"/>
                  </a:schemeClr>
                </a:solidFill>
              </a:rPr>
              <a:t>Outliner</a:t>
            </a:r>
            <a:r>
              <a:rPr lang="uk-UA" sz="2000" b="1" dirty="0">
                <a:solidFill>
                  <a:schemeClr val="accent2">
                    <a:lumMod val="50000"/>
                  </a:schemeClr>
                </a:solidFill>
              </a:rPr>
              <a:t> (структура сцени, де перераховані задіяні об’єкти)</a:t>
            </a:r>
          </a:p>
        </p:txBody>
      </p:sp>
      <p:sp>
        <p:nvSpPr>
          <p:cNvPr id="19" name="Прямокутник 18">
            <a:extLst>
              <a:ext uri="{FF2B5EF4-FFF2-40B4-BE49-F238E27FC236}">
                <a16:creationId xmlns:a16="http://schemas.microsoft.com/office/drawing/2014/main" id="{820C4BC8-FF09-FBA6-2C73-7FD77ED4239B}"/>
              </a:ext>
            </a:extLst>
          </p:cNvPr>
          <p:cNvSpPr/>
          <p:nvPr/>
        </p:nvSpPr>
        <p:spPr>
          <a:xfrm>
            <a:off x="6642100" y="1962038"/>
            <a:ext cx="1379245" cy="12383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TextBox 19">
            <a:extLst>
              <a:ext uri="{FF2B5EF4-FFF2-40B4-BE49-F238E27FC236}">
                <a16:creationId xmlns:a16="http://schemas.microsoft.com/office/drawing/2014/main" id="{D162697D-5407-BFBC-B0E4-47781CDFA62B}"/>
              </a:ext>
            </a:extLst>
          </p:cNvPr>
          <p:cNvSpPr txBox="1"/>
          <p:nvPr/>
        </p:nvSpPr>
        <p:spPr>
          <a:xfrm>
            <a:off x="6596355" y="2630953"/>
            <a:ext cx="457201" cy="646331"/>
          </a:xfrm>
          <a:prstGeom prst="rect">
            <a:avLst/>
          </a:prstGeom>
          <a:noFill/>
        </p:spPr>
        <p:txBody>
          <a:bodyPr wrap="square">
            <a:spAutoFit/>
          </a:bodyPr>
          <a:lstStyle/>
          <a:p>
            <a:pPr algn="ctr"/>
            <a:r>
              <a:rPr lang="uk-UA" sz="3600" b="1" dirty="0">
                <a:solidFill>
                  <a:srgbClr val="FF0000"/>
                </a:solidFill>
              </a:rPr>
              <a:t>2</a:t>
            </a:r>
          </a:p>
        </p:txBody>
      </p:sp>
      <p:sp>
        <p:nvSpPr>
          <p:cNvPr id="21" name="Прямокутник: округлені кути 20">
            <a:extLst>
              <a:ext uri="{FF2B5EF4-FFF2-40B4-BE49-F238E27FC236}">
                <a16:creationId xmlns:a16="http://schemas.microsoft.com/office/drawing/2014/main" id="{0D7A823B-552B-7DA4-72D5-E4D86E1F0593}"/>
              </a:ext>
            </a:extLst>
          </p:cNvPr>
          <p:cNvSpPr/>
          <p:nvPr/>
        </p:nvSpPr>
        <p:spPr>
          <a:xfrm>
            <a:off x="8204201" y="4054854"/>
            <a:ext cx="3835400" cy="1050549"/>
          </a:xfrm>
          <a:prstGeom prst="roundRect">
            <a:avLst/>
          </a:prstGeom>
          <a:solidFill>
            <a:srgbClr val="F9F95D"/>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chemeClr val="accent2">
                    <a:lumMod val="50000"/>
                  </a:schemeClr>
                </a:solidFill>
              </a:rPr>
              <a:t>3 – </a:t>
            </a:r>
            <a:r>
              <a:rPr lang="uk-UA" sz="2000" b="1" i="1" dirty="0" err="1">
                <a:solidFill>
                  <a:schemeClr val="accent2">
                    <a:lumMod val="50000"/>
                  </a:schemeClr>
                </a:solidFill>
              </a:rPr>
              <a:t>Properties</a:t>
            </a:r>
            <a:r>
              <a:rPr lang="uk-UA" sz="2000" b="1" dirty="0">
                <a:solidFill>
                  <a:schemeClr val="accent2">
                    <a:lumMod val="50000"/>
                  </a:schemeClr>
                </a:solidFill>
              </a:rPr>
              <a:t> (вікно властивостей об’єкта)</a:t>
            </a:r>
          </a:p>
        </p:txBody>
      </p:sp>
      <p:sp>
        <p:nvSpPr>
          <p:cNvPr id="23" name="Прямокутник 22">
            <a:extLst>
              <a:ext uri="{FF2B5EF4-FFF2-40B4-BE49-F238E27FC236}">
                <a16:creationId xmlns:a16="http://schemas.microsoft.com/office/drawing/2014/main" id="{5C783A69-1FCD-98F3-A6F8-D17C4B3F9357}"/>
              </a:ext>
            </a:extLst>
          </p:cNvPr>
          <p:cNvSpPr/>
          <p:nvPr/>
        </p:nvSpPr>
        <p:spPr>
          <a:xfrm>
            <a:off x="6642100" y="3250134"/>
            <a:ext cx="1379245" cy="26045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TextBox 23">
            <a:extLst>
              <a:ext uri="{FF2B5EF4-FFF2-40B4-BE49-F238E27FC236}">
                <a16:creationId xmlns:a16="http://schemas.microsoft.com/office/drawing/2014/main" id="{DA15C88C-9435-FB31-2752-7BBBCDA79154}"/>
              </a:ext>
            </a:extLst>
          </p:cNvPr>
          <p:cNvSpPr txBox="1"/>
          <p:nvPr/>
        </p:nvSpPr>
        <p:spPr>
          <a:xfrm>
            <a:off x="6596355" y="5222439"/>
            <a:ext cx="457201" cy="646331"/>
          </a:xfrm>
          <a:prstGeom prst="rect">
            <a:avLst/>
          </a:prstGeom>
          <a:noFill/>
        </p:spPr>
        <p:txBody>
          <a:bodyPr wrap="square">
            <a:spAutoFit/>
          </a:bodyPr>
          <a:lstStyle/>
          <a:p>
            <a:pPr algn="ctr"/>
            <a:r>
              <a:rPr lang="uk-UA" sz="3600" b="1" dirty="0">
                <a:solidFill>
                  <a:srgbClr val="FF0000"/>
                </a:solidFill>
              </a:rPr>
              <a:t>3</a:t>
            </a:r>
          </a:p>
        </p:txBody>
      </p:sp>
      <p:sp>
        <p:nvSpPr>
          <p:cNvPr id="26" name="Прямокутник: округлені кути 25">
            <a:extLst>
              <a:ext uri="{FF2B5EF4-FFF2-40B4-BE49-F238E27FC236}">
                <a16:creationId xmlns:a16="http://schemas.microsoft.com/office/drawing/2014/main" id="{55CA6388-EEBD-0B81-15BF-50FAD08DB884}"/>
              </a:ext>
            </a:extLst>
          </p:cNvPr>
          <p:cNvSpPr/>
          <p:nvPr/>
        </p:nvSpPr>
        <p:spPr>
          <a:xfrm>
            <a:off x="8204201" y="5405874"/>
            <a:ext cx="3835400" cy="1050549"/>
          </a:xfrm>
          <a:prstGeom prst="roundRect">
            <a:avLst/>
          </a:prstGeom>
          <a:solidFill>
            <a:srgbClr val="F9F95D"/>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chemeClr val="accent2">
                    <a:lumMod val="50000"/>
                  </a:schemeClr>
                </a:solidFill>
              </a:rPr>
              <a:t>4 – </a:t>
            </a:r>
            <a:r>
              <a:rPr lang="uk-UA" sz="2000" b="1" i="1" dirty="0" err="1">
                <a:solidFill>
                  <a:schemeClr val="accent2">
                    <a:lumMod val="50000"/>
                  </a:schemeClr>
                </a:solidFill>
              </a:rPr>
              <a:t>Timeline</a:t>
            </a:r>
            <a:r>
              <a:rPr lang="uk-UA" sz="2000" b="1" dirty="0">
                <a:solidFill>
                  <a:schemeClr val="accent2">
                    <a:lumMod val="50000"/>
                  </a:schemeClr>
                </a:solidFill>
              </a:rPr>
              <a:t> (шкала часу для створення простої анімації)</a:t>
            </a:r>
          </a:p>
        </p:txBody>
      </p:sp>
      <p:sp>
        <p:nvSpPr>
          <p:cNvPr id="27" name="Прямокутник 26">
            <a:extLst>
              <a:ext uri="{FF2B5EF4-FFF2-40B4-BE49-F238E27FC236}">
                <a16:creationId xmlns:a16="http://schemas.microsoft.com/office/drawing/2014/main" id="{7864AC2D-5533-F5BB-99FE-5032DB37C492}"/>
              </a:ext>
            </a:extLst>
          </p:cNvPr>
          <p:cNvSpPr/>
          <p:nvPr/>
        </p:nvSpPr>
        <p:spPr>
          <a:xfrm>
            <a:off x="216056" y="5104335"/>
            <a:ext cx="6426044" cy="75036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8" name="TextBox 27">
            <a:extLst>
              <a:ext uri="{FF2B5EF4-FFF2-40B4-BE49-F238E27FC236}">
                <a16:creationId xmlns:a16="http://schemas.microsoft.com/office/drawing/2014/main" id="{E6765272-3E15-3EB6-EAFC-4A672B123597}"/>
              </a:ext>
            </a:extLst>
          </p:cNvPr>
          <p:cNvSpPr txBox="1"/>
          <p:nvPr/>
        </p:nvSpPr>
        <p:spPr>
          <a:xfrm>
            <a:off x="228913" y="5156351"/>
            <a:ext cx="457201" cy="646331"/>
          </a:xfrm>
          <a:prstGeom prst="rect">
            <a:avLst/>
          </a:prstGeom>
          <a:noFill/>
        </p:spPr>
        <p:txBody>
          <a:bodyPr wrap="square">
            <a:spAutoFit/>
          </a:bodyPr>
          <a:lstStyle/>
          <a:p>
            <a:pPr algn="ctr"/>
            <a:r>
              <a:rPr lang="uk-UA" sz="3600" b="1" dirty="0">
                <a:solidFill>
                  <a:srgbClr val="FF0000"/>
                </a:solidFill>
              </a:rPr>
              <a:t>4</a:t>
            </a:r>
          </a:p>
        </p:txBody>
      </p:sp>
    </p:spTree>
    <p:extLst>
      <p:ext uri="{BB962C8B-B14F-4D97-AF65-F5344CB8AC3E}">
        <p14:creationId xmlns:p14="http://schemas.microsoft.com/office/powerpoint/2010/main" val="339433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p:bldP spid="15" grpId="0" animBg="1"/>
      <p:bldP spid="19" grpId="0" animBg="1"/>
      <p:bldP spid="20" grpId="0"/>
      <p:bldP spid="21" grpId="0" animBg="1"/>
      <p:bldP spid="23" grpId="0" animBg="1"/>
      <p:bldP spid="24" grpId="0"/>
      <p:bldP spid="26" grpId="0" animBg="1"/>
      <p:bldP spid="27"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Інтерфейс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539D94BA-7992-E9BA-4E51-A6B6FB5B246B}"/>
              </a:ext>
            </a:extLst>
          </p:cNvPr>
          <p:cNvSpPr/>
          <p:nvPr/>
        </p:nvSpPr>
        <p:spPr>
          <a:xfrm>
            <a:off x="265043" y="1276854"/>
            <a:ext cx="11776159" cy="1088869"/>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a:solidFill>
                  <a:schemeClr val="accent6">
                    <a:lumMod val="50000"/>
                  </a:schemeClr>
                </a:solidFill>
              </a:rPr>
              <a:t>У </a:t>
            </a:r>
            <a:r>
              <a:rPr lang="uk-UA" sz="2400" b="1" dirty="0" err="1">
                <a:solidFill>
                  <a:schemeClr val="accent6">
                    <a:lumMod val="50000"/>
                  </a:schemeClr>
                </a:solidFill>
              </a:rPr>
              <a:t>Blender</a:t>
            </a:r>
            <a:r>
              <a:rPr lang="uk-UA" sz="2400" b="1" dirty="0">
                <a:solidFill>
                  <a:schemeClr val="accent6">
                    <a:lumMod val="50000"/>
                  </a:schemeClr>
                </a:solidFill>
              </a:rPr>
              <a:t> кожне вікно містить деякій редактор, який користувач може змінювати за власними потребами. У лівому кутку вікна розташовано меню (однакове для всіх областей), яке дозволяє змінити вигляд редактора</a:t>
            </a:r>
          </a:p>
        </p:txBody>
      </p:sp>
      <p:pic>
        <p:nvPicPr>
          <p:cNvPr id="5" name="Рисунок 4">
            <a:extLst>
              <a:ext uri="{FF2B5EF4-FFF2-40B4-BE49-F238E27FC236}">
                <a16:creationId xmlns:a16="http://schemas.microsoft.com/office/drawing/2014/main" id="{51A43822-517E-EC78-AA17-711D43DAA641}"/>
              </a:ext>
            </a:extLst>
          </p:cNvPr>
          <p:cNvPicPr>
            <a:picLocks noChangeAspect="1"/>
          </p:cNvPicPr>
          <p:nvPr/>
        </p:nvPicPr>
        <p:blipFill>
          <a:blip r:embed="rId2"/>
          <a:stretch>
            <a:fillRect/>
          </a:stretch>
        </p:blipFill>
        <p:spPr>
          <a:xfrm>
            <a:off x="265043" y="2476040"/>
            <a:ext cx="7805289" cy="4168539"/>
          </a:xfrm>
          <a:prstGeom prst="rect">
            <a:avLst/>
          </a:prstGeom>
        </p:spPr>
      </p:pic>
      <p:sp>
        <p:nvSpPr>
          <p:cNvPr id="6" name="Прямокутник 5">
            <a:extLst>
              <a:ext uri="{FF2B5EF4-FFF2-40B4-BE49-F238E27FC236}">
                <a16:creationId xmlns:a16="http://schemas.microsoft.com/office/drawing/2014/main" id="{46D73806-4CEC-99F4-3C1A-4C42E04975F1}"/>
              </a:ext>
            </a:extLst>
          </p:cNvPr>
          <p:cNvSpPr/>
          <p:nvPr/>
        </p:nvSpPr>
        <p:spPr>
          <a:xfrm>
            <a:off x="288925" y="2727325"/>
            <a:ext cx="231775" cy="203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 name="Рисунок 9">
            <a:extLst>
              <a:ext uri="{FF2B5EF4-FFF2-40B4-BE49-F238E27FC236}">
                <a16:creationId xmlns:a16="http://schemas.microsoft.com/office/drawing/2014/main" id="{A8E1460F-E350-3E3E-E25B-684CF5DCD35D}"/>
              </a:ext>
            </a:extLst>
          </p:cNvPr>
          <p:cNvPicPr>
            <a:picLocks noChangeAspect="1"/>
          </p:cNvPicPr>
          <p:nvPr/>
        </p:nvPicPr>
        <p:blipFill>
          <a:blip r:embed="rId3"/>
          <a:stretch>
            <a:fillRect/>
          </a:stretch>
        </p:blipFill>
        <p:spPr>
          <a:xfrm>
            <a:off x="559816" y="2909540"/>
            <a:ext cx="11072368" cy="3165475"/>
          </a:xfrm>
          <a:prstGeom prst="rect">
            <a:avLst/>
          </a:prstGeom>
        </p:spPr>
      </p:pic>
    </p:spTree>
    <p:extLst>
      <p:ext uri="{BB962C8B-B14F-4D97-AF65-F5344CB8AC3E}">
        <p14:creationId xmlns:p14="http://schemas.microsoft.com/office/powerpoint/2010/main" val="278511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Інтерфейс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65044" y="1311208"/>
            <a:ext cx="11776159" cy="3545400"/>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800" b="1" dirty="0">
                <a:solidFill>
                  <a:schemeClr val="accent6">
                    <a:lumMod val="50000"/>
                  </a:schemeClr>
                </a:solidFill>
              </a:rPr>
              <a:t>Розташовані в </a:t>
            </a:r>
            <a:r>
              <a:rPr lang="en-US" sz="2800" b="1" dirty="0">
                <a:solidFill>
                  <a:schemeClr val="accent6">
                    <a:lumMod val="50000"/>
                  </a:schemeClr>
                </a:solidFill>
              </a:rPr>
              <a:t>Top Bar </a:t>
            </a:r>
            <a:r>
              <a:rPr lang="uk-UA" sz="2800" b="1" dirty="0">
                <a:solidFill>
                  <a:schemeClr val="accent6">
                    <a:lumMod val="50000"/>
                  </a:schemeClr>
                </a:solidFill>
              </a:rPr>
              <a:t>вкладки призначено для швидкого перемикання між режимами роботи. Можна вибрати той вид розташування та призначення вікон, який найбільше підходить до розв’язуваного завдання. Це за замовчуванням макет, для </a:t>
            </a:r>
            <a:r>
              <a:rPr lang="uk-UA" sz="2800" b="1" dirty="0" err="1">
                <a:solidFill>
                  <a:schemeClr val="accent6">
                    <a:lumMod val="50000"/>
                  </a:schemeClr>
                </a:solidFill>
              </a:rPr>
              <a:t>моделінгу</a:t>
            </a:r>
            <a:r>
              <a:rPr lang="uk-UA" sz="2800" b="1" dirty="0">
                <a:solidFill>
                  <a:schemeClr val="accent6">
                    <a:lumMod val="50000"/>
                  </a:schemeClr>
                </a:solidFill>
              </a:rPr>
              <a:t> (режим редагування), </a:t>
            </a:r>
            <a:r>
              <a:rPr lang="uk-UA" sz="2800" b="1" dirty="0" err="1">
                <a:solidFill>
                  <a:schemeClr val="accent6">
                    <a:lumMod val="50000"/>
                  </a:schemeClr>
                </a:solidFill>
              </a:rPr>
              <a:t>скульпінгу</a:t>
            </a:r>
            <a:r>
              <a:rPr lang="uk-UA" sz="2800" b="1" dirty="0">
                <a:solidFill>
                  <a:schemeClr val="accent6">
                    <a:lumMod val="50000"/>
                  </a:schemeClr>
                </a:solidFill>
              </a:rPr>
              <a:t>, рендерингу тощо. Є можливість змінювати наявні налаштування, додавати власні та налаштовувати їх на свій розсуд.</a:t>
            </a:r>
          </a:p>
        </p:txBody>
      </p:sp>
      <p:pic>
        <p:nvPicPr>
          <p:cNvPr id="9" name="Рисунок 8">
            <a:extLst>
              <a:ext uri="{FF2B5EF4-FFF2-40B4-BE49-F238E27FC236}">
                <a16:creationId xmlns:a16="http://schemas.microsoft.com/office/drawing/2014/main" id="{8E607272-9103-4D63-D5E7-CC2DE2537F32}"/>
              </a:ext>
            </a:extLst>
          </p:cNvPr>
          <p:cNvPicPr>
            <a:picLocks noChangeAspect="1"/>
          </p:cNvPicPr>
          <p:nvPr/>
        </p:nvPicPr>
        <p:blipFill>
          <a:blip r:embed="rId2"/>
          <a:stretch>
            <a:fillRect/>
          </a:stretch>
        </p:blipFill>
        <p:spPr>
          <a:xfrm>
            <a:off x="410300" y="5478335"/>
            <a:ext cx="11371400" cy="563120"/>
          </a:xfrm>
          <a:prstGeom prst="rect">
            <a:avLst/>
          </a:prstGeom>
        </p:spPr>
      </p:pic>
    </p:spTree>
    <p:extLst>
      <p:ext uri="{BB962C8B-B14F-4D97-AF65-F5344CB8AC3E}">
        <p14:creationId xmlns:p14="http://schemas.microsoft.com/office/powerpoint/2010/main" val="373619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ru-RU" sz="2000" b="1" dirty="0">
                <a:solidFill>
                  <a:schemeClr val="bg1"/>
                </a:solidFill>
              </a:rPr>
              <a:t>Редактор </a:t>
            </a:r>
            <a:r>
              <a:rPr lang="en-US" sz="2000" b="1" dirty="0">
                <a:solidFill>
                  <a:schemeClr val="bg1"/>
                </a:solidFill>
              </a:rPr>
              <a:t>Viewport</a:t>
            </a:r>
            <a:endParaRPr lang="uk-UA" sz="2000" b="1" dirty="0">
              <a:solidFill>
                <a:schemeClr val="bg1"/>
              </a:solidFill>
            </a:endParaRPr>
          </a:p>
        </p:txBody>
      </p:sp>
      <p:sp>
        <p:nvSpPr>
          <p:cNvPr id="16" name="Дата 1">
            <a:extLst>
              <a:ext uri="{FF2B5EF4-FFF2-40B4-BE49-F238E27FC236}">
                <a16:creationId xmlns:a16="http://schemas.microsoft.com/office/drawing/2014/main" id="{E4BA0634-C4A0-4761-A7C1-505F00E3FD5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22" name="TextBox 21">
            <a:extLst>
              <a:ext uri="{FF2B5EF4-FFF2-40B4-BE49-F238E27FC236}">
                <a16:creationId xmlns:a16="http://schemas.microsoft.com/office/drawing/2014/main" id="{47442077-F096-4C2D-B17B-68E3036EC44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Прямокутник: округлені кути 8">
            <a:extLst>
              <a:ext uri="{FF2B5EF4-FFF2-40B4-BE49-F238E27FC236}">
                <a16:creationId xmlns:a16="http://schemas.microsoft.com/office/drawing/2014/main" id="{4B22F16E-028A-4B1C-8F9B-AE2DF4A0D241}"/>
              </a:ext>
            </a:extLst>
          </p:cNvPr>
          <p:cNvSpPr/>
          <p:nvPr/>
        </p:nvSpPr>
        <p:spPr>
          <a:xfrm>
            <a:off x="239697" y="1290107"/>
            <a:ext cx="4357703" cy="5250393"/>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dirty="0">
                <a:solidFill>
                  <a:schemeClr val="accent6">
                    <a:lumMod val="50000"/>
                  </a:schemeClr>
                </a:solidFill>
              </a:rPr>
              <a:t>Більшу частину часу ми працюватимемо із редактором вигляду 3</a:t>
            </a:r>
            <a:r>
              <a:rPr lang="en-US" sz="2400" b="1" dirty="0">
                <a:solidFill>
                  <a:schemeClr val="accent6">
                    <a:lumMod val="50000"/>
                  </a:schemeClr>
                </a:solidFill>
              </a:rPr>
              <a:t>D. </a:t>
            </a:r>
            <a:r>
              <a:rPr lang="uk-UA" sz="2400" b="1" dirty="0">
                <a:solidFill>
                  <a:schemeClr val="accent6">
                    <a:lumMod val="50000"/>
                  </a:schemeClr>
                </a:solidFill>
              </a:rPr>
              <a:t>Основні елементи та елементи керування зберігаються для інших вікон. Головну область завжди видно, адже вона є робочою ділянкою редактора. У заголовку розміщено меню редактора та кнопки керування.</a:t>
            </a:r>
          </a:p>
        </p:txBody>
      </p:sp>
      <p:pic>
        <p:nvPicPr>
          <p:cNvPr id="10" name="Рисунок 9">
            <a:extLst>
              <a:ext uri="{FF2B5EF4-FFF2-40B4-BE49-F238E27FC236}">
                <a16:creationId xmlns:a16="http://schemas.microsoft.com/office/drawing/2014/main" id="{6339AEAA-2279-8893-10AF-28897560E26A}"/>
              </a:ext>
            </a:extLst>
          </p:cNvPr>
          <p:cNvPicPr>
            <a:picLocks noChangeAspect="1"/>
          </p:cNvPicPr>
          <p:nvPr/>
        </p:nvPicPr>
        <p:blipFill>
          <a:blip r:embed="rId2"/>
          <a:stretch>
            <a:fillRect/>
          </a:stretch>
        </p:blipFill>
        <p:spPr>
          <a:xfrm>
            <a:off x="4738100" y="1924865"/>
            <a:ext cx="7453900" cy="3980875"/>
          </a:xfrm>
          <a:prstGeom prst="rect">
            <a:avLst/>
          </a:prstGeom>
        </p:spPr>
      </p:pic>
      <p:sp>
        <p:nvSpPr>
          <p:cNvPr id="23" name="TextBox 22">
            <a:extLst>
              <a:ext uri="{FF2B5EF4-FFF2-40B4-BE49-F238E27FC236}">
                <a16:creationId xmlns:a16="http://schemas.microsoft.com/office/drawing/2014/main" id="{46141ED7-67A7-0BAA-CF9D-D6AD7F2F43D9}"/>
              </a:ext>
            </a:extLst>
          </p:cNvPr>
          <p:cNvSpPr txBox="1"/>
          <p:nvPr/>
        </p:nvSpPr>
        <p:spPr>
          <a:xfrm>
            <a:off x="6660199" y="4580532"/>
            <a:ext cx="2737332" cy="461665"/>
          </a:xfrm>
          <a:prstGeom prst="rect">
            <a:avLst/>
          </a:prstGeom>
          <a:noFill/>
        </p:spPr>
        <p:txBody>
          <a:bodyPr wrap="square">
            <a:spAutoFit/>
          </a:bodyPr>
          <a:lstStyle/>
          <a:p>
            <a:pPr algn="ctr"/>
            <a:r>
              <a:rPr lang="uk-UA" sz="2400" b="1" dirty="0">
                <a:solidFill>
                  <a:srgbClr val="FF0000"/>
                </a:solidFill>
              </a:rPr>
              <a:t>Головна область</a:t>
            </a:r>
          </a:p>
        </p:txBody>
      </p:sp>
      <p:sp>
        <p:nvSpPr>
          <p:cNvPr id="24" name="TextBox 23">
            <a:extLst>
              <a:ext uri="{FF2B5EF4-FFF2-40B4-BE49-F238E27FC236}">
                <a16:creationId xmlns:a16="http://schemas.microsoft.com/office/drawing/2014/main" id="{464E2174-E9BA-86A0-CA48-6DCE7708901E}"/>
              </a:ext>
            </a:extLst>
          </p:cNvPr>
          <p:cNvSpPr txBox="1"/>
          <p:nvPr/>
        </p:nvSpPr>
        <p:spPr>
          <a:xfrm>
            <a:off x="6660199" y="2560201"/>
            <a:ext cx="2014247" cy="461665"/>
          </a:xfrm>
          <a:prstGeom prst="rect">
            <a:avLst/>
          </a:prstGeom>
          <a:noFill/>
        </p:spPr>
        <p:txBody>
          <a:bodyPr wrap="square">
            <a:spAutoFit/>
          </a:bodyPr>
          <a:lstStyle/>
          <a:p>
            <a:pPr algn="ctr"/>
            <a:r>
              <a:rPr lang="uk-UA" sz="2400" b="1" dirty="0">
                <a:solidFill>
                  <a:srgbClr val="FF0000"/>
                </a:solidFill>
              </a:rPr>
              <a:t>Заголовок</a:t>
            </a:r>
          </a:p>
        </p:txBody>
      </p:sp>
      <p:cxnSp>
        <p:nvCxnSpPr>
          <p:cNvPr id="25" name="Пряма зі стрілкою 24">
            <a:extLst>
              <a:ext uri="{FF2B5EF4-FFF2-40B4-BE49-F238E27FC236}">
                <a16:creationId xmlns:a16="http://schemas.microsoft.com/office/drawing/2014/main" id="{6661857E-30DA-E32D-73CE-0ACD7E79D730}"/>
              </a:ext>
            </a:extLst>
          </p:cNvPr>
          <p:cNvCxnSpPr>
            <a:cxnSpLocks/>
          </p:cNvCxnSpPr>
          <p:nvPr/>
        </p:nvCxnSpPr>
        <p:spPr>
          <a:xfrm>
            <a:off x="7667323" y="2236321"/>
            <a:ext cx="0" cy="439992"/>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22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ru-RU" sz="2000" b="1" dirty="0">
                <a:solidFill>
                  <a:schemeClr val="bg1"/>
                </a:solidFill>
              </a:rPr>
              <a:t>Редактор </a:t>
            </a:r>
            <a:r>
              <a:rPr lang="en-US" sz="2000" b="1" dirty="0">
                <a:solidFill>
                  <a:schemeClr val="bg1"/>
                </a:solidFill>
              </a:rPr>
              <a:t>Viewport</a:t>
            </a:r>
            <a:endParaRPr lang="uk-UA" sz="2000" b="1" dirty="0">
              <a:solidFill>
                <a:schemeClr val="bg1"/>
              </a:solidFill>
            </a:endParaRPr>
          </a:p>
        </p:txBody>
      </p:sp>
      <p:sp>
        <p:nvSpPr>
          <p:cNvPr id="16" name="Дата 1">
            <a:extLst>
              <a:ext uri="{FF2B5EF4-FFF2-40B4-BE49-F238E27FC236}">
                <a16:creationId xmlns:a16="http://schemas.microsoft.com/office/drawing/2014/main" id="{E4BA0634-C4A0-4761-A7C1-505F00E3FD5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22" name="TextBox 21">
            <a:extLst>
              <a:ext uri="{FF2B5EF4-FFF2-40B4-BE49-F238E27FC236}">
                <a16:creationId xmlns:a16="http://schemas.microsoft.com/office/drawing/2014/main" id="{47442077-F096-4C2D-B17B-68E3036EC44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Прямокутник: округлені кути 8">
            <a:extLst>
              <a:ext uri="{FF2B5EF4-FFF2-40B4-BE49-F238E27FC236}">
                <a16:creationId xmlns:a16="http://schemas.microsoft.com/office/drawing/2014/main" id="{4B22F16E-028A-4B1C-8F9B-AE2DF4A0D241}"/>
              </a:ext>
            </a:extLst>
          </p:cNvPr>
          <p:cNvSpPr/>
          <p:nvPr/>
        </p:nvSpPr>
        <p:spPr>
          <a:xfrm>
            <a:off x="240530" y="1837906"/>
            <a:ext cx="4319603" cy="4475693"/>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dirty="0">
                <a:solidFill>
                  <a:schemeClr val="accent6">
                    <a:lumMod val="50000"/>
                  </a:schemeClr>
                </a:solidFill>
              </a:rPr>
              <a:t>Панель інструментів містить різні інструменти (для виклику можна скористатись гарячою клавішою - Т).  Бічне меню налаштувань містить відповідні налаштування (гаряча клавіша - </a:t>
            </a:r>
            <a:r>
              <a:rPr lang="en-US" sz="2400" b="1" dirty="0">
                <a:solidFill>
                  <a:schemeClr val="accent6">
                    <a:lumMod val="50000"/>
                  </a:schemeClr>
                </a:solidFill>
              </a:rPr>
              <a:t>N). </a:t>
            </a:r>
            <a:r>
              <a:rPr lang="uk-UA" sz="2400" b="1" dirty="0">
                <a:solidFill>
                  <a:schemeClr val="accent6">
                    <a:lumMod val="50000"/>
                  </a:schemeClr>
                </a:solidFill>
              </a:rPr>
              <a:t>В області останньої операції є дані про останню виконану операцію.</a:t>
            </a:r>
          </a:p>
        </p:txBody>
      </p:sp>
      <p:pic>
        <p:nvPicPr>
          <p:cNvPr id="10" name="Рисунок 9">
            <a:extLst>
              <a:ext uri="{FF2B5EF4-FFF2-40B4-BE49-F238E27FC236}">
                <a16:creationId xmlns:a16="http://schemas.microsoft.com/office/drawing/2014/main" id="{6339AEAA-2279-8893-10AF-28897560E26A}"/>
              </a:ext>
            </a:extLst>
          </p:cNvPr>
          <p:cNvPicPr>
            <a:picLocks noChangeAspect="1"/>
          </p:cNvPicPr>
          <p:nvPr/>
        </p:nvPicPr>
        <p:blipFill>
          <a:blip r:embed="rId2"/>
          <a:stretch>
            <a:fillRect/>
          </a:stretch>
        </p:blipFill>
        <p:spPr>
          <a:xfrm>
            <a:off x="4786145" y="2332724"/>
            <a:ext cx="7104790" cy="3794427"/>
          </a:xfrm>
          <a:prstGeom prst="rect">
            <a:avLst/>
          </a:prstGeom>
        </p:spPr>
      </p:pic>
      <p:sp>
        <p:nvSpPr>
          <p:cNvPr id="12" name="TextBox 11">
            <a:extLst>
              <a:ext uri="{FF2B5EF4-FFF2-40B4-BE49-F238E27FC236}">
                <a16:creationId xmlns:a16="http://schemas.microsoft.com/office/drawing/2014/main" id="{4BF8D19B-D36A-5102-1495-1357556D96C6}"/>
              </a:ext>
            </a:extLst>
          </p:cNvPr>
          <p:cNvSpPr txBox="1"/>
          <p:nvPr/>
        </p:nvSpPr>
        <p:spPr>
          <a:xfrm>
            <a:off x="5286905" y="2826603"/>
            <a:ext cx="2247900" cy="1200329"/>
          </a:xfrm>
          <a:prstGeom prst="rect">
            <a:avLst/>
          </a:prstGeom>
          <a:noFill/>
        </p:spPr>
        <p:txBody>
          <a:bodyPr wrap="square">
            <a:spAutoFit/>
          </a:bodyPr>
          <a:lstStyle/>
          <a:p>
            <a:pPr algn="ctr"/>
            <a:r>
              <a:rPr lang="uk-UA" sz="2400" b="1" dirty="0">
                <a:solidFill>
                  <a:srgbClr val="FF0000"/>
                </a:solidFill>
              </a:rPr>
              <a:t>Панель інструментів</a:t>
            </a:r>
          </a:p>
          <a:p>
            <a:pPr algn="ctr"/>
            <a:r>
              <a:rPr lang="uk-UA" sz="2400" b="1" dirty="0">
                <a:solidFill>
                  <a:srgbClr val="FF0000"/>
                </a:solidFill>
              </a:rPr>
              <a:t>ГК - Т</a:t>
            </a:r>
          </a:p>
        </p:txBody>
      </p:sp>
      <p:cxnSp>
        <p:nvCxnSpPr>
          <p:cNvPr id="13" name="Пряма зі стрілкою 12">
            <a:extLst>
              <a:ext uri="{FF2B5EF4-FFF2-40B4-BE49-F238E27FC236}">
                <a16:creationId xmlns:a16="http://schemas.microsoft.com/office/drawing/2014/main" id="{8490D888-80E0-080A-196A-9FE018F4DADD}"/>
              </a:ext>
            </a:extLst>
          </p:cNvPr>
          <p:cNvCxnSpPr>
            <a:cxnSpLocks/>
          </p:cNvCxnSpPr>
          <p:nvPr/>
        </p:nvCxnSpPr>
        <p:spPr>
          <a:xfrm flipH="1">
            <a:off x="5077005" y="3200400"/>
            <a:ext cx="52743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B661449-E2A2-8936-1256-CE46D3BCDD46}"/>
              </a:ext>
            </a:extLst>
          </p:cNvPr>
          <p:cNvSpPr txBox="1"/>
          <p:nvPr/>
        </p:nvSpPr>
        <p:spPr>
          <a:xfrm>
            <a:off x="6613705" y="4668241"/>
            <a:ext cx="2737332" cy="830997"/>
          </a:xfrm>
          <a:prstGeom prst="rect">
            <a:avLst/>
          </a:prstGeom>
          <a:noFill/>
        </p:spPr>
        <p:txBody>
          <a:bodyPr wrap="square">
            <a:spAutoFit/>
          </a:bodyPr>
          <a:lstStyle/>
          <a:p>
            <a:pPr algn="ctr"/>
            <a:r>
              <a:rPr lang="uk-UA" sz="2400" b="1" dirty="0">
                <a:solidFill>
                  <a:srgbClr val="FF0000"/>
                </a:solidFill>
              </a:rPr>
              <a:t>Область останньої операції</a:t>
            </a:r>
          </a:p>
        </p:txBody>
      </p:sp>
      <p:sp>
        <p:nvSpPr>
          <p:cNvPr id="24" name="TextBox 23">
            <a:extLst>
              <a:ext uri="{FF2B5EF4-FFF2-40B4-BE49-F238E27FC236}">
                <a16:creationId xmlns:a16="http://schemas.microsoft.com/office/drawing/2014/main" id="{464E2174-E9BA-86A0-CA48-6DCE7708901E}"/>
              </a:ext>
            </a:extLst>
          </p:cNvPr>
          <p:cNvSpPr txBox="1"/>
          <p:nvPr/>
        </p:nvSpPr>
        <p:spPr>
          <a:xfrm>
            <a:off x="7802783" y="3383308"/>
            <a:ext cx="1299312" cy="1200329"/>
          </a:xfrm>
          <a:prstGeom prst="rect">
            <a:avLst/>
          </a:prstGeom>
          <a:noFill/>
        </p:spPr>
        <p:txBody>
          <a:bodyPr wrap="square">
            <a:spAutoFit/>
          </a:bodyPr>
          <a:lstStyle/>
          <a:p>
            <a:pPr algn="ctr"/>
            <a:r>
              <a:rPr lang="uk-UA" sz="2400" b="1" dirty="0">
                <a:solidFill>
                  <a:srgbClr val="FF0000"/>
                </a:solidFill>
              </a:rPr>
              <a:t>Бічна панель</a:t>
            </a:r>
          </a:p>
          <a:p>
            <a:pPr algn="ctr"/>
            <a:r>
              <a:rPr lang="uk-UA" sz="2400" b="1" dirty="0">
                <a:solidFill>
                  <a:srgbClr val="FF0000"/>
                </a:solidFill>
              </a:rPr>
              <a:t>ГК - </a:t>
            </a:r>
            <a:r>
              <a:rPr lang="en-US" sz="2400" b="1" dirty="0">
                <a:solidFill>
                  <a:srgbClr val="FF0000"/>
                </a:solidFill>
              </a:rPr>
              <a:t>N</a:t>
            </a:r>
            <a:endParaRPr lang="uk-UA" sz="2400" b="1" dirty="0">
              <a:solidFill>
                <a:srgbClr val="FF0000"/>
              </a:solidFill>
            </a:endParaRPr>
          </a:p>
        </p:txBody>
      </p:sp>
      <p:cxnSp>
        <p:nvCxnSpPr>
          <p:cNvPr id="25" name="Пряма зі стрілкою 24">
            <a:extLst>
              <a:ext uri="{FF2B5EF4-FFF2-40B4-BE49-F238E27FC236}">
                <a16:creationId xmlns:a16="http://schemas.microsoft.com/office/drawing/2014/main" id="{6661857E-30DA-E32D-73CE-0ACD7E79D730}"/>
              </a:ext>
            </a:extLst>
          </p:cNvPr>
          <p:cNvCxnSpPr>
            <a:cxnSpLocks/>
          </p:cNvCxnSpPr>
          <p:nvPr/>
        </p:nvCxnSpPr>
        <p:spPr>
          <a:xfrm flipH="1">
            <a:off x="9102095" y="3973129"/>
            <a:ext cx="477542" cy="0"/>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 name="Пряма зі стрілкою 1">
            <a:extLst>
              <a:ext uri="{FF2B5EF4-FFF2-40B4-BE49-F238E27FC236}">
                <a16:creationId xmlns:a16="http://schemas.microsoft.com/office/drawing/2014/main" id="{A243F5A9-3669-08BC-5A1B-4A34665F2777}"/>
              </a:ext>
            </a:extLst>
          </p:cNvPr>
          <p:cNvCxnSpPr>
            <a:cxnSpLocks/>
          </p:cNvCxnSpPr>
          <p:nvPr/>
        </p:nvCxnSpPr>
        <p:spPr>
          <a:xfrm flipH="1">
            <a:off x="6613705" y="5213457"/>
            <a:ext cx="52743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38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132522" y="1276855"/>
            <a:ext cx="11768059" cy="976015"/>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a:solidFill>
                  <a:schemeClr val="accent6">
                    <a:lumMod val="50000"/>
                  </a:schemeClr>
                </a:solidFill>
              </a:rPr>
              <a:t>Переходимо до налаштування програми </a:t>
            </a:r>
            <a:r>
              <a:rPr lang="uk-UA" sz="2000" b="1" dirty="0" err="1">
                <a:solidFill>
                  <a:schemeClr val="accent6">
                    <a:lumMod val="50000"/>
                  </a:schemeClr>
                </a:solidFill>
              </a:rPr>
              <a:t>Blender</a:t>
            </a:r>
            <a:r>
              <a:rPr lang="uk-UA" sz="2000" b="1" dirty="0">
                <a:solidFill>
                  <a:schemeClr val="accent6">
                    <a:lumMod val="50000"/>
                  </a:schemeClr>
                </a:solidFill>
              </a:rPr>
              <a:t>, які можна змінити за власними уподобаннями. Розглянемо алгоритм змінення розміру вікна програми.</a:t>
            </a:r>
          </a:p>
        </p:txBody>
      </p:sp>
      <p:pic>
        <p:nvPicPr>
          <p:cNvPr id="11" name="Рисунок 10">
            <a:extLst>
              <a:ext uri="{FF2B5EF4-FFF2-40B4-BE49-F238E27FC236}">
                <a16:creationId xmlns:a16="http://schemas.microsoft.com/office/drawing/2014/main" id="{1047AB36-A312-AE66-AE68-B795F78D52A1}"/>
              </a:ext>
            </a:extLst>
          </p:cNvPr>
          <p:cNvPicPr>
            <a:picLocks noChangeAspect="1"/>
          </p:cNvPicPr>
          <p:nvPr/>
        </p:nvPicPr>
        <p:blipFill>
          <a:blip r:embed="rId2"/>
          <a:stretch>
            <a:fillRect/>
          </a:stretch>
        </p:blipFill>
        <p:spPr>
          <a:xfrm>
            <a:off x="5278549" y="2714441"/>
            <a:ext cx="6762654" cy="3599158"/>
          </a:xfrm>
          <a:prstGeom prst="rect">
            <a:avLst/>
          </a:prstGeom>
        </p:spPr>
      </p:pic>
      <p:cxnSp>
        <p:nvCxnSpPr>
          <p:cNvPr id="14" name="Пряма зі стрілкою 13">
            <a:extLst>
              <a:ext uri="{FF2B5EF4-FFF2-40B4-BE49-F238E27FC236}">
                <a16:creationId xmlns:a16="http://schemas.microsoft.com/office/drawing/2014/main" id="{997702E1-8EA9-B67C-AFED-82FF22C47C12}"/>
              </a:ext>
            </a:extLst>
          </p:cNvPr>
          <p:cNvCxnSpPr/>
          <p:nvPr/>
        </p:nvCxnSpPr>
        <p:spPr>
          <a:xfrm>
            <a:off x="10739976" y="4612274"/>
            <a:ext cx="251791" cy="0"/>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Пряма зі стрілкою 14">
            <a:extLst>
              <a:ext uri="{FF2B5EF4-FFF2-40B4-BE49-F238E27FC236}">
                <a16:creationId xmlns:a16="http://schemas.microsoft.com/office/drawing/2014/main" id="{961E8166-01C4-54CD-BFF7-110101010FA4}"/>
              </a:ext>
            </a:extLst>
          </p:cNvPr>
          <p:cNvCxnSpPr/>
          <p:nvPr/>
        </p:nvCxnSpPr>
        <p:spPr>
          <a:xfrm>
            <a:off x="5398356" y="3865514"/>
            <a:ext cx="251791" cy="0"/>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Пряма зі стрілкою 15">
            <a:extLst>
              <a:ext uri="{FF2B5EF4-FFF2-40B4-BE49-F238E27FC236}">
                <a16:creationId xmlns:a16="http://schemas.microsoft.com/office/drawing/2014/main" id="{B4E9F41A-B7D1-6754-FE0F-173A235AC028}"/>
              </a:ext>
            </a:extLst>
          </p:cNvPr>
          <p:cNvCxnSpPr>
            <a:cxnSpLocks/>
          </p:cNvCxnSpPr>
          <p:nvPr/>
        </p:nvCxnSpPr>
        <p:spPr>
          <a:xfrm flipV="1">
            <a:off x="11136216" y="3865514"/>
            <a:ext cx="0" cy="250654"/>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Пряма зі стрілкою 17">
            <a:extLst>
              <a:ext uri="{FF2B5EF4-FFF2-40B4-BE49-F238E27FC236}">
                <a16:creationId xmlns:a16="http://schemas.microsoft.com/office/drawing/2014/main" id="{42639CE4-18AB-5CD9-6FBC-7DB150F7AD7E}"/>
              </a:ext>
            </a:extLst>
          </p:cNvPr>
          <p:cNvCxnSpPr>
            <a:cxnSpLocks/>
          </p:cNvCxnSpPr>
          <p:nvPr/>
        </p:nvCxnSpPr>
        <p:spPr>
          <a:xfrm flipV="1">
            <a:off x="7326216" y="5831474"/>
            <a:ext cx="0" cy="250654"/>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Прямокутник 18">
            <a:extLst>
              <a:ext uri="{FF2B5EF4-FFF2-40B4-BE49-F238E27FC236}">
                <a16:creationId xmlns:a16="http://schemas.microsoft.com/office/drawing/2014/main" id="{4CF707B9-D225-5FD3-AA96-432B777EA688}"/>
              </a:ext>
            </a:extLst>
          </p:cNvPr>
          <p:cNvSpPr/>
          <p:nvPr/>
        </p:nvSpPr>
        <p:spPr>
          <a:xfrm>
            <a:off x="5372279" y="3763914"/>
            <a:ext cx="303943" cy="203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Прямокутник 19">
            <a:extLst>
              <a:ext uri="{FF2B5EF4-FFF2-40B4-BE49-F238E27FC236}">
                <a16:creationId xmlns:a16="http://schemas.microsoft.com/office/drawing/2014/main" id="{D3188F6D-8002-BCD9-088B-C9D309D2668C}"/>
              </a:ext>
            </a:extLst>
          </p:cNvPr>
          <p:cNvSpPr/>
          <p:nvPr/>
        </p:nvSpPr>
        <p:spPr>
          <a:xfrm>
            <a:off x="10713899" y="4515388"/>
            <a:ext cx="303943" cy="203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Прямокутник 20">
            <a:extLst>
              <a:ext uri="{FF2B5EF4-FFF2-40B4-BE49-F238E27FC236}">
                <a16:creationId xmlns:a16="http://schemas.microsoft.com/office/drawing/2014/main" id="{CE480603-141E-1C40-5399-976B0360EC51}"/>
              </a:ext>
            </a:extLst>
          </p:cNvPr>
          <p:cNvSpPr/>
          <p:nvPr/>
        </p:nvSpPr>
        <p:spPr>
          <a:xfrm rot="5400000">
            <a:off x="7174244" y="5855201"/>
            <a:ext cx="303943" cy="203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Прямокутник 22">
            <a:extLst>
              <a:ext uri="{FF2B5EF4-FFF2-40B4-BE49-F238E27FC236}">
                <a16:creationId xmlns:a16="http://schemas.microsoft.com/office/drawing/2014/main" id="{03DDFBE0-59C9-963B-3182-2474C13E6881}"/>
              </a:ext>
            </a:extLst>
          </p:cNvPr>
          <p:cNvSpPr/>
          <p:nvPr/>
        </p:nvSpPr>
        <p:spPr>
          <a:xfrm rot="5400000">
            <a:off x="10984244" y="3889241"/>
            <a:ext cx="303943" cy="203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33" name="Схема 32">
            <a:extLst>
              <a:ext uri="{FF2B5EF4-FFF2-40B4-BE49-F238E27FC236}">
                <a16:creationId xmlns:a16="http://schemas.microsoft.com/office/drawing/2014/main" id="{DE81FEA3-E14B-DEA9-1EB1-8515CFE4DC9F}"/>
              </a:ext>
            </a:extLst>
          </p:cNvPr>
          <p:cNvGraphicFramePr/>
          <p:nvPr>
            <p:extLst>
              <p:ext uri="{D42A27DB-BD31-4B8C-83A1-F6EECF244321}">
                <p14:modId xmlns:p14="http://schemas.microsoft.com/office/powerpoint/2010/main" val="3387134075"/>
              </p:ext>
            </p:extLst>
          </p:nvPr>
        </p:nvGraphicFramePr>
        <p:xfrm>
          <a:off x="214848" y="2252870"/>
          <a:ext cx="4879512" cy="4446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698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graphicEl>
                                              <a:dgm id="{0712FE35-B43F-4AE4-8E9C-FDFE828C2A0A}"/>
                                            </p:graphicEl>
                                          </p:spTgt>
                                        </p:tgtEl>
                                        <p:attrNameLst>
                                          <p:attrName>style.visibility</p:attrName>
                                        </p:attrNameLst>
                                      </p:cBhvr>
                                      <p:to>
                                        <p:strVal val="visible"/>
                                      </p:to>
                                    </p:set>
                                    <p:animEffect transition="in" filter="fade">
                                      <p:cBhvr>
                                        <p:cTn id="7" dur="1000"/>
                                        <p:tgtEl>
                                          <p:spTgt spid="33">
                                            <p:graphicEl>
                                              <a:dgm id="{0712FE35-B43F-4AE4-8E9C-FDFE828C2A0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graphicEl>
                                              <a:dgm id="{4DA60C40-4A14-43C5-A497-E11492A468CA}"/>
                                            </p:graphicEl>
                                          </p:spTgt>
                                        </p:tgtEl>
                                        <p:attrNameLst>
                                          <p:attrName>style.visibility</p:attrName>
                                        </p:attrNameLst>
                                      </p:cBhvr>
                                      <p:to>
                                        <p:strVal val="visible"/>
                                      </p:to>
                                    </p:set>
                                    <p:animEffect transition="in" filter="fade">
                                      <p:cBhvr>
                                        <p:cTn id="10" dur="1000"/>
                                        <p:tgtEl>
                                          <p:spTgt spid="33">
                                            <p:graphicEl>
                                              <a:dgm id="{4DA60C40-4A14-43C5-A497-E11492A468CA}"/>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graphicEl>
                                              <a:dgm id="{DAAF0837-E2E7-432F-85BB-7C6AA322B2E0}"/>
                                            </p:graphicEl>
                                          </p:spTgt>
                                        </p:tgtEl>
                                        <p:attrNameLst>
                                          <p:attrName>style.visibility</p:attrName>
                                        </p:attrNameLst>
                                      </p:cBhvr>
                                      <p:to>
                                        <p:strVal val="visible"/>
                                      </p:to>
                                    </p:set>
                                    <p:animEffect transition="in" filter="fade">
                                      <p:cBhvr>
                                        <p:cTn id="40" dur="1000"/>
                                        <p:tgtEl>
                                          <p:spTgt spid="33">
                                            <p:graphicEl>
                                              <a:dgm id="{DAAF0837-E2E7-432F-85BB-7C6AA322B2E0}"/>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3">
                                            <p:graphicEl>
                                              <a:dgm id="{B747A811-76F4-4E3A-8711-A0D3BFCED91C}"/>
                                            </p:graphicEl>
                                          </p:spTgt>
                                        </p:tgtEl>
                                        <p:attrNameLst>
                                          <p:attrName>style.visibility</p:attrName>
                                        </p:attrNameLst>
                                      </p:cBhvr>
                                      <p:to>
                                        <p:strVal val="visible"/>
                                      </p:to>
                                    </p:set>
                                    <p:animEffect transition="in" filter="fade">
                                      <p:cBhvr>
                                        <p:cTn id="45" dur="1000"/>
                                        <p:tgtEl>
                                          <p:spTgt spid="33">
                                            <p:graphicEl>
                                              <a:dgm id="{B747A811-76F4-4E3A-8711-A0D3BFCED91C}"/>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3">
                                            <p:graphicEl>
                                              <a:dgm id="{35A2B1C6-B0A2-4832-82C8-F1A58FE269A4}"/>
                                            </p:graphicEl>
                                          </p:spTgt>
                                        </p:tgtEl>
                                        <p:attrNameLst>
                                          <p:attrName>style.visibility</p:attrName>
                                        </p:attrNameLst>
                                      </p:cBhvr>
                                      <p:to>
                                        <p:strVal val="visible"/>
                                      </p:to>
                                    </p:set>
                                    <p:animEffect transition="in" filter="fade">
                                      <p:cBhvr>
                                        <p:cTn id="48" dur="1000"/>
                                        <p:tgtEl>
                                          <p:spTgt spid="33">
                                            <p:graphicEl>
                                              <a:dgm id="{35A2B1C6-B0A2-4832-82C8-F1A58FE269A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Graphic spid="33"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D6B9ADF0-B5B3-9B95-E9D7-40FAA8AC6B13}"/>
              </a:ext>
            </a:extLst>
          </p:cNvPr>
          <p:cNvPicPr>
            <a:picLocks noChangeAspect="1"/>
          </p:cNvPicPr>
          <p:nvPr/>
        </p:nvPicPr>
        <p:blipFill rotWithShape="1">
          <a:blip r:embed="rId2"/>
          <a:srcRect l="27630" t="1968" r="58416" b="53068"/>
          <a:stretch/>
        </p:blipFill>
        <p:spPr>
          <a:xfrm>
            <a:off x="6540500" y="1870895"/>
            <a:ext cx="4558677" cy="4827997"/>
          </a:xfrm>
          <a:prstGeom prst="rect">
            <a:avLst/>
          </a:prstGeom>
        </p:spPr>
      </p:pic>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132522" y="1276855"/>
            <a:ext cx="11768059" cy="461665"/>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solidFill>
                  <a:schemeClr val="accent6">
                    <a:lumMod val="50000"/>
                  </a:schemeClr>
                </a:solidFill>
              </a:rPr>
              <a:t>Розглянемо алгоритм поділу вікна</a:t>
            </a:r>
          </a:p>
        </p:txBody>
      </p:sp>
      <p:sp>
        <p:nvSpPr>
          <p:cNvPr id="23" name="Прямокутник 22">
            <a:extLst>
              <a:ext uri="{FF2B5EF4-FFF2-40B4-BE49-F238E27FC236}">
                <a16:creationId xmlns:a16="http://schemas.microsoft.com/office/drawing/2014/main" id="{03DDFBE0-59C9-963B-3182-2474C13E6881}"/>
              </a:ext>
            </a:extLst>
          </p:cNvPr>
          <p:cNvSpPr/>
          <p:nvPr/>
        </p:nvSpPr>
        <p:spPr>
          <a:xfrm rot="5400000">
            <a:off x="8661828" y="4154177"/>
            <a:ext cx="303943" cy="279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33" name="Схема 32">
            <a:extLst>
              <a:ext uri="{FF2B5EF4-FFF2-40B4-BE49-F238E27FC236}">
                <a16:creationId xmlns:a16="http://schemas.microsoft.com/office/drawing/2014/main" id="{DE81FEA3-E14B-DEA9-1EB1-8515CFE4DC9F}"/>
              </a:ext>
            </a:extLst>
          </p:cNvPr>
          <p:cNvGraphicFramePr/>
          <p:nvPr>
            <p:extLst>
              <p:ext uri="{D42A27DB-BD31-4B8C-83A1-F6EECF244321}">
                <p14:modId xmlns:p14="http://schemas.microsoft.com/office/powerpoint/2010/main" val="4275515495"/>
              </p:ext>
            </p:extLst>
          </p:nvPr>
        </p:nvGraphicFramePr>
        <p:xfrm>
          <a:off x="240292" y="2070864"/>
          <a:ext cx="6033552" cy="4446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Пряма зі стрілкою 8">
            <a:extLst>
              <a:ext uri="{FF2B5EF4-FFF2-40B4-BE49-F238E27FC236}">
                <a16:creationId xmlns:a16="http://schemas.microsoft.com/office/drawing/2014/main" id="{9813DEA7-F047-21D8-C841-DB8C46C67437}"/>
              </a:ext>
            </a:extLst>
          </p:cNvPr>
          <p:cNvCxnSpPr>
            <a:cxnSpLocks/>
          </p:cNvCxnSpPr>
          <p:nvPr/>
        </p:nvCxnSpPr>
        <p:spPr>
          <a:xfrm>
            <a:off x="8813800" y="4279900"/>
            <a:ext cx="335437" cy="8395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 зі стрілкою 9">
            <a:extLst>
              <a:ext uri="{FF2B5EF4-FFF2-40B4-BE49-F238E27FC236}">
                <a16:creationId xmlns:a16="http://schemas.microsoft.com/office/drawing/2014/main" id="{79F74C98-E081-2C75-BBAB-F51BA930C86B}"/>
              </a:ext>
            </a:extLst>
          </p:cNvPr>
          <p:cNvCxnSpPr>
            <a:cxnSpLocks/>
          </p:cNvCxnSpPr>
          <p:nvPr/>
        </p:nvCxnSpPr>
        <p:spPr>
          <a:xfrm>
            <a:off x="8813800" y="4279900"/>
            <a:ext cx="1098238" cy="4197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 сполучна лінія 24">
            <a:extLst>
              <a:ext uri="{FF2B5EF4-FFF2-40B4-BE49-F238E27FC236}">
                <a16:creationId xmlns:a16="http://schemas.microsoft.com/office/drawing/2014/main" id="{CDA0FF16-C04D-6895-8E9C-5BFF4B009CA7}"/>
              </a:ext>
            </a:extLst>
          </p:cNvPr>
          <p:cNvCxnSpPr>
            <a:cxnSpLocks/>
          </p:cNvCxnSpPr>
          <p:nvPr/>
        </p:nvCxnSpPr>
        <p:spPr>
          <a:xfrm>
            <a:off x="10088251" y="4245664"/>
            <a:ext cx="0" cy="873818"/>
          </a:xfrm>
          <a:prstGeom prst="line">
            <a:avLst/>
          </a:prstGeom>
          <a:ln w="1270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nvGrpSpPr>
          <p:cNvPr id="34" name="Групувати 33">
            <a:extLst>
              <a:ext uri="{FF2B5EF4-FFF2-40B4-BE49-F238E27FC236}">
                <a16:creationId xmlns:a16="http://schemas.microsoft.com/office/drawing/2014/main" id="{06D9FB73-20C2-DE00-E612-76041551122E}"/>
              </a:ext>
            </a:extLst>
          </p:cNvPr>
          <p:cNvGrpSpPr/>
          <p:nvPr/>
        </p:nvGrpSpPr>
        <p:grpSpPr>
          <a:xfrm>
            <a:off x="9967136" y="4550569"/>
            <a:ext cx="246216" cy="288131"/>
            <a:chOff x="9967136" y="4550569"/>
            <a:chExt cx="246216" cy="288131"/>
          </a:xfrm>
        </p:grpSpPr>
        <p:cxnSp>
          <p:nvCxnSpPr>
            <p:cNvPr id="28" name="Пряма сполучна лінія 27">
              <a:extLst>
                <a:ext uri="{FF2B5EF4-FFF2-40B4-BE49-F238E27FC236}">
                  <a16:creationId xmlns:a16="http://schemas.microsoft.com/office/drawing/2014/main" id="{C4A2B332-C739-3E0B-24C0-F482DB88A077}"/>
                </a:ext>
              </a:extLst>
            </p:cNvPr>
            <p:cNvCxnSpPr>
              <a:cxnSpLocks/>
            </p:cNvCxnSpPr>
            <p:nvPr/>
          </p:nvCxnSpPr>
          <p:spPr>
            <a:xfrm>
              <a:off x="10088251" y="4550569"/>
              <a:ext cx="0" cy="28813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Рівнобедрений трикутник 28">
              <a:extLst>
                <a:ext uri="{FF2B5EF4-FFF2-40B4-BE49-F238E27FC236}">
                  <a16:creationId xmlns:a16="http://schemas.microsoft.com/office/drawing/2014/main" id="{40D12E50-A716-A3DE-D5FF-E9E305FD2D26}"/>
                </a:ext>
              </a:extLst>
            </p:cNvPr>
            <p:cNvSpPr/>
            <p:nvPr/>
          </p:nvSpPr>
          <p:spPr>
            <a:xfrm rot="16200000">
              <a:off x="9945067" y="4658363"/>
              <a:ext cx="119062" cy="74923"/>
            </a:xfrm>
            <a:prstGeom prst="triangle">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32" name="Рівнобедрений трикутник 31">
              <a:extLst>
                <a:ext uri="{FF2B5EF4-FFF2-40B4-BE49-F238E27FC236}">
                  <a16:creationId xmlns:a16="http://schemas.microsoft.com/office/drawing/2014/main" id="{7686F385-81A7-9543-8888-B0C64E492B5A}"/>
                </a:ext>
              </a:extLst>
            </p:cNvPr>
            <p:cNvSpPr/>
            <p:nvPr/>
          </p:nvSpPr>
          <p:spPr>
            <a:xfrm rot="5400000">
              <a:off x="10116360" y="4657173"/>
              <a:ext cx="119062" cy="74923"/>
            </a:xfrm>
            <a:prstGeom prst="triangle">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grpSp>
        <p:nvGrpSpPr>
          <p:cNvPr id="35" name="Групувати 34">
            <a:extLst>
              <a:ext uri="{FF2B5EF4-FFF2-40B4-BE49-F238E27FC236}">
                <a16:creationId xmlns:a16="http://schemas.microsoft.com/office/drawing/2014/main" id="{DFA5784E-79F2-F174-485E-DFD3CC15A3C9}"/>
              </a:ext>
            </a:extLst>
          </p:cNvPr>
          <p:cNvGrpSpPr/>
          <p:nvPr/>
        </p:nvGrpSpPr>
        <p:grpSpPr>
          <a:xfrm rot="5400000">
            <a:off x="9058992" y="5098524"/>
            <a:ext cx="246216" cy="288131"/>
            <a:chOff x="9967136" y="4550569"/>
            <a:chExt cx="246216" cy="288131"/>
          </a:xfrm>
        </p:grpSpPr>
        <p:cxnSp>
          <p:nvCxnSpPr>
            <p:cNvPr id="36" name="Пряма сполучна лінія 35">
              <a:extLst>
                <a:ext uri="{FF2B5EF4-FFF2-40B4-BE49-F238E27FC236}">
                  <a16:creationId xmlns:a16="http://schemas.microsoft.com/office/drawing/2014/main" id="{08AB762F-8184-482C-7668-DC553B57F948}"/>
                </a:ext>
              </a:extLst>
            </p:cNvPr>
            <p:cNvCxnSpPr>
              <a:cxnSpLocks/>
            </p:cNvCxnSpPr>
            <p:nvPr/>
          </p:nvCxnSpPr>
          <p:spPr>
            <a:xfrm>
              <a:off x="10088251" y="4550569"/>
              <a:ext cx="0" cy="28813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Рівнобедрений трикутник 36">
              <a:extLst>
                <a:ext uri="{FF2B5EF4-FFF2-40B4-BE49-F238E27FC236}">
                  <a16:creationId xmlns:a16="http://schemas.microsoft.com/office/drawing/2014/main" id="{925F7DBF-A6B5-113B-A7DE-8E6DEA2A6149}"/>
                </a:ext>
              </a:extLst>
            </p:cNvPr>
            <p:cNvSpPr/>
            <p:nvPr/>
          </p:nvSpPr>
          <p:spPr>
            <a:xfrm rot="16200000">
              <a:off x="9945067" y="4658363"/>
              <a:ext cx="119062" cy="74923"/>
            </a:xfrm>
            <a:prstGeom prst="triangle">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38" name="Рівнобедрений трикутник 37">
              <a:extLst>
                <a:ext uri="{FF2B5EF4-FFF2-40B4-BE49-F238E27FC236}">
                  <a16:creationId xmlns:a16="http://schemas.microsoft.com/office/drawing/2014/main" id="{688B602A-E5DB-5751-142D-9114FD074B26}"/>
                </a:ext>
              </a:extLst>
            </p:cNvPr>
            <p:cNvSpPr/>
            <p:nvPr/>
          </p:nvSpPr>
          <p:spPr>
            <a:xfrm rot="5400000">
              <a:off x="10116360" y="4657173"/>
              <a:ext cx="119062" cy="74923"/>
            </a:xfrm>
            <a:prstGeom prst="triangle">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cxnSp>
        <p:nvCxnSpPr>
          <p:cNvPr id="40" name="Пряма сполучна лінія 39">
            <a:extLst>
              <a:ext uri="{FF2B5EF4-FFF2-40B4-BE49-F238E27FC236}">
                <a16:creationId xmlns:a16="http://schemas.microsoft.com/office/drawing/2014/main" id="{1ACBC548-D4AF-86AF-1C7D-B40F17479259}"/>
              </a:ext>
            </a:extLst>
          </p:cNvPr>
          <p:cNvCxnSpPr>
            <a:cxnSpLocks/>
          </p:cNvCxnSpPr>
          <p:nvPr/>
        </p:nvCxnSpPr>
        <p:spPr>
          <a:xfrm flipH="1">
            <a:off x="8674099" y="5240596"/>
            <a:ext cx="1293037" cy="0"/>
          </a:xfrm>
          <a:prstGeom prst="line">
            <a:avLst/>
          </a:prstGeom>
          <a:ln w="12700">
            <a:solidFill>
              <a:schemeClr val="bg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52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graphicEl>
                                              <a:dgm id="{0712FE35-B43F-4AE4-8E9C-FDFE828C2A0A}"/>
                                            </p:graphicEl>
                                          </p:spTgt>
                                        </p:tgtEl>
                                        <p:attrNameLst>
                                          <p:attrName>style.visibility</p:attrName>
                                        </p:attrNameLst>
                                      </p:cBhvr>
                                      <p:to>
                                        <p:strVal val="visible"/>
                                      </p:to>
                                    </p:set>
                                    <p:animEffect transition="in" filter="fade">
                                      <p:cBhvr>
                                        <p:cTn id="7" dur="1000"/>
                                        <p:tgtEl>
                                          <p:spTgt spid="33">
                                            <p:graphicEl>
                                              <a:dgm id="{0712FE35-B43F-4AE4-8E9C-FDFE828C2A0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graphicEl>
                                              <a:dgm id="{4DA60C40-4A14-43C5-A497-E11492A468CA}"/>
                                            </p:graphicEl>
                                          </p:spTgt>
                                        </p:tgtEl>
                                        <p:attrNameLst>
                                          <p:attrName>style.visibility</p:attrName>
                                        </p:attrNameLst>
                                      </p:cBhvr>
                                      <p:to>
                                        <p:strVal val="visible"/>
                                      </p:to>
                                    </p:set>
                                    <p:animEffect transition="in" filter="fade">
                                      <p:cBhvr>
                                        <p:cTn id="10" dur="1000"/>
                                        <p:tgtEl>
                                          <p:spTgt spid="33">
                                            <p:graphicEl>
                                              <a:dgm id="{4DA60C40-4A14-43C5-A497-E11492A468CA}"/>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graphicEl>
                                              <a:dgm id="{DAAF0837-E2E7-432F-85BB-7C6AA322B2E0}"/>
                                            </p:graphicEl>
                                          </p:spTgt>
                                        </p:tgtEl>
                                        <p:attrNameLst>
                                          <p:attrName>style.visibility</p:attrName>
                                        </p:attrNameLst>
                                      </p:cBhvr>
                                      <p:to>
                                        <p:strVal val="visible"/>
                                      </p:to>
                                    </p:set>
                                    <p:animEffect transition="in" filter="fade">
                                      <p:cBhvr>
                                        <p:cTn id="13" dur="1000"/>
                                        <p:tgtEl>
                                          <p:spTgt spid="33">
                                            <p:graphicEl>
                                              <a:dgm id="{DAAF0837-E2E7-432F-85BB-7C6AA322B2E0}"/>
                                            </p:graphic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graphicEl>
                                              <a:dgm id="{B747A811-76F4-4E3A-8711-A0D3BFCED91C}"/>
                                            </p:graphicEl>
                                          </p:spTgt>
                                        </p:tgtEl>
                                        <p:attrNameLst>
                                          <p:attrName>style.visibility</p:attrName>
                                        </p:attrNameLst>
                                      </p:cBhvr>
                                      <p:to>
                                        <p:strVal val="visible"/>
                                      </p:to>
                                    </p:set>
                                    <p:animEffect transition="in" filter="fade">
                                      <p:cBhvr>
                                        <p:cTn id="24" dur="1000"/>
                                        <p:tgtEl>
                                          <p:spTgt spid="33">
                                            <p:graphicEl>
                                              <a:dgm id="{B747A811-76F4-4E3A-8711-A0D3BFCED91C}"/>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graphicEl>
                                              <a:dgm id="{35A2B1C6-B0A2-4832-82C8-F1A58FE269A4}"/>
                                            </p:graphicEl>
                                          </p:spTgt>
                                        </p:tgtEl>
                                        <p:attrNameLst>
                                          <p:attrName>style.visibility</p:attrName>
                                        </p:attrNameLst>
                                      </p:cBhvr>
                                      <p:to>
                                        <p:strVal val="visible"/>
                                      </p:to>
                                    </p:set>
                                    <p:animEffect transition="in" filter="fade">
                                      <p:cBhvr>
                                        <p:cTn id="27" dur="1000"/>
                                        <p:tgtEl>
                                          <p:spTgt spid="33">
                                            <p:graphicEl>
                                              <a:dgm id="{35A2B1C6-B0A2-4832-82C8-F1A58FE269A4}"/>
                                            </p:graphic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animBg="1"/>
      <p:bldGraphic spid="33"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Правила поведінки в кабінеті інформатики</a:t>
            </a:r>
          </a:p>
        </p:txBody>
      </p:sp>
      <p:sp>
        <p:nvSpPr>
          <p:cNvPr id="16" name="Дата 1">
            <a:extLst>
              <a:ext uri="{FF2B5EF4-FFF2-40B4-BE49-F238E27FC236}">
                <a16:creationId xmlns:a16="http://schemas.microsoft.com/office/drawing/2014/main" id="{E4BA0634-C4A0-4761-A7C1-505F00E3FD5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22" name="TextBox 21">
            <a:extLst>
              <a:ext uri="{FF2B5EF4-FFF2-40B4-BE49-F238E27FC236}">
                <a16:creationId xmlns:a16="http://schemas.microsoft.com/office/drawing/2014/main" id="{47442077-F096-4C2D-B17B-68E3036EC44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pic>
        <p:nvPicPr>
          <p:cNvPr id="5" name="Рисунок 4">
            <a:extLst>
              <a:ext uri="{FF2B5EF4-FFF2-40B4-BE49-F238E27FC236}">
                <a16:creationId xmlns:a16="http://schemas.microsoft.com/office/drawing/2014/main" id="{24D98C64-D9CE-46F4-852E-0B4B0C3BA1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637" y="1421137"/>
            <a:ext cx="2971553" cy="2007863"/>
          </a:xfrm>
          <a:prstGeom prst="rect">
            <a:avLst/>
          </a:prstGeom>
        </p:spPr>
      </p:pic>
      <p:pic>
        <p:nvPicPr>
          <p:cNvPr id="6" name="Рисунок 5">
            <a:extLst>
              <a:ext uri="{FF2B5EF4-FFF2-40B4-BE49-F238E27FC236}">
                <a16:creationId xmlns:a16="http://schemas.microsoft.com/office/drawing/2014/main" id="{BA8622ED-BECA-4353-AC41-E11EDA8A37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7761" y="1212037"/>
            <a:ext cx="3590469" cy="2426062"/>
          </a:xfrm>
          <a:prstGeom prst="rect">
            <a:avLst/>
          </a:prstGeom>
        </p:spPr>
      </p:pic>
      <p:pic>
        <p:nvPicPr>
          <p:cNvPr id="7" name="Рисунок 6">
            <a:extLst>
              <a:ext uri="{FF2B5EF4-FFF2-40B4-BE49-F238E27FC236}">
                <a16:creationId xmlns:a16="http://schemas.microsoft.com/office/drawing/2014/main" id="{A0637DB8-CB9F-4553-8F89-473DF5AB79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6235" y="1140542"/>
            <a:ext cx="4147128" cy="2802194"/>
          </a:xfrm>
          <a:prstGeom prst="rect">
            <a:avLst/>
          </a:prstGeom>
        </p:spPr>
      </p:pic>
      <p:pic>
        <p:nvPicPr>
          <p:cNvPr id="9" name="Рисунок 8">
            <a:extLst>
              <a:ext uri="{FF2B5EF4-FFF2-40B4-BE49-F238E27FC236}">
                <a16:creationId xmlns:a16="http://schemas.microsoft.com/office/drawing/2014/main" id="{2322553A-247B-4B3C-A29D-FD01DA010C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1" r="15910" b="2459"/>
          <a:stretch/>
        </p:blipFill>
        <p:spPr>
          <a:xfrm>
            <a:off x="141252" y="3638099"/>
            <a:ext cx="3216840" cy="3196920"/>
          </a:xfrm>
          <a:prstGeom prst="rect">
            <a:avLst/>
          </a:prstGeom>
        </p:spPr>
      </p:pic>
      <p:pic>
        <p:nvPicPr>
          <p:cNvPr id="10" name="Рисунок 9">
            <a:extLst>
              <a:ext uri="{FF2B5EF4-FFF2-40B4-BE49-F238E27FC236}">
                <a16:creationId xmlns:a16="http://schemas.microsoft.com/office/drawing/2014/main" id="{E75A2060-AA5E-49A8-8A4D-330A8B192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2216" y="4048892"/>
            <a:ext cx="3699584" cy="2499790"/>
          </a:xfrm>
          <a:prstGeom prst="rect">
            <a:avLst/>
          </a:prstGeom>
        </p:spPr>
      </p:pic>
      <p:pic>
        <p:nvPicPr>
          <p:cNvPr id="11" name="Рисунок 10">
            <a:extLst>
              <a:ext uri="{FF2B5EF4-FFF2-40B4-BE49-F238E27FC236}">
                <a16:creationId xmlns:a16="http://schemas.microsoft.com/office/drawing/2014/main" id="{1210308B-4BDA-4773-AAA1-10098799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3829" y="3035299"/>
            <a:ext cx="4512650" cy="4019001"/>
          </a:xfrm>
          <a:prstGeom prst="rect">
            <a:avLst/>
          </a:prstGeom>
        </p:spPr>
      </p:pic>
    </p:spTree>
    <p:extLst>
      <p:ext uri="{BB962C8B-B14F-4D97-AF65-F5344CB8AC3E}">
        <p14:creationId xmlns:p14="http://schemas.microsoft.com/office/powerpoint/2010/main" val="12469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D6B9ADF0-B5B3-9B95-E9D7-40FAA8AC6B13}"/>
              </a:ext>
            </a:extLst>
          </p:cNvPr>
          <p:cNvPicPr>
            <a:picLocks noChangeAspect="1"/>
          </p:cNvPicPr>
          <p:nvPr/>
        </p:nvPicPr>
        <p:blipFill rotWithShape="1">
          <a:blip r:embed="rId2"/>
          <a:srcRect l="27630" t="1968" r="58416" b="53068"/>
          <a:stretch/>
        </p:blipFill>
        <p:spPr>
          <a:xfrm>
            <a:off x="6540500" y="1870895"/>
            <a:ext cx="4558677" cy="4827997"/>
          </a:xfrm>
          <a:prstGeom prst="rect">
            <a:avLst/>
          </a:prstGeom>
        </p:spPr>
      </p:pic>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132522" y="1276855"/>
            <a:ext cx="11768059" cy="461665"/>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solidFill>
                  <a:schemeClr val="accent6">
                    <a:lumMod val="50000"/>
                  </a:schemeClr>
                </a:solidFill>
              </a:rPr>
              <a:t>Розглянемо алгоритм об’єднання двох вікон</a:t>
            </a:r>
          </a:p>
        </p:txBody>
      </p:sp>
      <p:sp>
        <p:nvSpPr>
          <p:cNvPr id="23" name="Прямокутник 22">
            <a:extLst>
              <a:ext uri="{FF2B5EF4-FFF2-40B4-BE49-F238E27FC236}">
                <a16:creationId xmlns:a16="http://schemas.microsoft.com/office/drawing/2014/main" id="{03DDFBE0-59C9-963B-3182-2474C13E6881}"/>
              </a:ext>
            </a:extLst>
          </p:cNvPr>
          <p:cNvSpPr/>
          <p:nvPr/>
        </p:nvSpPr>
        <p:spPr>
          <a:xfrm rot="5400000">
            <a:off x="8661828" y="4154177"/>
            <a:ext cx="303943" cy="279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33" name="Схема 32">
            <a:extLst>
              <a:ext uri="{FF2B5EF4-FFF2-40B4-BE49-F238E27FC236}">
                <a16:creationId xmlns:a16="http://schemas.microsoft.com/office/drawing/2014/main" id="{DE81FEA3-E14B-DEA9-1EB1-8515CFE4DC9F}"/>
              </a:ext>
            </a:extLst>
          </p:cNvPr>
          <p:cNvGraphicFramePr/>
          <p:nvPr>
            <p:extLst>
              <p:ext uri="{D42A27DB-BD31-4B8C-83A1-F6EECF244321}">
                <p14:modId xmlns:p14="http://schemas.microsoft.com/office/powerpoint/2010/main" val="799630403"/>
              </p:ext>
            </p:extLst>
          </p:nvPr>
        </p:nvGraphicFramePr>
        <p:xfrm>
          <a:off x="240292" y="2070864"/>
          <a:ext cx="6033552" cy="4446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Пряма зі стрілкою 8">
            <a:extLst>
              <a:ext uri="{FF2B5EF4-FFF2-40B4-BE49-F238E27FC236}">
                <a16:creationId xmlns:a16="http://schemas.microsoft.com/office/drawing/2014/main" id="{9813DEA7-F047-21D8-C841-DB8C46C67437}"/>
              </a:ext>
            </a:extLst>
          </p:cNvPr>
          <p:cNvCxnSpPr>
            <a:cxnSpLocks/>
          </p:cNvCxnSpPr>
          <p:nvPr/>
        </p:nvCxnSpPr>
        <p:spPr>
          <a:xfrm flipH="1">
            <a:off x="8102600" y="4279900"/>
            <a:ext cx="7112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 зі стрілкою 9">
            <a:extLst>
              <a:ext uri="{FF2B5EF4-FFF2-40B4-BE49-F238E27FC236}">
                <a16:creationId xmlns:a16="http://schemas.microsoft.com/office/drawing/2014/main" id="{79F74C98-E081-2C75-BBAB-F51BA930C86B}"/>
              </a:ext>
            </a:extLst>
          </p:cNvPr>
          <p:cNvCxnSpPr>
            <a:cxnSpLocks/>
          </p:cNvCxnSpPr>
          <p:nvPr/>
        </p:nvCxnSpPr>
        <p:spPr>
          <a:xfrm flipV="1">
            <a:off x="8813800" y="3898900"/>
            <a:ext cx="335437"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Стрілка: униз 7">
            <a:extLst>
              <a:ext uri="{FF2B5EF4-FFF2-40B4-BE49-F238E27FC236}">
                <a16:creationId xmlns:a16="http://schemas.microsoft.com/office/drawing/2014/main" id="{F575FC12-0BC4-56CD-5FE8-D680BA0A985E}"/>
              </a:ext>
            </a:extLst>
          </p:cNvPr>
          <p:cNvSpPr/>
          <p:nvPr/>
        </p:nvSpPr>
        <p:spPr>
          <a:xfrm rot="10800000">
            <a:off x="9061368" y="3685562"/>
            <a:ext cx="175738" cy="161925"/>
          </a:xfrm>
          <a:prstGeom prst="downArrow">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Овал 11">
            <a:extLst>
              <a:ext uri="{FF2B5EF4-FFF2-40B4-BE49-F238E27FC236}">
                <a16:creationId xmlns:a16="http://schemas.microsoft.com/office/drawing/2014/main" id="{559A8966-8DB0-19B3-3637-C170659AE50B}"/>
              </a:ext>
            </a:extLst>
          </p:cNvPr>
          <p:cNvSpPr/>
          <p:nvPr/>
        </p:nvSpPr>
        <p:spPr>
          <a:xfrm>
            <a:off x="7511781" y="4008438"/>
            <a:ext cx="542924" cy="542924"/>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15" name="Пряма сполучна лінія 14">
            <a:extLst>
              <a:ext uri="{FF2B5EF4-FFF2-40B4-BE49-F238E27FC236}">
                <a16:creationId xmlns:a16="http://schemas.microsoft.com/office/drawing/2014/main" id="{0A0E1BD1-46B2-9F58-83F2-1449CB23C153}"/>
              </a:ext>
            </a:extLst>
          </p:cNvPr>
          <p:cNvCxnSpPr>
            <a:stCxn id="12" idx="1"/>
            <a:endCxn id="12" idx="5"/>
          </p:cNvCxnSpPr>
          <p:nvPr/>
        </p:nvCxnSpPr>
        <p:spPr>
          <a:xfrm>
            <a:off x="7591290" y="4087947"/>
            <a:ext cx="383906" cy="38390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02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graphicEl>
                                              <a:dgm id="{0712FE35-B43F-4AE4-8E9C-FDFE828C2A0A}"/>
                                            </p:graphicEl>
                                          </p:spTgt>
                                        </p:tgtEl>
                                        <p:attrNameLst>
                                          <p:attrName>style.visibility</p:attrName>
                                        </p:attrNameLst>
                                      </p:cBhvr>
                                      <p:to>
                                        <p:strVal val="visible"/>
                                      </p:to>
                                    </p:set>
                                    <p:animEffect transition="in" filter="fade">
                                      <p:cBhvr>
                                        <p:cTn id="7" dur="1000"/>
                                        <p:tgtEl>
                                          <p:spTgt spid="33">
                                            <p:graphicEl>
                                              <a:dgm id="{0712FE35-B43F-4AE4-8E9C-FDFE828C2A0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graphicEl>
                                              <a:dgm id="{4DA60C40-4A14-43C5-A497-E11492A468CA}"/>
                                            </p:graphicEl>
                                          </p:spTgt>
                                        </p:tgtEl>
                                        <p:attrNameLst>
                                          <p:attrName>style.visibility</p:attrName>
                                        </p:attrNameLst>
                                      </p:cBhvr>
                                      <p:to>
                                        <p:strVal val="visible"/>
                                      </p:to>
                                    </p:set>
                                    <p:animEffect transition="in" filter="fade">
                                      <p:cBhvr>
                                        <p:cTn id="10" dur="1000"/>
                                        <p:tgtEl>
                                          <p:spTgt spid="33">
                                            <p:graphicEl>
                                              <a:dgm id="{4DA60C40-4A14-43C5-A497-E11492A468CA}"/>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graphicEl>
                                              <a:dgm id="{DAAF0837-E2E7-432F-85BB-7C6AA322B2E0}"/>
                                            </p:graphicEl>
                                          </p:spTgt>
                                        </p:tgtEl>
                                        <p:attrNameLst>
                                          <p:attrName>style.visibility</p:attrName>
                                        </p:attrNameLst>
                                      </p:cBhvr>
                                      <p:to>
                                        <p:strVal val="visible"/>
                                      </p:to>
                                    </p:set>
                                    <p:animEffect transition="in" filter="fade">
                                      <p:cBhvr>
                                        <p:cTn id="13" dur="1000"/>
                                        <p:tgtEl>
                                          <p:spTgt spid="33">
                                            <p:graphicEl>
                                              <a:dgm id="{DAAF0837-E2E7-432F-85BB-7C6AA322B2E0}"/>
                                            </p:graphic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graphicEl>
                                              <a:dgm id="{B747A811-76F4-4E3A-8711-A0D3BFCED91C}"/>
                                            </p:graphicEl>
                                          </p:spTgt>
                                        </p:tgtEl>
                                        <p:attrNameLst>
                                          <p:attrName>style.visibility</p:attrName>
                                        </p:attrNameLst>
                                      </p:cBhvr>
                                      <p:to>
                                        <p:strVal val="visible"/>
                                      </p:to>
                                    </p:set>
                                    <p:animEffect transition="in" filter="fade">
                                      <p:cBhvr>
                                        <p:cTn id="24" dur="1000"/>
                                        <p:tgtEl>
                                          <p:spTgt spid="33">
                                            <p:graphicEl>
                                              <a:dgm id="{B747A811-76F4-4E3A-8711-A0D3BFCED91C}"/>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graphicEl>
                                              <a:dgm id="{35A2B1C6-B0A2-4832-82C8-F1A58FE269A4}"/>
                                            </p:graphicEl>
                                          </p:spTgt>
                                        </p:tgtEl>
                                        <p:attrNameLst>
                                          <p:attrName>style.visibility</p:attrName>
                                        </p:attrNameLst>
                                      </p:cBhvr>
                                      <p:to>
                                        <p:strVal val="visible"/>
                                      </p:to>
                                    </p:set>
                                    <p:animEffect transition="in" filter="fade">
                                      <p:cBhvr>
                                        <p:cTn id="27" dur="1000"/>
                                        <p:tgtEl>
                                          <p:spTgt spid="33">
                                            <p:graphicEl>
                                              <a:dgm id="{35A2B1C6-B0A2-4832-82C8-F1A58FE269A4}"/>
                                            </p:graphic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animBg="1"/>
      <p:bldGraphic spid="33" grpId="0" uiExpand="1">
        <p:bldSub>
          <a:bldDgm bld="one"/>
        </p:bldSub>
      </p:bldGraphic>
      <p:bldP spid="8"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pic>
        <p:nvPicPr>
          <p:cNvPr id="5" name="Рисунок 4" descr="Зображення, що містить малюнок, мультфільм, картинки, Червоногарячий&#10;&#10;Автоматично згенерований опис">
            <a:extLst>
              <a:ext uri="{FF2B5EF4-FFF2-40B4-BE49-F238E27FC236}">
                <a16:creationId xmlns:a16="http://schemas.microsoft.com/office/drawing/2014/main" id="{FBF01F8A-FCB9-0309-F318-0FAB28CEC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9909" y="1402883"/>
            <a:ext cx="2167929" cy="4906618"/>
          </a:xfrm>
          <a:prstGeom prst="rect">
            <a:avLst/>
          </a:prstGeom>
        </p:spPr>
      </p:pic>
      <p:sp>
        <p:nvSpPr>
          <p:cNvPr id="7" name="Прямокутник: округлені кути 6">
            <a:extLst>
              <a:ext uri="{FF2B5EF4-FFF2-40B4-BE49-F238E27FC236}">
                <a16:creationId xmlns:a16="http://schemas.microsoft.com/office/drawing/2014/main" id="{72770AE6-0389-CC72-8536-D738BB892176}"/>
              </a:ext>
            </a:extLst>
          </p:cNvPr>
          <p:cNvSpPr/>
          <p:nvPr/>
        </p:nvSpPr>
        <p:spPr>
          <a:xfrm>
            <a:off x="214297" y="1456402"/>
            <a:ext cx="8815403" cy="2201198"/>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3400" b="1" dirty="0">
                <a:solidFill>
                  <a:schemeClr val="accent6">
                    <a:lumMod val="50000"/>
                  </a:schemeClr>
                </a:solidFill>
              </a:rPr>
              <a:t>При об’єднанні області повинні мати однаковий розмір (ширину або висоту) в тому напрямі, в якому відбувається об’єднання.</a:t>
            </a:r>
          </a:p>
        </p:txBody>
      </p:sp>
      <p:sp>
        <p:nvSpPr>
          <p:cNvPr id="11" name="Прямокутник: округлені кути 10">
            <a:extLst>
              <a:ext uri="{FF2B5EF4-FFF2-40B4-BE49-F238E27FC236}">
                <a16:creationId xmlns:a16="http://schemas.microsoft.com/office/drawing/2014/main" id="{AD574E7F-0F8F-FE8B-6E17-63CBAE8F1939}"/>
              </a:ext>
            </a:extLst>
          </p:cNvPr>
          <p:cNvSpPr/>
          <p:nvPr/>
        </p:nvSpPr>
        <p:spPr>
          <a:xfrm>
            <a:off x="214296" y="4250402"/>
            <a:ext cx="8815403" cy="1821394"/>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3400" b="1" dirty="0">
                <a:solidFill>
                  <a:schemeClr val="accent6">
                    <a:lumMod val="50000"/>
                  </a:schemeClr>
                </a:solidFill>
              </a:rPr>
              <a:t>Для того щоб максимально збільшити розмір вікна, слід натиснути сполучення клавіш </a:t>
            </a:r>
            <a:r>
              <a:rPr lang="uk-UA" sz="3400" b="1" i="1" dirty="0" err="1">
                <a:solidFill>
                  <a:schemeClr val="accent6">
                    <a:lumMod val="50000"/>
                  </a:schemeClr>
                </a:solidFill>
              </a:rPr>
              <a:t>Ctrl+Пропуск</a:t>
            </a:r>
            <a:r>
              <a:rPr lang="uk-UA" sz="3400" b="1" dirty="0">
                <a:solidFill>
                  <a:schemeClr val="accent6">
                    <a:lumMod val="50000"/>
                  </a:schemeClr>
                </a:solidFill>
              </a:rPr>
              <a:t>.</a:t>
            </a:r>
          </a:p>
        </p:txBody>
      </p:sp>
    </p:spTree>
    <p:extLst>
      <p:ext uri="{BB962C8B-B14F-4D97-AF65-F5344CB8AC3E}">
        <p14:creationId xmlns:p14="http://schemas.microsoft.com/office/powerpoint/2010/main" val="177402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11970" y="1285461"/>
            <a:ext cx="11768059" cy="1059945"/>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800" b="1" dirty="0">
                <a:solidFill>
                  <a:schemeClr val="accent6">
                    <a:lumMod val="50000"/>
                  </a:schemeClr>
                </a:solidFill>
              </a:rPr>
              <a:t>Щоб змінити налаштування в довільному вікні, потрібно викликати редактор </a:t>
            </a:r>
            <a:r>
              <a:rPr lang="en-US" sz="2800" b="1" dirty="0">
                <a:solidFill>
                  <a:schemeClr val="accent6">
                    <a:lumMod val="50000"/>
                  </a:schemeClr>
                </a:solidFill>
              </a:rPr>
              <a:t>Preferences (</a:t>
            </a:r>
            <a:r>
              <a:rPr lang="uk-UA" sz="2800" b="1" dirty="0">
                <a:solidFill>
                  <a:schemeClr val="accent6">
                    <a:lumMod val="50000"/>
                  </a:schemeClr>
                </a:solidFill>
              </a:rPr>
              <a:t>уподобання).</a:t>
            </a:r>
          </a:p>
        </p:txBody>
      </p:sp>
      <p:pic>
        <p:nvPicPr>
          <p:cNvPr id="7" name="Рисунок 6">
            <a:extLst>
              <a:ext uri="{FF2B5EF4-FFF2-40B4-BE49-F238E27FC236}">
                <a16:creationId xmlns:a16="http://schemas.microsoft.com/office/drawing/2014/main" id="{21D75D05-018D-5D77-F7FE-2FC9028B8B7A}"/>
              </a:ext>
            </a:extLst>
          </p:cNvPr>
          <p:cNvPicPr>
            <a:picLocks noChangeAspect="1"/>
          </p:cNvPicPr>
          <p:nvPr/>
        </p:nvPicPr>
        <p:blipFill>
          <a:blip r:embed="rId2"/>
          <a:stretch>
            <a:fillRect/>
          </a:stretch>
        </p:blipFill>
        <p:spPr>
          <a:xfrm>
            <a:off x="211969" y="2660478"/>
            <a:ext cx="11768060" cy="3704233"/>
          </a:xfrm>
          <a:prstGeom prst="rect">
            <a:avLst/>
          </a:prstGeom>
        </p:spPr>
      </p:pic>
    </p:spTree>
    <p:extLst>
      <p:ext uri="{BB962C8B-B14F-4D97-AF65-F5344CB8AC3E}">
        <p14:creationId xmlns:p14="http://schemas.microsoft.com/office/powerpoint/2010/main" val="267781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11970" y="1285461"/>
            <a:ext cx="3723925" cy="5300869"/>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dirty="0">
                <a:solidFill>
                  <a:schemeClr val="accent6">
                    <a:lumMod val="50000"/>
                  </a:schemeClr>
                </a:solidFill>
              </a:rPr>
              <a:t>Розглянемо детальніше налаштування інтерфейсу програми. Після активації вкладки </a:t>
            </a:r>
            <a:r>
              <a:rPr lang="en-US" sz="2400" b="1" i="1" dirty="0">
                <a:solidFill>
                  <a:schemeClr val="accent6">
                    <a:lumMod val="50000"/>
                  </a:schemeClr>
                </a:solidFill>
              </a:rPr>
              <a:t>Interface</a:t>
            </a:r>
            <a:r>
              <a:rPr lang="en-US" sz="2400" b="1" dirty="0">
                <a:solidFill>
                  <a:schemeClr val="accent6">
                    <a:lumMod val="50000"/>
                  </a:schemeClr>
                </a:solidFill>
              </a:rPr>
              <a:t> </a:t>
            </a:r>
            <a:r>
              <a:rPr lang="uk-UA" sz="2400" b="1" dirty="0">
                <a:solidFill>
                  <a:schemeClr val="accent6">
                    <a:lumMod val="50000"/>
                  </a:schemeClr>
                </a:solidFill>
              </a:rPr>
              <a:t>у редакторі </a:t>
            </a:r>
            <a:r>
              <a:rPr lang="en-US" sz="2400" b="1" i="1" dirty="0">
                <a:solidFill>
                  <a:schemeClr val="accent6">
                    <a:lumMod val="50000"/>
                  </a:schemeClr>
                </a:solidFill>
              </a:rPr>
              <a:t>Preferences</a:t>
            </a:r>
            <a:r>
              <a:rPr lang="en-US" sz="2400" b="1" dirty="0">
                <a:solidFill>
                  <a:schemeClr val="accent6">
                    <a:lumMod val="50000"/>
                  </a:schemeClr>
                </a:solidFill>
              </a:rPr>
              <a:t> </a:t>
            </a:r>
            <a:r>
              <a:rPr lang="uk-UA" sz="2400" b="1" dirty="0">
                <a:solidFill>
                  <a:schemeClr val="accent6">
                    <a:lumMod val="50000"/>
                  </a:schemeClr>
                </a:solidFill>
              </a:rPr>
              <a:t>є наступні поля для редагування інтерфейсу </a:t>
            </a:r>
            <a:r>
              <a:rPr lang="en-US" sz="2400" b="1" dirty="0">
                <a:solidFill>
                  <a:schemeClr val="accent6">
                    <a:lumMod val="50000"/>
                  </a:schemeClr>
                </a:solidFill>
              </a:rPr>
              <a:t>Blender.</a:t>
            </a:r>
            <a:r>
              <a:rPr lang="uk-UA" sz="2400" b="1" dirty="0">
                <a:solidFill>
                  <a:schemeClr val="accent6">
                    <a:lumMod val="50000"/>
                  </a:schemeClr>
                </a:solidFill>
              </a:rPr>
              <a:t> На вкладці </a:t>
            </a:r>
            <a:r>
              <a:rPr lang="en-US" sz="2400" b="1" i="1" dirty="0">
                <a:solidFill>
                  <a:schemeClr val="accent6">
                    <a:lumMod val="50000"/>
                  </a:schemeClr>
                </a:solidFill>
              </a:rPr>
              <a:t>Display</a:t>
            </a:r>
            <a:r>
              <a:rPr lang="en-US" sz="2400" b="1" dirty="0">
                <a:solidFill>
                  <a:schemeClr val="accent6">
                    <a:lumMod val="50000"/>
                  </a:schemeClr>
                </a:solidFill>
              </a:rPr>
              <a:t> </a:t>
            </a:r>
            <a:r>
              <a:rPr lang="uk-UA" sz="2400" b="1" dirty="0">
                <a:solidFill>
                  <a:schemeClr val="accent6">
                    <a:lumMod val="50000"/>
                  </a:schemeClr>
                </a:solidFill>
              </a:rPr>
              <a:t>у полі </a:t>
            </a:r>
            <a:r>
              <a:rPr lang="en-US" sz="2400" b="1" i="1" dirty="0">
                <a:solidFill>
                  <a:schemeClr val="accent6">
                    <a:lumMod val="50000"/>
                  </a:schemeClr>
                </a:solidFill>
              </a:rPr>
              <a:t>Resolution Scale</a:t>
            </a:r>
            <a:r>
              <a:rPr lang="en-US" sz="2400" b="1" dirty="0">
                <a:solidFill>
                  <a:schemeClr val="accent6">
                    <a:lumMod val="50000"/>
                  </a:schemeClr>
                </a:solidFill>
              </a:rPr>
              <a:t> </a:t>
            </a:r>
            <a:r>
              <a:rPr lang="uk-UA" sz="2400" b="1" dirty="0">
                <a:solidFill>
                  <a:schemeClr val="accent6">
                    <a:lumMod val="50000"/>
                  </a:schemeClr>
                </a:solidFill>
              </a:rPr>
              <a:t>можна змінити масштаб інтерфейсу, змінивши значення.</a:t>
            </a:r>
          </a:p>
        </p:txBody>
      </p:sp>
      <p:pic>
        <p:nvPicPr>
          <p:cNvPr id="10" name="Рисунок 9">
            <a:extLst>
              <a:ext uri="{FF2B5EF4-FFF2-40B4-BE49-F238E27FC236}">
                <a16:creationId xmlns:a16="http://schemas.microsoft.com/office/drawing/2014/main" id="{C04D5E3F-94BF-E866-17FC-EF565BA4DC6F}"/>
              </a:ext>
            </a:extLst>
          </p:cNvPr>
          <p:cNvPicPr>
            <a:picLocks noChangeAspect="1"/>
          </p:cNvPicPr>
          <p:nvPr/>
        </p:nvPicPr>
        <p:blipFill>
          <a:blip r:embed="rId2"/>
          <a:stretch>
            <a:fillRect/>
          </a:stretch>
        </p:blipFill>
        <p:spPr>
          <a:xfrm>
            <a:off x="4057150" y="1833640"/>
            <a:ext cx="7922879" cy="4211896"/>
          </a:xfrm>
          <a:prstGeom prst="rect">
            <a:avLst/>
          </a:prstGeom>
        </p:spPr>
      </p:pic>
      <p:sp>
        <p:nvSpPr>
          <p:cNvPr id="11" name="Прямокутник 10">
            <a:extLst>
              <a:ext uri="{FF2B5EF4-FFF2-40B4-BE49-F238E27FC236}">
                <a16:creationId xmlns:a16="http://schemas.microsoft.com/office/drawing/2014/main" id="{1A16F4B2-5226-A074-C8E8-8EC6BC0DD3AB}"/>
              </a:ext>
            </a:extLst>
          </p:cNvPr>
          <p:cNvSpPr/>
          <p:nvPr/>
        </p:nvSpPr>
        <p:spPr>
          <a:xfrm rot="5400000">
            <a:off x="4519360" y="1614239"/>
            <a:ext cx="200029" cy="11244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Прямокутник 11">
            <a:extLst>
              <a:ext uri="{FF2B5EF4-FFF2-40B4-BE49-F238E27FC236}">
                <a16:creationId xmlns:a16="http://schemas.microsoft.com/office/drawing/2014/main" id="{C2C74E7C-F67D-FECF-6E63-17FFA85AF065}"/>
              </a:ext>
            </a:extLst>
          </p:cNvPr>
          <p:cNvSpPr/>
          <p:nvPr/>
        </p:nvSpPr>
        <p:spPr>
          <a:xfrm rot="5400000">
            <a:off x="5414960" y="1843091"/>
            <a:ext cx="200029" cy="6667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Прямокутник 13">
            <a:extLst>
              <a:ext uri="{FF2B5EF4-FFF2-40B4-BE49-F238E27FC236}">
                <a16:creationId xmlns:a16="http://schemas.microsoft.com/office/drawing/2014/main" id="{9BAE7684-FA1B-DC83-6089-43C73414EC29}"/>
              </a:ext>
            </a:extLst>
          </p:cNvPr>
          <p:cNvSpPr/>
          <p:nvPr/>
        </p:nvSpPr>
        <p:spPr>
          <a:xfrm rot="5400000">
            <a:off x="9127269" y="586530"/>
            <a:ext cx="200029" cy="35418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4675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2" grpId="0" uiExpand="1" animBg="1"/>
      <p:bldP spid="14" grpId="0" uiExpan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11970" y="1285462"/>
            <a:ext cx="11701734" cy="841214"/>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dirty="0">
                <a:solidFill>
                  <a:schemeClr val="accent6">
                    <a:lumMod val="50000"/>
                  </a:schemeClr>
                </a:solidFill>
              </a:rPr>
              <a:t>У полі </a:t>
            </a:r>
            <a:r>
              <a:rPr lang="en-US" sz="2400" b="1" i="1" dirty="0">
                <a:solidFill>
                  <a:schemeClr val="accent6">
                    <a:lumMod val="50000"/>
                  </a:schemeClr>
                </a:solidFill>
              </a:rPr>
              <a:t>Line Width </a:t>
            </a:r>
            <a:r>
              <a:rPr lang="uk-UA" sz="2400" b="1" dirty="0">
                <a:solidFill>
                  <a:schemeClr val="accent6">
                    <a:lumMod val="50000"/>
                  </a:schemeClr>
                </a:solidFill>
              </a:rPr>
              <a:t>можна змінити товщину межі між вікнами. Прапорцем </a:t>
            </a:r>
            <a:r>
              <a:rPr lang="en-US" sz="2400" b="1" i="1" dirty="0">
                <a:solidFill>
                  <a:schemeClr val="accent6">
                    <a:lumMod val="50000"/>
                  </a:schemeClr>
                </a:solidFill>
              </a:rPr>
              <a:t>Splash Screen</a:t>
            </a:r>
            <a:r>
              <a:rPr lang="en-US" sz="2400" b="1" dirty="0">
                <a:solidFill>
                  <a:schemeClr val="accent6">
                    <a:lumMod val="50000"/>
                  </a:schemeClr>
                </a:solidFill>
              </a:rPr>
              <a:t> </a:t>
            </a:r>
            <a:r>
              <a:rPr lang="uk-UA" sz="2400" b="1" dirty="0">
                <a:solidFill>
                  <a:schemeClr val="accent6">
                    <a:lumMod val="50000"/>
                  </a:schemeClr>
                </a:solidFill>
              </a:rPr>
              <a:t>можна увімкнути або вимкнути відображення початкового вікна запрошення.</a:t>
            </a:r>
          </a:p>
        </p:txBody>
      </p:sp>
      <p:pic>
        <p:nvPicPr>
          <p:cNvPr id="10" name="Рисунок 9">
            <a:extLst>
              <a:ext uri="{FF2B5EF4-FFF2-40B4-BE49-F238E27FC236}">
                <a16:creationId xmlns:a16="http://schemas.microsoft.com/office/drawing/2014/main" id="{C04D5E3F-94BF-E866-17FC-EF565BA4DC6F}"/>
              </a:ext>
            </a:extLst>
          </p:cNvPr>
          <p:cNvPicPr>
            <a:picLocks noChangeAspect="1"/>
          </p:cNvPicPr>
          <p:nvPr/>
        </p:nvPicPr>
        <p:blipFill>
          <a:blip r:embed="rId2"/>
          <a:stretch>
            <a:fillRect/>
          </a:stretch>
        </p:blipFill>
        <p:spPr>
          <a:xfrm>
            <a:off x="2016315" y="2294588"/>
            <a:ext cx="8284810" cy="4404303"/>
          </a:xfrm>
          <a:prstGeom prst="rect">
            <a:avLst/>
          </a:prstGeom>
        </p:spPr>
      </p:pic>
      <p:sp>
        <p:nvSpPr>
          <p:cNvPr id="11" name="Прямокутник 10">
            <a:extLst>
              <a:ext uri="{FF2B5EF4-FFF2-40B4-BE49-F238E27FC236}">
                <a16:creationId xmlns:a16="http://schemas.microsoft.com/office/drawing/2014/main" id="{1A16F4B2-5226-A074-C8E8-8EC6BC0DD3AB}"/>
              </a:ext>
            </a:extLst>
          </p:cNvPr>
          <p:cNvSpPr/>
          <p:nvPr/>
        </p:nvSpPr>
        <p:spPr>
          <a:xfrm rot="5400000">
            <a:off x="7418341" y="1240214"/>
            <a:ext cx="162344" cy="34921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Прямокутник 11">
            <a:extLst>
              <a:ext uri="{FF2B5EF4-FFF2-40B4-BE49-F238E27FC236}">
                <a16:creationId xmlns:a16="http://schemas.microsoft.com/office/drawing/2014/main" id="{C2C74E7C-F67D-FECF-6E63-17FFA85AF065}"/>
              </a:ext>
            </a:extLst>
          </p:cNvPr>
          <p:cNvSpPr/>
          <p:nvPr/>
        </p:nvSpPr>
        <p:spPr>
          <a:xfrm rot="5400000">
            <a:off x="6532974" y="2799601"/>
            <a:ext cx="200029" cy="7357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22321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2" grpId="0" uiExpan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11970" y="1285462"/>
            <a:ext cx="11701734" cy="841214"/>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dirty="0">
                <a:solidFill>
                  <a:schemeClr val="accent6">
                    <a:lumMod val="50000"/>
                  </a:schemeClr>
                </a:solidFill>
              </a:rPr>
              <a:t>На вкладці </a:t>
            </a:r>
            <a:r>
              <a:rPr lang="en-US" sz="2400" b="1" i="1" dirty="0">
                <a:solidFill>
                  <a:schemeClr val="accent6">
                    <a:lumMod val="50000"/>
                  </a:schemeClr>
                </a:solidFill>
              </a:rPr>
              <a:t>Editors</a:t>
            </a:r>
            <a:r>
              <a:rPr lang="en-US" sz="2400" b="1" dirty="0">
                <a:solidFill>
                  <a:schemeClr val="accent6">
                    <a:lumMod val="50000"/>
                  </a:schemeClr>
                </a:solidFill>
              </a:rPr>
              <a:t> </a:t>
            </a:r>
            <a:r>
              <a:rPr lang="uk-UA" sz="2400" b="1" dirty="0">
                <a:solidFill>
                  <a:schemeClr val="accent6">
                    <a:lumMod val="50000"/>
                  </a:schemeClr>
                </a:solidFill>
              </a:rPr>
              <a:t>поле </a:t>
            </a:r>
            <a:r>
              <a:rPr lang="en-US" sz="2400" b="1" i="1" dirty="0">
                <a:solidFill>
                  <a:schemeClr val="accent6">
                    <a:lumMod val="50000"/>
                  </a:schemeClr>
                </a:solidFill>
              </a:rPr>
              <a:t>Header Position</a:t>
            </a:r>
            <a:r>
              <a:rPr lang="en-US" sz="2400" b="1" dirty="0">
                <a:solidFill>
                  <a:schemeClr val="accent6">
                    <a:lumMod val="50000"/>
                  </a:schemeClr>
                </a:solidFill>
              </a:rPr>
              <a:t> </a:t>
            </a:r>
            <a:r>
              <a:rPr lang="uk-UA" sz="2400" b="1" dirty="0">
                <a:solidFill>
                  <a:schemeClr val="accent6">
                    <a:lumMod val="50000"/>
                  </a:schemeClr>
                </a:solidFill>
              </a:rPr>
              <a:t>вказує на розташування заголовка вікна: </a:t>
            </a:r>
            <a:r>
              <a:rPr lang="en-US" sz="2400" b="1" dirty="0">
                <a:solidFill>
                  <a:schemeClr val="accent6">
                    <a:lumMod val="50000"/>
                  </a:schemeClr>
                </a:solidFill>
              </a:rPr>
              <a:t>Top – </a:t>
            </a:r>
            <a:r>
              <a:rPr lang="uk-UA" sz="2400" b="1" dirty="0">
                <a:solidFill>
                  <a:schemeClr val="accent6">
                    <a:lumMod val="50000"/>
                  </a:schemeClr>
                </a:solidFill>
              </a:rPr>
              <a:t>згори, </a:t>
            </a:r>
            <a:r>
              <a:rPr lang="en-US" sz="2400" b="1" dirty="0">
                <a:solidFill>
                  <a:schemeClr val="accent6">
                    <a:lumMod val="50000"/>
                  </a:schemeClr>
                </a:solidFill>
              </a:rPr>
              <a:t>Down – </a:t>
            </a:r>
            <a:r>
              <a:rPr lang="uk-UA" sz="2400" b="1" dirty="0">
                <a:solidFill>
                  <a:schemeClr val="accent6">
                    <a:lumMod val="50000"/>
                  </a:schemeClr>
                </a:solidFill>
              </a:rPr>
              <a:t>внизу.</a:t>
            </a:r>
          </a:p>
        </p:txBody>
      </p:sp>
      <p:pic>
        <p:nvPicPr>
          <p:cNvPr id="10" name="Рисунок 9">
            <a:extLst>
              <a:ext uri="{FF2B5EF4-FFF2-40B4-BE49-F238E27FC236}">
                <a16:creationId xmlns:a16="http://schemas.microsoft.com/office/drawing/2014/main" id="{C04D5E3F-94BF-E866-17FC-EF565BA4DC6F}"/>
              </a:ext>
            </a:extLst>
          </p:cNvPr>
          <p:cNvPicPr>
            <a:picLocks noChangeAspect="1"/>
          </p:cNvPicPr>
          <p:nvPr/>
        </p:nvPicPr>
        <p:blipFill>
          <a:blip r:embed="rId2"/>
          <a:stretch>
            <a:fillRect/>
          </a:stretch>
        </p:blipFill>
        <p:spPr>
          <a:xfrm>
            <a:off x="2016315" y="2294588"/>
            <a:ext cx="8284810" cy="4404303"/>
          </a:xfrm>
          <a:prstGeom prst="rect">
            <a:avLst/>
          </a:prstGeom>
        </p:spPr>
      </p:pic>
      <p:sp>
        <p:nvSpPr>
          <p:cNvPr id="11" name="Прямокутник 10">
            <a:extLst>
              <a:ext uri="{FF2B5EF4-FFF2-40B4-BE49-F238E27FC236}">
                <a16:creationId xmlns:a16="http://schemas.microsoft.com/office/drawing/2014/main" id="{1A16F4B2-5226-A074-C8E8-8EC6BC0DD3AB}"/>
              </a:ext>
            </a:extLst>
          </p:cNvPr>
          <p:cNvSpPr/>
          <p:nvPr/>
        </p:nvSpPr>
        <p:spPr>
          <a:xfrm rot="5400000">
            <a:off x="7307264" y="2817817"/>
            <a:ext cx="180971" cy="3632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кутник 4">
            <a:extLst>
              <a:ext uri="{FF2B5EF4-FFF2-40B4-BE49-F238E27FC236}">
                <a16:creationId xmlns:a16="http://schemas.microsoft.com/office/drawing/2014/main" id="{2BB00380-F4B3-D898-3A8B-D553EA9CF487}"/>
              </a:ext>
            </a:extLst>
          </p:cNvPr>
          <p:cNvSpPr/>
          <p:nvPr/>
        </p:nvSpPr>
        <p:spPr>
          <a:xfrm rot="5400000">
            <a:off x="6237762" y="851538"/>
            <a:ext cx="1082670" cy="70440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186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5" grpId="0" uiExpan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11970" y="1285461"/>
            <a:ext cx="3801230" cy="5318539"/>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300" b="1" dirty="0">
                <a:solidFill>
                  <a:schemeClr val="accent6">
                    <a:lumMod val="50000"/>
                  </a:schemeClr>
                </a:solidFill>
              </a:rPr>
              <a:t>Вкладка </a:t>
            </a:r>
            <a:r>
              <a:rPr lang="en-US" sz="2300" b="1" i="1" dirty="0">
                <a:solidFill>
                  <a:schemeClr val="accent6">
                    <a:lumMod val="50000"/>
                  </a:schemeClr>
                </a:solidFill>
              </a:rPr>
              <a:t>Translation</a:t>
            </a:r>
            <a:r>
              <a:rPr lang="en-US" sz="2300" b="1" dirty="0">
                <a:solidFill>
                  <a:schemeClr val="accent6">
                    <a:lumMod val="50000"/>
                  </a:schemeClr>
                </a:solidFill>
              </a:rPr>
              <a:t> </a:t>
            </a:r>
            <a:r>
              <a:rPr lang="uk-UA" sz="2300" b="1" dirty="0">
                <a:solidFill>
                  <a:schemeClr val="accent6">
                    <a:lumMod val="50000"/>
                  </a:schemeClr>
                </a:solidFill>
              </a:rPr>
              <a:t>дає змогу перекласти на українську мову інтерфейс, підказки до інструментів й імена дата-блоків. Рекомендують залишити англомовний інтерфейс, оскільки більшість інформації щодо </a:t>
            </a:r>
            <a:r>
              <a:rPr lang="en-US" sz="2300" b="1" dirty="0">
                <a:solidFill>
                  <a:schemeClr val="accent6">
                    <a:lumMod val="50000"/>
                  </a:schemeClr>
                </a:solidFill>
              </a:rPr>
              <a:t>Blender </a:t>
            </a:r>
            <a:r>
              <a:rPr lang="uk-UA" sz="2300" b="1" dirty="0">
                <a:solidFill>
                  <a:schemeClr val="accent6">
                    <a:lumMod val="50000"/>
                  </a:schemeClr>
                </a:solidFill>
              </a:rPr>
              <a:t>подано англійською. Доцільним є лише переклад підказок (</a:t>
            </a:r>
            <a:r>
              <a:rPr lang="en-US" sz="2300" b="1" i="1" dirty="0">
                <a:solidFill>
                  <a:schemeClr val="accent6">
                    <a:lumMod val="50000"/>
                  </a:schemeClr>
                </a:solidFill>
              </a:rPr>
              <a:t>Tooltips</a:t>
            </a:r>
            <a:r>
              <a:rPr lang="en-US" sz="2300" b="1" dirty="0">
                <a:solidFill>
                  <a:schemeClr val="accent6">
                    <a:lumMod val="50000"/>
                  </a:schemeClr>
                </a:solidFill>
              </a:rPr>
              <a:t>).</a:t>
            </a:r>
            <a:endParaRPr lang="uk-UA" sz="2300" b="1" dirty="0">
              <a:solidFill>
                <a:schemeClr val="accent6">
                  <a:lumMod val="50000"/>
                </a:schemeClr>
              </a:solidFill>
            </a:endParaRPr>
          </a:p>
        </p:txBody>
      </p:sp>
      <p:pic>
        <p:nvPicPr>
          <p:cNvPr id="10" name="Рисунок 9">
            <a:extLst>
              <a:ext uri="{FF2B5EF4-FFF2-40B4-BE49-F238E27FC236}">
                <a16:creationId xmlns:a16="http://schemas.microsoft.com/office/drawing/2014/main" id="{C04D5E3F-94BF-E866-17FC-EF565BA4DC6F}"/>
              </a:ext>
            </a:extLst>
          </p:cNvPr>
          <p:cNvPicPr>
            <a:picLocks noChangeAspect="1"/>
          </p:cNvPicPr>
          <p:nvPr/>
        </p:nvPicPr>
        <p:blipFill>
          <a:blip r:embed="rId2"/>
          <a:stretch>
            <a:fillRect/>
          </a:stretch>
        </p:blipFill>
        <p:spPr>
          <a:xfrm>
            <a:off x="4150671" y="1660001"/>
            <a:ext cx="7890532" cy="4194700"/>
          </a:xfrm>
          <a:prstGeom prst="rect">
            <a:avLst/>
          </a:prstGeom>
        </p:spPr>
      </p:pic>
      <p:sp>
        <p:nvSpPr>
          <p:cNvPr id="11" name="Прямокутник 10">
            <a:extLst>
              <a:ext uri="{FF2B5EF4-FFF2-40B4-BE49-F238E27FC236}">
                <a16:creationId xmlns:a16="http://schemas.microsoft.com/office/drawing/2014/main" id="{1A16F4B2-5226-A074-C8E8-8EC6BC0DD3AB}"/>
              </a:ext>
            </a:extLst>
          </p:cNvPr>
          <p:cNvSpPr/>
          <p:nvPr/>
        </p:nvSpPr>
        <p:spPr>
          <a:xfrm rot="5400000">
            <a:off x="9307510" y="3652842"/>
            <a:ext cx="187327" cy="3175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кутник 4">
            <a:extLst>
              <a:ext uri="{FF2B5EF4-FFF2-40B4-BE49-F238E27FC236}">
                <a16:creationId xmlns:a16="http://schemas.microsoft.com/office/drawing/2014/main" id="{2BB00380-F4B3-D898-3A8B-D553EA9CF487}"/>
              </a:ext>
            </a:extLst>
          </p:cNvPr>
          <p:cNvSpPr/>
          <p:nvPr/>
        </p:nvSpPr>
        <p:spPr>
          <a:xfrm rot="5400000">
            <a:off x="8224050" y="2037551"/>
            <a:ext cx="914399" cy="67199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кутник 5">
            <a:extLst>
              <a:ext uri="{FF2B5EF4-FFF2-40B4-BE49-F238E27FC236}">
                <a16:creationId xmlns:a16="http://schemas.microsoft.com/office/drawing/2014/main" id="{ADA2E5B6-2842-380E-68BC-BBC21DF7F48F}"/>
              </a:ext>
            </a:extLst>
          </p:cNvPr>
          <p:cNvSpPr/>
          <p:nvPr/>
        </p:nvSpPr>
        <p:spPr>
          <a:xfrm rot="5400000">
            <a:off x="8189917" y="4960946"/>
            <a:ext cx="158740" cy="91122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01580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5" grpId="0" uiExpand="1" animBg="1"/>
      <p:bldP spid="6" grpId="0" uiExpan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699B081E-D2CE-8F1F-7C1E-F38F2E7813D1}"/>
              </a:ext>
            </a:extLst>
          </p:cNvPr>
          <p:cNvPicPr>
            <a:picLocks noChangeAspect="1"/>
          </p:cNvPicPr>
          <p:nvPr/>
        </p:nvPicPr>
        <p:blipFill>
          <a:blip r:embed="rId2"/>
          <a:stretch>
            <a:fillRect/>
          </a:stretch>
        </p:blipFill>
        <p:spPr>
          <a:xfrm>
            <a:off x="2133600" y="2495703"/>
            <a:ext cx="7777640" cy="4197017"/>
          </a:xfrm>
          <a:prstGeom prst="rect">
            <a:avLst/>
          </a:prstGeom>
        </p:spPr>
      </p:pic>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11970" y="1285461"/>
            <a:ext cx="11701734" cy="1082671"/>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dirty="0">
                <a:solidFill>
                  <a:schemeClr val="accent6">
                    <a:lumMod val="50000"/>
                  </a:schemeClr>
                </a:solidFill>
              </a:rPr>
              <a:t>Вкладка </a:t>
            </a:r>
            <a:r>
              <a:rPr lang="uk-UA" sz="2400" b="1" i="1" dirty="0" err="1">
                <a:solidFill>
                  <a:schemeClr val="accent6">
                    <a:lumMod val="50000"/>
                  </a:schemeClr>
                </a:solidFill>
              </a:rPr>
              <a:t>Themes</a:t>
            </a:r>
            <a:r>
              <a:rPr lang="uk-UA" sz="2400" b="1" dirty="0">
                <a:solidFill>
                  <a:schemeClr val="accent6">
                    <a:lumMod val="50000"/>
                  </a:schemeClr>
                </a:solidFill>
              </a:rPr>
              <a:t> дозволяє змінити тему програми (світла або темна), також можна змінити шрифти, колірні гами будь-яких редакторів і вікон за власними уподобаннями.</a:t>
            </a:r>
          </a:p>
        </p:txBody>
      </p:sp>
      <p:sp>
        <p:nvSpPr>
          <p:cNvPr id="11" name="Прямокутник 10">
            <a:extLst>
              <a:ext uri="{FF2B5EF4-FFF2-40B4-BE49-F238E27FC236}">
                <a16:creationId xmlns:a16="http://schemas.microsoft.com/office/drawing/2014/main" id="{1A16F4B2-5226-A074-C8E8-8EC6BC0DD3AB}"/>
              </a:ext>
            </a:extLst>
          </p:cNvPr>
          <p:cNvSpPr/>
          <p:nvPr/>
        </p:nvSpPr>
        <p:spPr>
          <a:xfrm rot="5400000">
            <a:off x="6070990" y="58653"/>
            <a:ext cx="1026328" cy="66541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кутник 4">
            <a:extLst>
              <a:ext uri="{FF2B5EF4-FFF2-40B4-BE49-F238E27FC236}">
                <a16:creationId xmlns:a16="http://schemas.microsoft.com/office/drawing/2014/main" id="{2BB00380-F4B3-D898-3A8B-D553EA9CF487}"/>
              </a:ext>
            </a:extLst>
          </p:cNvPr>
          <p:cNvSpPr/>
          <p:nvPr/>
        </p:nvSpPr>
        <p:spPr>
          <a:xfrm rot="5400000">
            <a:off x="2508640" y="2497535"/>
            <a:ext cx="226228" cy="9763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2848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5" grpId="0" uiExpan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7E029014-CAE4-7750-27AE-88150924335A}"/>
              </a:ext>
            </a:extLst>
          </p:cNvPr>
          <p:cNvPicPr>
            <a:picLocks noChangeAspect="1"/>
          </p:cNvPicPr>
          <p:nvPr/>
        </p:nvPicPr>
        <p:blipFill>
          <a:blip r:embed="rId2"/>
          <a:stretch>
            <a:fillRect/>
          </a:stretch>
        </p:blipFill>
        <p:spPr>
          <a:xfrm>
            <a:off x="1758341" y="1945430"/>
            <a:ext cx="8816650" cy="4753461"/>
          </a:xfrm>
          <a:prstGeom prst="rect">
            <a:avLst/>
          </a:prstGeom>
        </p:spPr>
      </p:pic>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11970" y="1285461"/>
            <a:ext cx="11701734" cy="581439"/>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dirty="0">
                <a:solidFill>
                  <a:schemeClr val="accent6">
                    <a:lumMod val="50000"/>
                  </a:schemeClr>
                </a:solidFill>
              </a:rPr>
              <a:t>Вкладка </a:t>
            </a:r>
            <a:r>
              <a:rPr lang="en-US" sz="2400" b="1" i="1" dirty="0">
                <a:solidFill>
                  <a:schemeClr val="accent6">
                    <a:lumMod val="50000"/>
                  </a:schemeClr>
                </a:solidFill>
              </a:rPr>
              <a:t>Animation</a:t>
            </a:r>
            <a:r>
              <a:rPr lang="en-US" sz="2400" b="1" dirty="0">
                <a:solidFill>
                  <a:schemeClr val="accent6">
                    <a:lumMod val="50000"/>
                  </a:schemeClr>
                </a:solidFill>
              </a:rPr>
              <a:t> </a:t>
            </a:r>
            <a:r>
              <a:rPr lang="uk-UA" sz="2400" b="1" dirty="0">
                <a:solidFill>
                  <a:schemeClr val="accent6">
                    <a:lumMod val="50000"/>
                  </a:schemeClr>
                </a:solidFill>
              </a:rPr>
              <a:t>дає змогу змінювати налаштування для анімації.</a:t>
            </a:r>
          </a:p>
        </p:txBody>
      </p:sp>
      <p:sp>
        <p:nvSpPr>
          <p:cNvPr id="5" name="Прямокутник 4">
            <a:extLst>
              <a:ext uri="{FF2B5EF4-FFF2-40B4-BE49-F238E27FC236}">
                <a16:creationId xmlns:a16="http://schemas.microsoft.com/office/drawing/2014/main" id="{2BB00380-F4B3-D898-3A8B-D553EA9CF487}"/>
              </a:ext>
            </a:extLst>
          </p:cNvPr>
          <p:cNvSpPr/>
          <p:nvPr/>
        </p:nvSpPr>
        <p:spPr>
          <a:xfrm rot="5400000">
            <a:off x="2226516" y="2691337"/>
            <a:ext cx="216149" cy="115249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64217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6A881482-7C3B-ECFD-DFD1-D05D72181A84}"/>
              </a:ext>
            </a:extLst>
          </p:cNvPr>
          <p:cNvPicPr>
            <a:picLocks noChangeAspect="1"/>
          </p:cNvPicPr>
          <p:nvPr/>
        </p:nvPicPr>
        <p:blipFill>
          <a:blip r:embed="rId2"/>
          <a:stretch>
            <a:fillRect/>
          </a:stretch>
        </p:blipFill>
        <p:spPr>
          <a:xfrm>
            <a:off x="4143618" y="1917698"/>
            <a:ext cx="7836412" cy="4216406"/>
          </a:xfrm>
          <a:prstGeom prst="rect">
            <a:avLst/>
          </a:prstGeom>
        </p:spPr>
      </p:pic>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11970" y="1285461"/>
            <a:ext cx="3801230" cy="5318539"/>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dirty="0">
                <a:solidFill>
                  <a:schemeClr val="accent6">
                    <a:lumMod val="50000"/>
                  </a:schemeClr>
                </a:solidFill>
              </a:rPr>
              <a:t>На вкладці </a:t>
            </a:r>
            <a:r>
              <a:rPr lang="en-US" sz="2400" b="1" i="1" dirty="0">
                <a:solidFill>
                  <a:schemeClr val="accent6">
                    <a:lumMod val="50000"/>
                  </a:schemeClr>
                </a:solidFill>
              </a:rPr>
              <a:t>Input</a:t>
            </a:r>
            <a:r>
              <a:rPr lang="en-US" sz="2400" b="1" dirty="0">
                <a:solidFill>
                  <a:schemeClr val="accent6">
                    <a:lumMod val="50000"/>
                  </a:schemeClr>
                </a:solidFill>
              </a:rPr>
              <a:t> </a:t>
            </a:r>
            <a:r>
              <a:rPr lang="uk-UA" sz="2400" b="1" dirty="0">
                <a:solidFill>
                  <a:schemeClr val="accent6">
                    <a:lumMod val="50000"/>
                  </a:schemeClr>
                </a:solidFill>
              </a:rPr>
              <a:t>можна ввімкнути </a:t>
            </a:r>
            <a:r>
              <a:rPr lang="en-US" sz="2400" b="1" i="1" dirty="0">
                <a:solidFill>
                  <a:schemeClr val="accent6">
                    <a:lumMod val="50000"/>
                  </a:schemeClr>
                </a:solidFill>
              </a:rPr>
              <a:t>Emulate Numpad,</a:t>
            </a:r>
            <a:r>
              <a:rPr lang="en-US" sz="2400" b="1" dirty="0">
                <a:solidFill>
                  <a:schemeClr val="accent6">
                    <a:lumMod val="50000"/>
                  </a:schemeClr>
                </a:solidFill>
              </a:rPr>
              <a:t> </a:t>
            </a:r>
            <a:r>
              <a:rPr lang="uk-UA" sz="2400" b="1" dirty="0">
                <a:solidFill>
                  <a:schemeClr val="accent6">
                    <a:lumMod val="50000"/>
                  </a:schemeClr>
                </a:solidFill>
              </a:rPr>
              <a:t>якщо ви працюєте на </a:t>
            </a:r>
            <a:r>
              <a:rPr lang="uk-UA" sz="2400" b="1" dirty="0" err="1">
                <a:solidFill>
                  <a:schemeClr val="accent6">
                    <a:lumMod val="50000"/>
                  </a:schemeClr>
                </a:solidFill>
              </a:rPr>
              <a:t>ноутбуці</a:t>
            </a:r>
            <a:r>
              <a:rPr lang="uk-UA" sz="2400" b="1" dirty="0">
                <a:solidFill>
                  <a:schemeClr val="accent6">
                    <a:lumMod val="50000"/>
                  </a:schemeClr>
                </a:solidFill>
              </a:rPr>
              <a:t> й у вас відсутня додаткова цифрова клавіатура. Також тут можна ввімкнути режим </a:t>
            </a:r>
            <a:r>
              <a:rPr lang="en-US" sz="2400" b="1" i="1" dirty="0">
                <a:solidFill>
                  <a:schemeClr val="accent6">
                    <a:lumMod val="50000"/>
                  </a:schemeClr>
                </a:solidFill>
              </a:rPr>
              <a:t>Emulate 3 Button Mouse</a:t>
            </a:r>
            <a:r>
              <a:rPr lang="en-US" sz="2400" b="1" dirty="0">
                <a:solidFill>
                  <a:schemeClr val="accent6">
                    <a:lumMod val="50000"/>
                  </a:schemeClr>
                </a:solidFill>
              </a:rPr>
              <a:t> (</a:t>
            </a:r>
            <a:r>
              <a:rPr lang="uk-UA" sz="2400" b="1" dirty="0">
                <a:solidFill>
                  <a:schemeClr val="accent6">
                    <a:lumMod val="50000"/>
                  </a:schemeClr>
                </a:solidFill>
              </a:rPr>
              <a:t>емуляція колеса миші, якщо у вас його немає)</a:t>
            </a:r>
          </a:p>
        </p:txBody>
      </p:sp>
      <p:sp>
        <p:nvSpPr>
          <p:cNvPr id="5" name="Прямокутник 4">
            <a:extLst>
              <a:ext uri="{FF2B5EF4-FFF2-40B4-BE49-F238E27FC236}">
                <a16:creationId xmlns:a16="http://schemas.microsoft.com/office/drawing/2014/main" id="{2BB00380-F4B3-D898-3A8B-D553EA9CF487}"/>
              </a:ext>
            </a:extLst>
          </p:cNvPr>
          <p:cNvSpPr/>
          <p:nvPr/>
        </p:nvSpPr>
        <p:spPr>
          <a:xfrm rot="5400000">
            <a:off x="4584184" y="3046966"/>
            <a:ext cx="187330" cy="10684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кутник 5">
            <a:extLst>
              <a:ext uri="{FF2B5EF4-FFF2-40B4-BE49-F238E27FC236}">
                <a16:creationId xmlns:a16="http://schemas.microsoft.com/office/drawing/2014/main" id="{ADA2E5B6-2842-380E-68BC-BBC21DF7F48F}"/>
              </a:ext>
            </a:extLst>
          </p:cNvPr>
          <p:cNvSpPr/>
          <p:nvPr/>
        </p:nvSpPr>
        <p:spPr>
          <a:xfrm rot="5400000">
            <a:off x="8472334" y="1981049"/>
            <a:ext cx="158740" cy="85121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Прямокутник 8">
            <a:extLst>
              <a:ext uri="{FF2B5EF4-FFF2-40B4-BE49-F238E27FC236}">
                <a16:creationId xmlns:a16="http://schemas.microsoft.com/office/drawing/2014/main" id="{B209A22E-75F4-CA10-F089-029EBC8329EA}"/>
              </a:ext>
            </a:extLst>
          </p:cNvPr>
          <p:cNvSpPr/>
          <p:nvPr/>
        </p:nvSpPr>
        <p:spPr>
          <a:xfrm rot="5400000">
            <a:off x="7671439" y="2472387"/>
            <a:ext cx="158740" cy="10718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58039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uiExpand="1" animBg="1"/>
      <p:bldP spid="9" grpId="0" uiExpan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Повідомлення теми і мети уроку</a:t>
            </a:r>
          </a:p>
        </p:txBody>
      </p:sp>
      <p:sp>
        <p:nvSpPr>
          <p:cNvPr id="16" name="Дата 1">
            <a:extLst>
              <a:ext uri="{FF2B5EF4-FFF2-40B4-BE49-F238E27FC236}">
                <a16:creationId xmlns:a16="http://schemas.microsoft.com/office/drawing/2014/main" id="{E4BA0634-C4A0-4761-A7C1-505F00E3FD5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22" name="TextBox 21">
            <a:extLst>
              <a:ext uri="{FF2B5EF4-FFF2-40B4-BE49-F238E27FC236}">
                <a16:creationId xmlns:a16="http://schemas.microsoft.com/office/drawing/2014/main" id="{47442077-F096-4C2D-B17B-68E3036EC44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6" name="Прямокутник: округлені кути 5">
            <a:extLst>
              <a:ext uri="{FF2B5EF4-FFF2-40B4-BE49-F238E27FC236}">
                <a16:creationId xmlns:a16="http://schemas.microsoft.com/office/drawing/2014/main" id="{E2A5ED55-1A96-482C-8018-A77A944EB088}"/>
              </a:ext>
            </a:extLst>
          </p:cNvPr>
          <p:cNvSpPr/>
          <p:nvPr/>
        </p:nvSpPr>
        <p:spPr>
          <a:xfrm>
            <a:off x="2495068" y="1317436"/>
            <a:ext cx="7906543" cy="991903"/>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accent6">
                    <a:lumMod val="50000"/>
                  </a:schemeClr>
                </a:solidFill>
              </a:rPr>
              <a:t>Сьогодні на уроці ми з вами:</a:t>
            </a:r>
          </a:p>
        </p:txBody>
      </p:sp>
      <p:sp>
        <p:nvSpPr>
          <p:cNvPr id="9" name="Прямокутник: округлені кути 8">
            <a:extLst>
              <a:ext uri="{FF2B5EF4-FFF2-40B4-BE49-F238E27FC236}">
                <a16:creationId xmlns:a16="http://schemas.microsoft.com/office/drawing/2014/main" id="{CC0243BA-5DAF-44BA-A5D5-620F7E542E64}"/>
              </a:ext>
            </a:extLst>
          </p:cNvPr>
          <p:cNvSpPr/>
          <p:nvPr/>
        </p:nvSpPr>
        <p:spPr>
          <a:xfrm>
            <a:off x="2219102" y="2820382"/>
            <a:ext cx="8458474" cy="823353"/>
          </a:xfrm>
          <a:prstGeom prst="roundRect">
            <a:avLst/>
          </a:prstGeom>
          <a:solidFill>
            <a:srgbClr val="F9F95D"/>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solidFill>
                  <a:schemeClr val="accent2">
                    <a:lumMod val="50000"/>
                  </a:schemeClr>
                </a:solidFill>
              </a:rPr>
              <a:t>дізнаємося, який вигляд має інтерфейс програми </a:t>
            </a:r>
            <a:r>
              <a:rPr lang="en-US" sz="2400" b="1" dirty="0">
                <a:solidFill>
                  <a:schemeClr val="accent2">
                    <a:lumMod val="50000"/>
                  </a:schemeClr>
                </a:solidFill>
              </a:rPr>
              <a:t>Blender 3.6</a:t>
            </a:r>
            <a:endParaRPr lang="uk-UA" sz="2400" b="1" dirty="0">
              <a:solidFill>
                <a:schemeClr val="accent2">
                  <a:lumMod val="50000"/>
                </a:schemeClr>
              </a:solidFill>
            </a:endParaRPr>
          </a:p>
        </p:txBody>
      </p:sp>
      <p:sp>
        <p:nvSpPr>
          <p:cNvPr id="10" name="Прямокутник: округлені кути 9">
            <a:extLst>
              <a:ext uri="{FF2B5EF4-FFF2-40B4-BE49-F238E27FC236}">
                <a16:creationId xmlns:a16="http://schemas.microsoft.com/office/drawing/2014/main" id="{09A58919-A84F-414C-A39A-D00D8FF88AB1}"/>
              </a:ext>
            </a:extLst>
          </p:cNvPr>
          <p:cNvSpPr/>
          <p:nvPr/>
        </p:nvSpPr>
        <p:spPr>
          <a:xfrm>
            <a:off x="2219102" y="4169485"/>
            <a:ext cx="8458474" cy="823352"/>
          </a:xfrm>
          <a:prstGeom prst="roundRect">
            <a:avLst/>
          </a:prstGeom>
          <a:solidFill>
            <a:srgbClr val="F9F95D"/>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solidFill>
                  <a:schemeClr val="accent2">
                    <a:lumMod val="50000"/>
                  </a:schemeClr>
                </a:solidFill>
              </a:rPr>
              <a:t>ознайомимось із редактором </a:t>
            </a:r>
            <a:r>
              <a:rPr lang="uk-UA" sz="2400" b="1" dirty="0" err="1">
                <a:solidFill>
                  <a:schemeClr val="accent2">
                    <a:lumMod val="50000"/>
                  </a:schemeClr>
                </a:solidFill>
              </a:rPr>
              <a:t>Viewport</a:t>
            </a:r>
            <a:endParaRPr lang="uk-UA" sz="2400" b="1" dirty="0">
              <a:solidFill>
                <a:schemeClr val="accent2">
                  <a:lumMod val="50000"/>
                </a:schemeClr>
              </a:solidFill>
            </a:endParaRPr>
          </a:p>
        </p:txBody>
      </p:sp>
      <p:sp>
        <p:nvSpPr>
          <p:cNvPr id="2" name="Прямокутник: округлені кути 1">
            <a:extLst>
              <a:ext uri="{FF2B5EF4-FFF2-40B4-BE49-F238E27FC236}">
                <a16:creationId xmlns:a16="http://schemas.microsoft.com/office/drawing/2014/main" id="{BF907128-A07B-F740-256D-B4D707B96057}"/>
              </a:ext>
            </a:extLst>
          </p:cNvPr>
          <p:cNvSpPr/>
          <p:nvPr/>
        </p:nvSpPr>
        <p:spPr>
          <a:xfrm>
            <a:off x="2219102" y="5522316"/>
            <a:ext cx="8458474" cy="823352"/>
          </a:xfrm>
          <a:prstGeom prst="roundRect">
            <a:avLst/>
          </a:prstGeom>
          <a:solidFill>
            <a:srgbClr val="F9F95D"/>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solidFill>
                  <a:schemeClr val="accent2">
                    <a:lumMod val="50000"/>
                  </a:schemeClr>
                </a:solidFill>
              </a:rPr>
              <a:t>навчимось налаштовувати інтерфейс програми </a:t>
            </a:r>
            <a:r>
              <a:rPr lang="uk-UA" sz="2400" b="1" dirty="0" err="1">
                <a:solidFill>
                  <a:schemeClr val="accent2">
                    <a:lumMod val="50000"/>
                  </a:schemeClr>
                </a:solidFill>
              </a:rPr>
              <a:t>Blender</a:t>
            </a:r>
            <a:r>
              <a:rPr lang="uk-UA" sz="2400" b="1" dirty="0">
                <a:solidFill>
                  <a:schemeClr val="accent2">
                    <a:lumMod val="50000"/>
                  </a:schemeClr>
                </a:solidFill>
              </a:rPr>
              <a:t> 3.6</a:t>
            </a:r>
          </a:p>
        </p:txBody>
      </p:sp>
    </p:spTree>
    <p:extLst>
      <p:ext uri="{BB962C8B-B14F-4D97-AF65-F5344CB8AC3E}">
        <p14:creationId xmlns:p14="http://schemas.microsoft.com/office/powerpoint/2010/main" val="410708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FE532205-462B-7260-DD08-3483B20A54FA}"/>
              </a:ext>
            </a:extLst>
          </p:cNvPr>
          <p:cNvPicPr>
            <a:picLocks noChangeAspect="1"/>
          </p:cNvPicPr>
          <p:nvPr/>
        </p:nvPicPr>
        <p:blipFill>
          <a:blip r:embed="rId2"/>
          <a:stretch>
            <a:fillRect/>
          </a:stretch>
        </p:blipFill>
        <p:spPr>
          <a:xfrm>
            <a:off x="4247318" y="1736322"/>
            <a:ext cx="7793885" cy="4194578"/>
          </a:xfrm>
          <a:prstGeom prst="rect">
            <a:avLst/>
          </a:prstGeom>
        </p:spPr>
      </p:pic>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11970" y="1285461"/>
            <a:ext cx="3931648" cy="5318539"/>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dirty="0">
                <a:solidFill>
                  <a:schemeClr val="accent6">
                    <a:lumMod val="50000"/>
                  </a:schemeClr>
                </a:solidFill>
              </a:rPr>
              <a:t>Важливою також є вкладка </a:t>
            </a:r>
            <a:r>
              <a:rPr lang="en-US" sz="2400" b="1" i="1" dirty="0">
                <a:solidFill>
                  <a:schemeClr val="accent6">
                    <a:lumMod val="50000"/>
                  </a:schemeClr>
                </a:solidFill>
              </a:rPr>
              <a:t>Keymap</a:t>
            </a:r>
            <a:r>
              <a:rPr lang="en-US" sz="2400" b="1" dirty="0">
                <a:solidFill>
                  <a:schemeClr val="accent6">
                    <a:lumMod val="50000"/>
                  </a:schemeClr>
                </a:solidFill>
              </a:rPr>
              <a:t> (</a:t>
            </a:r>
            <a:r>
              <a:rPr lang="uk-UA" sz="2400" b="1" dirty="0">
                <a:solidFill>
                  <a:schemeClr val="accent6">
                    <a:lumMod val="50000"/>
                  </a:schemeClr>
                </a:solidFill>
              </a:rPr>
              <a:t>карта ключів, гарячих клавіш). Тут ви можете вибрати, якою клавішею миші (лівою чи правою) відбуватиметься виділення об’єкта, переглянути список гарячих клавіш щодо різних режимів роботи.</a:t>
            </a:r>
          </a:p>
        </p:txBody>
      </p:sp>
      <p:sp>
        <p:nvSpPr>
          <p:cNvPr id="5" name="Прямокутник 4">
            <a:extLst>
              <a:ext uri="{FF2B5EF4-FFF2-40B4-BE49-F238E27FC236}">
                <a16:creationId xmlns:a16="http://schemas.microsoft.com/office/drawing/2014/main" id="{2BB00380-F4B3-D898-3A8B-D553EA9CF487}"/>
              </a:ext>
            </a:extLst>
          </p:cNvPr>
          <p:cNvSpPr/>
          <p:nvPr/>
        </p:nvSpPr>
        <p:spPr>
          <a:xfrm rot="5400000">
            <a:off x="4687884" y="3205715"/>
            <a:ext cx="187330" cy="10684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кутник 5">
            <a:extLst>
              <a:ext uri="{FF2B5EF4-FFF2-40B4-BE49-F238E27FC236}">
                <a16:creationId xmlns:a16="http://schemas.microsoft.com/office/drawing/2014/main" id="{ADA2E5B6-2842-380E-68BC-BBC21DF7F48F}"/>
              </a:ext>
            </a:extLst>
          </p:cNvPr>
          <p:cNvSpPr/>
          <p:nvPr/>
        </p:nvSpPr>
        <p:spPr>
          <a:xfrm rot="5400000">
            <a:off x="9399963" y="99637"/>
            <a:ext cx="228603" cy="49315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2" name="Рисунок 11">
            <a:extLst>
              <a:ext uri="{FF2B5EF4-FFF2-40B4-BE49-F238E27FC236}">
                <a16:creationId xmlns:a16="http://schemas.microsoft.com/office/drawing/2014/main" id="{55195607-A9E2-97E7-2912-17D5F210D006}"/>
              </a:ext>
            </a:extLst>
          </p:cNvPr>
          <p:cNvPicPr>
            <a:picLocks noChangeAspect="1"/>
          </p:cNvPicPr>
          <p:nvPr/>
        </p:nvPicPr>
        <p:blipFill>
          <a:blip r:embed="rId3"/>
          <a:stretch>
            <a:fillRect/>
          </a:stretch>
        </p:blipFill>
        <p:spPr>
          <a:xfrm>
            <a:off x="4270432" y="1881441"/>
            <a:ext cx="7770771" cy="4049459"/>
          </a:xfrm>
          <a:prstGeom prst="rect">
            <a:avLst/>
          </a:prstGeom>
        </p:spPr>
      </p:pic>
      <p:pic>
        <p:nvPicPr>
          <p:cNvPr id="14" name="Рисунок 13" descr="Зображення, що містить малюнок, мультфільм, картинки, Червоногарячий&#10;&#10;Автоматично згенерований опис">
            <a:extLst>
              <a:ext uri="{FF2B5EF4-FFF2-40B4-BE49-F238E27FC236}">
                <a16:creationId xmlns:a16="http://schemas.microsoft.com/office/drawing/2014/main" id="{C47C4E84-D623-8BE1-8369-A5CA23870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909" y="1402883"/>
            <a:ext cx="2167929" cy="4906618"/>
          </a:xfrm>
          <a:prstGeom prst="rect">
            <a:avLst/>
          </a:prstGeom>
        </p:spPr>
      </p:pic>
      <p:sp>
        <p:nvSpPr>
          <p:cNvPr id="15" name="Прямокутник: округлені кути 14">
            <a:extLst>
              <a:ext uri="{FF2B5EF4-FFF2-40B4-BE49-F238E27FC236}">
                <a16:creationId xmlns:a16="http://schemas.microsoft.com/office/drawing/2014/main" id="{A66BFE22-6457-250D-CDC7-F7EE426F0248}"/>
              </a:ext>
            </a:extLst>
          </p:cNvPr>
          <p:cNvSpPr/>
          <p:nvPr/>
        </p:nvSpPr>
        <p:spPr>
          <a:xfrm>
            <a:off x="277611" y="2166730"/>
            <a:ext cx="9091125" cy="3555999"/>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4000" b="1" dirty="0">
                <a:solidFill>
                  <a:schemeClr val="accent6">
                    <a:lumMod val="50000"/>
                  </a:schemeClr>
                </a:solidFill>
              </a:rPr>
              <a:t>Гарячих клавіш дуже багато, не намагайтесь запам’ятати їх всі одразу! Поступово в процесі роботи ви досить швидко запам’ятаєте найбільш уживані клавіші.</a:t>
            </a:r>
          </a:p>
        </p:txBody>
      </p:sp>
    </p:spTree>
    <p:extLst>
      <p:ext uri="{BB962C8B-B14F-4D97-AF65-F5344CB8AC3E}">
        <p14:creationId xmlns:p14="http://schemas.microsoft.com/office/powerpoint/2010/main" val="158694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animBg="1"/>
      <p:bldP spid="5" grpId="1" animBg="1"/>
      <p:bldP spid="6" grpId="0" uiExpand="1" animBg="1"/>
      <p:bldP spid="6" grpId="1"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760706AB-06F7-143A-95E7-7CDD1CBE95B0}"/>
              </a:ext>
            </a:extLst>
          </p:cNvPr>
          <p:cNvPicPr>
            <a:picLocks noChangeAspect="1"/>
          </p:cNvPicPr>
          <p:nvPr/>
        </p:nvPicPr>
        <p:blipFill>
          <a:blip r:embed="rId2"/>
          <a:stretch>
            <a:fillRect/>
          </a:stretch>
        </p:blipFill>
        <p:spPr>
          <a:xfrm>
            <a:off x="2085670" y="2436844"/>
            <a:ext cx="8020659" cy="4328723"/>
          </a:xfrm>
          <a:prstGeom prst="rect">
            <a:avLst/>
          </a:prstGeom>
        </p:spPr>
      </p:pic>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Налаштування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11970" y="1285461"/>
            <a:ext cx="11701734" cy="1064039"/>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200" b="1" dirty="0">
                <a:solidFill>
                  <a:schemeClr val="accent6">
                    <a:lumMod val="50000"/>
                  </a:schemeClr>
                </a:solidFill>
              </a:rPr>
              <a:t>На вкладці </a:t>
            </a:r>
            <a:r>
              <a:rPr lang="uk-UA" sz="2200" b="1" i="1" dirty="0" err="1">
                <a:solidFill>
                  <a:schemeClr val="accent6">
                    <a:lumMod val="50000"/>
                  </a:schemeClr>
                </a:solidFill>
              </a:rPr>
              <a:t>File</a:t>
            </a:r>
            <a:r>
              <a:rPr lang="uk-UA" sz="2200" b="1" i="1" dirty="0">
                <a:solidFill>
                  <a:schemeClr val="accent6">
                    <a:lumMod val="50000"/>
                  </a:schemeClr>
                </a:solidFill>
              </a:rPr>
              <a:t> </a:t>
            </a:r>
            <a:r>
              <a:rPr lang="uk-UA" sz="2200" b="1" i="1" dirty="0" err="1">
                <a:solidFill>
                  <a:schemeClr val="accent6">
                    <a:lumMod val="50000"/>
                  </a:schemeClr>
                </a:solidFill>
              </a:rPr>
              <a:t>Paths</a:t>
            </a:r>
            <a:r>
              <a:rPr lang="uk-UA" sz="2200" b="1" dirty="0">
                <a:solidFill>
                  <a:schemeClr val="accent6">
                    <a:lumMod val="50000"/>
                  </a:schemeClr>
                </a:solidFill>
              </a:rPr>
              <a:t> ви можете задати шляхи до необхідних файлів. Під час змінення налаштувань програми вони застосовуються одразу, після перезапуску програми вибрані налаштування залишаться.</a:t>
            </a:r>
          </a:p>
        </p:txBody>
      </p:sp>
      <p:sp>
        <p:nvSpPr>
          <p:cNvPr id="5" name="Прямокутник 4">
            <a:extLst>
              <a:ext uri="{FF2B5EF4-FFF2-40B4-BE49-F238E27FC236}">
                <a16:creationId xmlns:a16="http://schemas.microsoft.com/office/drawing/2014/main" id="{2BB00380-F4B3-D898-3A8B-D553EA9CF487}"/>
              </a:ext>
            </a:extLst>
          </p:cNvPr>
          <p:cNvSpPr/>
          <p:nvPr/>
        </p:nvSpPr>
        <p:spPr>
          <a:xfrm rot="5400000">
            <a:off x="2499882" y="4545538"/>
            <a:ext cx="216149" cy="115249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Прямокутник 8">
            <a:extLst>
              <a:ext uri="{FF2B5EF4-FFF2-40B4-BE49-F238E27FC236}">
                <a16:creationId xmlns:a16="http://schemas.microsoft.com/office/drawing/2014/main" id="{0DE9AAAD-E141-6AE8-DF7C-8CAD3B8E9E73}"/>
              </a:ext>
            </a:extLst>
          </p:cNvPr>
          <p:cNvSpPr/>
          <p:nvPr/>
        </p:nvSpPr>
        <p:spPr>
          <a:xfrm rot="5400000">
            <a:off x="4575787" y="1168349"/>
            <a:ext cx="4138961" cy="69221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52052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9" grpId="0" uiExpan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1"/>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5" name="Прямоугольник 4"/>
          <p:cNvSpPr/>
          <p:nvPr/>
        </p:nvSpPr>
        <p:spPr>
          <a:xfrm>
            <a:off x="3355596" y="494529"/>
            <a:ext cx="8732066" cy="485775"/>
          </a:xfrm>
          <a:prstGeom prst="rect">
            <a:avLst/>
          </a:prstGeom>
          <a:solidFill>
            <a:srgbClr val="2F32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t>Гімнастика для очей</a:t>
            </a:r>
          </a:p>
        </p:txBody>
      </p:sp>
      <p:pic>
        <p:nvPicPr>
          <p:cNvPr id="13" name="Рисунок 12">
            <a:extLst>
              <a:ext uri="{FF2B5EF4-FFF2-40B4-BE49-F238E27FC236}">
                <a16:creationId xmlns:a16="http://schemas.microsoft.com/office/drawing/2014/main" id="{1EF70354-AC86-4451-9374-B0ECE2C699D0}"/>
              </a:ext>
            </a:extLst>
          </p:cNvPr>
          <p:cNvPicPr>
            <a:picLocks noChangeAspect="1"/>
          </p:cNvPicPr>
          <p:nvPr/>
        </p:nvPicPr>
        <p:blipFill rotWithShape="1">
          <a:blip r:embed="rId4">
            <a:extLst>
              <a:ext uri="{28A0092B-C50C-407E-A947-70E740481C1C}">
                <a14:useLocalDpi xmlns:a14="http://schemas.microsoft.com/office/drawing/2010/main" val="0"/>
              </a:ext>
            </a:extLst>
          </a:blip>
          <a:srcRect l="5461" t="19029" r="4683" b="16505"/>
          <a:stretch/>
        </p:blipFill>
        <p:spPr>
          <a:xfrm>
            <a:off x="683579" y="1678981"/>
            <a:ext cx="10955045" cy="4421080"/>
          </a:xfrm>
          <a:prstGeom prst="rect">
            <a:avLst/>
          </a:prstGeom>
        </p:spPr>
      </p:pic>
      <p:pic>
        <p:nvPicPr>
          <p:cNvPr id="15" name="Рисунок 14">
            <a:extLst>
              <a:ext uri="{FF2B5EF4-FFF2-40B4-BE49-F238E27FC236}">
                <a16:creationId xmlns:a16="http://schemas.microsoft.com/office/drawing/2014/main" id="{2E9EF476-82D4-43B3-AE2B-35C11B154868}"/>
              </a:ext>
            </a:extLst>
          </p:cNvPr>
          <p:cNvPicPr>
            <a:picLocks noChangeAspect="1"/>
          </p:cNvPicPr>
          <p:nvPr/>
        </p:nvPicPr>
        <p:blipFill rotWithShape="1">
          <a:blip r:embed="rId5">
            <a:extLst>
              <a:ext uri="{28A0092B-C50C-407E-A947-70E740481C1C}">
                <a14:useLocalDpi xmlns:a14="http://schemas.microsoft.com/office/drawing/2010/main" val="0"/>
              </a:ext>
            </a:extLst>
          </a:blip>
          <a:srcRect l="856" t="13334" r="91845" b="74110"/>
          <a:stretch/>
        </p:blipFill>
        <p:spPr>
          <a:xfrm>
            <a:off x="84922" y="994737"/>
            <a:ext cx="889961" cy="861134"/>
          </a:xfrm>
          <a:prstGeom prst="rect">
            <a:avLst/>
          </a:prstGeom>
        </p:spPr>
      </p:pic>
      <p:pic>
        <p:nvPicPr>
          <p:cNvPr id="16" name="Рисунок 15">
            <a:extLst>
              <a:ext uri="{FF2B5EF4-FFF2-40B4-BE49-F238E27FC236}">
                <a16:creationId xmlns:a16="http://schemas.microsoft.com/office/drawing/2014/main" id="{8B75EE9E-5970-4B0B-8CE6-90C38836E681}"/>
              </a:ext>
            </a:extLst>
          </p:cNvPr>
          <p:cNvPicPr>
            <a:picLocks noChangeAspect="1"/>
          </p:cNvPicPr>
          <p:nvPr/>
        </p:nvPicPr>
        <p:blipFill rotWithShape="1">
          <a:blip r:embed="rId5">
            <a:extLst>
              <a:ext uri="{28A0092B-C50C-407E-A947-70E740481C1C}">
                <a14:useLocalDpi xmlns:a14="http://schemas.microsoft.com/office/drawing/2010/main" val="0"/>
              </a:ext>
            </a:extLst>
          </a:blip>
          <a:srcRect l="13015" t="16156" r="79686" b="74110"/>
          <a:stretch/>
        </p:blipFill>
        <p:spPr>
          <a:xfrm>
            <a:off x="2545966" y="1170555"/>
            <a:ext cx="889961" cy="667579"/>
          </a:xfrm>
          <a:prstGeom prst="rect">
            <a:avLst/>
          </a:prstGeom>
        </p:spPr>
      </p:pic>
      <p:pic>
        <p:nvPicPr>
          <p:cNvPr id="17" name="Рисунок 16">
            <a:extLst>
              <a:ext uri="{FF2B5EF4-FFF2-40B4-BE49-F238E27FC236}">
                <a16:creationId xmlns:a16="http://schemas.microsoft.com/office/drawing/2014/main" id="{5BC785B1-C6C8-413B-A06B-F8A6303C51D3}"/>
              </a:ext>
            </a:extLst>
          </p:cNvPr>
          <p:cNvPicPr>
            <a:picLocks noChangeAspect="1"/>
          </p:cNvPicPr>
          <p:nvPr/>
        </p:nvPicPr>
        <p:blipFill rotWithShape="1">
          <a:blip r:embed="rId5">
            <a:extLst>
              <a:ext uri="{28A0092B-C50C-407E-A947-70E740481C1C}">
                <a14:useLocalDpi xmlns:a14="http://schemas.microsoft.com/office/drawing/2010/main" val="0"/>
              </a:ext>
            </a:extLst>
          </a:blip>
          <a:srcRect l="26813" t="16156" r="62305" b="74110"/>
          <a:stretch/>
        </p:blipFill>
        <p:spPr>
          <a:xfrm>
            <a:off x="4834332" y="1297240"/>
            <a:ext cx="1326769" cy="667579"/>
          </a:xfrm>
          <a:prstGeom prst="rect">
            <a:avLst/>
          </a:prstGeom>
        </p:spPr>
      </p:pic>
      <p:pic>
        <p:nvPicPr>
          <p:cNvPr id="18" name="Рисунок 17">
            <a:extLst>
              <a:ext uri="{FF2B5EF4-FFF2-40B4-BE49-F238E27FC236}">
                <a16:creationId xmlns:a16="http://schemas.microsoft.com/office/drawing/2014/main" id="{BDD879D9-742B-4C30-AD99-1676CEC4634D}"/>
              </a:ext>
            </a:extLst>
          </p:cNvPr>
          <p:cNvPicPr>
            <a:picLocks noChangeAspect="1"/>
          </p:cNvPicPr>
          <p:nvPr/>
        </p:nvPicPr>
        <p:blipFill rotWithShape="1">
          <a:blip r:embed="rId5">
            <a:extLst>
              <a:ext uri="{28A0092B-C50C-407E-A947-70E740481C1C}">
                <a14:useLocalDpi xmlns:a14="http://schemas.microsoft.com/office/drawing/2010/main" val="0"/>
              </a:ext>
            </a:extLst>
          </a:blip>
          <a:srcRect l="40838" t="14023" r="48280" b="76243"/>
          <a:stretch/>
        </p:blipFill>
        <p:spPr>
          <a:xfrm>
            <a:off x="7480204" y="1047751"/>
            <a:ext cx="1326769" cy="667579"/>
          </a:xfrm>
          <a:prstGeom prst="rect">
            <a:avLst/>
          </a:prstGeom>
        </p:spPr>
      </p:pic>
      <p:pic>
        <p:nvPicPr>
          <p:cNvPr id="19" name="Рисунок 18">
            <a:extLst>
              <a:ext uri="{FF2B5EF4-FFF2-40B4-BE49-F238E27FC236}">
                <a16:creationId xmlns:a16="http://schemas.microsoft.com/office/drawing/2014/main" id="{E534BDB6-5777-4128-9D6C-71ED898723A3}"/>
              </a:ext>
            </a:extLst>
          </p:cNvPr>
          <p:cNvPicPr>
            <a:picLocks noChangeAspect="1"/>
          </p:cNvPicPr>
          <p:nvPr/>
        </p:nvPicPr>
        <p:blipFill rotWithShape="1">
          <a:blip r:embed="rId5">
            <a:extLst>
              <a:ext uri="{28A0092B-C50C-407E-A947-70E740481C1C}">
                <a14:useLocalDpi xmlns:a14="http://schemas.microsoft.com/office/drawing/2010/main" val="0"/>
              </a:ext>
            </a:extLst>
          </a:blip>
          <a:srcRect l="2971" t="27489" r="86147" b="62493"/>
          <a:stretch/>
        </p:blipFill>
        <p:spPr>
          <a:xfrm>
            <a:off x="10172473" y="1196418"/>
            <a:ext cx="1326769" cy="687075"/>
          </a:xfrm>
          <a:prstGeom prst="rect">
            <a:avLst/>
          </a:prstGeom>
        </p:spPr>
      </p:pic>
      <p:pic>
        <p:nvPicPr>
          <p:cNvPr id="20" name="Рисунок 19">
            <a:extLst>
              <a:ext uri="{FF2B5EF4-FFF2-40B4-BE49-F238E27FC236}">
                <a16:creationId xmlns:a16="http://schemas.microsoft.com/office/drawing/2014/main" id="{5431D62C-03FD-40A1-8C4E-BCB2832B74A4}"/>
              </a:ext>
            </a:extLst>
          </p:cNvPr>
          <p:cNvPicPr>
            <a:picLocks noChangeAspect="1"/>
          </p:cNvPicPr>
          <p:nvPr/>
        </p:nvPicPr>
        <p:blipFill rotWithShape="1">
          <a:blip r:embed="rId5">
            <a:extLst>
              <a:ext uri="{28A0092B-C50C-407E-A947-70E740481C1C}">
                <a14:useLocalDpi xmlns:a14="http://schemas.microsoft.com/office/drawing/2010/main" val="0"/>
              </a:ext>
            </a:extLst>
          </a:blip>
          <a:srcRect l="17971" t="25383" r="71147" b="62785"/>
          <a:stretch/>
        </p:blipFill>
        <p:spPr>
          <a:xfrm>
            <a:off x="10569540" y="3705658"/>
            <a:ext cx="1326769" cy="811478"/>
          </a:xfrm>
          <a:prstGeom prst="rect">
            <a:avLst/>
          </a:prstGeom>
        </p:spPr>
      </p:pic>
      <p:pic>
        <p:nvPicPr>
          <p:cNvPr id="21" name="Рисунок 20">
            <a:extLst>
              <a:ext uri="{FF2B5EF4-FFF2-40B4-BE49-F238E27FC236}">
                <a16:creationId xmlns:a16="http://schemas.microsoft.com/office/drawing/2014/main" id="{AE18D3F6-490A-4110-B448-E5E39ABA1AAD}"/>
              </a:ext>
            </a:extLst>
          </p:cNvPr>
          <p:cNvPicPr>
            <a:picLocks noChangeAspect="1"/>
          </p:cNvPicPr>
          <p:nvPr/>
        </p:nvPicPr>
        <p:blipFill rotWithShape="1">
          <a:blip r:embed="rId5">
            <a:extLst>
              <a:ext uri="{28A0092B-C50C-407E-A947-70E740481C1C}">
                <a14:useLocalDpi xmlns:a14="http://schemas.microsoft.com/office/drawing/2010/main" val="0"/>
              </a:ext>
            </a:extLst>
          </a:blip>
          <a:srcRect l="33173" t="25383" r="55945" b="62785"/>
          <a:stretch/>
        </p:blipFill>
        <p:spPr>
          <a:xfrm>
            <a:off x="9051636" y="5816026"/>
            <a:ext cx="1326769" cy="811478"/>
          </a:xfrm>
          <a:prstGeom prst="rect">
            <a:avLst/>
          </a:prstGeom>
        </p:spPr>
      </p:pic>
      <p:pic>
        <p:nvPicPr>
          <p:cNvPr id="22" name="Рисунок 21">
            <a:extLst>
              <a:ext uri="{FF2B5EF4-FFF2-40B4-BE49-F238E27FC236}">
                <a16:creationId xmlns:a16="http://schemas.microsoft.com/office/drawing/2014/main" id="{B44BD13F-B057-4F2B-9C2D-C391D4905066}"/>
              </a:ext>
            </a:extLst>
          </p:cNvPr>
          <p:cNvPicPr>
            <a:picLocks noChangeAspect="1"/>
          </p:cNvPicPr>
          <p:nvPr/>
        </p:nvPicPr>
        <p:blipFill rotWithShape="1">
          <a:blip r:embed="rId5">
            <a:extLst>
              <a:ext uri="{28A0092B-C50C-407E-A947-70E740481C1C}">
                <a14:useLocalDpi xmlns:a14="http://schemas.microsoft.com/office/drawing/2010/main" val="0"/>
              </a:ext>
            </a:extLst>
          </a:blip>
          <a:srcRect l="43823" t="25383" r="45295" b="62785"/>
          <a:stretch/>
        </p:blipFill>
        <p:spPr>
          <a:xfrm>
            <a:off x="6464648" y="5816026"/>
            <a:ext cx="1326769" cy="811478"/>
          </a:xfrm>
          <a:prstGeom prst="rect">
            <a:avLst/>
          </a:prstGeom>
        </p:spPr>
      </p:pic>
      <p:pic>
        <p:nvPicPr>
          <p:cNvPr id="23" name="Рисунок 22">
            <a:extLst>
              <a:ext uri="{FF2B5EF4-FFF2-40B4-BE49-F238E27FC236}">
                <a16:creationId xmlns:a16="http://schemas.microsoft.com/office/drawing/2014/main" id="{532C2FA8-B135-41AC-B440-801A008F91D9}"/>
              </a:ext>
            </a:extLst>
          </p:cNvPr>
          <p:cNvPicPr>
            <a:picLocks noChangeAspect="1"/>
          </p:cNvPicPr>
          <p:nvPr/>
        </p:nvPicPr>
        <p:blipFill rotWithShape="1">
          <a:blip r:embed="rId5">
            <a:extLst>
              <a:ext uri="{28A0092B-C50C-407E-A947-70E740481C1C}">
                <a14:useLocalDpi xmlns:a14="http://schemas.microsoft.com/office/drawing/2010/main" val="0"/>
              </a:ext>
            </a:extLst>
          </a:blip>
          <a:srcRect l="54586" t="26050" r="34532" b="62118"/>
          <a:stretch/>
        </p:blipFill>
        <p:spPr>
          <a:xfrm>
            <a:off x="4343625" y="6014121"/>
            <a:ext cx="1326769" cy="811478"/>
          </a:xfrm>
          <a:prstGeom prst="rect">
            <a:avLst/>
          </a:prstGeom>
        </p:spPr>
      </p:pic>
      <p:pic>
        <p:nvPicPr>
          <p:cNvPr id="24" name="Рисунок 23">
            <a:extLst>
              <a:ext uri="{FF2B5EF4-FFF2-40B4-BE49-F238E27FC236}">
                <a16:creationId xmlns:a16="http://schemas.microsoft.com/office/drawing/2014/main" id="{5AAA58F0-F4B7-4AD4-899B-9EF2E8E51CFE}"/>
              </a:ext>
            </a:extLst>
          </p:cNvPr>
          <p:cNvPicPr>
            <a:picLocks noChangeAspect="1"/>
          </p:cNvPicPr>
          <p:nvPr/>
        </p:nvPicPr>
        <p:blipFill rotWithShape="1">
          <a:blip r:embed="rId5">
            <a:extLst>
              <a:ext uri="{28A0092B-C50C-407E-A947-70E740481C1C}">
                <a14:useLocalDpi xmlns:a14="http://schemas.microsoft.com/office/drawing/2010/main" val="0"/>
              </a:ext>
            </a:extLst>
          </a:blip>
          <a:srcRect l="70211" t="26050" r="18907" b="62118"/>
          <a:stretch/>
        </p:blipFill>
        <p:spPr>
          <a:xfrm>
            <a:off x="946115" y="5992671"/>
            <a:ext cx="1326769" cy="811478"/>
          </a:xfrm>
          <a:prstGeom prst="rect">
            <a:avLst/>
          </a:prstGeom>
        </p:spPr>
      </p:pic>
      <p:pic>
        <p:nvPicPr>
          <p:cNvPr id="25" name="Рисунок 24">
            <a:extLst>
              <a:ext uri="{FF2B5EF4-FFF2-40B4-BE49-F238E27FC236}">
                <a16:creationId xmlns:a16="http://schemas.microsoft.com/office/drawing/2014/main" id="{1008EE52-A5F1-4D33-B36B-23EB6CA7057C}"/>
              </a:ext>
            </a:extLst>
          </p:cNvPr>
          <p:cNvPicPr>
            <a:picLocks noChangeAspect="1"/>
          </p:cNvPicPr>
          <p:nvPr/>
        </p:nvPicPr>
        <p:blipFill rotWithShape="1">
          <a:blip r:embed="rId5">
            <a:extLst>
              <a:ext uri="{28A0092B-C50C-407E-A947-70E740481C1C}">
                <a14:useLocalDpi xmlns:a14="http://schemas.microsoft.com/office/drawing/2010/main" val="0"/>
              </a:ext>
            </a:extLst>
          </a:blip>
          <a:srcRect l="83878" t="26050" r="5240" b="62118"/>
          <a:stretch/>
        </p:blipFill>
        <p:spPr>
          <a:xfrm>
            <a:off x="20194" y="4367541"/>
            <a:ext cx="1326769" cy="811478"/>
          </a:xfrm>
          <a:prstGeom prst="rect">
            <a:avLst/>
          </a:prstGeom>
        </p:spPr>
      </p:pic>
      <p:pic>
        <p:nvPicPr>
          <p:cNvPr id="26" name="Рисунок 25">
            <a:extLst>
              <a:ext uri="{FF2B5EF4-FFF2-40B4-BE49-F238E27FC236}">
                <a16:creationId xmlns:a16="http://schemas.microsoft.com/office/drawing/2014/main" id="{B47DF2B3-9F46-4E8F-B9C7-7F44632F89ED}"/>
              </a:ext>
            </a:extLst>
          </p:cNvPr>
          <p:cNvPicPr>
            <a:picLocks noChangeAspect="1"/>
          </p:cNvPicPr>
          <p:nvPr/>
        </p:nvPicPr>
        <p:blipFill rotWithShape="1">
          <a:blip r:embed="rId5">
            <a:extLst>
              <a:ext uri="{28A0092B-C50C-407E-A947-70E740481C1C}">
                <a14:useLocalDpi xmlns:a14="http://schemas.microsoft.com/office/drawing/2010/main" val="0"/>
              </a:ext>
            </a:extLst>
          </a:blip>
          <a:srcRect l="55043" t="49358" r="34075" b="38810"/>
          <a:stretch/>
        </p:blipFill>
        <p:spPr>
          <a:xfrm>
            <a:off x="1361636" y="3567617"/>
            <a:ext cx="1052628" cy="643808"/>
          </a:xfrm>
          <a:prstGeom prst="rect">
            <a:avLst/>
          </a:prstGeom>
        </p:spPr>
      </p:pic>
      <p:pic>
        <p:nvPicPr>
          <p:cNvPr id="27" name="Рисунок 26">
            <a:extLst>
              <a:ext uri="{FF2B5EF4-FFF2-40B4-BE49-F238E27FC236}">
                <a16:creationId xmlns:a16="http://schemas.microsoft.com/office/drawing/2014/main" id="{159883E8-FE86-4865-BD44-07468E48FAC6}"/>
              </a:ext>
            </a:extLst>
          </p:cNvPr>
          <p:cNvPicPr>
            <a:picLocks noChangeAspect="1"/>
          </p:cNvPicPr>
          <p:nvPr/>
        </p:nvPicPr>
        <p:blipFill rotWithShape="1">
          <a:blip r:embed="rId5">
            <a:extLst>
              <a:ext uri="{28A0092B-C50C-407E-A947-70E740481C1C}">
                <a14:useLocalDpi xmlns:a14="http://schemas.microsoft.com/office/drawing/2010/main" val="0"/>
              </a:ext>
            </a:extLst>
          </a:blip>
          <a:srcRect l="45201" t="49358" r="46240" b="40509"/>
          <a:stretch/>
        </p:blipFill>
        <p:spPr>
          <a:xfrm>
            <a:off x="4316418" y="3613837"/>
            <a:ext cx="827931" cy="551368"/>
          </a:xfrm>
          <a:prstGeom prst="rect">
            <a:avLst/>
          </a:prstGeom>
        </p:spPr>
      </p:pic>
      <p:pic>
        <p:nvPicPr>
          <p:cNvPr id="28" name="Рисунок 27">
            <a:extLst>
              <a:ext uri="{FF2B5EF4-FFF2-40B4-BE49-F238E27FC236}">
                <a16:creationId xmlns:a16="http://schemas.microsoft.com/office/drawing/2014/main" id="{95B505AF-A426-4CDE-8BB9-0138108C43D4}"/>
              </a:ext>
            </a:extLst>
          </p:cNvPr>
          <p:cNvPicPr>
            <a:picLocks noChangeAspect="1"/>
          </p:cNvPicPr>
          <p:nvPr/>
        </p:nvPicPr>
        <p:blipFill rotWithShape="1">
          <a:blip r:embed="rId5">
            <a:extLst>
              <a:ext uri="{28A0092B-C50C-407E-A947-70E740481C1C}">
                <a14:useLocalDpi xmlns:a14="http://schemas.microsoft.com/office/drawing/2010/main" val="0"/>
              </a:ext>
            </a:extLst>
          </a:blip>
          <a:srcRect l="16173" t="50590" r="72488" b="39277"/>
          <a:stretch/>
        </p:blipFill>
        <p:spPr>
          <a:xfrm>
            <a:off x="6499238" y="3613837"/>
            <a:ext cx="1096830" cy="551368"/>
          </a:xfrm>
          <a:prstGeom prst="rect">
            <a:avLst/>
          </a:prstGeom>
        </p:spPr>
      </p:pic>
      <p:pic>
        <p:nvPicPr>
          <p:cNvPr id="29" name="Рисунок 28">
            <a:extLst>
              <a:ext uri="{FF2B5EF4-FFF2-40B4-BE49-F238E27FC236}">
                <a16:creationId xmlns:a16="http://schemas.microsoft.com/office/drawing/2014/main" id="{0E977F35-CB4E-4B02-B455-686FF88D30D6}"/>
              </a:ext>
            </a:extLst>
          </p:cNvPr>
          <p:cNvPicPr>
            <a:picLocks noChangeAspect="1"/>
          </p:cNvPicPr>
          <p:nvPr/>
        </p:nvPicPr>
        <p:blipFill rotWithShape="1">
          <a:blip r:embed="rId5">
            <a:extLst>
              <a:ext uri="{28A0092B-C50C-407E-A947-70E740481C1C}">
                <a14:useLocalDpi xmlns:a14="http://schemas.microsoft.com/office/drawing/2010/main" val="0"/>
              </a:ext>
            </a:extLst>
          </a:blip>
          <a:srcRect l="28236" t="62228" r="60425" b="27639"/>
          <a:stretch/>
        </p:blipFill>
        <p:spPr>
          <a:xfrm>
            <a:off x="10874836" y="5716987"/>
            <a:ext cx="1096830" cy="551368"/>
          </a:xfrm>
          <a:prstGeom prst="rect">
            <a:avLst/>
          </a:prstGeom>
        </p:spPr>
      </p:pic>
      <p:pic>
        <p:nvPicPr>
          <p:cNvPr id="6" name="Гімнастика для очей №15">
            <a:hlinkClick r:id="" action="ppaction://media"/>
            <a:extLst>
              <a:ext uri="{FF2B5EF4-FFF2-40B4-BE49-F238E27FC236}">
                <a16:creationId xmlns:a16="http://schemas.microsoft.com/office/drawing/2014/main" id="{9BCCEB5E-4476-096A-C2F6-7D71236E58F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57227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mediacall" presetSubtype="0" fill="hold" nodeType="withEffect">
                                  <p:stCondLst>
                                    <p:cond delay="0"/>
                                  </p:stCondLst>
                                  <p:childTnLst>
                                    <p:cmd type="call" cmd="playFrom(0.0)">
                                      <p:cBhvr>
                                        <p:cTn id="9" dur="1194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кутник 4">
            <a:extLst>
              <a:ext uri="{FF2B5EF4-FFF2-40B4-BE49-F238E27FC236}">
                <a16:creationId xmlns:a16="http://schemas.microsoft.com/office/drawing/2014/main" id="{4725D47A-5A3C-4115-B704-44C8FB604C56}"/>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a:solidFill>
                  <a:schemeClr val="bg1"/>
                </a:solidFill>
              </a:rPr>
              <a:t>Працюємо за комп’ютером</a:t>
            </a:r>
            <a:endParaRPr lang="ru-RU" sz="2000" b="1" dirty="0">
              <a:solidFill>
                <a:schemeClr val="bg1"/>
              </a:solidFill>
            </a:endParaRPr>
          </a:p>
        </p:txBody>
      </p:sp>
      <p:pic>
        <p:nvPicPr>
          <p:cNvPr id="7" name="Рисунок 6">
            <a:extLst>
              <a:ext uri="{FF2B5EF4-FFF2-40B4-BE49-F238E27FC236}">
                <a16:creationId xmlns:a16="http://schemas.microsoft.com/office/drawing/2014/main" id="{207C31C4-864B-4569-8E0B-63A01E2A5450}"/>
              </a:ext>
            </a:extLst>
          </p:cNvPr>
          <p:cNvPicPr>
            <a:picLocks noChangeAspect="1"/>
          </p:cNvPicPr>
          <p:nvPr/>
        </p:nvPicPr>
        <p:blipFill rotWithShape="1">
          <a:blip r:embed="rId3">
            <a:extLst>
              <a:ext uri="{28A0092B-C50C-407E-A947-70E740481C1C}">
                <a14:useLocalDpi xmlns:a14="http://schemas.microsoft.com/office/drawing/2010/main" val="0"/>
              </a:ext>
            </a:extLst>
          </a:blip>
          <a:srcRect l="8656" t="18750" r="8160" b="26250"/>
          <a:stretch/>
        </p:blipFill>
        <p:spPr>
          <a:xfrm>
            <a:off x="312929" y="2386607"/>
            <a:ext cx="3681179" cy="2628652"/>
          </a:xfrm>
          <a:prstGeom prst="rect">
            <a:avLst/>
          </a:prstGeom>
        </p:spPr>
      </p:pic>
      <p:sp>
        <p:nvSpPr>
          <p:cNvPr id="10" name="Дата 1">
            <a:extLst>
              <a:ext uri="{FF2B5EF4-FFF2-40B4-BE49-F238E27FC236}">
                <a16:creationId xmlns:a16="http://schemas.microsoft.com/office/drawing/2014/main" id="{CDA4C1A8-0038-4B00-84C5-B998A4A1E1EF}"/>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11" name="TextBox 10">
            <a:extLst>
              <a:ext uri="{FF2B5EF4-FFF2-40B4-BE49-F238E27FC236}">
                <a16:creationId xmlns:a16="http://schemas.microsoft.com/office/drawing/2014/main" id="{27EDAD03-6050-43B0-84D5-BC4A2159686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12" name="Прямокутник: округлені кути 11">
            <a:extLst>
              <a:ext uri="{FF2B5EF4-FFF2-40B4-BE49-F238E27FC236}">
                <a16:creationId xmlns:a16="http://schemas.microsoft.com/office/drawing/2014/main" id="{473F4160-7D2D-4E7E-B259-2C21A1866C7E}"/>
              </a:ext>
            </a:extLst>
          </p:cNvPr>
          <p:cNvSpPr/>
          <p:nvPr/>
        </p:nvSpPr>
        <p:spPr>
          <a:xfrm>
            <a:off x="4365523" y="1324209"/>
            <a:ext cx="7513548" cy="5248028"/>
          </a:xfrm>
          <a:prstGeom prst="roundRect">
            <a:avLst/>
          </a:prstGeom>
          <a:solidFill>
            <a:srgbClr val="00B050"/>
          </a:solidFill>
          <a:ln w="38100">
            <a:solidFill>
              <a:srgbClr val="2F324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uk-UA" sz="6600" b="1" dirty="0">
                <a:solidFill>
                  <a:schemeClr val="bg1"/>
                </a:solidFill>
                <a:effectLst>
                  <a:outerShdw blurRad="38100" dist="38100" dir="2700000" algn="tl">
                    <a:srgbClr val="000000">
                      <a:alpha val="43137"/>
                    </a:srgbClr>
                  </a:outerShdw>
                </a:effectLst>
              </a:rPr>
              <a:t>Робота з інструкційною карткою</a:t>
            </a:r>
          </a:p>
        </p:txBody>
      </p:sp>
    </p:spTree>
    <p:extLst>
      <p:ext uri="{BB962C8B-B14F-4D97-AF65-F5344CB8AC3E}">
        <p14:creationId xmlns:p14="http://schemas.microsoft.com/office/powerpoint/2010/main" val="235251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Дата 1">
            <a:extLst>
              <a:ext uri="{FF2B5EF4-FFF2-40B4-BE49-F238E27FC236}">
                <a16:creationId xmlns:a16="http://schemas.microsoft.com/office/drawing/2014/main" id="{E4BA0634-C4A0-4761-A7C1-505F00E3FD5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22" name="TextBox 21">
            <a:extLst>
              <a:ext uri="{FF2B5EF4-FFF2-40B4-BE49-F238E27FC236}">
                <a16:creationId xmlns:a16="http://schemas.microsoft.com/office/drawing/2014/main" id="{47442077-F096-4C2D-B17B-68E3036EC44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6" name="Прямокутник 5">
            <a:extLst>
              <a:ext uri="{FF2B5EF4-FFF2-40B4-BE49-F238E27FC236}">
                <a16:creationId xmlns:a16="http://schemas.microsoft.com/office/drawing/2014/main" id="{0500A800-947A-3D30-079B-B28FA83EAA24}"/>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Підсумок</a:t>
            </a:r>
          </a:p>
        </p:txBody>
      </p:sp>
      <p:graphicFrame>
        <p:nvGraphicFramePr>
          <p:cNvPr id="4" name="Схема 3">
            <a:extLst>
              <a:ext uri="{FF2B5EF4-FFF2-40B4-BE49-F238E27FC236}">
                <a16:creationId xmlns:a16="http://schemas.microsoft.com/office/drawing/2014/main" id="{0259576E-9C0E-733E-C660-AC4046DD8BE0}"/>
              </a:ext>
            </a:extLst>
          </p:cNvPr>
          <p:cNvGraphicFramePr/>
          <p:nvPr>
            <p:extLst>
              <p:ext uri="{D42A27DB-BD31-4B8C-83A1-F6EECF244321}">
                <p14:modId xmlns:p14="http://schemas.microsoft.com/office/powerpoint/2010/main" val="4168143420"/>
              </p:ext>
            </p:extLst>
          </p:nvPr>
        </p:nvGraphicFramePr>
        <p:xfrm>
          <a:off x="284084" y="1406177"/>
          <a:ext cx="10953759" cy="5292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Рисунок 2">
            <a:extLst>
              <a:ext uri="{FF2B5EF4-FFF2-40B4-BE49-F238E27FC236}">
                <a16:creationId xmlns:a16="http://schemas.microsoft.com/office/drawing/2014/main" id="{09F75303-CB98-CB0E-730F-1167AAACA914}"/>
              </a:ext>
            </a:extLst>
          </p:cNvPr>
          <p:cNvPicPr>
            <a:picLocks noChangeAspect="1"/>
          </p:cNvPicPr>
          <p:nvPr/>
        </p:nvPicPr>
        <p:blipFill>
          <a:blip r:embed="rId7"/>
          <a:stretch>
            <a:fillRect/>
          </a:stretch>
        </p:blipFill>
        <p:spPr>
          <a:xfrm>
            <a:off x="9217303" y="1162862"/>
            <a:ext cx="2690613" cy="1908812"/>
          </a:xfrm>
          <a:prstGeom prst="rect">
            <a:avLst/>
          </a:prstGeom>
        </p:spPr>
      </p:pic>
    </p:spTree>
    <p:extLst>
      <p:ext uri="{BB962C8B-B14F-4D97-AF65-F5344CB8AC3E}">
        <p14:creationId xmlns:p14="http://schemas.microsoft.com/office/powerpoint/2010/main" val="25057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56A2FD33-B369-4CCE-B31E-5B440958118B}"/>
                                            </p:graphicEl>
                                          </p:spTgt>
                                        </p:tgtEl>
                                        <p:attrNameLst>
                                          <p:attrName>style.visibility</p:attrName>
                                        </p:attrNameLst>
                                      </p:cBhvr>
                                      <p:to>
                                        <p:strVal val="visible"/>
                                      </p:to>
                                    </p:set>
                                    <p:animEffect transition="in" filter="fade">
                                      <p:cBhvr>
                                        <p:cTn id="7" dur="1000"/>
                                        <p:tgtEl>
                                          <p:spTgt spid="4">
                                            <p:graphicEl>
                                              <a:dgm id="{56A2FD33-B369-4CCE-B31E-5B440958118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45F30DC5-6CCE-488B-9C2D-A0967C4871AD}"/>
                                            </p:graphicEl>
                                          </p:spTgt>
                                        </p:tgtEl>
                                        <p:attrNameLst>
                                          <p:attrName>style.visibility</p:attrName>
                                        </p:attrNameLst>
                                      </p:cBhvr>
                                      <p:to>
                                        <p:strVal val="visible"/>
                                      </p:to>
                                    </p:set>
                                    <p:animEffect transition="in" filter="fade">
                                      <p:cBhvr>
                                        <p:cTn id="12" dur="1000"/>
                                        <p:tgtEl>
                                          <p:spTgt spid="4">
                                            <p:graphicEl>
                                              <a:dgm id="{45F30DC5-6CCE-488B-9C2D-A0967C4871A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D12866C9-0AD1-4A33-B00E-D72E2B1EA88F}"/>
                                            </p:graphicEl>
                                          </p:spTgt>
                                        </p:tgtEl>
                                        <p:attrNameLst>
                                          <p:attrName>style.visibility</p:attrName>
                                        </p:attrNameLst>
                                      </p:cBhvr>
                                      <p:to>
                                        <p:strVal val="visible"/>
                                      </p:to>
                                    </p:set>
                                    <p:animEffect transition="in" filter="fade">
                                      <p:cBhvr>
                                        <p:cTn id="17" dur="1000"/>
                                        <p:tgtEl>
                                          <p:spTgt spid="4">
                                            <p:graphicEl>
                                              <a:dgm id="{D12866C9-0AD1-4A33-B00E-D72E2B1EA88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9126D3EF-DDD7-4DEE-A092-D1284A2EBE47}"/>
                                            </p:graphicEl>
                                          </p:spTgt>
                                        </p:tgtEl>
                                        <p:attrNameLst>
                                          <p:attrName>style.visibility</p:attrName>
                                        </p:attrNameLst>
                                      </p:cBhvr>
                                      <p:to>
                                        <p:strVal val="visible"/>
                                      </p:to>
                                    </p:set>
                                    <p:animEffect transition="in" filter="fade">
                                      <p:cBhvr>
                                        <p:cTn id="22" dur="1000"/>
                                        <p:tgtEl>
                                          <p:spTgt spid="4">
                                            <p:graphicEl>
                                              <a:dgm id="{9126D3EF-DDD7-4DEE-A092-D1284A2EBE4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FDDF9953-6D84-4B3F-9D30-937D7F0FEF89}"/>
                                            </p:graphicEl>
                                          </p:spTgt>
                                        </p:tgtEl>
                                        <p:attrNameLst>
                                          <p:attrName>style.visibility</p:attrName>
                                        </p:attrNameLst>
                                      </p:cBhvr>
                                      <p:to>
                                        <p:strVal val="visible"/>
                                      </p:to>
                                    </p:set>
                                    <p:animEffect transition="in" filter="fade">
                                      <p:cBhvr>
                                        <p:cTn id="27" dur="1000"/>
                                        <p:tgtEl>
                                          <p:spTgt spid="4">
                                            <p:graphicEl>
                                              <a:dgm id="{FDDF9953-6D84-4B3F-9D30-937D7F0FEF8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C944188A-A241-4CE7-9446-BB436764E821}"/>
                                            </p:graphicEl>
                                          </p:spTgt>
                                        </p:tgtEl>
                                        <p:attrNameLst>
                                          <p:attrName>style.visibility</p:attrName>
                                        </p:attrNameLst>
                                      </p:cBhvr>
                                      <p:to>
                                        <p:strVal val="visible"/>
                                      </p:to>
                                    </p:set>
                                    <p:animEffect transition="in" filter="fade">
                                      <p:cBhvr>
                                        <p:cTn id="32" dur="1000"/>
                                        <p:tgtEl>
                                          <p:spTgt spid="4">
                                            <p:graphicEl>
                                              <a:dgm id="{C944188A-A241-4CE7-9446-BB436764E82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7B36661C-FB61-46DD-9E59-07AFE0793272}"/>
                                            </p:graphicEl>
                                          </p:spTgt>
                                        </p:tgtEl>
                                        <p:attrNameLst>
                                          <p:attrName>style.visibility</p:attrName>
                                        </p:attrNameLst>
                                      </p:cBhvr>
                                      <p:to>
                                        <p:strVal val="visible"/>
                                      </p:to>
                                    </p:set>
                                    <p:animEffect transition="in" filter="fade">
                                      <p:cBhvr>
                                        <p:cTn id="37" dur="1000"/>
                                        <p:tgtEl>
                                          <p:spTgt spid="4">
                                            <p:graphicEl>
                                              <a:dgm id="{7B36661C-FB61-46DD-9E59-07AFE079327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519EB509-1897-42C5-9C94-B60371769FA0}"/>
                                            </p:graphicEl>
                                          </p:spTgt>
                                        </p:tgtEl>
                                        <p:attrNameLst>
                                          <p:attrName>style.visibility</p:attrName>
                                        </p:attrNameLst>
                                      </p:cBhvr>
                                      <p:to>
                                        <p:strVal val="visible"/>
                                      </p:to>
                                    </p:set>
                                    <p:animEffect transition="in" filter="fade">
                                      <p:cBhvr>
                                        <p:cTn id="42" dur="1000"/>
                                        <p:tgtEl>
                                          <p:spTgt spid="4">
                                            <p:graphicEl>
                                              <a:dgm id="{519EB509-1897-42C5-9C94-B60371769FA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dgm id="{0A7C51E2-6B13-4FE9-A65E-DA036F7808D4}"/>
                                            </p:graphicEl>
                                          </p:spTgt>
                                        </p:tgtEl>
                                        <p:attrNameLst>
                                          <p:attrName>style.visibility</p:attrName>
                                        </p:attrNameLst>
                                      </p:cBhvr>
                                      <p:to>
                                        <p:strVal val="visible"/>
                                      </p:to>
                                    </p:set>
                                    <p:animEffect transition="in" filter="fade">
                                      <p:cBhvr>
                                        <p:cTn id="47" dur="1000"/>
                                        <p:tgtEl>
                                          <p:spTgt spid="4">
                                            <p:graphicEl>
                                              <a:dgm id="{0A7C51E2-6B13-4FE9-A65E-DA036F7808D4}"/>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graphicEl>
                                              <a:dgm id="{772ED30E-23D2-4C25-A045-FEC8A55903EB}"/>
                                            </p:graphicEl>
                                          </p:spTgt>
                                        </p:tgtEl>
                                        <p:attrNameLst>
                                          <p:attrName>style.visibility</p:attrName>
                                        </p:attrNameLst>
                                      </p:cBhvr>
                                      <p:to>
                                        <p:strVal val="visible"/>
                                      </p:to>
                                    </p:set>
                                    <p:animEffect transition="in" filter="fade">
                                      <p:cBhvr>
                                        <p:cTn id="52" dur="1000"/>
                                        <p:tgtEl>
                                          <p:spTgt spid="4">
                                            <p:graphicEl>
                                              <a:dgm id="{772ED30E-23D2-4C25-A045-FEC8A55903E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graphicEl>
                                              <a:dgm id="{6F0BD4CA-EEFB-446A-90AB-8803516B2607}"/>
                                            </p:graphicEl>
                                          </p:spTgt>
                                        </p:tgtEl>
                                        <p:attrNameLst>
                                          <p:attrName>style.visibility</p:attrName>
                                        </p:attrNameLst>
                                      </p:cBhvr>
                                      <p:to>
                                        <p:strVal val="visible"/>
                                      </p:to>
                                    </p:set>
                                    <p:animEffect transition="in" filter="fade">
                                      <p:cBhvr>
                                        <p:cTn id="57" dur="1000"/>
                                        <p:tgtEl>
                                          <p:spTgt spid="4">
                                            <p:graphicEl>
                                              <a:dgm id="{6F0BD4CA-EEFB-446A-90AB-8803516B2607}"/>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graphicEl>
                                              <a:dgm id="{DA854D6E-EE09-41D5-BDA4-14DFBA73CB32}"/>
                                            </p:graphicEl>
                                          </p:spTgt>
                                        </p:tgtEl>
                                        <p:attrNameLst>
                                          <p:attrName>style.visibility</p:attrName>
                                        </p:attrNameLst>
                                      </p:cBhvr>
                                      <p:to>
                                        <p:strVal val="visible"/>
                                      </p:to>
                                    </p:set>
                                    <p:animEffect transition="in" filter="fade">
                                      <p:cBhvr>
                                        <p:cTn id="62" dur="1000"/>
                                        <p:tgtEl>
                                          <p:spTgt spid="4">
                                            <p:graphicEl>
                                              <a:dgm id="{DA854D6E-EE09-41D5-BDA4-14DFBA73CB3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Домашнє завдання</a:t>
            </a:r>
          </a:p>
        </p:txBody>
      </p:sp>
      <p:sp>
        <p:nvSpPr>
          <p:cNvPr id="16" name="Дата 1">
            <a:extLst>
              <a:ext uri="{FF2B5EF4-FFF2-40B4-BE49-F238E27FC236}">
                <a16:creationId xmlns:a16="http://schemas.microsoft.com/office/drawing/2014/main" id="{E4BA0634-C4A0-4761-A7C1-505F00E3FD5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22" name="TextBox 21">
            <a:extLst>
              <a:ext uri="{FF2B5EF4-FFF2-40B4-BE49-F238E27FC236}">
                <a16:creationId xmlns:a16="http://schemas.microsoft.com/office/drawing/2014/main" id="{47442077-F096-4C2D-B17B-68E3036EC44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9" name="Прямокутник: округлені кути 8">
            <a:extLst>
              <a:ext uri="{FF2B5EF4-FFF2-40B4-BE49-F238E27FC236}">
                <a16:creationId xmlns:a16="http://schemas.microsoft.com/office/drawing/2014/main" id="{4B22F16E-028A-4B1C-8F9B-AE2DF4A0D241}"/>
              </a:ext>
            </a:extLst>
          </p:cNvPr>
          <p:cNvSpPr/>
          <p:nvPr/>
        </p:nvSpPr>
        <p:spPr>
          <a:xfrm>
            <a:off x="6533964" y="1430700"/>
            <a:ext cx="5186039" cy="4801423"/>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a:solidFill>
                  <a:schemeClr val="accent6">
                    <a:lumMod val="50000"/>
                  </a:schemeClr>
                </a:solidFill>
              </a:rPr>
              <a:t>Опрацювати конспект.</a:t>
            </a:r>
          </a:p>
          <a:p>
            <a:pPr algn="ctr"/>
            <a:r>
              <a:rPr lang="uk-UA" sz="3600" b="1" dirty="0">
                <a:solidFill>
                  <a:schemeClr val="accent6">
                    <a:lumMod val="50000"/>
                  </a:schemeClr>
                </a:solidFill>
              </a:rPr>
              <a:t>Підготуватись до тестової перевірки знань</a:t>
            </a:r>
          </a:p>
        </p:txBody>
      </p:sp>
      <p:pic>
        <p:nvPicPr>
          <p:cNvPr id="3" name="Рисунок 2">
            <a:extLst>
              <a:ext uri="{FF2B5EF4-FFF2-40B4-BE49-F238E27FC236}">
                <a16:creationId xmlns:a16="http://schemas.microsoft.com/office/drawing/2014/main" id="{88029451-32D1-1607-A4C3-B62897AB6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7" y="1430700"/>
            <a:ext cx="5547149" cy="5547149"/>
          </a:xfrm>
          <a:prstGeom prst="rect">
            <a:avLst/>
          </a:prstGeom>
        </p:spPr>
      </p:pic>
    </p:spTree>
    <p:extLst>
      <p:ext uri="{BB962C8B-B14F-4D97-AF65-F5344CB8AC3E}">
        <p14:creationId xmlns:p14="http://schemas.microsoft.com/office/powerpoint/2010/main" val="117231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4">
            <a:extLst>
              <a:ext uri="{FF2B5EF4-FFF2-40B4-BE49-F238E27FC236}">
                <a16:creationId xmlns:a16="http://schemas.microsoft.com/office/drawing/2014/main" id="{6F18290F-02C1-493B-B24A-343BB9484D7F}"/>
              </a:ext>
            </a:extLst>
          </p:cNvPr>
          <p:cNvSpPr/>
          <p:nvPr/>
        </p:nvSpPr>
        <p:spPr>
          <a:xfrm>
            <a:off x="3355596" y="494529"/>
            <a:ext cx="8732066" cy="485775"/>
          </a:xfrm>
          <a:prstGeom prst="rect">
            <a:avLst/>
          </a:prstGeom>
          <a:solidFill>
            <a:srgbClr val="2F32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chemeClr val="bg1"/>
                </a:solidFill>
              </a:rPr>
              <a:t>Рефлексія.</a:t>
            </a:r>
            <a:r>
              <a:rPr lang="en-US" sz="2000" b="1" dirty="0">
                <a:solidFill>
                  <a:schemeClr val="bg1"/>
                </a:solidFill>
              </a:rPr>
              <a:t> “</a:t>
            </a:r>
            <a:r>
              <a:rPr lang="uk-UA" sz="2000" b="1" dirty="0">
                <a:solidFill>
                  <a:schemeClr val="bg1"/>
                </a:solidFill>
              </a:rPr>
              <a:t>Плюс-мінус-цікаво </a:t>
            </a:r>
            <a:r>
              <a:rPr lang="en-US" sz="2000" b="1" dirty="0">
                <a:solidFill>
                  <a:schemeClr val="bg1"/>
                </a:solidFill>
              </a:rPr>
              <a:t>”</a:t>
            </a:r>
            <a:endParaRPr lang="ru-RU" sz="2000" b="1" dirty="0">
              <a:solidFill>
                <a:schemeClr val="bg1"/>
              </a:solidFill>
            </a:endParaRPr>
          </a:p>
        </p:txBody>
      </p:sp>
      <p:sp>
        <p:nvSpPr>
          <p:cNvPr id="8" name="Дата 1">
            <a:extLst>
              <a:ext uri="{FF2B5EF4-FFF2-40B4-BE49-F238E27FC236}">
                <a16:creationId xmlns:a16="http://schemas.microsoft.com/office/drawing/2014/main" id="{37B11F9D-A2DF-4436-8B3D-7D173A225923}"/>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10" name="TextBox 9">
            <a:extLst>
              <a:ext uri="{FF2B5EF4-FFF2-40B4-BE49-F238E27FC236}">
                <a16:creationId xmlns:a16="http://schemas.microsoft.com/office/drawing/2014/main" id="{ACF4C5E1-3716-4492-BBB5-B41AA4913A2C}"/>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68" y="1082438"/>
            <a:ext cx="1709701" cy="2022050"/>
          </a:xfrm>
          <a:prstGeom prst="rect">
            <a:avLst/>
          </a:prstGeom>
        </p:spPr>
      </p:pic>
      <p:pic>
        <p:nvPicPr>
          <p:cNvPr id="11" name="Рисунок 10"/>
          <p:cNvPicPr>
            <a:picLocks noChangeAspect="1"/>
          </p:cNvPicPr>
          <p:nvPr/>
        </p:nvPicPr>
        <p:blipFill rotWithShape="1">
          <a:blip r:embed="rId3">
            <a:extLst>
              <a:ext uri="{28A0092B-C50C-407E-A947-70E740481C1C}">
                <a14:useLocalDpi xmlns:a14="http://schemas.microsoft.com/office/drawing/2010/main" val="0"/>
              </a:ext>
            </a:extLst>
          </a:blip>
          <a:srcRect b="4197"/>
          <a:stretch/>
        </p:blipFill>
        <p:spPr>
          <a:xfrm>
            <a:off x="205648" y="2773420"/>
            <a:ext cx="1980740" cy="2022050"/>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11" y="4883171"/>
            <a:ext cx="1913077" cy="1809667"/>
          </a:xfrm>
          <a:prstGeom prst="rect">
            <a:avLst/>
          </a:prstGeom>
        </p:spPr>
      </p:pic>
      <p:sp>
        <p:nvSpPr>
          <p:cNvPr id="13" name="TextBox 12"/>
          <p:cNvSpPr txBox="1"/>
          <p:nvPr/>
        </p:nvSpPr>
        <p:spPr>
          <a:xfrm>
            <a:off x="2186388" y="1698171"/>
            <a:ext cx="9901274" cy="1200329"/>
          </a:xfrm>
          <a:prstGeom prst="rect">
            <a:avLst/>
          </a:prstGeom>
          <a:noFill/>
        </p:spPr>
        <p:txBody>
          <a:bodyPr wrap="square" rtlCol="0">
            <a:spAutoFit/>
          </a:bodyPr>
          <a:lstStyle/>
          <a:p>
            <a:r>
              <a:rPr lang="uk-UA" sz="3600" b="1" dirty="0"/>
              <a:t>Все те, що сподобалось на </a:t>
            </a:r>
            <a:r>
              <a:rPr lang="uk-UA" sz="3600" b="1" dirty="0" err="1"/>
              <a:t>уроці</a:t>
            </a:r>
            <a:r>
              <a:rPr lang="uk-UA" sz="3600" b="1" dirty="0"/>
              <a:t>, що здавалося цікавим та корисним.</a:t>
            </a:r>
          </a:p>
        </p:txBody>
      </p:sp>
      <p:sp>
        <p:nvSpPr>
          <p:cNvPr id="14" name="TextBox 13"/>
          <p:cNvSpPr txBox="1"/>
          <p:nvPr/>
        </p:nvSpPr>
        <p:spPr>
          <a:xfrm>
            <a:off x="2186388" y="3202731"/>
            <a:ext cx="9465681" cy="1200329"/>
          </a:xfrm>
          <a:prstGeom prst="rect">
            <a:avLst/>
          </a:prstGeom>
          <a:noFill/>
        </p:spPr>
        <p:txBody>
          <a:bodyPr wrap="square" rtlCol="0">
            <a:spAutoFit/>
          </a:bodyPr>
          <a:lstStyle/>
          <a:p>
            <a:r>
              <a:rPr lang="uk-UA" sz="3600" b="1" dirty="0"/>
              <a:t>Все те, що не сподобалось, здавалося важким, незрозумілим та нудним.</a:t>
            </a:r>
          </a:p>
        </p:txBody>
      </p:sp>
      <p:sp>
        <p:nvSpPr>
          <p:cNvPr id="15" name="TextBox 14"/>
          <p:cNvSpPr txBox="1"/>
          <p:nvPr/>
        </p:nvSpPr>
        <p:spPr>
          <a:xfrm>
            <a:off x="2254051" y="5042263"/>
            <a:ext cx="9465681" cy="1200329"/>
          </a:xfrm>
          <a:prstGeom prst="rect">
            <a:avLst/>
          </a:prstGeom>
          <a:noFill/>
        </p:spPr>
        <p:txBody>
          <a:bodyPr wrap="square" rtlCol="0">
            <a:spAutoFit/>
          </a:bodyPr>
          <a:lstStyle/>
          <a:p>
            <a:r>
              <a:rPr lang="uk-UA" sz="3600" b="1" dirty="0"/>
              <a:t>Факти, про які дізналися на </a:t>
            </a:r>
            <a:r>
              <a:rPr lang="uk-UA" sz="3600" b="1" dirty="0" err="1"/>
              <a:t>уроці</a:t>
            </a:r>
            <a:r>
              <a:rPr lang="uk-UA" sz="3600" b="1" dirty="0"/>
              <a:t>, чого б ще хотіли дізнатися.</a:t>
            </a:r>
          </a:p>
        </p:txBody>
      </p:sp>
    </p:spTree>
    <p:extLst>
      <p:ext uri="{BB962C8B-B14F-4D97-AF65-F5344CB8AC3E}">
        <p14:creationId xmlns:p14="http://schemas.microsoft.com/office/powerpoint/2010/main" val="168004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4"/>
          <p:cNvSpPr/>
          <p:nvPr/>
        </p:nvSpPr>
        <p:spPr>
          <a:xfrm>
            <a:off x="3379304" y="418954"/>
            <a:ext cx="8634650"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rPr>
              <a:t>Online </a:t>
            </a:r>
            <a:r>
              <a:rPr lang="uk-UA" altLang="uk-UA" sz="2000" b="1" dirty="0">
                <a:solidFill>
                  <a:schemeClr val="bg1"/>
                </a:solidFill>
              </a:rPr>
              <a:t>завдання</a:t>
            </a:r>
            <a:endParaRPr lang="en-US" altLang="uk-UA" sz="2000" b="1" dirty="0">
              <a:solidFill>
                <a:schemeClr val="bg1"/>
              </a:solidFill>
            </a:endParaRPr>
          </a:p>
        </p:txBody>
      </p:sp>
      <p:pic>
        <p:nvPicPr>
          <p:cNvPr id="5" name="Рисунок 4">
            <a:extLst>
              <a:ext uri="{FF2B5EF4-FFF2-40B4-BE49-F238E27FC236}">
                <a16:creationId xmlns:a16="http://schemas.microsoft.com/office/drawing/2014/main" id="{A0166A2E-11B6-9924-13BC-3EA377A2E6BD}"/>
              </a:ext>
            </a:extLst>
          </p:cNvPr>
          <p:cNvPicPr>
            <a:picLocks noChangeAspect="1"/>
          </p:cNvPicPr>
          <p:nvPr/>
        </p:nvPicPr>
        <p:blipFill rotWithShape="1">
          <a:blip r:embed="rId3">
            <a:extLst>
              <a:ext uri="{28A0092B-C50C-407E-A947-70E740481C1C}">
                <a14:useLocalDpi xmlns:a14="http://schemas.microsoft.com/office/drawing/2010/main" val="0"/>
              </a:ext>
            </a:extLst>
          </a:blip>
          <a:srcRect l="4910"/>
          <a:stretch/>
        </p:blipFill>
        <p:spPr>
          <a:xfrm>
            <a:off x="8775700" y="1041399"/>
            <a:ext cx="3238254" cy="5657441"/>
          </a:xfrm>
          <a:prstGeom prst="rect">
            <a:avLst/>
          </a:prstGeom>
        </p:spPr>
      </p:pic>
      <p:pic>
        <p:nvPicPr>
          <p:cNvPr id="7" name="Рисунок 6">
            <a:hlinkClick r:id="rId4"/>
            <a:extLst>
              <a:ext uri="{FF2B5EF4-FFF2-40B4-BE49-F238E27FC236}">
                <a16:creationId xmlns:a16="http://schemas.microsoft.com/office/drawing/2014/main" id="{AE1BDFF9-2805-3F10-36E3-965C7681E7D9}"/>
              </a:ext>
            </a:extLst>
          </p:cNvPr>
          <p:cNvPicPr>
            <a:picLocks noChangeAspect="1"/>
          </p:cNvPicPr>
          <p:nvPr/>
        </p:nvPicPr>
        <p:blipFill rotWithShape="1">
          <a:blip r:embed="rId5">
            <a:extLst>
              <a:ext uri="{28A0092B-C50C-407E-A947-70E740481C1C}">
                <a14:useLocalDpi xmlns:a14="http://schemas.microsoft.com/office/drawing/2010/main" val="0"/>
              </a:ext>
            </a:extLst>
          </a:blip>
          <a:srcRect l="14597" t="13192" r="17996" b="19677"/>
          <a:stretch/>
        </p:blipFill>
        <p:spPr>
          <a:xfrm>
            <a:off x="78833" y="1236249"/>
            <a:ext cx="5155954" cy="5545552"/>
          </a:xfrm>
          <a:prstGeom prst="rect">
            <a:avLst/>
          </a:prstGeom>
        </p:spPr>
      </p:pic>
      <p:sp>
        <p:nvSpPr>
          <p:cNvPr id="9" name="Дата 1">
            <a:extLst>
              <a:ext uri="{FF2B5EF4-FFF2-40B4-BE49-F238E27FC236}">
                <a16:creationId xmlns:a16="http://schemas.microsoft.com/office/drawing/2014/main" id="{AD4BB2F5-94AD-B733-5DCD-86B17E4F8DE1}"/>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10" name="TextBox 9">
            <a:extLst>
              <a:ext uri="{FF2B5EF4-FFF2-40B4-BE49-F238E27FC236}">
                <a16:creationId xmlns:a16="http://schemas.microsoft.com/office/drawing/2014/main" id="{1CBD6050-452F-1002-8DC6-F690CE395B2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pic>
        <p:nvPicPr>
          <p:cNvPr id="3" name="Рисунок 2">
            <a:extLst>
              <a:ext uri="{FF2B5EF4-FFF2-40B4-BE49-F238E27FC236}">
                <a16:creationId xmlns:a16="http://schemas.microsoft.com/office/drawing/2014/main" id="{4C66321F-D5A9-9B4B-F3B5-B630CD6505AC}"/>
              </a:ext>
            </a:extLst>
          </p:cNvPr>
          <p:cNvPicPr>
            <a:picLocks noChangeAspect="1"/>
          </p:cNvPicPr>
          <p:nvPr/>
        </p:nvPicPr>
        <p:blipFill rotWithShape="1">
          <a:blip r:embed="rId6">
            <a:extLst>
              <a:ext uri="{28A0092B-C50C-407E-A947-70E740481C1C}">
                <a14:useLocalDpi xmlns:a14="http://schemas.microsoft.com/office/drawing/2010/main" val="0"/>
              </a:ext>
            </a:extLst>
          </a:blip>
          <a:srcRect b="7826"/>
          <a:stretch/>
        </p:blipFill>
        <p:spPr>
          <a:xfrm>
            <a:off x="5435865" y="2387195"/>
            <a:ext cx="3138757" cy="4394606"/>
          </a:xfrm>
          <a:prstGeom prst="rect">
            <a:avLst/>
          </a:prstGeom>
        </p:spPr>
      </p:pic>
      <p:sp>
        <p:nvSpPr>
          <p:cNvPr id="15" name="Бульбашка прямої мови: прямокутна з округленими кутами 14">
            <a:extLst>
              <a:ext uri="{FF2B5EF4-FFF2-40B4-BE49-F238E27FC236}">
                <a16:creationId xmlns:a16="http://schemas.microsoft.com/office/drawing/2014/main" id="{40C535D8-E54A-66BB-B01B-D0A4914AA87E}"/>
              </a:ext>
            </a:extLst>
          </p:cNvPr>
          <p:cNvSpPr/>
          <p:nvPr/>
        </p:nvSpPr>
        <p:spPr>
          <a:xfrm>
            <a:off x="4863699" y="975176"/>
            <a:ext cx="3912001" cy="1291263"/>
          </a:xfrm>
          <a:prstGeom prst="wedgeRoundRectCallout">
            <a:avLst>
              <a:gd name="adj1" fmla="val -7355"/>
              <a:gd name="adj2" fmla="val 74448"/>
              <a:gd name="adj3" fmla="val 16667"/>
            </a:avLst>
          </a:prstGeom>
          <a:solidFill>
            <a:srgbClr val="F2606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i="0" dirty="0" err="1">
                <a:solidFill>
                  <a:schemeClr val="bg1"/>
                </a:solidFill>
                <a:effectLst>
                  <a:outerShdw blurRad="38100" dist="38100" dir="2700000" algn="tl">
                    <a:srgbClr val="000000">
                      <a:alpha val="43137"/>
                    </a:srgbClr>
                  </a:outerShdw>
                </a:effectLst>
              </a:rPr>
              <a:t>Відскануй</a:t>
            </a:r>
            <a:r>
              <a:rPr lang="uk-UA" sz="2400" b="1" i="0" dirty="0">
                <a:solidFill>
                  <a:schemeClr val="bg1"/>
                </a:solidFill>
                <a:effectLst>
                  <a:outerShdw blurRad="38100" dist="38100" dir="2700000" algn="tl">
                    <a:srgbClr val="000000">
                      <a:alpha val="43137"/>
                    </a:srgbClr>
                  </a:outerShdw>
                </a:effectLst>
              </a:rPr>
              <a:t> </a:t>
            </a:r>
            <a:r>
              <a:rPr lang="en-US" sz="2400" b="1" i="0" dirty="0">
                <a:solidFill>
                  <a:schemeClr val="bg1"/>
                </a:solidFill>
                <a:effectLst>
                  <a:outerShdw blurRad="38100" dist="38100" dir="2700000" algn="tl">
                    <a:srgbClr val="000000">
                      <a:alpha val="43137"/>
                    </a:srgbClr>
                  </a:outerShdw>
                </a:effectLst>
              </a:rPr>
              <a:t>QR</a:t>
            </a:r>
            <a:r>
              <a:rPr lang="uk-UA" sz="2400" b="1" i="0" dirty="0">
                <a:solidFill>
                  <a:schemeClr val="bg1"/>
                </a:solidFill>
                <a:effectLst>
                  <a:outerShdw blurRad="38100" dist="38100" dir="2700000" algn="tl">
                    <a:srgbClr val="000000">
                      <a:alpha val="43137"/>
                    </a:srgbClr>
                  </a:outerShdw>
                </a:effectLst>
              </a:rPr>
              <a:t>-код або натисни </a:t>
            </a:r>
            <a:r>
              <a:rPr lang="uk-UA" sz="2400" b="1" dirty="0">
                <a:solidFill>
                  <a:schemeClr val="bg1"/>
                </a:solidFill>
                <a:effectLst>
                  <a:outerShdw blurRad="38100" dist="38100" dir="2700000" algn="tl">
                    <a:srgbClr val="000000">
                      <a:alpha val="43137"/>
                    </a:srgbClr>
                  </a:outerShdw>
                </a:effectLst>
              </a:rPr>
              <a:t>жовтий круг</a:t>
            </a:r>
            <a:r>
              <a:rPr lang="uk-UA" sz="2400" b="1" i="0" dirty="0">
                <a:solidFill>
                  <a:schemeClr val="bg1"/>
                </a:solidFill>
                <a:effectLst>
                  <a:outerShdw blurRad="38100" dist="38100" dir="2700000" algn="tl">
                    <a:srgbClr val="000000">
                      <a:alpha val="43137"/>
                    </a:srgbClr>
                  </a:outerShdw>
                </a:effectLst>
              </a:rPr>
              <a:t>!</a:t>
            </a:r>
            <a:endParaRPr lang="uk-UA" sz="2400" b="1" dirty="0">
              <a:solidFill>
                <a:schemeClr val="bg1"/>
              </a:solidFill>
              <a:effectLst>
                <a:outerShdw blurRad="38100" dist="38100" dir="2700000" algn="tl">
                  <a:srgbClr val="000000">
                    <a:alpha val="43137"/>
                  </a:srgbClr>
                </a:outerShdw>
              </a:effectLst>
            </a:endParaRPr>
          </a:p>
        </p:txBody>
      </p:sp>
      <p:pic>
        <p:nvPicPr>
          <p:cNvPr id="2" name="Рисунок 1">
            <a:extLst>
              <a:ext uri="{FF2B5EF4-FFF2-40B4-BE49-F238E27FC236}">
                <a16:creationId xmlns:a16="http://schemas.microsoft.com/office/drawing/2014/main" id="{304281E7-12B1-DADF-3E40-9F28D96AA01C}"/>
              </a:ext>
            </a:extLst>
          </p:cNvPr>
          <p:cNvPicPr>
            <a:picLocks noChangeAspect="1"/>
          </p:cNvPicPr>
          <p:nvPr/>
        </p:nvPicPr>
        <p:blipFill>
          <a:blip r:embed="rId7"/>
          <a:stretch>
            <a:fillRect/>
          </a:stretch>
        </p:blipFill>
        <p:spPr>
          <a:xfrm>
            <a:off x="9608241" y="1478442"/>
            <a:ext cx="1384328" cy="1384328"/>
          </a:xfrm>
          <a:prstGeom prst="rect">
            <a:avLst/>
          </a:prstGeom>
        </p:spPr>
      </p:pic>
    </p:spTree>
    <p:extLst>
      <p:ext uri="{BB962C8B-B14F-4D97-AF65-F5344CB8AC3E}">
        <p14:creationId xmlns:p14="http://schemas.microsoft.com/office/powerpoint/2010/main" val="173033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4"/>
          <p:cNvSpPr/>
          <p:nvPr/>
        </p:nvSpPr>
        <p:spPr>
          <a:xfrm>
            <a:off x="3379304" y="418954"/>
            <a:ext cx="8634650"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altLang="uk-UA" sz="2000" b="1" dirty="0">
                <a:solidFill>
                  <a:schemeClr val="bg1"/>
                </a:solidFill>
              </a:rPr>
              <a:t>Тестування</a:t>
            </a:r>
            <a:endParaRPr lang="en-US" altLang="uk-UA" sz="2000" b="1" dirty="0">
              <a:solidFill>
                <a:schemeClr val="bg1"/>
              </a:solidFill>
            </a:endParaRPr>
          </a:p>
        </p:txBody>
      </p:sp>
      <p:pic>
        <p:nvPicPr>
          <p:cNvPr id="7" name="Рисунок 6">
            <a:hlinkClick r:id="rId3"/>
            <a:extLst>
              <a:ext uri="{FF2B5EF4-FFF2-40B4-BE49-F238E27FC236}">
                <a16:creationId xmlns:a16="http://schemas.microsoft.com/office/drawing/2014/main" id="{AE1BDFF9-2805-3F10-36E3-965C7681E7D9}"/>
              </a:ext>
            </a:extLst>
          </p:cNvPr>
          <p:cNvPicPr>
            <a:picLocks noChangeAspect="1"/>
          </p:cNvPicPr>
          <p:nvPr/>
        </p:nvPicPr>
        <p:blipFill rotWithShape="1">
          <a:blip r:embed="rId4">
            <a:extLst>
              <a:ext uri="{28A0092B-C50C-407E-A947-70E740481C1C}">
                <a14:useLocalDpi xmlns:a14="http://schemas.microsoft.com/office/drawing/2010/main" val="0"/>
              </a:ext>
            </a:extLst>
          </a:blip>
          <a:srcRect l="14597" t="13192" r="17996" b="19677"/>
          <a:stretch/>
        </p:blipFill>
        <p:spPr>
          <a:xfrm>
            <a:off x="3855703" y="1090475"/>
            <a:ext cx="5155954" cy="5545552"/>
          </a:xfrm>
          <a:prstGeom prst="rect">
            <a:avLst/>
          </a:prstGeom>
        </p:spPr>
      </p:pic>
      <p:sp>
        <p:nvSpPr>
          <p:cNvPr id="9" name="Дата 1">
            <a:extLst>
              <a:ext uri="{FF2B5EF4-FFF2-40B4-BE49-F238E27FC236}">
                <a16:creationId xmlns:a16="http://schemas.microsoft.com/office/drawing/2014/main" id="{AD4BB2F5-94AD-B733-5DCD-86B17E4F8DE1}"/>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10" name="TextBox 9">
            <a:extLst>
              <a:ext uri="{FF2B5EF4-FFF2-40B4-BE49-F238E27FC236}">
                <a16:creationId xmlns:a16="http://schemas.microsoft.com/office/drawing/2014/main" id="{1CBD6050-452F-1002-8DC6-F690CE395B2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Tree>
    <p:extLst>
      <p:ext uri="{BB962C8B-B14F-4D97-AF65-F5344CB8AC3E}">
        <p14:creationId xmlns:p14="http://schemas.microsoft.com/office/powerpoint/2010/main" val="12011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Інтерфейс програми </a:t>
            </a:r>
            <a:r>
              <a:rPr lang="en-US" sz="2000" b="1" dirty="0">
                <a:solidFill>
                  <a:schemeClr val="bg1"/>
                </a:solidFill>
              </a:rPr>
              <a:t>Blender 3.6</a:t>
            </a:r>
            <a:endParaRPr lang="uk-UA" sz="2000" b="1" dirty="0">
              <a:solidFill>
                <a:schemeClr val="bg1"/>
              </a:solidFill>
            </a:endParaRP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39697" y="1290107"/>
            <a:ext cx="11674136" cy="1572364"/>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800" b="1">
                <a:solidFill>
                  <a:schemeClr val="accent6">
                    <a:lumMod val="50000"/>
                  </a:schemeClr>
                </a:solidFill>
              </a:rPr>
              <a:t>Нині існує досить багато програмного забезпечення для створення тривимірних моделей. </a:t>
            </a:r>
            <a:r>
              <a:rPr lang="uk-UA" sz="2800" b="1" dirty="0">
                <a:solidFill>
                  <a:schemeClr val="accent6">
                    <a:lumMod val="50000"/>
                  </a:schemeClr>
                </a:solidFill>
              </a:rPr>
              <a:t>Більшість є платними або має обмежений термін користування, а деяке дає змогу створювати лише примітивні моделі.</a:t>
            </a:r>
          </a:p>
        </p:txBody>
      </p:sp>
      <p:pic>
        <p:nvPicPr>
          <p:cNvPr id="5" name="Рисунок 4">
            <a:extLst>
              <a:ext uri="{FF2B5EF4-FFF2-40B4-BE49-F238E27FC236}">
                <a16:creationId xmlns:a16="http://schemas.microsoft.com/office/drawing/2014/main" id="{8C2BB6F2-272A-24A4-ECA2-1D5F31D3A7C5}"/>
              </a:ext>
            </a:extLst>
          </p:cNvPr>
          <p:cNvPicPr>
            <a:picLocks noChangeAspect="1"/>
          </p:cNvPicPr>
          <p:nvPr/>
        </p:nvPicPr>
        <p:blipFill>
          <a:blip r:embed="rId2"/>
          <a:stretch>
            <a:fillRect/>
          </a:stretch>
        </p:blipFill>
        <p:spPr>
          <a:xfrm>
            <a:off x="1609500" y="2992376"/>
            <a:ext cx="9261094" cy="3617615"/>
          </a:xfrm>
          <a:prstGeom prst="rect">
            <a:avLst/>
          </a:prstGeom>
        </p:spPr>
      </p:pic>
    </p:spTree>
    <p:extLst>
      <p:ext uri="{BB962C8B-B14F-4D97-AF65-F5344CB8AC3E}">
        <p14:creationId xmlns:p14="http://schemas.microsoft.com/office/powerpoint/2010/main" val="220867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Інтерфейс програми </a:t>
            </a:r>
            <a:r>
              <a:rPr lang="en-US" sz="2000" b="1" dirty="0">
                <a:solidFill>
                  <a:schemeClr val="bg1"/>
                </a:solidFill>
              </a:rPr>
              <a:t>Blender 3.6</a:t>
            </a:r>
            <a:endParaRPr lang="uk-UA" sz="2000" b="1" dirty="0">
              <a:solidFill>
                <a:schemeClr val="bg1"/>
              </a:solidFill>
            </a:endParaRP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239697" y="1290106"/>
            <a:ext cx="11674136" cy="2261477"/>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accent6">
                    <a:lumMod val="50000"/>
                  </a:schemeClr>
                </a:solidFill>
              </a:rPr>
              <a:t>Blender, </a:t>
            </a:r>
            <a:r>
              <a:rPr lang="uk-UA" sz="2400" b="1" dirty="0">
                <a:solidFill>
                  <a:schemeClr val="accent6">
                    <a:lumMod val="50000"/>
                  </a:schemeClr>
                </a:solidFill>
              </a:rPr>
              <a:t>як ми вже знаємо, належить до вільного програмного забезпечення (ліцензія </a:t>
            </a:r>
            <a:r>
              <a:rPr lang="en-US" sz="2400" b="1" dirty="0">
                <a:solidFill>
                  <a:schemeClr val="accent6">
                    <a:lumMod val="50000"/>
                  </a:schemeClr>
                </a:solidFill>
              </a:rPr>
              <a:t>CNU General Public License. GPL). </a:t>
            </a:r>
            <a:r>
              <a:rPr lang="uk-UA" sz="2400" b="1" dirty="0">
                <a:solidFill>
                  <a:schemeClr val="accent6">
                    <a:lumMod val="50000"/>
                  </a:schemeClr>
                </a:solidFill>
              </a:rPr>
              <a:t>Будь-хто може безкоштовно завантажити копію </a:t>
            </a:r>
            <a:r>
              <a:rPr lang="en-US" sz="2400" b="1" dirty="0">
                <a:solidFill>
                  <a:schemeClr val="accent6">
                    <a:lumMod val="50000"/>
                  </a:schemeClr>
                </a:solidFill>
              </a:rPr>
              <a:t>Blender </a:t>
            </a:r>
            <a:r>
              <a:rPr lang="uk-UA" sz="2400" b="1" dirty="0">
                <a:solidFill>
                  <a:schemeClr val="accent6">
                    <a:lumMod val="50000"/>
                  </a:schemeClr>
                </a:solidFill>
              </a:rPr>
              <a:t>з інтернету, встановити на довільній кількості комп’ютерів та користуватись без обмежень. Програмісти мають можливість вільно вивчати його початкові тексти, змінювати їх та вільно ділитись (не продавати!) своїми зміненими версіями з іншими людьми.</a:t>
            </a:r>
          </a:p>
        </p:txBody>
      </p:sp>
      <p:pic>
        <p:nvPicPr>
          <p:cNvPr id="9" name="Рисунок 8">
            <a:extLst>
              <a:ext uri="{FF2B5EF4-FFF2-40B4-BE49-F238E27FC236}">
                <a16:creationId xmlns:a16="http://schemas.microsoft.com/office/drawing/2014/main" id="{58626D27-7992-335A-B338-A3D3A45E07FB}"/>
              </a:ext>
            </a:extLst>
          </p:cNvPr>
          <p:cNvPicPr>
            <a:picLocks noChangeAspect="1"/>
          </p:cNvPicPr>
          <p:nvPr/>
        </p:nvPicPr>
        <p:blipFill>
          <a:blip r:embed="rId2"/>
          <a:stretch>
            <a:fillRect/>
          </a:stretch>
        </p:blipFill>
        <p:spPr>
          <a:xfrm>
            <a:off x="558712" y="3687844"/>
            <a:ext cx="3683239" cy="3011048"/>
          </a:xfrm>
          <a:prstGeom prst="rect">
            <a:avLst/>
          </a:prstGeom>
        </p:spPr>
      </p:pic>
      <p:pic>
        <p:nvPicPr>
          <p:cNvPr id="10" name="Рисунок 9">
            <a:extLst>
              <a:ext uri="{FF2B5EF4-FFF2-40B4-BE49-F238E27FC236}">
                <a16:creationId xmlns:a16="http://schemas.microsoft.com/office/drawing/2014/main" id="{F0961B9A-B800-2BDD-238A-A54CC933FDD8}"/>
              </a:ext>
            </a:extLst>
          </p:cNvPr>
          <p:cNvPicPr>
            <a:picLocks noChangeAspect="1"/>
          </p:cNvPicPr>
          <p:nvPr/>
        </p:nvPicPr>
        <p:blipFill>
          <a:blip r:embed="rId3"/>
          <a:stretch>
            <a:fillRect/>
          </a:stretch>
        </p:blipFill>
        <p:spPr>
          <a:xfrm>
            <a:off x="5371951" y="3687844"/>
            <a:ext cx="5588000" cy="2778478"/>
          </a:xfrm>
          <a:prstGeom prst="rect">
            <a:avLst/>
          </a:prstGeom>
        </p:spPr>
      </p:pic>
    </p:spTree>
    <p:extLst>
      <p:ext uri="{BB962C8B-B14F-4D97-AF65-F5344CB8AC3E}">
        <p14:creationId xmlns:p14="http://schemas.microsoft.com/office/powerpoint/2010/main" val="176413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Дата 1">
            <a:extLst>
              <a:ext uri="{FF2B5EF4-FFF2-40B4-BE49-F238E27FC236}">
                <a16:creationId xmlns:a16="http://schemas.microsoft.com/office/drawing/2014/main" id="{E4BA0634-C4A0-4761-A7C1-505F00E3FD59}"/>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22" name="TextBox 21">
            <a:extLst>
              <a:ext uri="{FF2B5EF4-FFF2-40B4-BE49-F238E27FC236}">
                <a16:creationId xmlns:a16="http://schemas.microsoft.com/office/drawing/2014/main" id="{47442077-F096-4C2D-B17B-68E3036EC443}"/>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2" name="Прямокутник 1">
            <a:extLst>
              <a:ext uri="{FF2B5EF4-FFF2-40B4-BE49-F238E27FC236}">
                <a16:creationId xmlns:a16="http://schemas.microsoft.com/office/drawing/2014/main" id="{F990605E-6B08-99F1-94FD-CD389F177DBB}"/>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effectLst>
                  <a:outerShdw blurRad="38100" dist="38100" dir="2700000" algn="tl">
                    <a:srgbClr val="000000">
                      <a:alpha val="43137"/>
                    </a:srgbClr>
                  </a:outerShdw>
                </a:effectLst>
              </a:rPr>
              <a:t>Цікаві факти </a:t>
            </a:r>
          </a:p>
        </p:txBody>
      </p:sp>
      <p:pic>
        <p:nvPicPr>
          <p:cNvPr id="4" name="Рисунок 3">
            <a:extLst>
              <a:ext uri="{FF2B5EF4-FFF2-40B4-BE49-F238E27FC236}">
                <a16:creationId xmlns:a16="http://schemas.microsoft.com/office/drawing/2014/main" id="{0734374C-8717-6B2F-C34C-F82C97F5DB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997" r="26481" b="8774"/>
          <a:stretch/>
        </p:blipFill>
        <p:spPr>
          <a:xfrm>
            <a:off x="308014" y="1864684"/>
            <a:ext cx="2126780" cy="4082702"/>
          </a:xfrm>
          <a:prstGeom prst="rect">
            <a:avLst/>
          </a:prstGeom>
        </p:spPr>
      </p:pic>
      <p:sp>
        <p:nvSpPr>
          <p:cNvPr id="3" name="Прямокутник: округлені кути 2">
            <a:extLst>
              <a:ext uri="{FF2B5EF4-FFF2-40B4-BE49-F238E27FC236}">
                <a16:creationId xmlns:a16="http://schemas.microsoft.com/office/drawing/2014/main" id="{03A1EE3E-67C8-E8A6-D9B5-ACA153185EBC}"/>
              </a:ext>
            </a:extLst>
          </p:cNvPr>
          <p:cNvSpPr/>
          <p:nvPr/>
        </p:nvSpPr>
        <p:spPr>
          <a:xfrm>
            <a:off x="5658680" y="1204915"/>
            <a:ext cx="6069624" cy="5402241"/>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400" b="1" dirty="0">
                <a:solidFill>
                  <a:schemeClr val="accent6">
                    <a:lumMod val="50000"/>
                  </a:schemeClr>
                </a:solidFill>
              </a:rPr>
              <a:t>Голландський розробник програмного забезпечення Тон Розенталь створив і очолив </a:t>
            </a:r>
            <a:r>
              <a:rPr lang="en-US" sz="2400" b="1" dirty="0">
                <a:solidFill>
                  <a:schemeClr val="accent6">
                    <a:lumMod val="50000"/>
                  </a:schemeClr>
                </a:solidFill>
              </a:rPr>
              <a:t>Blender Foundation </a:t>
            </a:r>
            <a:r>
              <a:rPr lang="uk-UA" sz="2400" b="1" dirty="0">
                <a:solidFill>
                  <a:schemeClr val="accent6">
                    <a:lumMod val="50000"/>
                  </a:schemeClr>
                </a:solidFill>
              </a:rPr>
              <a:t>у 2002 році. Проте історія </a:t>
            </a:r>
            <a:r>
              <a:rPr lang="en-US" sz="2400" b="1" dirty="0">
                <a:solidFill>
                  <a:schemeClr val="accent6">
                    <a:lumMod val="50000"/>
                  </a:schemeClr>
                </a:solidFill>
              </a:rPr>
              <a:t>Blender </a:t>
            </a:r>
            <a:r>
              <a:rPr lang="uk-UA" sz="2400" b="1" dirty="0">
                <a:solidFill>
                  <a:schemeClr val="accent6">
                    <a:lumMod val="50000"/>
                  </a:schemeClr>
                </a:solidFill>
              </a:rPr>
              <a:t>як програмного пакета з відкритим вихідним кодом для створення тривимірної комп’ютерної графіки почалась задовго до того. Відтоді </a:t>
            </a:r>
            <a:r>
              <a:rPr lang="en-US" sz="2400" b="1" dirty="0">
                <a:solidFill>
                  <a:schemeClr val="accent6">
                    <a:lumMod val="50000"/>
                  </a:schemeClr>
                </a:solidFill>
              </a:rPr>
              <a:t>Blender </a:t>
            </a:r>
            <a:r>
              <a:rPr lang="uk-UA" sz="2400" b="1" dirty="0">
                <a:solidFill>
                  <a:schemeClr val="accent6">
                    <a:lumMod val="50000"/>
                  </a:schemeClr>
                </a:solidFill>
              </a:rPr>
              <a:t>перетворилась на один із найвідоміших проєктів зі створення комп’ютерних ігор, анімаційних фільмів тощо. Його розробка триває і зараз силами команди добровольців на чолі з Розенталем.</a:t>
            </a:r>
          </a:p>
        </p:txBody>
      </p:sp>
      <p:pic>
        <p:nvPicPr>
          <p:cNvPr id="5" name="Рисунок 4">
            <a:extLst>
              <a:ext uri="{FF2B5EF4-FFF2-40B4-BE49-F238E27FC236}">
                <a16:creationId xmlns:a16="http://schemas.microsoft.com/office/drawing/2014/main" id="{4EF9E3B5-91F5-873D-BD31-AA5DBD46D735}"/>
              </a:ext>
            </a:extLst>
          </p:cNvPr>
          <p:cNvPicPr>
            <a:picLocks noChangeAspect="1"/>
          </p:cNvPicPr>
          <p:nvPr/>
        </p:nvPicPr>
        <p:blipFill>
          <a:blip r:embed="rId3"/>
          <a:stretch>
            <a:fillRect/>
          </a:stretch>
        </p:blipFill>
        <p:spPr>
          <a:xfrm>
            <a:off x="2905026" y="2193468"/>
            <a:ext cx="2283422" cy="3425133"/>
          </a:xfrm>
          <a:prstGeom prst="rect">
            <a:avLst/>
          </a:prstGeom>
        </p:spPr>
      </p:pic>
    </p:spTree>
    <p:extLst>
      <p:ext uri="{BB962C8B-B14F-4D97-AF65-F5344CB8AC3E}">
        <p14:creationId xmlns:p14="http://schemas.microsoft.com/office/powerpoint/2010/main" val="193527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B42F7FC-1FA8-49F4-9582-016898379D1C}"/>
              </a:ext>
            </a:extLst>
          </p:cNvPr>
          <p:cNvSpPr/>
          <p:nvPr/>
        </p:nvSpPr>
        <p:spPr>
          <a:xfrm>
            <a:off x="3375258" y="544401"/>
            <a:ext cx="8665945" cy="400110"/>
          </a:xfrm>
          <a:prstGeom prst="rect">
            <a:avLst/>
          </a:prstGeom>
          <a:solidFill>
            <a:srgbClr val="2F3242"/>
          </a:solidFill>
          <a:ln>
            <a:solidFill>
              <a:srgbClr val="584332"/>
            </a:solidFill>
          </a:ln>
        </p:spPr>
        <p:txBody>
          <a:bodyPr wrap="square">
            <a:spAutoFit/>
          </a:bodyPr>
          <a:lstStyle/>
          <a:p>
            <a:pPr algn="ctr"/>
            <a:r>
              <a:rPr lang="uk-UA" sz="2000" b="1" dirty="0">
                <a:solidFill>
                  <a:schemeClr val="bg1"/>
                </a:solidFill>
              </a:rPr>
              <a:t>Інтерфейс програми </a:t>
            </a:r>
            <a:r>
              <a:rPr lang="en-US" sz="2000" b="1" dirty="0">
                <a:solidFill>
                  <a:schemeClr val="bg1"/>
                </a:solidFill>
              </a:rPr>
              <a:t>Blender 3.6</a:t>
            </a:r>
          </a:p>
        </p:txBody>
      </p:sp>
      <p:sp>
        <p:nvSpPr>
          <p:cNvPr id="2" name="Дата 1">
            <a:extLst>
              <a:ext uri="{FF2B5EF4-FFF2-40B4-BE49-F238E27FC236}">
                <a16:creationId xmlns:a16="http://schemas.microsoft.com/office/drawing/2014/main" id="{548ECED6-19AB-4F30-9312-BEA83621AA67}"/>
              </a:ext>
            </a:extLst>
          </p:cNvPr>
          <p:cNvSpPr txBox="1">
            <a:spLocks/>
          </p:cNvSpPr>
          <p:nvPr/>
        </p:nvSpPr>
        <p:spPr>
          <a:xfrm>
            <a:off x="1609500" y="620773"/>
            <a:ext cx="1581665" cy="373964"/>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822185A-496F-4C70-9D8D-D70AC743BCEE}" type="datetime1">
              <a:rPr lang="uk-UA" sz="2400" b="1" smtClean="0">
                <a:solidFill>
                  <a:schemeClr val="bg1"/>
                </a:solidFill>
              </a:rPr>
              <a:pPr algn="ctr"/>
              <a:t>30.04.2025</a:t>
            </a:fld>
            <a:endParaRPr lang="ru-RU" sz="2400" b="1" dirty="0">
              <a:solidFill>
                <a:schemeClr val="bg1"/>
              </a:solidFill>
            </a:endParaRPr>
          </a:p>
        </p:txBody>
      </p:sp>
      <p:sp>
        <p:nvSpPr>
          <p:cNvPr id="4" name="TextBox 3">
            <a:extLst>
              <a:ext uri="{FF2B5EF4-FFF2-40B4-BE49-F238E27FC236}">
                <a16:creationId xmlns:a16="http://schemas.microsoft.com/office/drawing/2014/main" id="{7F8A0783-5C84-404F-BA8C-3826D6FCE0D5}"/>
              </a:ext>
            </a:extLst>
          </p:cNvPr>
          <p:cNvSpPr txBox="1"/>
          <p:nvPr/>
        </p:nvSpPr>
        <p:spPr>
          <a:xfrm>
            <a:off x="1733068" y="159108"/>
            <a:ext cx="1524000" cy="461665"/>
          </a:xfrm>
          <a:prstGeom prst="rect">
            <a:avLst/>
          </a:prstGeom>
          <a:noFill/>
        </p:spPr>
        <p:txBody>
          <a:bodyPr wrap="square" rtlCol="0">
            <a:spAutoFit/>
          </a:bodyPr>
          <a:lstStyle/>
          <a:p>
            <a:r>
              <a:rPr lang="uk-UA" sz="2400" b="1" dirty="0">
                <a:solidFill>
                  <a:schemeClr val="bg1"/>
                </a:solidFill>
              </a:rPr>
              <a:t>Сьогодні</a:t>
            </a:r>
            <a:endParaRPr lang="ru-RU" sz="2400" b="1" dirty="0">
              <a:solidFill>
                <a:schemeClr val="bg1"/>
              </a:solidFill>
            </a:endParaRPr>
          </a:p>
        </p:txBody>
      </p:sp>
      <p:sp>
        <p:nvSpPr>
          <p:cNvPr id="3" name="Прямокутник: округлені кути 2">
            <a:extLst>
              <a:ext uri="{FF2B5EF4-FFF2-40B4-BE49-F238E27FC236}">
                <a16:creationId xmlns:a16="http://schemas.microsoft.com/office/drawing/2014/main" id="{1C24FC55-BE17-E575-569E-9D2621DD77D8}"/>
              </a:ext>
            </a:extLst>
          </p:cNvPr>
          <p:cNvSpPr/>
          <p:nvPr/>
        </p:nvSpPr>
        <p:spPr>
          <a:xfrm>
            <a:off x="132522" y="1276855"/>
            <a:ext cx="11768059" cy="1625371"/>
          </a:xfrm>
          <a:prstGeom prst="roundRect">
            <a:avLst/>
          </a:prstGeom>
          <a:solidFill>
            <a:srgbClr val="DEFF89"/>
          </a:solidFill>
          <a:ln w="57150">
            <a:solidFill>
              <a:srgbClr val="79B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accent6">
                    <a:lumMod val="50000"/>
                  </a:schemeClr>
                </a:solidFill>
              </a:rPr>
              <a:t>Blender </a:t>
            </a:r>
            <a:r>
              <a:rPr lang="uk-UA" sz="2800" b="1" dirty="0">
                <a:solidFill>
                  <a:schemeClr val="accent6">
                    <a:lumMod val="50000"/>
                  </a:schemeClr>
                </a:solidFill>
              </a:rPr>
              <a:t>можна завантажити із сайту </a:t>
            </a:r>
            <a:r>
              <a:rPr lang="en-US" sz="2800" b="1" dirty="0">
                <a:solidFill>
                  <a:schemeClr val="accent6">
                    <a:lumMod val="50000"/>
                  </a:schemeClr>
                </a:solidFill>
              </a:rPr>
              <a:t>www.blender.org. </a:t>
            </a:r>
            <a:r>
              <a:rPr lang="uk-UA" sz="2800" b="1" dirty="0">
                <a:solidFill>
                  <a:schemeClr val="accent6">
                    <a:lumMod val="50000"/>
                  </a:schemeClr>
                </a:solidFill>
              </a:rPr>
              <a:t>Запускаємо програму через кнопку пуск або клікнувши двічі лівою кнопкою миші по ярлику на робочому столі.</a:t>
            </a:r>
          </a:p>
        </p:txBody>
      </p:sp>
      <p:sp>
        <p:nvSpPr>
          <p:cNvPr id="5" name="Прямокутник: округлені кути 4">
            <a:extLst>
              <a:ext uri="{FF2B5EF4-FFF2-40B4-BE49-F238E27FC236}">
                <a16:creationId xmlns:a16="http://schemas.microsoft.com/office/drawing/2014/main" id="{86A337AB-7B39-46FF-C2FD-719B884EB9DE}"/>
              </a:ext>
            </a:extLst>
          </p:cNvPr>
          <p:cNvSpPr/>
          <p:nvPr/>
        </p:nvSpPr>
        <p:spPr>
          <a:xfrm>
            <a:off x="284385" y="4592755"/>
            <a:ext cx="3516277" cy="654227"/>
          </a:xfrm>
          <a:prstGeom prst="roundRect">
            <a:avLst/>
          </a:prstGeom>
          <a:solidFill>
            <a:srgbClr val="F9F95D"/>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2">
                    <a:lumMod val="50000"/>
                  </a:schemeClr>
                </a:solidFill>
              </a:rPr>
              <a:t>www.blender.org</a:t>
            </a:r>
            <a:endParaRPr lang="uk-UA" sz="3200" b="1" dirty="0">
              <a:solidFill>
                <a:schemeClr val="accent2">
                  <a:lumMod val="50000"/>
                </a:schemeClr>
              </a:solidFill>
            </a:endParaRPr>
          </a:p>
        </p:txBody>
      </p:sp>
      <p:graphicFrame>
        <p:nvGraphicFramePr>
          <p:cNvPr id="6" name="Схема 5">
            <a:extLst>
              <a:ext uri="{FF2B5EF4-FFF2-40B4-BE49-F238E27FC236}">
                <a16:creationId xmlns:a16="http://schemas.microsoft.com/office/drawing/2014/main" id="{9669E52F-D203-A6A9-FA56-FE8EAAC0D474}"/>
              </a:ext>
            </a:extLst>
          </p:cNvPr>
          <p:cNvGraphicFramePr/>
          <p:nvPr>
            <p:extLst>
              <p:ext uri="{D42A27DB-BD31-4B8C-83A1-F6EECF244321}">
                <p14:modId xmlns:p14="http://schemas.microsoft.com/office/powerpoint/2010/main" val="3844966933"/>
              </p:ext>
            </p:extLst>
          </p:nvPr>
        </p:nvGraphicFramePr>
        <p:xfrm>
          <a:off x="4397010" y="3034746"/>
          <a:ext cx="4879512" cy="3770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Рисунок 7">
            <a:extLst>
              <a:ext uri="{FF2B5EF4-FFF2-40B4-BE49-F238E27FC236}">
                <a16:creationId xmlns:a16="http://schemas.microsoft.com/office/drawing/2014/main" id="{F99E1E02-A9A6-CF27-7717-510945AB661F}"/>
              </a:ext>
            </a:extLst>
          </p:cNvPr>
          <p:cNvPicPr>
            <a:picLocks noChangeAspect="1"/>
          </p:cNvPicPr>
          <p:nvPr/>
        </p:nvPicPr>
        <p:blipFill>
          <a:blip r:embed="rId7"/>
          <a:stretch>
            <a:fillRect/>
          </a:stretch>
        </p:blipFill>
        <p:spPr>
          <a:xfrm>
            <a:off x="9872870" y="4102456"/>
            <a:ext cx="1695380" cy="1632588"/>
          </a:xfrm>
          <a:prstGeom prst="rect">
            <a:avLst/>
          </a:prstGeom>
        </p:spPr>
      </p:pic>
    </p:spTree>
    <p:extLst>
      <p:ext uri="{BB962C8B-B14F-4D97-AF65-F5344CB8AC3E}">
        <p14:creationId xmlns:p14="http://schemas.microsoft.com/office/powerpoint/2010/main" val="182423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0712FE35-B43F-4AE4-8E9C-FDFE828C2A0A}"/>
                                            </p:graphicEl>
                                          </p:spTgt>
                                        </p:tgtEl>
                                        <p:attrNameLst>
                                          <p:attrName>style.visibility</p:attrName>
                                        </p:attrNameLst>
                                      </p:cBhvr>
                                      <p:to>
                                        <p:strVal val="visible"/>
                                      </p:to>
                                    </p:set>
                                    <p:animEffect transition="in" filter="fade">
                                      <p:cBhvr>
                                        <p:cTn id="12" dur="1000"/>
                                        <p:tgtEl>
                                          <p:spTgt spid="6">
                                            <p:graphicEl>
                                              <a:dgm id="{0712FE35-B43F-4AE4-8E9C-FDFE828C2A0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4DA60C40-4A14-43C5-A497-E11492A468CA}"/>
                                            </p:graphicEl>
                                          </p:spTgt>
                                        </p:tgtEl>
                                        <p:attrNameLst>
                                          <p:attrName>style.visibility</p:attrName>
                                        </p:attrNameLst>
                                      </p:cBhvr>
                                      <p:to>
                                        <p:strVal val="visible"/>
                                      </p:to>
                                    </p:set>
                                    <p:animEffect transition="in" filter="fade">
                                      <p:cBhvr>
                                        <p:cTn id="15" dur="1000"/>
                                        <p:tgtEl>
                                          <p:spTgt spid="6">
                                            <p:graphicEl>
                                              <a:dgm id="{4DA60C40-4A14-43C5-A497-E11492A468CA}"/>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graphicEl>
                                              <a:dgm id="{DAAF0837-E2E7-432F-85BB-7C6AA322B2E0}"/>
                                            </p:graphicEl>
                                          </p:spTgt>
                                        </p:tgtEl>
                                        <p:attrNameLst>
                                          <p:attrName>style.visibility</p:attrName>
                                        </p:attrNameLst>
                                      </p:cBhvr>
                                      <p:to>
                                        <p:strVal val="visible"/>
                                      </p:to>
                                    </p:set>
                                    <p:animEffect transition="in" filter="fade">
                                      <p:cBhvr>
                                        <p:cTn id="18" dur="1000"/>
                                        <p:tgtEl>
                                          <p:spTgt spid="6">
                                            <p:graphicEl>
                                              <a:dgm id="{DAAF0837-E2E7-432F-85BB-7C6AA322B2E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dgm id="{B747A811-76F4-4E3A-8711-A0D3BFCED91C}"/>
                                            </p:graphicEl>
                                          </p:spTgt>
                                        </p:tgtEl>
                                        <p:attrNameLst>
                                          <p:attrName>style.visibility</p:attrName>
                                        </p:attrNameLst>
                                      </p:cBhvr>
                                      <p:to>
                                        <p:strVal val="visible"/>
                                      </p:to>
                                    </p:set>
                                    <p:animEffect transition="in" filter="fade">
                                      <p:cBhvr>
                                        <p:cTn id="23" dur="1000"/>
                                        <p:tgtEl>
                                          <p:spTgt spid="6">
                                            <p:graphicEl>
                                              <a:dgm id="{B747A811-76F4-4E3A-8711-A0D3BFCED91C}"/>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graphicEl>
                                              <a:dgm id="{35A2B1C6-B0A2-4832-82C8-F1A58FE269A4}"/>
                                            </p:graphicEl>
                                          </p:spTgt>
                                        </p:tgtEl>
                                        <p:attrNameLst>
                                          <p:attrName>style.visibility</p:attrName>
                                        </p:attrNameLst>
                                      </p:cBhvr>
                                      <p:to>
                                        <p:strVal val="visible"/>
                                      </p:to>
                                    </p:set>
                                    <p:animEffect transition="in" filter="fade">
                                      <p:cBhvr>
                                        <p:cTn id="26" dur="1000"/>
                                        <p:tgtEl>
                                          <p:spTgt spid="6">
                                            <p:graphicEl>
                                              <a:dgm id="{35A2B1C6-B0A2-4832-82C8-F1A58FE269A4}"/>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graphicEl>
                                              <a:dgm id="{A8F1010A-03B1-49D8-8BA0-034B0D4910B3}"/>
                                            </p:graphicEl>
                                          </p:spTgt>
                                        </p:tgtEl>
                                        <p:attrNameLst>
                                          <p:attrName>style.visibility</p:attrName>
                                        </p:attrNameLst>
                                      </p:cBhvr>
                                      <p:to>
                                        <p:strVal val="visible"/>
                                      </p:to>
                                    </p:set>
                                    <p:animEffect transition="in" filter="fade">
                                      <p:cBhvr>
                                        <p:cTn id="31" dur="1000"/>
                                        <p:tgtEl>
                                          <p:spTgt spid="6">
                                            <p:graphicEl>
                                              <a:dgm id="{A8F1010A-03B1-49D8-8BA0-034B0D4910B3}"/>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graphicEl>
                                              <a:dgm id="{4B21BBC8-032F-4348-94F3-46B9ADAEE7D0}"/>
                                            </p:graphicEl>
                                          </p:spTgt>
                                        </p:tgtEl>
                                        <p:attrNameLst>
                                          <p:attrName>style.visibility</p:attrName>
                                        </p:attrNameLst>
                                      </p:cBhvr>
                                      <p:to>
                                        <p:strVal val="visible"/>
                                      </p:to>
                                    </p:set>
                                    <p:animEffect transition="in" filter="fade">
                                      <p:cBhvr>
                                        <p:cTn id="34" dur="1000"/>
                                        <p:tgtEl>
                                          <p:spTgt spid="6">
                                            <p:graphicEl>
                                              <a:dgm id="{4B21BBC8-032F-4348-94F3-46B9ADAEE7D0}"/>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graphicEl>
                                              <a:dgm id="{61B9D796-39DD-4D78-B691-188492DEA463}"/>
                                            </p:graphicEl>
                                          </p:spTgt>
                                        </p:tgtEl>
                                        <p:attrNameLst>
                                          <p:attrName>style.visibility</p:attrName>
                                        </p:attrNameLst>
                                      </p:cBhvr>
                                      <p:to>
                                        <p:strVal val="visible"/>
                                      </p:to>
                                    </p:set>
                                    <p:animEffect transition="in" filter="fade">
                                      <p:cBhvr>
                                        <p:cTn id="39" dur="1000"/>
                                        <p:tgtEl>
                                          <p:spTgt spid="6">
                                            <p:graphicEl>
                                              <a:dgm id="{61B9D796-39DD-4D78-B691-188492DEA463}"/>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graphicEl>
                                              <a:dgm id="{5A524D20-C697-4982-ACB4-77BC232EB9CB}"/>
                                            </p:graphicEl>
                                          </p:spTgt>
                                        </p:tgtEl>
                                        <p:attrNameLst>
                                          <p:attrName>style.visibility</p:attrName>
                                        </p:attrNameLst>
                                      </p:cBhvr>
                                      <p:to>
                                        <p:strVal val="visible"/>
                                      </p:to>
                                    </p:set>
                                    <p:animEffect transition="in" filter="fade">
                                      <p:cBhvr>
                                        <p:cTn id="42" dur="1000"/>
                                        <p:tgtEl>
                                          <p:spTgt spid="6">
                                            <p:graphicEl>
                                              <a:dgm id="{5A524D20-C697-4982-ACB4-77BC232EB9CB}"/>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6" grpId="0" uiExpand="1">
        <p:bldSub>
          <a:bldDgm bld="one"/>
        </p:bldSub>
      </p:bldGraphic>
    </p:bld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6833</TotalTime>
  <Words>1371</Words>
  <Application>Microsoft Office PowerPoint</Application>
  <PresentationFormat>Широкий екран</PresentationFormat>
  <Paragraphs>192</Paragraphs>
  <Slides>36</Slides>
  <Notes>4</Notes>
  <HiddenSlides>0</HiddenSlides>
  <MMClips>1</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36</vt:i4>
      </vt:variant>
    </vt:vector>
  </HeadingPairs>
  <TitlesOfParts>
    <vt:vector size="41" baseType="lpstr">
      <vt:lpstr>Arial</vt:lpstr>
      <vt:lpstr>Calibri</vt:lpstr>
      <vt:lpstr>Calibri Light</vt:lpstr>
      <vt:lpstr>Monotype Corsiva</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https://vsimpptx.com</dc:title>
  <dc:creator>Василь Цупа</dc:creator>
  <cp:lastModifiedBy>Феликс Костукевич</cp:lastModifiedBy>
  <cp:revision>320</cp:revision>
  <dcterms:created xsi:type="dcterms:W3CDTF">2015-10-20T21:14:13Z</dcterms:created>
  <dcterms:modified xsi:type="dcterms:W3CDTF">2025-04-30T04:33:47Z</dcterms:modified>
</cp:coreProperties>
</file>