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2" r:id="rId6"/>
    <p:sldId id="259" r:id="rId7"/>
    <p:sldId id="261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98008-0FC9-4482-9E52-7F7E0A4CB8E5}" v="26" dt="2025-04-24T11:32:36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ария Погонец" userId="60b17c79af1415b5" providerId="LiveId" clId="{35C98008-0FC9-4482-9E52-7F7E0A4CB8E5}"/>
    <pc:docChg chg="undo custSel addSld modSld">
      <pc:chgData name="Мария Погонец" userId="60b17c79af1415b5" providerId="LiveId" clId="{35C98008-0FC9-4482-9E52-7F7E0A4CB8E5}" dt="2025-04-24T11:32:53.162" v="525" actId="20577"/>
      <pc:docMkLst>
        <pc:docMk/>
      </pc:docMkLst>
      <pc:sldChg chg="addSp modSp new mod">
        <pc:chgData name="Мария Погонец" userId="60b17c79af1415b5" providerId="LiveId" clId="{35C98008-0FC9-4482-9E52-7F7E0A4CB8E5}" dt="2025-04-24T11:32:53.162" v="525" actId="20577"/>
        <pc:sldMkLst>
          <pc:docMk/>
          <pc:sldMk cId="2083558533" sldId="256"/>
        </pc:sldMkLst>
        <pc:spChg chg="add mod">
          <ac:chgData name="Мария Погонец" userId="60b17c79af1415b5" providerId="LiveId" clId="{35C98008-0FC9-4482-9E52-7F7E0A4CB8E5}" dt="2025-04-24T11:32:43.900" v="524" actId="1076"/>
          <ac:spMkLst>
            <pc:docMk/>
            <pc:sldMk cId="2083558533" sldId="256"/>
            <ac:spMk id="2" creationId="{28FFA81E-DDDF-E017-60A2-BC8867A86122}"/>
          </ac:spMkLst>
        </pc:spChg>
        <pc:spChg chg="add mod">
          <ac:chgData name="Мария Погонец" userId="60b17c79af1415b5" providerId="LiveId" clId="{35C98008-0FC9-4482-9E52-7F7E0A4CB8E5}" dt="2025-04-24T11:32:53.162" v="525" actId="20577"/>
          <ac:spMkLst>
            <pc:docMk/>
            <pc:sldMk cId="2083558533" sldId="256"/>
            <ac:spMk id="3" creationId="{EF5680E7-4A13-639F-9FCA-C964607A693A}"/>
          </ac:spMkLst>
        </pc:spChg>
        <pc:spChg chg="add mod">
          <ac:chgData name="Мария Погонец" userId="60b17c79af1415b5" providerId="LiveId" clId="{35C98008-0FC9-4482-9E52-7F7E0A4CB8E5}" dt="2025-04-24T10:55:10.665" v="273" actId="1076"/>
          <ac:spMkLst>
            <pc:docMk/>
            <pc:sldMk cId="2083558533" sldId="256"/>
            <ac:spMk id="4" creationId="{AAC6CCC5-98C7-8C6C-2D1A-8F8E5BE6F9B4}"/>
          </ac:spMkLst>
        </pc:spChg>
        <pc:picChg chg="add mod">
          <ac:chgData name="Мария Погонец" userId="60b17c79af1415b5" providerId="LiveId" clId="{35C98008-0FC9-4482-9E52-7F7E0A4CB8E5}" dt="2025-04-24T11:32:11.297" v="516" actId="1076"/>
          <ac:picMkLst>
            <pc:docMk/>
            <pc:sldMk cId="2083558533" sldId="256"/>
            <ac:picMk id="6" creationId="{AFB903A6-DAF2-068F-3211-B29176686D85}"/>
          </ac:picMkLst>
        </pc:picChg>
      </pc:sldChg>
      <pc:sldChg chg="addSp delSp modSp new mod setBg delDesignElem">
        <pc:chgData name="Мария Погонец" userId="60b17c79af1415b5" providerId="LiveId" clId="{35C98008-0FC9-4482-9E52-7F7E0A4CB8E5}" dt="2025-04-24T11:32:36.746" v="523"/>
        <pc:sldMkLst>
          <pc:docMk/>
          <pc:sldMk cId="610955921" sldId="257"/>
        </pc:sldMkLst>
        <pc:spChg chg="add mod">
          <ac:chgData name="Мария Погонец" userId="60b17c79af1415b5" providerId="LiveId" clId="{35C98008-0FC9-4482-9E52-7F7E0A4CB8E5}" dt="2025-04-24T11:32:02.234" v="515" actId="26606"/>
          <ac:spMkLst>
            <pc:docMk/>
            <pc:sldMk cId="610955921" sldId="257"/>
            <ac:spMk id="2" creationId="{57F6FE4B-D5E1-7321-6719-08905B105DDD}"/>
          </ac:spMkLst>
        </pc:spChg>
        <pc:spChg chg="add mod">
          <ac:chgData name="Мария Погонец" userId="60b17c79af1415b5" providerId="LiveId" clId="{35C98008-0FC9-4482-9E52-7F7E0A4CB8E5}" dt="2025-04-24T11:32:02.234" v="515" actId="26606"/>
          <ac:spMkLst>
            <pc:docMk/>
            <pc:sldMk cId="610955921" sldId="257"/>
            <ac:spMk id="5" creationId="{7F760527-4AC7-CD3B-17E6-00D4109868E3}"/>
          </ac:spMkLst>
        </pc:spChg>
        <pc:spChg chg="add del mod">
          <ac:chgData name="Мария Погонец" userId="60b17c79af1415b5" providerId="LiveId" clId="{35C98008-0FC9-4482-9E52-7F7E0A4CB8E5}" dt="2025-04-24T11:16:01.982" v="489" actId="21"/>
          <ac:spMkLst>
            <pc:docMk/>
            <pc:sldMk cId="610955921" sldId="257"/>
            <ac:spMk id="8" creationId="{326B6C35-594F-37F6-8610-4DBC6E6ED9B7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610955921" sldId="257"/>
            <ac:spMk id="10" creationId="{8C790BE2-4E4F-4AAF-81A2-4A6F4885EBE6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610955921" sldId="257"/>
            <ac:spMk id="12" creationId="{D28B54C3-B57B-472A-B96E-1FCB67093DC2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610955921" sldId="257"/>
            <ac:spMk id="14" creationId="{7DB3C429-F8DA-49B9-AF84-21996FCF78B5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610955921" sldId="257"/>
            <ac:spMk id="16" creationId="{C4C9F2B0-1044-46EB-8AEB-C3BFFDE6C2CC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610955921" sldId="257"/>
            <ac:spMk id="18" creationId="{32B3ACB3-D689-442E-8A40-8680B0FEB8A2}"/>
          </ac:spMkLst>
        </pc:spChg>
        <pc:picChg chg="add mod ord">
          <ac:chgData name="Мария Погонец" userId="60b17c79af1415b5" providerId="LiveId" clId="{35C98008-0FC9-4482-9E52-7F7E0A4CB8E5}" dt="2025-04-24T11:32:02.234" v="515" actId="26606"/>
          <ac:picMkLst>
            <pc:docMk/>
            <pc:sldMk cId="610955921" sldId="257"/>
            <ac:picMk id="4" creationId="{FA0657F7-99B7-287D-D248-24773F1AC490}"/>
          </ac:picMkLst>
        </pc:picChg>
        <pc:picChg chg="add del mod">
          <ac:chgData name="Мария Погонец" userId="60b17c79af1415b5" providerId="LiveId" clId="{35C98008-0FC9-4482-9E52-7F7E0A4CB8E5}" dt="2025-04-24T11:15:51.610" v="488" actId="21"/>
          <ac:picMkLst>
            <pc:docMk/>
            <pc:sldMk cId="610955921" sldId="257"/>
            <ac:picMk id="7" creationId="{A8035CC4-C3D7-1E77-87D2-BA0EED2AE5B0}"/>
          </ac:picMkLst>
        </pc:picChg>
      </pc:sldChg>
      <pc:sldChg chg="addSp delSp modSp new mod setBg delDesignElem">
        <pc:chgData name="Мария Погонец" userId="60b17c79af1415b5" providerId="LiveId" clId="{35C98008-0FC9-4482-9E52-7F7E0A4CB8E5}" dt="2025-04-24T11:32:36.746" v="523"/>
        <pc:sldMkLst>
          <pc:docMk/>
          <pc:sldMk cId="4210275952" sldId="258"/>
        </pc:sldMkLst>
        <pc:spChg chg="add mod ord">
          <ac:chgData name="Мария Погонец" userId="60b17c79af1415b5" providerId="LiveId" clId="{35C98008-0FC9-4482-9E52-7F7E0A4CB8E5}" dt="2025-04-24T11:31:12.621" v="513" actId="1076"/>
          <ac:spMkLst>
            <pc:docMk/>
            <pc:sldMk cId="4210275952" sldId="258"/>
            <ac:spMk id="2" creationId="{F491CEF4-3DC2-73B3-E6B9-707BE6DB9036}"/>
          </ac:spMkLst>
        </pc:spChg>
        <pc:spChg chg="add mod">
          <ac:chgData name="Мария Погонец" userId="60b17c79af1415b5" providerId="LiveId" clId="{35C98008-0FC9-4482-9E52-7F7E0A4CB8E5}" dt="2025-04-24T11:30:47.112" v="508" actId="26606"/>
          <ac:spMkLst>
            <pc:docMk/>
            <pc:sldMk cId="4210275952" sldId="258"/>
            <ac:spMk id="5" creationId="{E2F7A613-E1E9-A52B-A6A9-326F3D7AE8F4}"/>
          </ac:spMkLst>
        </pc:spChg>
        <pc:spChg chg="add del mod">
          <ac:chgData name="Мария Погонец" userId="60b17c79af1415b5" providerId="LiveId" clId="{35C98008-0FC9-4482-9E52-7F7E0A4CB8E5}" dt="2025-04-24T11:14:13.514" v="475" actId="21"/>
          <ac:spMkLst>
            <pc:docMk/>
            <pc:sldMk cId="4210275952" sldId="258"/>
            <ac:spMk id="8" creationId="{D766E56C-495E-809B-3A22-347FC3EB5ABA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4210275952" sldId="258"/>
            <ac:spMk id="10" creationId="{C7D023E4-8DE1-436E-9847-ED6A4B4B04FD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4210275952" sldId="258"/>
            <ac:spMk id="16" creationId="{145B2F28-3A18-4BC2-8E92-9AF66F147CBA}"/>
          </ac:spMkLst>
        </pc:spChg>
        <pc:grpChg chg="add del">
          <ac:chgData name="Мария Погонец" userId="60b17c79af1415b5" providerId="LiveId" clId="{35C98008-0FC9-4482-9E52-7F7E0A4CB8E5}" dt="2025-04-24T11:32:36.746" v="523"/>
          <ac:grpSpMkLst>
            <pc:docMk/>
            <pc:sldMk cId="4210275952" sldId="258"/>
            <ac:grpSpMk id="12" creationId="{81CC5389-CB4A-43B7-9A0E-5447CE0BC294}"/>
          </ac:grpSpMkLst>
        </pc:grpChg>
        <pc:grpChg chg="add del">
          <ac:chgData name="Мария Погонец" userId="60b17c79af1415b5" providerId="LiveId" clId="{35C98008-0FC9-4482-9E52-7F7E0A4CB8E5}" dt="2025-04-24T11:32:36.746" v="523"/>
          <ac:grpSpMkLst>
            <pc:docMk/>
            <pc:sldMk cId="4210275952" sldId="258"/>
            <ac:grpSpMk id="18" creationId="{FA65A26F-1F64-451C-BFA2-F92410951FA3}"/>
          </ac:grpSpMkLst>
        </pc:grpChg>
        <pc:picChg chg="add mod">
          <ac:chgData name="Мария Погонец" userId="60b17c79af1415b5" providerId="LiveId" clId="{35C98008-0FC9-4482-9E52-7F7E0A4CB8E5}" dt="2025-04-24T11:30:47.112" v="508" actId="26606"/>
          <ac:picMkLst>
            <pc:docMk/>
            <pc:sldMk cId="4210275952" sldId="258"/>
            <ac:picMk id="4" creationId="{D54665D8-8337-E94A-8120-0C0760E8891F}"/>
          </ac:picMkLst>
        </pc:picChg>
        <pc:picChg chg="add del mod">
          <ac:chgData name="Мария Погонец" userId="60b17c79af1415b5" providerId="LiveId" clId="{35C98008-0FC9-4482-9E52-7F7E0A4CB8E5}" dt="2025-04-24T11:14:01.581" v="474" actId="21"/>
          <ac:picMkLst>
            <pc:docMk/>
            <pc:sldMk cId="4210275952" sldId="258"/>
            <ac:picMk id="7" creationId="{848B81B5-76D9-FEBF-2F7C-6D39B3AF05B1}"/>
          </ac:picMkLst>
        </pc:picChg>
      </pc:sldChg>
      <pc:sldChg chg="addSp delSp modSp new mod setBg delDesignElem">
        <pc:chgData name="Мария Погонец" userId="60b17c79af1415b5" providerId="LiveId" clId="{35C98008-0FC9-4482-9E52-7F7E0A4CB8E5}" dt="2025-04-24T11:32:36.746" v="523"/>
        <pc:sldMkLst>
          <pc:docMk/>
          <pc:sldMk cId="635981219" sldId="259"/>
        </pc:sldMkLst>
        <pc:spChg chg="add mod">
          <ac:chgData name="Мария Погонец" userId="60b17c79af1415b5" providerId="LiveId" clId="{35C98008-0FC9-4482-9E52-7F7E0A4CB8E5}" dt="2025-04-24T11:29:42.548" v="507" actId="26606"/>
          <ac:spMkLst>
            <pc:docMk/>
            <pc:sldMk cId="635981219" sldId="259"/>
            <ac:spMk id="4" creationId="{260AEFB6-9D45-DB97-B551-0DBE42C78EA4}"/>
          </ac:spMkLst>
        </pc:spChg>
        <pc:spChg chg="add del mod">
          <ac:chgData name="Мария Погонец" userId="60b17c79af1415b5" providerId="LiveId" clId="{35C98008-0FC9-4482-9E52-7F7E0A4CB8E5}" dt="2025-04-24T11:10:25.703" v="459" actId="21"/>
          <ac:spMkLst>
            <pc:docMk/>
            <pc:sldMk cId="635981219" sldId="259"/>
            <ac:spMk id="7" creationId="{C117CB0A-C967-5A8D-EBBA-E5C24BE2549A}"/>
          </ac:spMkLst>
        </pc:spChg>
        <pc:spChg chg="add del">
          <ac:chgData name="Мария Погонец" userId="60b17c79af1415b5" providerId="LiveId" clId="{35C98008-0FC9-4482-9E52-7F7E0A4CB8E5}" dt="2025-04-24T11:29:19.849" v="503" actId="26606"/>
          <ac:spMkLst>
            <pc:docMk/>
            <pc:sldMk cId="635981219" sldId="259"/>
            <ac:spMk id="9" creationId="{6F828D28-8E09-41CC-8229-3070B5467A96}"/>
          </ac:spMkLst>
        </pc:spChg>
        <pc:spChg chg="add del">
          <ac:chgData name="Мария Погонец" userId="60b17c79af1415b5" providerId="LiveId" clId="{35C98008-0FC9-4482-9E52-7F7E0A4CB8E5}" dt="2025-04-24T11:29:19.849" v="503" actId="26606"/>
          <ac:spMkLst>
            <pc:docMk/>
            <pc:sldMk cId="635981219" sldId="259"/>
            <ac:spMk id="11" creationId="{D5B012D8-7F27-4758-9AC6-C889B154BD73}"/>
          </ac:spMkLst>
        </pc:spChg>
        <pc:spChg chg="add del">
          <ac:chgData name="Мария Погонец" userId="60b17c79af1415b5" providerId="LiveId" clId="{35C98008-0FC9-4482-9E52-7F7E0A4CB8E5}" dt="2025-04-24T11:29:19.849" v="503" actId="26606"/>
          <ac:spMkLst>
            <pc:docMk/>
            <pc:sldMk cId="635981219" sldId="259"/>
            <ac:spMk id="13" creationId="{4063B759-00FC-46D1-9898-8E8625268FAF}"/>
          </ac:spMkLst>
        </pc:spChg>
        <pc:spChg chg="add del">
          <ac:chgData name="Мария Погонец" userId="60b17c79af1415b5" providerId="LiveId" clId="{35C98008-0FC9-4482-9E52-7F7E0A4CB8E5}" dt="2025-04-24T11:29:42.548" v="507" actId="26606"/>
          <ac:spMkLst>
            <pc:docMk/>
            <pc:sldMk cId="635981219" sldId="259"/>
            <ac:spMk id="15" creationId="{C1DD1A8A-57D5-4A81-AD04-532B043C5611}"/>
          </ac:spMkLst>
        </pc:spChg>
        <pc:spChg chg="add del">
          <ac:chgData name="Мария Погонец" userId="60b17c79af1415b5" providerId="LiveId" clId="{35C98008-0FC9-4482-9E52-7F7E0A4CB8E5}" dt="2025-04-24T11:29:42.548" v="507" actId="26606"/>
          <ac:spMkLst>
            <pc:docMk/>
            <pc:sldMk cId="635981219" sldId="259"/>
            <ac:spMk id="16" creationId="{007891EC-4501-44ED-A8C8-B11B6DB767AB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635981219" sldId="259"/>
            <ac:spMk id="21" creationId="{657F69E0-C4B0-4BEC-A689-4F8D877F05D4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635981219" sldId="259"/>
            <ac:spMk id="23" creationId="{9F6380B4-6A1C-481E-8408-B4E6C75B9B81}"/>
          </ac:spMkLst>
        </pc:spChg>
        <pc:picChg chg="add mod">
          <ac:chgData name="Мария Погонец" userId="60b17c79af1415b5" providerId="LiveId" clId="{35C98008-0FC9-4482-9E52-7F7E0A4CB8E5}" dt="2025-04-24T11:29:42.548" v="507" actId="26606"/>
          <ac:picMkLst>
            <pc:docMk/>
            <pc:sldMk cId="635981219" sldId="259"/>
            <ac:picMk id="3" creationId="{1888BCCE-D620-26D6-D65D-68B8607D8CC2}"/>
          </ac:picMkLst>
        </pc:picChg>
        <pc:picChg chg="add del mod">
          <ac:chgData name="Мария Погонец" userId="60b17c79af1415b5" providerId="LiveId" clId="{35C98008-0FC9-4482-9E52-7F7E0A4CB8E5}" dt="2025-04-24T11:10:14.853" v="457" actId="21"/>
          <ac:picMkLst>
            <pc:docMk/>
            <pc:sldMk cId="635981219" sldId="259"/>
            <ac:picMk id="6" creationId="{5F9143F5-060D-1444-992C-2ED9CB2A1929}"/>
          </ac:picMkLst>
        </pc:picChg>
      </pc:sldChg>
      <pc:sldChg chg="addSp delSp modSp new mod setBg delDesignElem">
        <pc:chgData name="Мария Погонец" userId="60b17c79af1415b5" providerId="LiveId" clId="{35C98008-0FC9-4482-9E52-7F7E0A4CB8E5}" dt="2025-04-24T11:32:36.746" v="523"/>
        <pc:sldMkLst>
          <pc:docMk/>
          <pc:sldMk cId="737175031" sldId="260"/>
        </pc:sldMkLst>
        <pc:spChg chg="add mod">
          <ac:chgData name="Мария Погонец" userId="60b17c79af1415b5" providerId="LiveId" clId="{35C98008-0FC9-4482-9E52-7F7E0A4CB8E5}" dt="2025-04-24T11:08:29.033" v="446" actId="26606"/>
          <ac:spMkLst>
            <pc:docMk/>
            <pc:sldMk cId="737175031" sldId="260"/>
            <ac:spMk id="4" creationId="{11C69E07-8E6B-45E5-10F1-2171D388C58A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737175031" sldId="260"/>
            <ac:spMk id="9" creationId="{9C6777B5-64F4-4200-B099-34168B69FE53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737175031" sldId="260"/>
            <ac:spMk id="11" creationId="{9B37791B-B040-4694-BFDC-8DD132D86E8E}"/>
          </ac:spMkLst>
        </pc:spChg>
        <pc:grpChg chg="add del">
          <ac:chgData name="Мария Погонец" userId="60b17c79af1415b5" providerId="LiveId" clId="{35C98008-0FC9-4482-9E52-7F7E0A4CB8E5}" dt="2025-04-24T11:32:36.746" v="523"/>
          <ac:grpSpMkLst>
            <pc:docMk/>
            <pc:sldMk cId="737175031" sldId="260"/>
            <ac:grpSpMk id="13" creationId="{4252769E-B9F0-4068-A645-5BBEF16E9C28}"/>
          </ac:grpSpMkLst>
        </pc:grpChg>
        <pc:picChg chg="add mod">
          <ac:chgData name="Мария Погонец" userId="60b17c79af1415b5" providerId="LiveId" clId="{35C98008-0FC9-4482-9E52-7F7E0A4CB8E5}" dt="2025-04-24T11:08:29.033" v="446" actId="26606"/>
          <ac:picMkLst>
            <pc:docMk/>
            <pc:sldMk cId="737175031" sldId="260"/>
            <ac:picMk id="3" creationId="{0CF508D0-5FA6-91E0-F3B9-C84979FEA0D6}"/>
          </ac:picMkLst>
        </pc:picChg>
      </pc:sldChg>
      <pc:sldChg chg="addSp delSp modSp new mod setBg delDesignElem">
        <pc:chgData name="Мария Погонец" userId="60b17c79af1415b5" providerId="LiveId" clId="{35C98008-0FC9-4482-9E52-7F7E0A4CB8E5}" dt="2025-04-24T11:32:36.746" v="523"/>
        <pc:sldMkLst>
          <pc:docMk/>
          <pc:sldMk cId="4135704603" sldId="261"/>
        </pc:sldMkLst>
        <pc:spChg chg="add mod">
          <ac:chgData name="Мария Погонец" userId="60b17c79af1415b5" providerId="LiveId" clId="{35C98008-0FC9-4482-9E52-7F7E0A4CB8E5}" dt="2025-04-24T11:28:41.275" v="501" actId="26606"/>
          <ac:spMkLst>
            <pc:docMk/>
            <pc:sldMk cId="4135704603" sldId="261"/>
            <ac:spMk id="4" creationId="{F924D785-1193-FE34-490E-DA294E2AB2CD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4135704603" sldId="261"/>
            <ac:spMk id="9" creationId="{6F828D28-8E09-41CC-8229-3070B5467A96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4135704603" sldId="261"/>
            <ac:spMk id="11" creationId="{D5B012D8-7F27-4758-9AC6-C889B154BD73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4135704603" sldId="261"/>
            <ac:spMk id="13" creationId="{4063B759-00FC-46D1-9898-8E8625268FAF}"/>
          </ac:spMkLst>
        </pc:spChg>
        <pc:picChg chg="add mod">
          <ac:chgData name="Мария Погонец" userId="60b17c79af1415b5" providerId="LiveId" clId="{35C98008-0FC9-4482-9E52-7F7E0A4CB8E5}" dt="2025-04-24T11:28:41.275" v="501" actId="26606"/>
          <ac:picMkLst>
            <pc:docMk/>
            <pc:sldMk cId="4135704603" sldId="261"/>
            <ac:picMk id="2" creationId="{18189C64-590A-4AB8-4AD9-8AF725D7AED2}"/>
          </ac:picMkLst>
        </pc:picChg>
      </pc:sldChg>
      <pc:sldChg chg="addSp modSp new mod">
        <pc:chgData name="Мария Погонец" userId="60b17c79af1415b5" providerId="LiveId" clId="{35C98008-0FC9-4482-9E52-7F7E0A4CB8E5}" dt="2025-04-24T11:13:03.485" v="473" actId="14100"/>
        <pc:sldMkLst>
          <pc:docMk/>
          <pc:sldMk cId="1655017374" sldId="262"/>
        </pc:sldMkLst>
        <pc:picChg chg="add mod">
          <ac:chgData name="Мария Погонец" userId="60b17c79af1415b5" providerId="LiveId" clId="{35C98008-0FC9-4482-9E52-7F7E0A4CB8E5}" dt="2025-04-24T11:11:37.306" v="470" actId="1076"/>
          <ac:picMkLst>
            <pc:docMk/>
            <pc:sldMk cId="1655017374" sldId="262"/>
            <ac:picMk id="2" creationId="{6C2C6C3F-CD5A-A3C4-2672-28DF6A4C9075}"/>
          </ac:picMkLst>
        </pc:picChg>
        <pc:picChg chg="add mod">
          <ac:chgData name="Мария Погонец" userId="60b17c79af1415b5" providerId="LiveId" clId="{35C98008-0FC9-4482-9E52-7F7E0A4CB8E5}" dt="2025-04-24T11:13:03.485" v="473" actId="14100"/>
          <ac:picMkLst>
            <pc:docMk/>
            <pc:sldMk cId="1655017374" sldId="262"/>
            <ac:picMk id="3" creationId="{A7276D44-3B10-32DA-1EB3-23EEB5D41312}"/>
          </ac:picMkLst>
        </pc:picChg>
      </pc:sldChg>
      <pc:sldChg chg="addSp delSp modSp new mod setBg delDesignElem">
        <pc:chgData name="Мария Погонец" userId="60b17c79af1415b5" providerId="LiveId" clId="{35C98008-0FC9-4482-9E52-7F7E0A4CB8E5}" dt="2025-04-24T11:32:36.746" v="523"/>
        <pc:sldMkLst>
          <pc:docMk/>
          <pc:sldMk cId="1668350063" sldId="263"/>
        </pc:sldMkLst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1668350063" sldId="263"/>
            <ac:spMk id="8" creationId="{A169D286-F4D7-4C8B-A6BD-D05384C7F1D8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1668350063" sldId="263"/>
            <ac:spMk id="10" creationId="{39E8235E-135E-4261-8F54-2B316E493C42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1668350063" sldId="263"/>
            <ac:spMk id="12" creationId="{D4ED8EC3-4D57-4620-93CE-4E6661F09A3E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1668350063" sldId="263"/>
            <ac:spMk id="14" creationId="{83BCB34A-2F40-4F41-8488-A134C1C155B7}"/>
          </ac:spMkLst>
        </pc:spChg>
        <pc:spChg chg="add del">
          <ac:chgData name="Мария Погонец" userId="60b17c79af1415b5" providerId="LiveId" clId="{35C98008-0FC9-4482-9E52-7F7E0A4CB8E5}" dt="2025-04-24T11:32:36.746" v="523"/>
          <ac:spMkLst>
            <pc:docMk/>
            <pc:sldMk cId="1668350063" sldId="263"/>
            <ac:spMk id="16" creationId="{F78382DC-4207-465E-B379-1E16448AA222}"/>
          </ac:spMkLst>
        </pc:spChg>
        <pc:picChg chg="add mod">
          <ac:chgData name="Мария Погонец" userId="60b17c79af1415b5" providerId="LiveId" clId="{35C98008-0FC9-4482-9E52-7F7E0A4CB8E5}" dt="2025-04-24T11:31:33.234" v="514" actId="26606"/>
          <ac:picMkLst>
            <pc:docMk/>
            <pc:sldMk cId="1668350063" sldId="263"/>
            <ac:picMk id="2" creationId="{D23460AD-60D6-351A-99E1-D61CD9446BAC}"/>
          </ac:picMkLst>
        </pc:picChg>
        <pc:picChg chg="add mod">
          <ac:chgData name="Мария Погонец" userId="60b17c79af1415b5" providerId="LiveId" clId="{35C98008-0FC9-4482-9E52-7F7E0A4CB8E5}" dt="2025-04-24T11:31:33.234" v="514" actId="26606"/>
          <ac:picMkLst>
            <pc:docMk/>
            <pc:sldMk cId="1668350063" sldId="263"/>
            <ac:picMk id="3" creationId="{815C2A16-935F-FD97-77EC-7D3D2C3C275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903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5968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1366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5998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6881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073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2449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450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3146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730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118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5178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047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289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8319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34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134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20A7F17-BE33-46FE-84A2-36BE68AA3D46}" type="datetimeFigureOut">
              <a:rPr lang="uk-UA" smtClean="0"/>
              <a:t>24.04.2025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E3CC-12A3-4E96-A178-8682435BD0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35763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FFA81E-DDDF-E017-60A2-BC8867A86122}"/>
              </a:ext>
            </a:extLst>
          </p:cNvPr>
          <p:cNvSpPr txBox="1"/>
          <p:nvPr/>
        </p:nvSpPr>
        <p:spPr>
          <a:xfrm>
            <a:off x="2815860" y="461665"/>
            <a:ext cx="6203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Заклад дошкільної освіти (ясла –садок) №641 міста Києва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F5680E7-4A13-639F-9FCA-C964607A693A}"/>
              </a:ext>
            </a:extLst>
          </p:cNvPr>
          <p:cNvSpPr/>
          <p:nvPr/>
        </p:nvSpPr>
        <p:spPr>
          <a:xfrm>
            <a:off x="1874332" y="1050400"/>
            <a:ext cx="84433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Суднобудування</a:t>
            </a:r>
            <a:r>
              <a:rPr lang="uk-UA" sz="5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греків</a:t>
            </a:r>
            <a:endParaRPr lang="uk-UA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C6CCC5-98C7-8C6C-2D1A-8F8E5BE6F9B4}"/>
              </a:ext>
            </a:extLst>
          </p:cNvPr>
          <p:cNvSpPr txBox="1"/>
          <p:nvPr/>
        </p:nvSpPr>
        <p:spPr>
          <a:xfrm>
            <a:off x="7601756" y="6211669"/>
            <a:ext cx="4248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Підготувала</a:t>
            </a:r>
          </a:p>
          <a:p>
            <a:r>
              <a:rPr lang="uk-UA" dirty="0"/>
              <a:t>вихователь – методист Марія Погонець</a:t>
            </a:r>
          </a:p>
        </p:txBody>
      </p:sp>
      <p:pic>
        <p:nvPicPr>
          <p:cNvPr id="6" name="Рисунок 5" descr="Зображення, що містить просто неба, корабель, човен, будівля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AFB903A6-DAF2-068F-3211-B29176686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863" y="2340990"/>
            <a:ext cx="6384274" cy="346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5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7F6FE4B-D5E1-7321-6719-08905B105DDD}"/>
              </a:ext>
            </a:extLst>
          </p:cNvPr>
          <p:cNvSpPr/>
          <p:nvPr/>
        </p:nvSpPr>
        <p:spPr>
          <a:xfrm>
            <a:off x="1145136" y="1028700"/>
            <a:ext cx="9947305" cy="10906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0" cap="none" spc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Сучасні пароплави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60527-4AC7-CD3B-17E6-00D4109868E3}"/>
              </a:ext>
            </a:extLst>
          </p:cNvPr>
          <p:cNvSpPr txBox="1"/>
          <p:nvPr/>
        </p:nvSpPr>
        <p:spPr>
          <a:xfrm>
            <a:off x="1524000" y="2214188"/>
            <a:ext cx="9144000" cy="492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rgbClr val="FFFFFF"/>
                </a:solidFill>
              </a:rPr>
              <a:t>Пароплав Лефка Орі </a:t>
            </a:r>
          </a:p>
        </p:txBody>
      </p:sp>
      <p:pic>
        <p:nvPicPr>
          <p:cNvPr id="4" name="Рисунок 3" descr="Зображення, що містить транспорт, плавзасіб, корабель, Корабельна архітектур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FA0657F7-99B7-287D-D248-24773F1AC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3" r="-1" b="5803"/>
          <a:stretch/>
        </p:blipFill>
        <p:spPr>
          <a:xfrm>
            <a:off x="2343302" y="3351745"/>
            <a:ext cx="7519558" cy="3506255"/>
          </a:xfrm>
          <a:custGeom>
            <a:avLst/>
            <a:gdLst/>
            <a:ahLst/>
            <a:cxnLst/>
            <a:rect l="l" t="t" r="r" b="b"/>
            <a:pathLst>
              <a:path w="7519558" h="3506255">
                <a:moveTo>
                  <a:pt x="3759779" y="0"/>
                </a:moveTo>
                <a:cubicBezTo>
                  <a:pt x="5713450" y="0"/>
                  <a:pt x="7320331" y="1484777"/>
                  <a:pt x="7513560" y="3387468"/>
                </a:cubicBezTo>
                <a:lnTo>
                  <a:pt x="7519558" y="3506255"/>
                </a:lnTo>
                <a:lnTo>
                  <a:pt x="0" y="3506255"/>
                </a:lnTo>
                <a:lnTo>
                  <a:pt x="5998" y="3387468"/>
                </a:lnTo>
                <a:cubicBezTo>
                  <a:pt x="199227" y="1484777"/>
                  <a:pt x="1806109" y="0"/>
                  <a:pt x="375977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10955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3460AD-60D6-351A-99E1-D61CD9446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76" y="1743469"/>
            <a:ext cx="3343202" cy="24739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5C2A16-935F-FD97-77EC-7D3D2C3C2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244" y="3170649"/>
            <a:ext cx="6020730" cy="105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35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, що містить ваза, урна, кераміка, мистецтво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D54665D8-8337-E94A-8120-0C0760E88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7" r="6610" b="-1"/>
          <a:stretch/>
        </p:blipFill>
        <p:spPr>
          <a:xfrm>
            <a:off x="4747307" y="653615"/>
            <a:ext cx="6702822" cy="5540004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491CEF4-3DC2-73B3-E6B9-707BE6DB9036}"/>
              </a:ext>
            </a:extLst>
          </p:cNvPr>
          <p:cNvSpPr/>
          <p:nvPr/>
        </p:nvSpPr>
        <p:spPr>
          <a:xfrm>
            <a:off x="830830" y="313980"/>
            <a:ext cx="4083612" cy="16226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 err="1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Давньогрецькі</a:t>
            </a:r>
            <a:r>
              <a:rPr lang="en-US" sz="48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800" dirty="0" err="1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судна</a:t>
            </a:r>
            <a:endParaRPr lang="en-US" sz="4800" b="0" cap="none" spc="0" dirty="0">
              <a:ln w="0"/>
              <a:solidFill>
                <a:schemeClr val="tx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F7A613-E1E9-A52B-A6A9-326F3D7AE8F4}"/>
              </a:ext>
            </a:extLst>
          </p:cNvPr>
          <p:cNvSpPr txBox="1"/>
          <p:nvPr/>
        </p:nvSpPr>
        <p:spPr>
          <a:xfrm>
            <a:off x="1012643" y="3764655"/>
            <a:ext cx="3573793" cy="23740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tx2"/>
                </a:solidFill>
              </a:rPr>
              <a:t>Судно Одіссей</a:t>
            </a:r>
          </a:p>
        </p:txBody>
      </p:sp>
    </p:spTree>
    <p:extLst>
      <p:ext uri="{BB962C8B-B14F-4D97-AF65-F5344CB8AC3E}">
        <p14:creationId xmlns:p14="http://schemas.microsoft.com/office/powerpoint/2010/main" val="421027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2C6C3F-CD5A-A3C4-2672-28DF6A4C9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224" y="731335"/>
            <a:ext cx="9460991" cy="427366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276D44-3B10-32DA-1EB3-23EEB5D41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489" y="5005001"/>
            <a:ext cx="4322215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17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ображення, що містить мистецтво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1888BCCE-D620-26D6-D65D-68B8607D8C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r="9310" b="1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0AEFB6-9D45-DB97-B551-0DBE42C78EA4}"/>
              </a:ext>
            </a:extLst>
          </p:cNvPr>
          <p:cNvSpPr txBox="1"/>
          <p:nvPr/>
        </p:nvSpPr>
        <p:spPr>
          <a:xfrm>
            <a:off x="1524000" y="1122363"/>
            <a:ext cx="9144000" cy="3063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Корабель Егейського Моря</a:t>
            </a:r>
          </a:p>
        </p:txBody>
      </p:sp>
    </p:spTree>
    <p:extLst>
      <p:ext uri="{BB962C8B-B14F-4D97-AF65-F5344CB8AC3E}">
        <p14:creationId xmlns:p14="http://schemas.microsoft.com/office/powerpoint/2010/main" val="635981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189C64-590A-4AB8-4AD9-8AF725D7AE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611" b="17547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24D785-1193-FE34-490E-DA294E2AB2CD}"/>
              </a:ext>
            </a:extLst>
          </p:cNvPr>
          <p:cNvSpPr txBox="1"/>
          <p:nvPr/>
        </p:nvSpPr>
        <p:spPr>
          <a:xfrm>
            <a:off x="643466" y="643467"/>
            <a:ext cx="5452529" cy="35692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Бойовий корабель</a:t>
            </a:r>
          </a:p>
        </p:txBody>
      </p:sp>
    </p:spTree>
    <p:extLst>
      <p:ext uri="{BB962C8B-B14F-4D97-AF65-F5344CB8AC3E}">
        <p14:creationId xmlns:p14="http://schemas.microsoft.com/office/powerpoint/2010/main" val="4135704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ображення, що містить транспорт, плавзасіб, корабель, човен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0CF508D0-5FA6-91E0-F3B9-C84979FEA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" r="714" b="1"/>
          <a:stretch/>
        </p:blipFill>
        <p:spPr>
          <a:xfrm>
            <a:off x="20" y="10"/>
            <a:ext cx="12191980" cy="6095990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C69E07-8E6B-45E5-10F1-2171D388C58A}"/>
              </a:ext>
            </a:extLst>
          </p:cNvPr>
          <p:cNvSpPr txBox="1"/>
          <p:nvPr/>
        </p:nvSpPr>
        <p:spPr>
          <a:xfrm>
            <a:off x="838199" y="1120676"/>
            <a:ext cx="7021513" cy="23083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Бойовий корабель</a:t>
            </a:r>
          </a:p>
        </p:txBody>
      </p:sp>
    </p:spTree>
    <p:extLst>
      <p:ext uri="{BB962C8B-B14F-4D97-AF65-F5344CB8AC3E}">
        <p14:creationId xmlns:p14="http://schemas.microsoft.com/office/powerpoint/2010/main" val="7371750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Іон">
  <a:themeElements>
    <a:clrScheme name="І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І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І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</TotalTime>
  <Words>36</Words>
  <Application>Microsoft Office PowerPoint</Application>
  <PresentationFormat>Широкий екран</PresentationFormat>
  <Paragraphs>11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Іон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Мария Погонец</dc:creator>
  <cp:lastModifiedBy>Мария Погонец</cp:lastModifiedBy>
  <cp:revision>1</cp:revision>
  <dcterms:created xsi:type="dcterms:W3CDTF">2025-04-24T10:38:55Z</dcterms:created>
  <dcterms:modified xsi:type="dcterms:W3CDTF">2025-04-24T11:32:55Z</dcterms:modified>
</cp:coreProperties>
</file>