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  <p:sldId id="267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6" r:id="rId2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821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01595" y="657859"/>
            <a:ext cx="8169909" cy="680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 u="sng">
                <a:solidFill>
                  <a:srgbClr val="0462C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1" u="sng">
                <a:solidFill>
                  <a:srgbClr val="0462C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1442148"/>
            <a:ext cx="445643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32623"/>
            <a:ext cx="4874259" cy="4197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97790" y="2246630"/>
            <a:ext cx="12095480" cy="4432300"/>
          </a:xfrm>
          <a:custGeom>
            <a:avLst/>
            <a:gdLst/>
            <a:ahLst/>
            <a:cxnLst/>
            <a:rect l="l" t="t" r="r" b="b"/>
            <a:pathLst>
              <a:path w="12095480" h="4432300">
                <a:moveTo>
                  <a:pt x="11356720" y="0"/>
                </a:moveTo>
                <a:lnTo>
                  <a:pt x="738733" y="0"/>
                </a:lnTo>
                <a:lnTo>
                  <a:pt x="690162" y="1571"/>
                </a:lnTo>
                <a:lnTo>
                  <a:pt x="642429" y="6219"/>
                </a:lnTo>
                <a:lnTo>
                  <a:pt x="595632" y="13848"/>
                </a:lnTo>
                <a:lnTo>
                  <a:pt x="549870" y="24360"/>
                </a:lnTo>
                <a:lnTo>
                  <a:pt x="505238" y="37658"/>
                </a:lnTo>
                <a:lnTo>
                  <a:pt x="461834" y="53643"/>
                </a:lnTo>
                <a:lnTo>
                  <a:pt x="419756" y="72220"/>
                </a:lnTo>
                <a:lnTo>
                  <a:pt x="379101" y="93291"/>
                </a:lnTo>
                <a:lnTo>
                  <a:pt x="339966" y="116758"/>
                </a:lnTo>
                <a:lnTo>
                  <a:pt x="302448" y="142524"/>
                </a:lnTo>
                <a:lnTo>
                  <a:pt x="266646" y="170492"/>
                </a:lnTo>
                <a:lnTo>
                  <a:pt x="232656" y="200565"/>
                </a:lnTo>
                <a:lnTo>
                  <a:pt x="200576" y="232645"/>
                </a:lnTo>
                <a:lnTo>
                  <a:pt x="170502" y="266635"/>
                </a:lnTo>
                <a:lnTo>
                  <a:pt x="142533" y="302437"/>
                </a:lnTo>
                <a:lnTo>
                  <a:pt x="116766" y="339955"/>
                </a:lnTo>
                <a:lnTo>
                  <a:pt x="93298" y="379092"/>
                </a:lnTo>
                <a:lnTo>
                  <a:pt x="72226" y="419749"/>
                </a:lnTo>
                <a:lnTo>
                  <a:pt x="53648" y="461829"/>
                </a:lnTo>
                <a:lnTo>
                  <a:pt x="37661" y="505236"/>
                </a:lnTo>
                <a:lnTo>
                  <a:pt x="24362" y="549872"/>
                </a:lnTo>
                <a:lnTo>
                  <a:pt x="13850" y="595639"/>
                </a:lnTo>
                <a:lnTo>
                  <a:pt x="6220" y="642441"/>
                </a:lnTo>
                <a:lnTo>
                  <a:pt x="1571" y="690180"/>
                </a:lnTo>
                <a:lnTo>
                  <a:pt x="0" y="738759"/>
                </a:lnTo>
                <a:lnTo>
                  <a:pt x="0" y="3693566"/>
                </a:lnTo>
                <a:lnTo>
                  <a:pt x="1571" y="3742137"/>
                </a:lnTo>
                <a:lnTo>
                  <a:pt x="6220" y="3789870"/>
                </a:lnTo>
                <a:lnTo>
                  <a:pt x="13850" y="3836667"/>
                </a:lnTo>
                <a:lnTo>
                  <a:pt x="24362" y="3882429"/>
                </a:lnTo>
                <a:lnTo>
                  <a:pt x="37661" y="3927061"/>
                </a:lnTo>
                <a:lnTo>
                  <a:pt x="53648" y="3970465"/>
                </a:lnTo>
                <a:lnTo>
                  <a:pt x="72226" y="4012543"/>
                </a:lnTo>
                <a:lnTo>
                  <a:pt x="93298" y="4053198"/>
                </a:lnTo>
                <a:lnTo>
                  <a:pt x="116766" y="4092333"/>
                </a:lnTo>
                <a:lnTo>
                  <a:pt x="142533" y="4129851"/>
                </a:lnTo>
                <a:lnTo>
                  <a:pt x="170502" y="4165653"/>
                </a:lnTo>
                <a:lnTo>
                  <a:pt x="200576" y="4199643"/>
                </a:lnTo>
                <a:lnTo>
                  <a:pt x="232656" y="4231723"/>
                </a:lnTo>
                <a:lnTo>
                  <a:pt x="266646" y="4261797"/>
                </a:lnTo>
                <a:lnTo>
                  <a:pt x="302448" y="4289766"/>
                </a:lnTo>
                <a:lnTo>
                  <a:pt x="339966" y="4315533"/>
                </a:lnTo>
                <a:lnTo>
                  <a:pt x="379101" y="4339001"/>
                </a:lnTo>
                <a:lnTo>
                  <a:pt x="419756" y="4360073"/>
                </a:lnTo>
                <a:lnTo>
                  <a:pt x="461834" y="4378651"/>
                </a:lnTo>
                <a:lnTo>
                  <a:pt x="505238" y="4394638"/>
                </a:lnTo>
                <a:lnTo>
                  <a:pt x="549870" y="4407937"/>
                </a:lnTo>
                <a:lnTo>
                  <a:pt x="595632" y="4418449"/>
                </a:lnTo>
                <a:lnTo>
                  <a:pt x="642429" y="4426079"/>
                </a:lnTo>
                <a:lnTo>
                  <a:pt x="690162" y="4430728"/>
                </a:lnTo>
                <a:lnTo>
                  <a:pt x="738733" y="4432300"/>
                </a:lnTo>
                <a:lnTo>
                  <a:pt x="11356720" y="4432300"/>
                </a:lnTo>
                <a:lnTo>
                  <a:pt x="11405299" y="4430728"/>
                </a:lnTo>
                <a:lnTo>
                  <a:pt x="11453038" y="4426079"/>
                </a:lnTo>
                <a:lnTo>
                  <a:pt x="11499840" y="4418449"/>
                </a:lnTo>
                <a:lnTo>
                  <a:pt x="11545607" y="4407937"/>
                </a:lnTo>
                <a:lnTo>
                  <a:pt x="11590243" y="4394638"/>
                </a:lnTo>
                <a:lnTo>
                  <a:pt x="11633650" y="4378651"/>
                </a:lnTo>
                <a:lnTo>
                  <a:pt x="11675730" y="4360073"/>
                </a:lnTo>
                <a:lnTo>
                  <a:pt x="11716387" y="4339001"/>
                </a:lnTo>
                <a:lnTo>
                  <a:pt x="11755524" y="4315533"/>
                </a:lnTo>
                <a:lnTo>
                  <a:pt x="11793042" y="4289766"/>
                </a:lnTo>
                <a:lnTo>
                  <a:pt x="11828844" y="4261797"/>
                </a:lnTo>
                <a:lnTo>
                  <a:pt x="11862834" y="4231723"/>
                </a:lnTo>
                <a:lnTo>
                  <a:pt x="11894914" y="4199643"/>
                </a:lnTo>
                <a:lnTo>
                  <a:pt x="11924987" y="4165653"/>
                </a:lnTo>
                <a:lnTo>
                  <a:pt x="11952955" y="4129851"/>
                </a:lnTo>
                <a:lnTo>
                  <a:pt x="11978721" y="4092333"/>
                </a:lnTo>
                <a:lnTo>
                  <a:pt x="12002188" y="4053198"/>
                </a:lnTo>
                <a:lnTo>
                  <a:pt x="12023259" y="4012543"/>
                </a:lnTo>
                <a:lnTo>
                  <a:pt x="12041836" y="3970465"/>
                </a:lnTo>
                <a:lnTo>
                  <a:pt x="12057821" y="3927061"/>
                </a:lnTo>
                <a:lnTo>
                  <a:pt x="12071119" y="3882429"/>
                </a:lnTo>
                <a:lnTo>
                  <a:pt x="12081631" y="3836667"/>
                </a:lnTo>
                <a:lnTo>
                  <a:pt x="12089260" y="3789870"/>
                </a:lnTo>
                <a:lnTo>
                  <a:pt x="12093908" y="3742137"/>
                </a:lnTo>
                <a:lnTo>
                  <a:pt x="12095480" y="3693566"/>
                </a:lnTo>
                <a:lnTo>
                  <a:pt x="12095480" y="738759"/>
                </a:lnTo>
                <a:lnTo>
                  <a:pt x="12093908" y="690180"/>
                </a:lnTo>
                <a:lnTo>
                  <a:pt x="12089260" y="642441"/>
                </a:lnTo>
                <a:lnTo>
                  <a:pt x="12081631" y="595639"/>
                </a:lnTo>
                <a:lnTo>
                  <a:pt x="12071119" y="549872"/>
                </a:lnTo>
                <a:lnTo>
                  <a:pt x="12057821" y="505236"/>
                </a:lnTo>
                <a:lnTo>
                  <a:pt x="12041836" y="461829"/>
                </a:lnTo>
                <a:lnTo>
                  <a:pt x="12023259" y="419749"/>
                </a:lnTo>
                <a:lnTo>
                  <a:pt x="12002188" y="379092"/>
                </a:lnTo>
                <a:lnTo>
                  <a:pt x="11978721" y="339955"/>
                </a:lnTo>
                <a:lnTo>
                  <a:pt x="11952955" y="302437"/>
                </a:lnTo>
                <a:lnTo>
                  <a:pt x="11924987" y="266635"/>
                </a:lnTo>
                <a:lnTo>
                  <a:pt x="11894914" y="232645"/>
                </a:lnTo>
                <a:lnTo>
                  <a:pt x="11862834" y="200565"/>
                </a:lnTo>
                <a:lnTo>
                  <a:pt x="11828844" y="170492"/>
                </a:lnTo>
                <a:lnTo>
                  <a:pt x="11793042" y="142524"/>
                </a:lnTo>
                <a:lnTo>
                  <a:pt x="11755524" y="116758"/>
                </a:lnTo>
                <a:lnTo>
                  <a:pt x="11716387" y="93291"/>
                </a:lnTo>
                <a:lnTo>
                  <a:pt x="11675730" y="72220"/>
                </a:lnTo>
                <a:lnTo>
                  <a:pt x="11633650" y="53643"/>
                </a:lnTo>
                <a:lnTo>
                  <a:pt x="11590243" y="37658"/>
                </a:lnTo>
                <a:lnTo>
                  <a:pt x="11545607" y="24360"/>
                </a:lnTo>
                <a:lnTo>
                  <a:pt x="11499840" y="13848"/>
                </a:lnTo>
                <a:lnTo>
                  <a:pt x="11453038" y="6219"/>
                </a:lnTo>
                <a:lnTo>
                  <a:pt x="11405299" y="1571"/>
                </a:lnTo>
                <a:lnTo>
                  <a:pt x="11356720" y="0"/>
                </a:lnTo>
                <a:close/>
              </a:path>
            </a:pathLst>
          </a:custGeom>
          <a:solidFill>
            <a:srgbClr val="ACEF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7790" y="2246630"/>
            <a:ext cx="12095480" cy="4432300"/>
          </a:xfrm>
          <a:custGeom>
            <a:avLst/>
            <a:gdLst/>
            <a:ahLst/>
            <a:cxnLst/>
            <a:rect l="l" t="t" r="r" b="b"/>
            <a:pathLst>
              <a:path w="12095480" h="4432300">
                <a:moveTo>
                  <a:pt x="0" y="738759"/>
                </a:moveTo>
                <a:lnTo>
                  <a:pt x="1571" y="690180"/>
                </a:lnTo>
                <a:lnTo>
                  <a:pt x="6220" y="642441"/>
                </a:lnTo>
                <a:lnTo>
                  <a:pt x="13850" y="595639"/>
                </a:lnTo>
                <a:lnTo>
                  <a:pt x="24362" y="549872"/>
                </a:lnTo>
                <a:lnTo>
                  <a:pt x="37661" y="505236"/>
                </a:lnTo>
                <a:lnTo>
                  <a:pt x="53648" y="461829"/>
                </a:lnTo>
                <a:lnTo>
                  <a:pt x="72226" y="419749"/>
                </a:lnTo>
                <a:lnTo>
                  <a:pt x="93298" y="379092"/>
                </a:lnTo>
                <a:lnTo>
                  <a:pt x="116766" y="339955"/>
                </a:lnTo>
                <a:lnTo>
                  <a:pt x="142533" y="302437"/>
                </a:lnTo>
                <a:lnTo>
                  <a:pt x="170502" y="266635"/>
                </a:lnTo>
                <a:lnTo>
                  <a:pt x="200576" y="232645"/>
                </a:lnTo>
                <a:lnTo>
                  <a:pt x="232656" y="200565"/>
                </a:lnTo>
                <a:lnTo>
                  <a:pt x="266646" y="170492"/>
                </a:lnTo>
                <a:lnTo>
                  <a:pt x="302448" y="142524"/>
                </a:lnTo>
                <a:lnTo>
                  <a:pt x="339966" y="116758"/>
                </a:lnTo>
                <a:lnTo>
                  <a:pt x="379101" y="93291"/>
                </a:lnTo>
                <a:lnTo>
                  <a:pt x="419756" y="72220"/>
                </a:lnTo>
                <a:lnTo>
                  <a:pt x="461834" y="53643"/>
                </a:lnTo>
                <a:lnTo>
                  <a:pt x="505238" y="37658"/>
                </a:lnTo>
                <a:lnTo>
                  <a:pt x="549870" y="24360"/>
                </a:lnTo>
                <a:lnTo>
                  <a:pt x="595632" y="13848"/>
                </a:lnTo>
                <a:lnTo>
                  <a:pt x="642429" y="6219"/>
                </a:lnTo>
                <a:lnTo>
                  <a:pt x="690162" y="1571"/>
                </a:lnTo>
                <a:lnTo>
                  <a:pt x="738733" y="0"/>
                </a:lnTo>
                <a:lnTo>
                  <a:pt x="11356720" y="0"/>
                </a:lnTo>
                <a:lnTo>
                  <a:pt x="11405299" y="1571"/>
                </a:lnTo>
                <a:lnTo>
                  <a:pt x="11453038" y="6219"/>
                </a:lnTo>
                <a:lnTo>
                  <a:pt x="11499840" y="13848"/>
                </a:lnTo>
                <a:lnTo>
                  <a:pt x="11545607" y="24360"/>
                </a:lnTo>
                <a:lnTo>
                  <a:pt x="11590243" y="37658"/>
                </a:lnTo>
                <a:lnTo>
                  <a:pt x="11633650" y="53643"/>
                </a:lnTo>
                <a:lnTo>
                  <a:pt x="11675730" y="72220"/>
                </a:lnTo>
                <a:lnTo>
                  <a:pt x="11716387" y="93291"/>
                </a:lnTo>
                <a:lnTo>
                  <a:pt x="11755524" y="116758"/>
                </a:lnTo>
                <a:lnTo>
                  <a:pt x="11793042" y="142524"/>
                </a:lnTo>
                <a:lnTo>
                  <a:pt x="11828844" y="170492"/>
                </a:lnTo>
                <a:lnTo>
                  <a:pt x="11862834" y="200565"/>
                </a:lnTo>
                <a:lnTo>
                  <a:pt x="11894914" y="232645"/>
                </a:lnTo>
                <a:lnTo>
                  <a:pt x="11924987" y="266635"/>
                </a:lnTo>
                <a:lnTo>
                  <a:pt x="11952955" y="302437"/>
                </a:lnTo>
                <a:lnTo>
                  <a:pt x="11978721" y="339955"/>
                </a:lnTo>
                <a:lnTo>
                  <a:pt x="12002188" y="379092"/>
                </a:lnTo>
                <a:lnTo>
                  <a:pt x="12023259" y="419749"/>
                </a:lnTo>
                <a:lnTo>
                  <a:pt x="12041836" y="461829"/>
                </a:lnTo>
                <a:lnTo>
                  <a:pt x="12057821" y="505236"/>
                </a:lnTo>
                <a:lnTo>
                  <a:pt x="12071119" y="549872"/>
                </a:lnTo>
                <a:lnTo>
                  <a:pt x="12081631" y="595639"/>
                </a:lnTo>
                <a:lnTo>
                  <a:pt x="12089260" y="642441"/>
                </a:lnTo>
                <a:lnTo>
                  <a:pt x="12093908" y="690180"/>
                </a:lnTo>
                <a:lnTo>
                  <a:pt x="12095480" y="738759"/>
                </a:lnTo>
                <a:lnTo>
                  <a:pt x="12095480" y="3693566"/>
                </a:lnTo>
                <a:lnTo>
                  <a:pt x="12093908" y="3742137"/>
                </a:lnTo>
                <a:lnTo>
                  <a:pt x="12089260" y="3789870"/>
                </a:lnTo>
                <a:lnTo>
                  <a:pt x="12081631" y="3836667"/>
                </a:lnTo>
                <a:lnTo>
                  <a:pt x="12071119" y="3882429"/>
                </a:lnTo>
                <a:lnTo>
                  <a:pt x="12057821" y="3927061"/>
                </a:lnTo>
                <a:lnTo>
                  <a:pt x="12041836" y="3970465"/>
                </a:lnTo>
                <a:lnTo>
                  <a:pt x="12023259" y="4012543"/>
                </a:lnTo>
                <a:lnTo>
                  <a:pt x="12002188" y="4053198"/>
                </a:lnTo>
                <a:lnTo>
                  <a:pt x="11978721" y="4092333"/>
                </a:lnTo>
                <a:lnTo>
                  <a:pt x="11952955" y="4129851"/>
                </a:lnTo>
                <a:lnTo>
                  <a:pt x="11924987" y="4165653"/>
                </a:lnTo>
                <a:lnTo>
                  <a:pt x="11894914" y="4199643"/>
                </a:lnTo>
                <a:lnTo>
                  <a:pt x="11862834" y="4231723"/>
                </a:lnTo>
                <a:lnTo>
                  <a:pt x="11828844" y="4261797"/>
                </a:lnTo>
                <a:lnTo>
                  <a:pt x="11793042" y="4289766"/>
                </a:lnTo>
                <a:lnTo>
                  <a:pt x="11755524" y="4315533"/>
                </a:lnTo>
                <a:lnTo>
                  <a:pt x="11716387" y="4339001"/>
                </a:lnTo>
                <a:lnTo>
                  <a:pt x="11675730" y="4360073"/>
                </a:lnTo>
                <a:lnTo>
                  <a:pt x="11633650" y="4378651"/>
                </a:lnTo>
                <a:lnTo>
                  <a:pt x="11590243" y="4394638"/>
                </a:lnTo>
                <a:lnTo>
                  <a:pt x="11545607" y="4407937"/>
                </a:lnTo>
                <a:lnTo>
                  <a:pt x="11499840" y="4418449"/>
                </a:lnTo>
                <a:lnTo>
                  <a:pt x="11453038" y="4426079"/>
                </a:lnTo>
                <a:lnTo>
                  <a:pt x="11405299" y="4430728"/>
                </a:lnTo>
                <a:lnTo>
                  <a:pt x="11356720" y="4432300"/>
                </a:lnTo>
                <a:lnTo>
                  <a:pt x="738733" y="4432300"/>
                </a:lnTo>
                <a:lnTo>
                  <a:pt x="690162" y="4430728"/>
                </a:lnTo>
                <a:lnTo>
                  <a:pt x="642429" y="4426079"/>
                </a:lnTo>
                <a:lnTo>
                  <a:pt x="595632" y="4418449"/>
                </a:lnTo>
                <a:lnTo>
                  <a:pt x="549870" y="4407937"/>
                </a:lnTo>
                <a:lnTo>
                  <a:pt x="505238" y="4394638"/>
                </a:lnTo>
                <a:lnTo>
                  <a:pt x="461834" y="4378651"/>
                </a:lnTo>
                <a:lnTo>
                  <a:pt x="419756" y="4360073"/>
                </a:lnTo>
                <a:lnTo>
                  <a:pt x="379101" y="4339001"/>
                </a:lnTo>
                <a:lnTo>
                  <a:pt x="339966" y="4315533"/>
                </a:lnTo>
                <a:lnTo>
                  <a:pt x="302448" y="4289766"/>
                </a:lnTo>
                <a:lnTo>
                  <a:pt x="266646" y="4261797"/>
                </a:lnTo>
                <a:lnTo>
                  <a:pt x="232656" y="4231723"/>
                </a:lnTo>
                <a:lnTo>
                  <a:pt x="200576" y="4199643"/>
                </a:lnTo>
                <a:lnTo>
                  <a:pt x="170502" y="4165653"/>
                </a:lnTo>
                <a:lnTo>
                  <a:pt x="142533" y="4129851"/>
                </a:lnTo>
                <a:lnTo>
                  <a:pt x="116766" y="4092333"/>
                </a:lnTo>
                <a:lnTo>
                  <a:pt x="93298" y="4053198"/>
                </a:lnTo>
                <a:lnTo>
                  <a:pt x="72226" y="4012543"/>
                </a:lnTo>
                <a:lnTo>
                  <a:pt x="53648" y="3970465"/>
                </a:lnTo>
                <a:lnTo>
                  <a:pt x="37661" y="3927061"/>
                </a:lnTo>
                <a:lnTo>
                  <a:pt x="24362" y="3882429"/>
                </a:lnTo>
                <a:lnTo>
                  <a:pt x="13850" y="3836667"/>
                </a:lnTo>
                <a:lnTo>
                  <a:pt x="6220" y="3789870"/>
                </a:lnTo>
                <a:lnTo>
                  <a:pt x="1571" y="3742137"/>
                </a:lnTo>
                <a:lnTo>
                  <a:pt x="0" y="3693566"/>
                </a:lnTo>
                <a:lnTo>
                  <a:pt x="0" y="738759"/>
                </a:lnTo>
                <a:close/>
              </a:path>
            </a:pathLst>
          </a:custGeom>
          <a:ln w="762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13690" y="417830"/>
            <a:ext cx="11666220" cy="1191260"/>
          </a:xfrm>
          <a:custGeom>
            <a:avLst/>
            <a:gdLst/>
            <a:ahLst/>
            <a:cxnLst/>
            <a:rect l="l" t="t" r="r" b="b"/>
            <a:pathLst>
              <a:path w="11666220" h="1191260">
                <a:moveTo>
                  <a:pt x="11467718" y="0"/>
                </a:moveTo>
                <a:lnTo>
                  <a:pt x="198539" y="0"/>
                </a:lnTo>
                <a:lnTo>
                  <a:pt x="153015" y="5244"/>
                </a:lnTo>
                <a:lnTo>
                  <a:pt x="111225" y="20180"/>
                </a:lnTo>
                <a:lnTo>
                  <a:pt x="74362" y="43617"/>
                </a:lnTo>
                <a:lnTo>
                  <a:pt x="43616" y="74360"/>
                </a:lnTo>
                <a:lnTo>
                  <a:pt x="20179" y="111217"/>
                </a:lnTo>
                <a:lnTo>
                  <a:pt x="5243" y="152995"/>
                </a:lnTo>
                <a:lnTo>
                  <a:pt x="0" y="198500"/>
                </a:lnTo>
                <a:lnTo>
                  <a:pt x="0" y="1191260"/>
                </a:lnTo>
                <a:lnTo>
                  <a:pt x="11666219" y="1191260"/>
                </a:lnTo>
                <a:lnTo>
                  <a:pt x="11666219" y="198500"/>
                </a:lnTo>
                <a:lnTo>
                  <a:pt x="11660975" y="152995"/>
                </a:lnTo>
                <a:lnTo>
                  <a:pt x="11646039" y="111217"/>
                </a:lnTo>
                <a:lnTo>
                  <a:pt x="11622602" y="74360"/>
                </a:lnTo>
                <a:lnTo>
                  <a:pt x="11591859" y="43617"/>
                </a:lnTo>
                <a:lnTo>
                  <a:pt x="11555002" y="20180"/>
                </a:lnTo>
                <a:lnTo>
                  <a:pt x="11513224" y="5244"/>
                </a:lnTo>
                <a:lnTo>
                  <a:pt x="11467718" y="0"/>
                </a:lnTo>
                <a:close/>
              </a:path>
            </a:pathLst>
          </a:custGeom>
          <a:solidFill>
            <a:srgbClr val="FFD9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13690" y="417830"/>
            <a:ext cx="11666220" cy="1191260"/>
          </a:xfrm>
          <a:custGeom>
            <a:avLst/>
            <a:gdLst/>
            <a:ahLst/>
            <a:cxnLst/>
            <a:rect l="l" t="t" r="r" b="b"/>
            <a:pathLst>
              <a:path w="11666220" h="1191260">
                <a:moveTo>
                  <a:pt x="198539" y="0"/>
                </a:moveTo>
                <a:lnTo>
                  <a:pt x="11467718" y="0"/>
                </a:lnTo>
                <a:lnTo>
                  <a:pt x="11513224" y="5244"/>
                </a:lnTo>
                <a:lnTo>
                  <a:pt x="11555002" y="20180"/>
                </a:lnTo>
                <a:lnTo>
                  <a:pt x="11591859" y="43617"/>
                </a:lnTo>
                <a:lnTo>
                  <a:pt x="11622602" y="74360"/>
                </a:lnTo>
                <a:lnTo>
                  <a:pt x="11646039" y="111217"/>
                </a:lnTo>
                <a:lnTo>
                  <a:pt x="11660975" y="152995"/>
                </a:lnTo>
                <a:lnTo>
                  <a:pt x="11666219" y="198500"/>
                </a:lnTo>
                <a:lnTo>
                  <a:pt x="11666219" y="1191260"/>
                </a:lnTo>
                <a:lnTo>
                  <a:pt x="0" y="1191260"/>
                </a:lnTo>
                <a:lnTo>
                  <a:pt x="0" y="198500"/>
                </a:lnTo>
                <a:lnTo>
                  <a:pt x="5243" y="152995"/>
                </a:lnTo>
                <a:lnTo>
                  <a:pt x="20179" y="111217"/>
                </a:lnTo>
                <a:lnTo>
                  <a:pt x="43616" y="74360"/>
                </a:lnTo>
                <a:lnTo>
                  <a:pt x="74362" y="43617"/>
                </a:lnTo>
                <a:lnTo>
                  <a:pt x="111225" y="20180"/>
                </a:lnTo>
                <a:lnTo>
                  <a:pt x="153015" y="5244"/>
                </a:lnTo>
                <a:lnTo>
                  <a:pt x="198539" y="0"/>
                </a:lnTo>
                <a:close/>
              </a:path>
            </a:pathLst>
          </a:custGeom>
          <a:ln w="12699">
            <a:solidFill>
              <a:srgbClr val="003D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06270" y="386715"/>
            <a:ext cx="8379459" cy="680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3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9297" y="2465959"/>
            <a:ext cx="10733405" cy="1677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 u="sng">
                <a:solidFill>
                  <a:srgbClr val="0462C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0.png"/><Relationship Id="rId4" Type="http://schemas.openxmlformats.org/officeDocument/2006/relationships/image" Target="../media/image58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2.png"/><Relationship Id="rId2" Type="http://schemas.openxmlformats.org/officeDocument/2006/relationships/image" Target="../media/image59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9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13" Type="http://schemas.openxmlformats.org/officeDocument/2006/relationships/image" Target="../media/image605.jpg"/><Relationship Id="rId18" Type="http://schemas.openxmlformats.org/officeDocument/2006/relationships/image" Target="../media/image610.jpg"/><Relationship Id="rId3" Type="http://schemas.openxmlformats.org/officeDocument/2006/relationships/image" Target="../media/image595.png"/><Relationship Id="rId7" Type="http://schemas.openxmlformats.org/officeDocument/2006/relationships/image" Target="../media/image599.png"/><Relationship Id="rId12" Type="http://schemas.openxmlformats.org/officeDocument/2006/relationships/image" Target="../media/image604.png"/><Relationship Id="rId17" Type="http://schemas.openxmlformats.org/officeDocument/2006/relationships/image" Target="../media/image609.png"/><Relationship Id="rId2" Type="http://schemas.openxmlformats.org/officeDocument/2006/relationships/image" Target="../media/image594.png"/><Relationship Id="rId16" Type="http://schemas.openxmlformats.org/officeDocument/2006/relationships/image" Target="../media/image60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8.png"/><Relationship Id="rId11" Type="http://schemas.openxmlformats.org/officeDocument/2006/relationships/image" Target="../media/image603.jpg"/><Relationship Id="rId5" Type="http://schemas.openxmlformats.org/officeDocument/2006/relationships/image" Target="../media/image597.png"/><Relationship Id="rId15" Type="http://schemas.openxmlformats.org/officeDocument/2006/relationships/image" Target="../media/image607.png"/><Relationship Id="rId10" Type="http://schemas.openxmlformats.org/officeDocument/2006/relationships/image" Target="../media/image602.png"/><Relationship Id="rId4" Type="http://schemas.openxmlformats.org/officeDocument/2006/relationships/image" Target="../media/image596.png"/><Relationship Id="rId9" Type="http://schemas.openxmlformats.org/officeDocument/2006/relationships/image" Target="../media/image601.png"/><Relationship Id="rId14" Type="http://schemas.openxmlformats.org/officeDocument/2006/relationships/image" Target="../media/image60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2.jpg"/><Relationship Id="rId7" Type="http://schemas.openxmlformats.org/officeDocument/2006/relationships/image" Target="../media/image615.jpg"/><Relationship Id="rId2" Type="http://schemas.openxmlformats.org/officeDocument/2006/relationships/image" Target="../media/image6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4.png"/><Relationship Id="rId5" Type="http://schemas.openxmlformats.org/officeDocument/2006/relationships/image" Target="../media/image606.png"/><Relationship Id="rId4" Type="http://schemas.openxmlformats.org/officeDocument/2006/relationships/image" Target="../media/image61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2.png"/><Relationship Id="rId3" Type="http://schemas.openxmlformats.org/officeDocument/2006/relationships/image" Target="../media/image617.png"/><Relationship Id="rId7" Type="http://schemas.openxmlformats.org/officeDocument/2006/relationships/image" Target="../media/image621.png"/><Relationship Id="rId2" Type="http://schemas.openxmlformats.org/officeDocument/2006/relationships/image" Target="../media/image6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jpg"/><Relationship Id="rId11" Type="http://schemas.openxmlformats.org/officeDocument/2006/relationships/image" Target="../media/image625.png"/><Relationship Id="rId5" Type="http://schemas.openxmlformats.org/officeDocument/2006/relationships/image" Target="../media/image619.jpg"/><Relationship Id="rId10" Type="http://schemas.openxmlformats.org/officeDocument/2006/relationships/image" Target="../media/image624.jpg"/><Relationship Id="rId4" Type="http://schemas.openxmlformats.org/officeDocument/2006/relationships/image" Target="../media/image618.png"/><Relationship Id="rId9" Type="http://schemas.openxmlformats.org/officeDocument/2006/relationships/image" Target="../media/image6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7.png"/><Relationship Id="rId2" Type="http://schemas.openxmlformats.org/officeDocument/2006/relationships/image" Target="../media/image6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0.png"/><Relationship Id="rId5" Type="http://schemas.openxmlformats.org/officeDocument/2006/relationships/image" Target="../media/image629.png"/><Relationship Id="rId4" Type="http://schemas.openxmlformats.org/officeDocument/2006/relationships/image" Target="../media/image62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2.jpg"/><Relationship Id="rId2" Type="http://schemas.openxmlformats.org/officeDocument/2006/relationships/image" Target="../media/image6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5.jpg"/><Relationship Id="rId5" Type="http://schemas.openxmlformats.org/officeDocument/2006/relationships/image" Target="../media/image634.jpg"/><Relationship Id="rId4" Type="http://schemas.openxmlformats.org/officeDocument/2006/relationships/image" Target="../media/image6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9.png"/><Relationship Id="rId2" Type="http://schemas.openxmlformats.org/officeDocument/2006/relationships/image" Target="../media/image6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38.jpg"/><Relationship Id="rId4" Type="http://schemas.openxmlformats.org/officeDocument/2006/relationships/image" Target="../media/image637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0.png"/><Relationship Id="rId18" Type="http://schemas.openxmlformats.org/officeDocument/2006/relationships/image" Target="../media/image655.png"/><Relationship Id="rId26" Type="http://schemas.openxmlformats.org/officeDocument/2006/relationships/image" Target="../media/image663.png"/><Relationship Id="rId3" Type="http://schemas.openxmlformats.org/officeDocument/2006/relationships/image" Target="../media/image640.png"/><Relationship Id="rId21" Type="http://schemas.openxmlformats.org/officeDocument/2006/relationships/image" Target="../media/image658.png"/><Relationship Id="rId34" Type="http://schemas.openxmlformats.org/officeDocument/2006/relationships/image" Target="../media/image671.png"/><Relationship Id="rId7" Type="http://schemas.openxmlformats.org/officeDocument/2006/relationships/image" Target="../media/image644.png"/><Relationship Id="rId12" Type="http://schemas.openxmlformats.org/officeDocument/2006/relationships/image" Target="../media/image649.png"/><Relationship Id="rId17" Type="http://schemas.openxmlformats.org/officeDocument/2006/relationships/image" Target="../media/image654.png"/><Relationship Id="rId25" Type="http://schemas.openxmlformats.org/officeDocument/2006/relationships/image" Target="../media/image662.png"/><Relationship Id="rId33" Type="http://schemas.openxmlformats.org/officeDocument/2006/relationships/image" Target="../media/image670.png"/><Relationship Id="rId2" Type="http://schemas.openxmlformats.org/officeDocument/2006/relationships/image" Target="../media/image639.png"/><Relationship Id="rId16" Type="http://schemas.openxmlformats.org/officeDocument/2006/relationships/image" Target="../media/image653.png"/><Relationship Id="rId20" Type="http://schemas.openxmlformats.org/officeDocument/2006/relationships/image" Target="../media/image657.png"/><Relationship Id="rId29" Type="http://schemas.openxmlformats.org/officeDocument/2006/relationships/image" Target="../media/image6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3.png"/><Relationship Id="rId11" Type="http://schemas.openxmlformats.org/officeDocument/2006/relationships/image" Target="../media/image648.png"/><Relationship Id="rId24" Type="http://schemas.openxmlformats.org/officeDocument/2006/relationships/image" Target="../media/image661.png"/><Relationship Id="rId32" Type="http://schemas.openxmlformats.org/officeDocument/2006/relationships/image" Target="../media/image669.png"/><Relationship Id="rId5" Type="http://schemas.openxmlformats.org/officeDocument/2006/relationships/image" Target="../media/image642.png"/><Relationship Id="rId15" Type="http://schemas.openxmlformats.org/officeDocument/2006/relationships/image" Target="../media/image652.png"/><Relationship Id="rId23" Type="http://schemas.openxmlformats.org/officeDocument/2006/relationships/image" Target="../media/image660.png"/><Relationship Id="rId28" Type="http://schemas.openxmlformats.org/officeDocument/2006/relationships/image" Target="../media/image665.png"/><Relationship Id="rId36" Type="http://schemas.openxmlformats.org/officeDocument/2006/relationships/image" Target="../media/image673.png"/><Relationship Id="rId10" Type="http://schemas.openxmlformats.org/officeDocument/2006/relationships/image" Target="../media/image647.png"/><Relationship Id="rId19" Type="http://schemas.openxmlformats.org/officeDocument/2006/relationships/image" Target="../media/image656.png"/><Relationship Id="rId31" Type="http://schemas.openxmlformats.org/officeDocument/2006/relationships/image" Target="../media/image668.png"/><Relationship Id="rId4" Type="http://schemas.openxmlformats.org/officeDocument/2006/relationships/image" Target="../media/image641.png"/><Relationship Id="rId9" Type="http://schemas.openxmlformats.org/officeDocument/2006/relationships/image" Target="../media/image646.png"/><Relationship Id="rId14" Type="http://schemas.openxmlformats.org/officeDocument/2006/relationships/image" Target="../media/image651.png"/><Relationship Id="rId22" Type="http://schemas.openxmlformats.org/officeDocument/2006/relationships/image" Target="../media/image659.png"/><Relationship Id="rId27" Type="http://schemas.openxmlformats.org/officeDocument/2006/relationships/image" Target="../media/image664.png"/><Relationship Id="rId30" Type="http://schemas.openxmlformats.org/officeDocument/2006/relationships/image" Target="../media/image667.png"/><Relationship Id="rId35" Type="http://schemas.openxmlformats.org/officeDocument/2006/relationships/image" Target="../media/image672.jpg"/><Relationship Id="rId8" Type="http://schemas.openxmlformats.org/officeDocument/2006/relationships/image" Target="../media/image645.png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0.png"/><Relationship Id="rId21" Type="http://schemas.openxmlformats.org/officeDocument/2006/relationships/image" Target="../media/image45.png"/><Relationship Id="rId42" Type="http://schemas.openxmlformats.org/officeDocument/2006/relationships/image" Target="../media/image66.png"/><Relationship Id="rId47" Type="http://schemas.openxmlformats.org/officeDocument/2006/relationships/image" Target="../media/image71.png"/><Relationship Id="rId63" Type="http://schemas.openxmlformats.org/officeDocument/2006/relationships/image" Target="../media/image87.png"/><Relationship Id="rId68" Type="http://schemas.openxmlformats.org/officeDocument/2006/relationships/image" Target="../media/image92.png"/><Relationship Id="rId84" Type="http://schemas.openxmlformats.org/officeDocument/2006/relationships/image" Target="../media/image108.png"/><Relationship Id="rId89" Type="http://schemas.openxmlformats.org/officeDocument/2006/relationships/image" Target="../media/image113.png"/><Relationship Id="rId16" Type="http://schemas.openxmlformats.org/officeDocument/2006/relationships/image" Target="../media/image40.png"/><Relationship Id="rId11" Type="http://schemas.openxmlformats.org/officeDocument/2006/relationships/image" Target="../media/image35.png"/><Relationship Id="rId32" Type="http://schemas.openxmlformats.org/officeDocument/2006/relationships/image" Target="../media/image56.png"/><Relationship Id="rId37" Type="http://schemas.openxmlformats.org/officeDocument/2006/relationships/image" Target="../media/image61.png"/><Relationship Id="rId53" Type="http://schemas.openxmlformats.org/officeDocument/2006/relationships/image" Target="../media/image77.png"/><Relationship Id="rId58" Type="http://schemas.openxmlformats.org/officeDocument/2006/relationships/image" Target="../media/image82.png"/><Relationship Id="rId74" Type="http://schemas.openxmlformats.org/officeDocument/2006/relationships/image" Target="../media/image98.png"/><Relationship Id="rId79" Type="http://schemas.openxmlformats.org/officeDocument/2006/relationships/image" Target="../media/image103.png"/><Relationship Id="rId5" Type="http://schemas.openxmlformats.org/officeDocument/2006/relationships/image" Target="../media/image29.png"/><Relationship Id="rId90" Type="http://schemas.openxmlformats.org/officeDocument/2006/relationships/image" Target="../media/image114.png"/><Relationship Id="rId95" Type="http://schemas.openxmlformats.org/officeDocument/2006/relationships/image" Target="../media/image119.png"/><Relationship Id="rId22" Type="http://schemas.openxmlformats.org/officeDocument/2006/relationships/image" Target="../media/image46.png"/><Relationship Id="rId27" Type="http://schemas.openxmlformats.org/officeDocument/2006/relationships/image" Target="../media/image51.png"/><Relationship Id="rId43" Type="http://schemas.openxmlformats.org/officeDocument/2006/relationships/image" Target="../media/image67.png"/><Relationship Id="rId48" Type="http://schemas.openxmlformats.org/officeDocument/2006/relationships/image" Target="../media/image72.png"/><Relationship Id="rId64" Type="http://schemas.openxmlformats.org/officeDocument/2006/relationships/image" Target="../media/image88.png"/><Relationship Id="rId69" Type="http://schemas.openxmlformats.org/officeDocument/2006/relationships/image" Target="../media/image93.png"/><Relationship Id="rId8" Type="http://schemas.openxmlformats.org/officeDocument/2006/relationships/image" Target="../media/image32.png"/><Relationship Id="rId51" Type="http://schemas.openxmlformats.org/officeDocument/2006/relationships/image" Target="../media/image75.png"/><Relationship Id="rId72" Type="http://schemas.openxmlformats.org/officeDocument/2006/relationships/image" Target="../media/image96.png"/><Relationship Id="rId80" Type="http://schemas.openxmlformats.org/officeDocument/2006/relationships/image" Target="../media/image104.png"/><Relationship Id="rId85" Type="http://schemas.openxmlformats.org/officeDocument/2006/relationships/image" Target="../media/image109.png"/><Relationship Id="rId93" Type="http://schemas.openxmlformats.org/officeDocument/2006/relationships/image" Target="../media/image117.png"/><Relationship Id="rId3" Type="http://schemas.openxmlformats.org/officeDocument/2006/relationships/image" Target="../media/image27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9.png"/><Relationship Id="rId33" Type="http://schemas.openxmlformats.org/officeDocument/2006/relationships/image" Target="../media/image57.png"/><Relationship Id="rId38" Type="http://schemas.openxmlformats.org/officeDocument/2006/relationships/image" Target="../media/image62.png"/><Relationship Id="rId46" Type="http://schemas.openxmlformats.org/officeDocument/2006/relationships/image" Target="../media/image70.png"/><Relationship Id="rId59" Type="http://schemas.openxmlformats.org/officeDocument/2006/relationships/image" Target="../media/image83.png"/><Relationship Id="rId67" Type="http://schemas.openxmlformats.org/officeDocument/2006/relationships/image" Target="../media/image91.png"/><Relationship Id="rId20" Type="http://schemas.openxmlformats.org/officeDocument/2006/relationships/image" Target="../media/image44.png"/><Relationship Id="rId41" Type="http://schemas.openxmlformats.org/officeDocument/2006/relationships/image" Target="../media/image65.png"/><Relationship Id="rId54" Type="http://schemas.openxmlformats.org/officeDocument/2006/relationships/image" Target="../media/image78.png"/><Relationship Id="rId62" Type="http://schemas.openxmlformats.org/officeDocument/2006/relationships/image" Target="../media/image86.png"/><Relationship Id="rId70" Type="http://schemas.openxmlformats.org/officeDocument/2006/relationships/image" Target="../media/image94.png"/><Relationship Id="rId75" Type="http://schemas.openxmlformats.org/officeDocument/2006/relationships/image" Target="../media/image99.png"/><Relationship Id="rId83" Type="http://schemas.openxmlformats.org/officeDocument/2006/relationships/image" Target="../media/image107.png"/><Relationship Id="rId88" Type="http://schemas.openxmlformats.org/officeDocument/2006/relationships/image" Target="../media/image112.png"/><Relationship Id="rId91" Type="http://schemas.openxmlformats.org/officeDocument/2006/relationships/image" Target="../media/image115.png"/><Relationship Id="rId96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2.png"/><Relationship Id="rId36" Type="http://schemas.openxmlformats.org/officeDocument/2006/relationships/image" Target="../media/image60.png"/><Relationship Id="rId49" Type="http://schemas.openxmlformats.org/officeDocument/2006/relationships/image" Target="../media/image73.png"/><Relationship Id="rId57" Type="http://schemas.openxmlformats.org/officeDocument/2006/relationships/image" Target="../media/image81.png"/><Relationship Id="rId10" Type="http://schemas.openxmlformats.org/officeDocument/2006/relationships/image" Target="../media/image34.png"/><Relationship Id="rId31" Type="http://schemas.openxmlformats.org/officeDocument/2006/relationships/image" Target="../media/image55.png"/><Relationship Id="rId44" Type="http://schemas.openxmlformats.org/officeDocument/2006/relationships/image" Target="../media/image68.png"/><Relationship Id="rId52" Type="http://schemas.openxmlformats.org/officeDocument/2006/relationships/image" Target="../media/image76.png"/><Relationship Id="rId60" Type="http://schemas.openxmlformats.org/officeDocument/2006/relationships/image" Target="../media/image84.png"/><Relationship Id="rId65" Type="http://schemas.openxmlformats.org/officeDocument/2006/relationships/image" Target="../media/image89.png"/><Relationship Id="rId73" Type="http://schemas.openxmlformats.org/officeDocument/2006/relationships/image" Target="../media/image97.png"/><Relationship Id="rId78" Type="http://schemas.openxmlformats.org/officeDocument/2006/relationships/image" Target="../media/image102.png"/><Relationship Id="rId81" Type="http://schemas.openxmlformats.org/officeDocument/2006/relationships/image" Target="../media/image105.png"/><Relationship Id="rId86" Type="http://schemas.openxmlformats.org/officeDocument/2006/relationships/image" Target="../media/image110.png"/><Relationship Id="rId94" Type="http://schemas.openxmlformats.org/officeDocument/2006/relationships/image" Target="../media/image118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9" Type="http://schemas.openxmlformats.org/officeDocument/2006/relationships/image" Target="../media/image63.png"/><Relationship Id="rId34" Type="http://schemas.openxmlformats.org/officeDocument/2006/relationships/image" Target="../media/image58.png"/><Relationship Id="rId50" Type="http://schemas.openxmlformats.org/officeDocument/2006/relationships/image" Target="../media/image74.png"/><Relationship Id="rId55" Type="http://schemas.openxmlformats.org/officeDocument/2006/relationships/image" Target="../media/image79.png"/><Relationship Id="rId76" Type="http://schemas.openxmlformats.org/officeDocument/2006/relationships/image" Target="../media/image100.png"/><Relationship Id="rId7" Type="http://schemas.openxmlformats.org/officeDocument/2006/relationships/image" Target="../media/image31.png"/><Relationship Id="rId71" Type="http://schemas.openxmlformats.org/officeDocument/2006/relationships/image" Target="../media/image95.png"/><Relationship Id="rId92" Type="http://schemas.openxmlformats.org/officeDocument/2006/relationships/image" Target="../media/image116.png"/><Relationship Id="rId2" Type="http://schemas.openxmlformats.org/officeDocument/2006/relationships/image" Target="../media/image26.png"/><Relationship Id="rId29" Type="http://schemas.openxmlformats.org/officeDocument/2006/relationships/image" Target="../media/image53.png"/><Relationship Id="rId24" Type="http://schemas.openxmlformats.org/officeDocument/2006/relationships/image" Target="../media/image48.png"/><Relationship Id="rId40" Type="http://schemas.openxmlformats.org/officeDocument/2006/relationships/image" Target="../media/image64.png"/><Relationship Id="rId45" Type="http://schemas.openxmlformats.org/officeDocument/2006/relationships/image" Target="../media/image69.png"/><Relationship Id="rId66" Type="http://schemas.openxmlformats.org/officeDocument/2006/relationships/image" Target="../media/image90.png"/><Relationship Id="rId87" Type="http://schemas.openxmlformats.org/officeDocument/2006/relationships/image" Target="../media/image111.png"/><Relationship Id="rId61" Type="http://schemas.openxmlformats.org/officeDocument/2006/relationships/image" Target="../media/image85.png"/><Relationship Id="rId82" Type="http://schemas.openxmlformats.org/officeDocument/2006/relationships/image" Target="../media/image106.png"/><Relationship Id="rId19" Type="http://schemas.openxmlformats.org/officeDocument/2006/relationships/image" Target="../media/image43.png"/><Relationship Id="rId14" Type="http://schemas.openxmlformats.org/officeDocument/2006/relationships/image" Target="../media/image38.png"/><Relationship Id="rId30" Type="http://schemas.openxmlformats.org/officeDocument/2006/relationships/image" Target="../media/image54.png"/><Relationship Id="rId35" Type="http://schemas.openxmlformats.org/officeDocument/2006/relationships/image" Target="../media/image59.png"/><Relationship Id="rId56" Type="http://schemas.openxmlformats.org/officeDocument/2006/relationships/image" Target="../media/image80.png"/><Relationship Id="rId77" Type="http://schemas.openxmlformats.org/officeDocument/2006/relationships/image" Target="../media/image101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5.png"/><Relationship Id="rId18" Type="http://schemas.openxmlformats.org/officeDocument/2006/relationships/image" Target="../media/image690.png"/><Relationship Id="rId26" Type="http://schemas.openxmlformats.org/officeDocument/2006/relationships/image" Target="../media/image698.png"/><Relationship Id="rId39" Type="http://schemas.openxmlformats.org/officeDocument/2006/relationships/image" Target="../media/image711.jpg"/><Relationship Id="rId21" Type="http://schemas.openxmlformats.org/officeDocument/2006/relationships/image" Target="../media/image693.png"/><Relationship Id="rId34" Type="http://schemas.openxmlformats.org/officeDocument/2006/relationships/image" Target="../media/image706.png"/><Relationship Id="rId7" Type="http://schemas.openxmlformats.org/officeDocument/2006/relationships/image" Target="../media/image679.png"/><Relationship Id="rId12" Type="http://schemas.openxmlformats.org/officeDocument/2006/relationships/image" Target="../media/image684.png"/><Relationship Id="rId17" Type="http://schemas.openxmlformats.org/officeDocument/2006/relationships/image" Target="../media/image689.png"/><Relationship Id="rId25" Type="http://schemas.openxmlformats.org/officeDocument/2006/relationships/image" Target="../media/image697.png"/><Relationship Id="rId33" Type="http://schemas.openxmlformats.org/officeDocument/2006/relationships/image" Target="../media/image705.png"/><Relationship Id="rId38" Type="http://schemas.openxmlformats.org/officeDocument/2006/relationships/image" Target="../media/image710.png"/><Relationship Id="rId2" Type="http://schemas.openxmlformats.org/officeDocument/2006/relationships/image" Target="../media/image674.png"/><Relationship Id="rId16" Type="http://schemas.openxmlformats.org/officeDocument/2006/relationships/image" Target="../media/image688.png"/><Relationship Id="rId20" Type="http://schemas.openxmlformats.org/officeDocument/2006/relationships/image" Target="../media/image692.png"/><Relationship Id="rId29" Type="http://schemas.openxmlformats.org/officeDocument/2006/relationships/image" Target="../media/image7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8.png"/><Relationship Id="rId11" Type="http://schemas.openxmlformats.org/officeDocument/2006/relationships/image" Target="../media/image683.png"/><Relationship Id="rId24" Type="http://schemas.openxmlformats.org/officeDocument/2006/relationships/image" Target="../media/image696.png"/><Relationship Id="rId32" Type="http://schemas.openxmlformats.org/officeDocument/2006/relationships/image" Target="../media/image704.png"/><Relationship Id="rId37" Type="http://schemas.openxmlformats.org/officeDocument/2006/relationships/image" Target="../media/image709.png"/><Relationship Id="rId5" Type="http://schemas.openxmlformats.org/officeDocument/2006/relationships/image" Target="../media/image677.png"/><Relationship Id="rId15" Type="http://schemas.openxmlformats.org/officeDocument/2006/relationships/image" Target="../media/image687.png"/><Relationship Id="rId23" Type="http://schemas.openxmlformats.org/officeDocument/2006/relationships/image" Target="../media/image695.png"/><Relationship Id="rId28" Type="http://schemas.openxmlformats.org/officeDocument/2006/relationships/image" Target="../media/image700.png"/><Relationship Id="rId36" Type="http://schemas.openxmlformats.org/officeDocument/2006/relationships/image" Target="../media/image708.jpg"/><Relationship Id="rId10" Type="http://schemas.openxmlformats.org/officeDocument/2006/relationships/image" Target="../media/image682.png"/><Relationship Id="rId19" Type="http://schemas.openxmlformats.org/officeDocument/2006/relationships/image" Target="../media/image691.png"/><Relationship Id="rId31" Type="http://schemas.openxmlformats.org/officeDocument/2006/relationships/image" Target="../media/image703.png"/><Relationship Id="rId4" Type="http://schemas.openxmlformats.org/officeDocument/2006/relationships/image" Target="../media/image676.png"/><Relationship Id="rId9" Type="http://schemas.openxmlformats.org/officeDocument/2006/relationships/image" Target="../media/image681.png"/><Relationship Id="rId14" Type="http://schemas.openxmlformats.org/officeDocument/2006/relationships/image" Target="../media/image686.png"/><Relationship Id="rId22" Type="http://schemas.openxmlformats.org/officeDocument/2006/relationships/image" Target="../media/image694.png"/><Relationship Id="rId27" Type="http://schemas.openxmlformats.org/officeDocument/2006/relationships/image" Target="../media/image699.png"/><Relationship Id="rId30" Type="http://schemas.openxmlformats.org/officeDocument/2006/relationships/image" Target="../media/image702.png"/><Relationship Id="rId35" Type="http://schemas.openxmlformats.org/officeDocument/2006/relationships/image" Target="../media/image707.png"/><Relationship Id="rId8" Type="http://schemas.openxmlformats.org/officeDocument/2006/relationships/image" Target="../media/image680.png"/><Relationship Id="rId3" Type="http://schemas.openxmlformats.org/officeDocument/2006/relationships/image" Target="../media/image6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8.png"/><Relationship Id="rId13" Type="http://schemas.openxmlformats.org/officeDocument/2006/relationships/image" Target="../media/image723.png"/><Relationship Id="rId18" Type="http://schemas.openxmlformats.org/officeDocument/2006/relationships/image" Target="../media/image728.png"/><Relationship Id="rId26" Type="http://schemas.openxmlformats.org/officeDocument/2006/relationships/image" Target="../media/image736.png"/><Relationship Id="rId3" Type="http://schemas.openxmlformats.org/officeDocument/2006/relationships/image" Target="../media/image713.png"/><Relationship Id="rId21" Type="http://schemas.openxmlformats.org/officeDocument/2006/relationships/image" Target="../media/image731.png"/><Relationship Id="rId7" Type="http://schemas.openxmlformats.org/officeDocument/2006/relationships/image" Target="../media/image717.png"/><Relationship Id="rId12" Type="http://schemas.openxmlformats.org/officeDocument/2006/relationships/image" Target="../media/image722.png"/><Relationship Id="rId17" Type="http://schemas.openxmlformats.org/officeDocument/2006/relationships/image" Target="../media/image727.png"/><Relationship Id="rId25" Type="http://schemas.openxmlformats.org/officeDocument/2006/relationships/image" Target="../media/image735.png"/><Relationship Id="rId2" Type="http://schemas.openxmlformats.org/officeDocument/2006/relationships/image" Target="../media/image712.png"/><Relationship Id="rId16" Type="http://schemas.openxmlformats.org/officeDocument/2006/relationships/image" Target="../media/image726.png"/><Relationship Id="rId20" Type="http://schemas.openxmlformats.org/officeDocument/2006/relationships/image" Target="../media/image730.png"/><Relationship Id="rId29" Type="http://schemas.openxmlformats.org/officeDocument/2006/relationships/image" Target="../media/image7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6.png"/><Relationship Id="rId11" Type="http://schemas.openxmlformats.org/officeDocument/2006/relationships/image" Target="../media/image721.png"/><Relationship Id="rId24" Type="http://schemas.openxmlformats.org/officeDocument/2006/relationships/image" Target="../media/image734.png"/><Relationship Id="rId5" Type="http://schemas.openxmlformats.org/officeDocument/2006/relationships/image" Target="../media/image715.png"/><Relationship Id="rId15" Type="http://schemas.openxmlformats.org/officeDocument/2006/relationships/image" Target="../media/image725.png"/><Relationship Id="rId23" Type="http://schemas.openxmlformats.org/officeDocument/2006/relationships/image" Target="../media/image733.png"/><Relationship Id="rId28" Type="http://schemas.openxmlformats.org/officeDocument/2006/relationships/image" Target="../media/image738.jpg"/><Relationship Id="rId10" Type="http://schemas.openxmlformats.org/officeDocument/2006/relationships/image" Target="../media/image720.png"/><Relationship Id="rId19" Type="http://schemas.openxmlformats.org/officeDocument/2006/relationships/image" Target="../media/image729.png"/><Relationship Id="rId31" Type="http://schemas.openxmlformats.org/officeDocument/2006/relationships/image" Target="../media/image741.png"/><Relationship Id="rId4" Type="http://schemas.openxmlformats.org/officeDocument/2006/relationships/image" Target="../media/image714.png"/><Relationship Id="rId9" Type="http://schemas.openxmlformats.org/officeDocument/2006/relationships/image" Target="../media/image719.png"/><Relationship Id="rId14" Type="http://schemas.openxmlformats.org/officeDocument/2006/relationships/image" Target="../media/image724.png"/><Relationship Id="rId22" Type="http://schemas.openxmlformats.org/officeDocument/2006/relationships/image" Target="../media/image732.png"/><Relationship Id="rId27" Type="http://schemas.openxmlformats.org/officeDocument/2006/relationships/image" Target="../media/image737.png"/><Relationship Id="rId30" Type="http://schemas.openxmlformats.org/officeDocument/2006/relationships/image" Target="../media/image740.jp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3.png"/><Relationship Id="rId18" Type="http://schemas.openxmlformats.org/officeDocument/2006/relationships/image" Target="../media/image758.png"/><Relationship Id="rId26" Type="http://schemas.openxmlformats.org/officeDocument/2006/relationships/image" Target="../media/image766.png"/><Relationship Id="rId3" Type="http://schemas.openxmlformats.org/officeDocument/2006/relationships/image" Target="../media/image743.png"/><Relationship Id="rId21" Type="http://schemas.openxmlformats.org/officeDocument/2006/relationships/image" Target="../media/image761.png"/><Relationship Id="rId34" Type="http://schemas.openxmlformats.org/officeDocument/2006/relationships/image" Target="../media/image774.jpg"/><Relationship Id="rId7" Type="http://schemas.openxmlformats.org/officeDocument/2006/relationships/image" Target="../media/image747.png"/><Relationship Id="rId12" Type="http://schemas.openxmlformats.org/officeDocument/2006/relationships/image" Target="../media/image752.png"/><Relationship Id="rId17" Type="http://schemas.openxmlformats.org/officeDocument/2006/relationships/image" Target="../media/image757.png"/><Relationship Id="rId25" Type="http://schemas.openxmlformats.org/officeDocument/2006/relationships/image" Target="../media/image765.png"/><Relationship Id="rId33" Type="http://schemas.openxmlformats.org/officeDocument/2006/relationships/image" Target="../media/image773.png"/><Relationship Id="rId2" Type="http://schemas.openxmlformats.org/officeDocument/2006/relationships/image" Target="../media/image742.png"/><Relationship Id="rId16" Type="http://schemas.openxmlformats.org/officeDocument/2006/relationships/image" Target="../media/image756.png"/><Relationship Id="rId20" Type="http://schemas.openxmlformats.org/officeDocument/2006/relationships/image" Target="../media/image760.png"/><Relationship Id="rId29" Type="http://schemas.openxmlformats.org/officeDocument/2006/relationships/image" Target="../media/image7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6.png"/><Relationship Id="rId11" Type="http://schemas.openxmlformats.org/officeDocument/2006/relationships/image" Target="../media/image751.png"/><Relationship Id="rId24" Type="http://schemas.openxmlformats.org/officeDocument/2006/relationships/image" Target="../media/image764.png"/><Relationship Id="rId32" Type="http://schemas.openxmlformats.org/officeDocument/2006/relationships/image" Target="../media/image772.png"/><Relationship Id="rId5" Type="http://schemas.openxmlformats.org/officeDocument/2006/relationships/image" Target="../media/image745.png"/><Relationship Id="rId15" Type="http://schemas.openxmlformats.org/officeDocument/2006/relationships/image" Target="../media/image755.png"/><Relationship Id="rId23" Type="http://schemas.openxmlformats.org/officeDocument/2006/relationships/image" Target="../media/image763.png"/><Relationship Id="rId28" Type="http://schemas.openxmlformats.org/officeDocument/2006/relationships/image" Target="../media/image768.png"/><Relationship Id="rId36" Type="http://schemas.openxmlformats.org/officeDocument/2006/relationships/image" Target="../media/image776.png"/><Relationship Id="rId10" Type="http://schemas.openxmlformats.org/officeDocument/2006/relationships/image" Target="../media/image750.png"/><Relationship Id="rId19" Type="http://schemas.openxmlformats.org/officeDocument/2006/relationships/image" Target="../media/image759.png"/><Relationship Id="rId31" Type="http://schemas.openxmlformats.org/officeDocument/2006/relationships/image" Target="../media/image771.png"/><Relationship Id="rId4" Type="http://schemas.openxmlformats.org/officeDocument/2006/relationships/image" Target="../media/image744.png"/><Relationship Id="rId9" Type="http://schemas.openxmlformats.org/officeDocument/2006/relationships/image" Target="../media/image749.png"/><Relationship Id="rId14" Type="http://schemas.openxmlformats.org/officeDocument/2006/relationships/image" Target="../media/image754.png"/><Relationship Id="rId22" Type="http://schemas.openxmlformats.org/officeDocument/2006/relationships/image" Target="../media/image762.png"/><Relationship Id="rId27" Type="http://schemas.openxmlformats.org/officeDocument/2006/relationships/image" Target="../media/image767.png"/><Relationship Id="rId30" Type="http://schemas.openxmlformats.org/officeDocument/2006/relationships/image" Target="../media/image770.png"/><Relationship Id="rId35" Type="http://schemas.openxmlformats.org/officeDocument/2006/relationships/image" Target="../media/image775.jpg"/><Relationship Id="rId8" Type="http://schemas.openxmlformats.org/officeDocument/2006/relationships/image" Target="../media/image7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3.png"/><Relationship Id="rId13" Type="http://schemas.openxmlformats.org/officeDocument/2006/relationships/image" Target="../media/image788.png"/><Relationship Id="rId18" Type="http://schemas.openxmlformats.org/officeDocument/2006/relationships/image" Target="../media/image793.png"/><Relationship Id="rId3" Type="http://schemas.openxmlformats.org/officeDocument/2006/relationships/image" Target="../media/image778.png"/><Relationship Id="rId21" Type="http://schemas.openxmlformats.org/officeDocument/2006/relationships/image" Target="../media/image796.png"/><Relationship Id="rId7" Type="http://schemas.openxmlformats.org/officeDocument/2006/relationships/image" Target="../media/image782.png"/><Relationship Id="rId12" Type="http://schemas.openxmlformats.org/officeDocument/2006/relationships/image" Target="../media/image787.png"/><Relationship Id="rId17" Type="http://schemas.openxmlformats.org/officeDocument/2006/relationships/image" Target="../media/image792.png"/><Relationship Id="rId2" Type="http://schemas.openxmlformats.org/officeDocument/2006/relationships/image" Target="../media/image777.png"/><Relationship Id="rId16" Type="http://schemas.openxmlformats.org/officeDocument/2006/relationships/image" Target="../media/image791.png"/><Relationship Id="rId20" Type="http://schemas.openxmlformats.org/officeDocument/2006/relationships/image" Target="../media/image7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1.png"/><Relationship Id="rId11" Type="http://schemas.openxmlformats.org/officeDocument/2006/relationships/image" Target="../media/image786.png"/><Relationship Id="rId5" Type="http://schemas.openxmlformats.org/officeDocument/2006/relationships/image" Target="../media/image780.png"/><Relationship Id="rId15" Type="http://schemas.openxmlformats.org/officeDocument/2006/relationships/image" Target="../media/image790.png"/><Relationship Id="rId10" Type="http://schemas.openxmlformats.org/officeDocument/2006/relationships/image" Target="../media/image785.png"/><Relationship Id="rId19" Type="http://schemas.openxmlformats.org/officeDocument/2006/relationships/image" Target="../media/image794.png"/><Relationship Id="rId4" Type="http://schemas.openxmlformats.org/officeDocument/2006/relationships/image" Target="../media/image779.png"/><Relationship Id="rId9" Type="http://schemas.openxmlformats.org/officeDocument/2006/relationships/image" Target="../media/image784.png"/><Relationship Id="rId14" Type="http://schemas.openxmlformats.org/officeDocument/2006/relationships/image" Target="../media/image78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1.png"/><Relationship Id="rId18" Type="http://schemas.openxmlformats.org/officeDocument/2006/relationships/image" Target="../media/image135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0.png"/><Relationship Id="rId17" Type="http://schemas.openxmlformats.org/officeDocument/2006/relationships/hyperlink" Target="https://www.youtube.com/watch?v=HOMfq6anRts" TargetMode="External"/><Relationship Id="rId2" Type="http://schemas.openxmlformats.org/officeDocument/2006/relationships/image" Target="../media/image121.png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hyperlink" Target="https://www.youtube.com/watch?v=sMSrlOLmSj8" TargetMode="External"/><Relationship Id="rId5" Type="http://schemas.openxmlformats.org/officeDocument/2006/relationships/image" Target="../media/image124.png"/><Relationship Id="rId15" Type="http://schemas.openxmlformats.org/officeDocument/2006/relationships/image" Target="../media/image133.png"/><Relationship Id="rId10" Type="http://schemas.openxmlformats.org/officeDocument/2006/relationships/image" Target="../media/image129.png"/><Relationship Id="rId19" Type="http://schemas.openxmlformats.org/officeDocument/2006/relationships/image" Target="../media/image136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18" Type="http://schemas.openxmlformats.org/officeDocument/2006/relationships/image" Target="../media/image153.png"/><Relationship Id="rId3" Type="http://schemas.openxmlformats.org/officeDocument/2006/relationships/image" Target="../media/image138.png"/><Relationship Id="rId21" Type="http://schemas.openxmlformats.org/officeDocument/2006/relationships/image" Target="../media/image156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17" Type="http://schemas.openxmlformats.org/officeDocument/2006/relationships/image" Target="../media/image152.png"/><Relationship Id="rId2" Type="http://schemas.openxmlformats.org/officeDocument/2006/relationships/image" Target="../media/image137.png"/><Relationship Id="rId16" Type="http://schemas.openxmlformats.org/officeDocument/2006/relationships/image" Target="../media/image151.png"/><Relationship Id="rId20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19" Type="http://schemas.openxmlformats.org/officeDocument/2006/relationships/image" Target="../media/image154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png"/><Relationship Id="rId7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Relationship Id="rId9" Type="http://schemas.openxmlformats.org/officeDocument/2006/relationships/image" Target="../media/image164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89.png"/><Relationship Id="rId117" Type="http://schemas.openxmlformats.org/officeDocument/2006/relationships/image" Target="../media/image280.png"/><Relationship Id="rId21" Type="http://schemas.openxmlformats.org/officeDocument/2006/relationships/image" Target="../media/image184.png"/><Relationship Id="rId42" Type="http://schemas.openxmlformats.org/officeDocument/2006/relationships/image" Target="../media/image205.png"/><Relationship Id="rId47" Type="http://schemas.openxmlformats.org/officeDocument/2006/relationships/image" Target="../media/image210.png"/><Relationship Id="rId63" Type="http://schemas.openxmlformats.org/officeDocument/2006/relationships/image" Target="../media/image226.png"/><Relationship Id="rId68" Type="http://schemas.openxmlformats.org/officeDocument/2006/relationships/image" Target="../media/image231.png"/><Relationship Id="rId84" Type="http://schemas.openxmlformats.org/officeDocument/2006/relationships/image" Target="../media/image247.png"/><Relationship Id="rId89" Type="http://schemas.openxmlformats.org/officeDocument/2006/relationships/image" Target="../media/image252.png"/><Relationship Id="rId112" Type="http://schemas.openxmlformats.org/officeDocument/2006/relationships/image" Target="../media/image275.png"/><Relationship Id="rId16" Type="http://schemas.openxmlformats.org/officeDocument/2006/relationships/image" Target="../media/image179.png"/><Relationship Id="rId107" Type="http://schemas.openxmlformats.org/officeDocument/2006/relationships/image" Target="../media/image270.png"/><Relationship Id="rId11" Type="http://schemas.openxmlformats.org/officeDocument/2006/relationships/image" Target="../media/image174.png"/><Relationship Id="rId32" Type="http://schemas.openxmlformats.org/officeDocument/2006/relationships/image" Target="../media/image195.png"/><Relationship Id="rId37" Type="http://schemas.openxmlformats.org/officeDocument/2006/relationships/image" Target="../media/image200.png"/><Relationship Id="rId53" Type="http://schemas.openxmlformats.org/officeDocument/2006/relationships/image" Target="../media/image216.png"/><Relationship Id="rId58" Type="http://schemas.openxmlformats.org/officeDocument/2006/relationships/image" Target="../media/image221.png"/><Relationship Id="rId74" Type="http://schemas.openxmlformats.org/officeDocument/2006/relationships/image" Target="../media/image237.png"/><Relationship Id="rId79" Type="http://schemas.openxmlformats.org/officeDocument/2006/relationships/image" Target="../media/image242.png"/><Relationship Id="rId102" Type="http://schemas.openxmlformats.org/officeDocument/2006/relationships/image" Target="../media/image265.png"/><Relationship Id="rId5" Type="http://schemas.openxmlformats.org/officeDocument/2006/relationships/image" Target="../media/image168.png"/><Relationship Id="rId90" Type="http://schemas.openxmlformats.org/officeDocument/2006/relationships/image" Target="../media/image253.png"/><Relationship Id="rId95" Type="http://schemas.openxmlformats.org/officeDocument/2006/relationships/image" Target="../media/image258.png"/><Relationship Id="rId22" Type="http://schemas.openxmlformats.org/officeDocument/2006/relationships/image" Target="../media/image185.png"/><Relationship Id="rId27" Type="http://schemas.openxmlformats.org/officeDocument/2006/relationships/image" Target="../media/image190.png"/><Relationship Id="rId43" Type="http://schemas.openxmlformats.org/officeDocument/2006/relationships/image" Target="../media/image206.png"/><Relationship Id="rId48" Type="http://schemas.openxmlformats.org/officeDocument/2006/relationships/image" Target="../media/image211.png"/><Relationship Id="rId64" Type="http://schemas.openxmlformats.org/officeDocument/2006/relationships/image" Target="../media/image227.png"/><Relationship Id="rId69" Type="http://schemas.openxmlformats.org/officeDocument/2006/relationships/image" Target="../media/image232.png"/><Relationship Id="rId113" Type="http://schemas.openxmlformats.org/officeDocument/2006/relationships/image" Target="../media/image276.png"/><Relationship Id="rId118" Type="http://schemas.openxmlformats.org/officeDocument/2006/relationships/image" Target="../media/image281.png"/><Relationship Id="rId80" Type="http://schemas.openxmlformats.org/officeDocument/2006/relationships/image" Target="../media/image243.png"/><Relationship Id="rId85" Type="http://schemas.openxmlformats.org/officeDocument/2006/relationships/image" Target="../media/image248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33" Type="http://schemas.openxmlformats.org/officeDocument/2006/relationships/image" Target="../media/image196.png"/><Relationship Id="rId38" Type="http://schemas.openxmlformats.org/officeDocument/2006/relationships/image" Target="../media/image201.png"/><Relationship Id="rId59" Type="http://schemas.openxmlformats.org/officeDocument/2006/relationships/image" Target="../media/image222.png"/><Relationship Id="rId103" Type="http://schemas.openxmlformats.org/officeDocument/2006/relationships/image" Target="../media/image266.png"/><Relationship Id="rId108" Type="http://schemas.openxmlformats.org/officeDocument/2006/relationships/image" Target="../media/image271.png"/><Relationship Id="rId54" Type="http://schemas.openxmlformats.org/officeDocument/2006/relationships/image" Target="../media/image217.png"/><Relationship Id="rId70" Type="http://schemas.openxmlformats.org/officeDocument/2006/relationships/image" Target="../media/image233.png"/><Relationship Id="rId75" Type="http://schemas.openxmlformats.org/officeDocument/2006/relationships/image" Target="../media/image238.png"/><Relationship Id="rId91" Type="http://schemas.openxmlformats.org/officeDocument/2006/relationships/image" Target="../media/image254.png"/><Relationship Id="rId96" Type="http://schemas.openxmlformats.org/officeDocument/2006/relationships/image" Target="../media/image2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23" Type="http://schemas.openxmlformats.org/officeDocument/2006/relationships/image" Target="../media/image186.png"/><Relationship Id="rId28" Type="http://schemas.openxmlformats.org/officeDocument/2006/relationships/image" Target="../media/image191.png"/><Relationship Id="rId49" Type="http://schemas.openxmlformats.org/officeDocument/2006/relationships/image" Target="../media/image212.png"/><Relationship Id="rId114" Type="http://schemas.openxmlformats.org/officeDocument/2006/relationships/image" Target="../media/image277.png"/><Relationship Id="rId119" Type="http://schemas.openxmlformats.org/officeDocument/2006/relationships/image" Target="../media/image282.png"/><Relationship Id="rId44" Type="http://schemas.openxmlformats.org/officeDocument/2006/relationships/image" Target="../media/image207.png"/><Relationship Id="rId60" Type="http://schemas.openxmlformats.org/officeDocument/2006/relationships/image" Target="../media/image223.png"/><Relationship Id="rId65" Type="http://schemas.openxmlformats.org/officeDocument/2006/relationships/image" Target="../media/image228.png"/><Relationship Id="rId81" Type="http://schemas.openxmlformats.org/officeDocument/2006/relationships/image" Target="../media/image244.png"/><Relationship Id="rId86" Type="http://schemas.openxmlformats.org/officeDocument/2006/relationships/image" Target="../media/image249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9" Type="http://schemas.openxmlformats.org/officeDocument/2006/relationships/image" Target="../media/image202.png"/><Relationship Id="rId109" Type="http://schemas.openxmlformats.org/officeDocument/2006/relationships/image" Target="../media/image272.png"/><Relationship Id="rId34" Type="http://schemas.openxmlformats.org/officeDocument/2006/relationships/image" Target="../media/image197.png"/><Relationship Id="rId50" Type="http://schemas.openxmlformats.org/officeDocument/2006/relationships/image" Target="../media/image213.png"/><Relationship Id="rId55" Type="http://schemas.openxmlformats.org/officeDocument/2006/relationships/image" Target="../media/image218.png"/><Relationship Id="rId76" Type="http://schemas.openxmlformats.org/officeDocument/2006/relationships/image" Target="../media/image239.png"/><Relationship Id="rId97" Type="http://schemas.openxmlformats.org/officeDocument/2006/relationships/image" Target="../media/image260.png"/><Relationship Id="rId104" Type="http://schemas.openxmlformats.org/officeDocument/2006/relationships/image" Target="../media/image267.png"/><Relationship Id="rId120" Type="http://schemas.openxmlformats.org/officeDocument/2006/relationships/image" Target="../media/image283.png"/><Relationship Id="rId7" Type="http://schemas.openxmlformats.org/officeDocument/2006/relationships/image" Target="../media/image170.png"/><Relationship Id="rId71" Type="http://schemas.openxmlformats.org/officeDocument/2006/relationships/image" Target="../media/image234.png"/><Relationship Id="rId92" Type="http://schemas.openxmlformats.org/officeDocument/2006/relationships/image" Target="../media/image255.png"/><Relationship Id="rId2" Type="http://schemas.openxmlformats.org/officeDocument/2006/relationships/image" Target="../media/image165.png"/><Relationship Id="rId29" Type="http://schemas.openxmlformats.org/officeDocument/2006/relationships/image" Target="../media/image192.png"/><Relationship Id="rId24" Type="http://schemas.openxmlformats.org/officeDocument/2006/relationships/image" Target="../media/image187.png"/><Relationship Id="rId40" Type="http://schemas.openxmlformats.org/officeDocument/2006/relationships/image" Target="../media/image203.png"/><Relationship Id="rId45" Type="http://schemas.openxmlformats.org/officeDocument/2006/relationships/image" Target="../media/image208.png"/><Relationship Id="rId66" Type="http://schemas.openxmlformats.org/officeDocument/2006/relationships/image" Target="../media/image229.png"/><Relationship Id="rId87" Type="http://schemas.openxmlformats.org/officeDocument/2006/relationships/image" Target="../media/image250.png"/><Relationship Id="rId110" Type="http://schemas.openxmlformats.org/officeDocument/2006/relationships/image" Target="../media/image273.png"/><Relationship Id="rId115" Type="http://schemas.openxmlformats.org/officeDocument/2006/relationships/image" Target="../media/image278.png"/><Relationship Id="rId61" Type="http://schemas.openxmlformats.org/officeDocument/2006/relationships/image" Target="../media/image224.png"/><Relationship Id="rId82" Type="http://schemas.openxmlformats.org/officeDocument/2006/relationships/image" Target="../media/image245.png"/><Relationship Id="rId19" Type="http://schemas.openxmlformats.org/officeDocument/2006/relationships/image" Target="../media/image182.png"/><Relationship Id="rId14" Type="http://schemas.openxmlformats.org/officeDocument/2006/relationships/image" Target="../media/image177.png"/><Relationship Id="rId30" Type="http://schemas.openxmlformats.org/officeDocument/2006/relationships/image" Target="../media/image193.png"/><Relationship Id="rId35" Type="http://schemas.openxmlformats.org/officeDocument/2006/relationships/image" Target="../media/image198.png"/><Relationship Id="rId56" Type="http://schemas.openxmlformats.org/officeDocument/2006/relationships/image" Target="../media/image219.png"/><Relationship Id="rId77" Type="http://schemas.openxmlformats.org/officeDocument/2006/relationships/image" Target="../media/image240.png"/><Relationship Id="rId100" Type="http://schemas.openxmlformats.org/officeDocument/2006/relationships/image" Target="../media/image263.png"/><Relationship Id="rId105" Type="http://schemas.openxmlformats.org/officeDocument/2006/relationships/image" Target="../media/image268.png"/><Relationship Id="rId8" Type="http://schemas.openxmlformats.org/officeDocument/2006/relationships/image" Target="../media/image171.png"/><Relationship Id="rId51" Type="http://schemas.openxmlformats.org/officeDocument/2006/relationships/image" Target="../media/image214.png"/><Relationship Id="rId72" Type="http://schemas.openxmlformats.org/officeDocument/2006/relationships/image" Target="../media/image235.png"/><Relationship Id="rId93" Type="http://schemas.openxmlformats.org/officeDocument/2006/relationships/image" Target="../media/image256.png"/><Relationship Id="rId98" Type="http://schemas.openxmlformats.org/officeDocument/2006/relationships/image" Target="../media/image261.png"/><Relationship Id="rId121" Type="http://schemas.openxmlformats.org/officeDocument/2006/relationships/image" Target="../media/image284.png"/><Relationship Id="rId3" Type="http://schemas.openxmlformats.org/officeDocument/2006/relationships/image" Target="../media/image166.png"/><Relationship Id="rId25" Type="http://schemas.openxmlformats.org/officeDocument/2006/relationships/image" Target="../media/image188.png"/><Relationship Id="rId46" Type="http://schemas.openxmlformats.org/officeDocument/2006/relationships/image" Target="../media/image209.png"/><Relationship Id="rId67" Type="http://schemas.openxmlformats.org/officeDocument/2006/relationships/image" Target="../media/image230.png"/><Relationship Id="rId116" Type="http://schemas.openxmlformats.org/officeDocument/2006/relationships/image" Target="../media/image279.png"/><Relationship Id="rId20" Type="http://schemas.openxmlformats.org/officeDocument/2006/relationships/image" Target="../media/image183.png"/><Relationship Id="rId41" Type="http://schemas.openxmlformats.org/officeDocument/2006/relationships/image" Target="../media/image204.png"/><Relationship Id="rId62" Type="http://schemas.openxmlformats.org/officeDocument/2006/relationships/image" Target="../media/image225.png"/><Relationship Id="rId83" Type="http://schemas.openxmlformats.org/officeDocument/2006/relationships/image" Target="../media/image246.png"/><Relationship Id="rId88" Type="http://schemas.openxmlformats.org/officeDocument/2006/relationships/image" Target="../media/image251.png"/><Relationship Id="rId111" Type="http://schemas.openxmlformats.org/officeDocument/2006/relationships/image" Target="../media/image274.png"/><Relationship Id="rId15" Type="http://schemas.openxmlformats.org/officeDocument/2006/relationships/image" Target="../media/image178.png"/><Relationship Id="rId36" Type="http://schemas.openxmlformats.org/officeDocument/2006/relationships/image" Target="../media/image199.png"/><Relationship Id="rId57" Type="http://schemas.openxmlformats.org/officeDocument/2006/relationships/image" Target="../media/image220.png"/><Relationship Id="rId106" Type="http://schemas.openxmlformats.org/officeDocument/2006/relationships/image" Target="../media/image269.png"/><Relationship Id="rId10" Type="http://schemas.openxmlformats.org/officeDocument/2006/relationships/image" Target="../media/image173.png"/><Relationship Id="rId31" Type="http://schemas.openxmlformats.org/officeDocument/2006/relationships/image" Target="../media/image194.png"/><Relationship Id="rId52" Type="http://schemas.openxmlformats.org/officeDocument/2006/relationships/image" Target="../media/image215.png"/><Relationship Id="rId73" Type="http://schemas.openxmlformats.org/officeDocument/2006/relationships/image" Target="../media/image236.png"/><Relationship Id="rId78" Type="http://schemas.openxmlformats.org/officeDocument/2006/relationships/image" Target="../media/image241.png"/><Relationship Id="rId94" Type="http://schemas.openxmlformats.org/officeDocument/2006/relationships/image" Target="../media/image257.png"/><Relationship Id="rId99" Type="http://schemas.openxmlformats.org/officeDocument/2006/relationships/image" Target="../media/image262.png"/><Relationship Id="rId101" Type="http://schemas.openxmlformats.org/officeDocument/2006/relationships/image" Target="../media/image264.png"/><Relationship Id="rId122" Type="http://schemas.openxmlformats.org/officeDocument/2006/relationships/image" Target="../media/image285.png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10.png"/><Relationship Id="rId117" Type="http://schemas.openxmlformats.org/officeDocument/2006/relationships/image" Target="../media/image401.png"/><Relationship Id="rId21" Type="http://schemas.openxmlformats.org/officeDocument/2006/relationships/image" Target="../media/image305.png"/><Relationship Id="rId42" Type="http://schemas.openxmlformats.org/officeDocument/2006/relationships/image" Target="../media/image326.png"/><Relationship Id="rId47" Type="http://schemas.openxmlformats.org/officeDocument/2006/relationships/image" Target="../media/image331.png"/><Relationship Id="rId63" Type="http://schemas.openxmlformats.org/officeDocument/2006/relationships/image" Target="../media/image347.png"/><Relationship Id="rId68" Type="http://schemas.openxmlformats.org/officeDocument/2006/relationships/image" Target="../media/image352.png"/><Relationship Id="rId84" Type="http://schemas.openxmlformats.org/officeDocument/2006/relationships/image" Target="../media/image368.png"/><Relationship Id="rId89" Type="http://schemas.openxmlformats.org/officeDocument/2006/relationships/image" Target="../media/image373.png"/><Relationship Id="rId112" Type="http://schemas.openxmlformats.org/officeDocument/2006/relationships/image" Target="../media/image396.png"/><Relationship Id="rId16" Type="http://schemas.openxmlformats.org/officeDocument/2006/relationships/image" Target="../media/image300.png"/><Relationship Id="rId107" Type="http://schemas.openxmlformats.org/officeDocument/2006/relationships/image" Target="../media/image391.png"/><Relationship Id="rId11" Type="http://schemas.openxmlformats.org/officeDocument/2006/relationships/image" Target="../media/image295.png"/><Relationship Id="rId32" Type="http://schemas.openxmlformats.org/officeDocument/2006/relationships/image" Target="../media/image316.png"/><Relationship Id="rId37" Type="http://schemas.openxmlformats.org/officeDocument/2006/relationships/image" Target="../media/image321.png"/><Relationship Id="rId53" Type="http://schemas.openxmlformats.org/officeDocument/2006/relationships/image" Target="../media/image337.png"/><Relationship Id="rId58" Type="http://schemas.openxmlformats.org/officeDocument/2006/relationships/image" Target="../media/image342.png"/><Relationship Id="rId74" Type="http://schemas.openxmlformats.org/officeDocument/2006/relationships/image" Target="../media/image358.png"/><Relationship Id="rId79" Type="http://schemas.openxmlformats.org/officeDocument/2006/relationships/image" Target="../media/image363.png"/><Relationship Id="rId102" Type="http://schemas.openxmlformats.org/officeDocument/2006/relationships/image" Target="../media/image386.png"/><Relationship Id="rId5" Type="http://schemas.openxmlformats.org/officeDocument/2006/relationships/image" Target="../media/image289.png"/><Relationship Id="rId90" Type="http://schemas.openxmlformats.org/officeDocument/2006/relationships/image" Target="../media/image374.png"/><Relationship Id="rId95" Type="http://schemas.openxmlformats.org/officeDocument/2006/relationships/image" Target="../media/image379.png"/><Relationship Id="rId22" Type="http://schemas.openxmlformats.org/officeDocument/2006/relationships/image" Target="../media/image306.png"/><Relationship Id="rId27" Type="http://schemas.openxmlformats.org/officeDocument/2006/relationships/image" Target="../media/image311.png"/><Relationship Id="rId43" Type="http://schemas.openxmlformats.org/officeDocument/2006/relationships/image" Target="../media/image327.png"/><Relationship Id="rId48" Type="http://schemas.openxmlformats.org/officeDocument/2006/relationships/image" Target="../media/image332.png"/><Relationship Id="rId64" Type="http://schemas.openxmlformats.org/officeDocument/2006/relationships/image" Target="../media/image348.png"/><Relationship Id="rId69" Type="http://schemas.openxmlformats.org/officeDocument/2006/relationships/image" Target="../media/image353.png"/><Relationship Id="rId113" Type="http://schemas.openxmlformats.org/officeDocument/2006/relationships/image" Target="../media/image397.png"/><Relationship Id="rId80" Type="http://schemas.openxmlformats.org/officeDocument/2006/relationships/image" Target="../media/image364.png"/><Relationship Id="rId85" Type="http://schemas.openxmlformats.org/officeDocument/2006/relationships/image" Target="../media/image369.png"/><Relationship Id="rId12" Type="http://schemas.openxmlformats.org/officeDocument/2006/relationships/image" Target="../media/image296.png"/><Relationship Id="rId17" Type="http://schemas.openxmlformats.org/officeDocument/2006/relationships/image" Target="../media/image301.png"/><Relationship Id="rId33" Type="http://schemas.openxmlformats.org/officeDocument/2006/relationships/image" Target="../media/image317.png"/><Relationship Id="rId38" Type="http://schemas.openxmlformats.org/officeDocument/2006/relationships/image" Target="../media/image322.png"/><Relationship Id="rId59" Type="http://schemas.openxmlformats.org/officeDocument/2006/relationships/image" Target="../media/image343.png"/><Relationship Id="rId103" Type="http://schemas.openxmlformats.org/officeDocument/2006/relationships/image" Target="../media/image387.png"/><Relationship Id="rId108" Type="http://schemas.openxmlformats.org/officeDocument/2006/relationships/image" Target="../media/image392.png"/><Relationship Id="rId54" Type="http://schemas.openxmlformats.org/officeDocument/2006/relationships/image" Target="../media/image338.png"/><Relationship Id="rId70" Type="http://schemas.openxmlformats.org/officeDocument/2006/relationships/image" Target="../media/image354.png"/><Relationship Id="rId75" Type="http://schemas.openxmlformats.org/officeDocument/2006/relationships/image" Target="../media/image359.png"/><Relationship Id="rId91" Type="http://schemas.openxmlformats.org/officeDocument/2006/relationships/image" Target="../media/image375.png"/><Relationship Id="rId96" Type="http://schemas.openxmlformats.org/officeDocument/2006/relationships/image" Target="../media/image3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23" Type="http://schemas.openxmlformats.org/officeDocument/2006/relationships/image" Target="../media/image307.png"/><Relationship Id="rId28" Type="http://schemas.openxmlformats.org/officeDocument/2006/relationships/image" Target="../media/image312.png"/><Relationship Id="rId49" Type="http://schemas.openxmlformats.org/officeDocument/2006/relationships/image" Target="../media/image333.png"/><Relationship Id="rId114" Type="http://schemas.openxmlformats.org/officeDocument/2006/relationships/image" Target="../media/image398.png"/><Relationship Id="rId10" Type="http://schemas.openxmlformats.org/officeDocument/2006/relationships/image" Target="../media/image294.png"/><Relationship Id="rId31" Type="http://schemas.openxmlformats.org/officeDocument/2006/relationships/image" Target="../media/image315.png"/><Relationship Id="rId44" Type="http://schemas.openxmlformats.org/officeDocument/2006/relationships/image" Target="../media/image328.png"/><Relationship Id="rId52" Type="http://schemas.openxmlformats.org/officeDocument/2006/relationships/image" Target="../media/image336.png"/><Relationship Id="rId60" Type="http://schemas.openxmlformats.org/officeDocument/2006/relationships/image" Target="../media/image344.png"/><Relationship Id="rId65" Type="http://schemas.openxmlformats.org/officeDocument/2006/relationships/image" Target="../media/image349.png"/><Relationship Id="rId73" Type="http://schemas.openxmlformats.org/officeDocument/2006/relationships/image" Target="../media/image357.png"/><Relationship Id="rId78" Type="http://schemas.openxmlformats.org/officeDocument/2006/relationships/image" Target="../media/image362.png"/><Relationship Id="rId81" Type="http://schemas.openxmlformats.org/officeDocument/2006/relationships/image" Target="../media/image365.png"/><Relationship Id="rId86" Type="http://schemas.openxmlformats.org/officeDocument/2006/relationships/image" Target="../media/image370.png"/><Relationship Id="rId94" Type="http://schemas.openxmlformats.org/officeDocument/2006/relationships/image" Target="../media/image378.png"/><Relationship Id="rId99" Type="http://schemas.openxmlformats.org/officeDocument/2006/relationships/image" Target="../media/image383.png"/><Relationship Id="rId101" Type="http://schemas.openxmlformats.org/officeDocument/2006/relationships/image" Target="../media/image385.png"/><Relationship Id="rId4" Type="http://schemas.openxmlformats.org/officeDocument/2006/relationships/image" Target="../media/image288.png"/><Relationship Id="rId9" Type="http://schemas.openxmlformats.org/officeDocument/2006/relationships/image" Target="../media/image293.png"/><Relationship Id="rId13" Type="http://schemas.openxmlformats.org/officeDocument/2006/relationships/image" Target="../media/image297.png"/><Relationship Id="rId18" Type="http://schemas.openxmlformats.org/officeDocument/2006/relationships/image" Target="../media/image302.png"/><Relationship Id="rId39" Type="http://schemas.openxmlformats.org/officeDocument/2006/relationships/image" Target="../media/image323.png"/><Relationship Id="rId109" Type="http://schemas.openxmlformats.org/officeDocument/2006/relationships/image" Target="../media/image393.png"/><Relationship Id="rId34" Type="http://schemas.openxmlformats.org/officeDocument/2006/relationships/image" Target="../media/image318.png"/><Relationship Id="rId50" Type="http://schemas.openxmlformats.org/officeDocument/2006/relationships/image" Target="../media/image334.png"/><Relationship Id="rId55" Type="http://schemas.openxmlformats.org/officeDocument/2006/relationships/image" Target="../media/image339.png"/><Relationship Id="rId76" Type="http://schemas.openxmlformats.org/officeDocument/2006/relationships/image" Target="../media/image360.png"/><Relationship Id="rId97" Type="http://schemas.openxmlformats.org/officeDocument/2006/relationships/image" Target="../media/image381.png"/><Relationship Id="rId104" Type="http://schemas.openxmlformats.org/officeDocument/2006/relationships/image" Target="../media/image388.png"/><Relationship Id="rId7" Type="http://schemas.openxmlformats.org/officeDocument/2006/relationships/image" Target="../media/image291.png"/><Relationship Id="rId71" Type="http://schemas.openxmlformats.org/officeDocument/2006/relationships/image" Target="../media/image355.png"/><Relationship Id="rId92" Type="http://schemas.openxmlformats.org/officeDocument/2006/relationships/image" Target="../media/image376.png"/><Relationship Id="rId2" Type="http://schemas.openxmlformats.org/officeDocument/2006/relationships/image" Target="../media/image286.png"/><Relationship Id="rId29" Type="http://schemas.openxmlformats.org/officeDocument/2006/relationships/image" Target="../media/image313.png"/><Relationship Id="rId24" Type="http://schemas.openxmlformats.org/officeDocument/2006/relationships/image" Target="../media/image308.png"/><Relationship Id="rId40" Type="http://schemas.openxmlformats.org/officeDocument/2006/relationships/image" Target="../media/image324.png"/><Relationship Id="rId45" Type="http://schemas.openxmlformats.org/officeDocument/2006/relationships/image" Target="../media/image329.png"/><Relationship Id="rId66" Type="http://schemas.openxmlformats.org/officeDocument/2006/relationships/image" Target="../media/image350.png"/><Relationship Id="rId87" Type="http://schemas.openxmlformats.org/officeDocument/2006/relationships/image" Target="../media/image371.png"/><Relationship Id="rId110" Type="http://schemas.openxmlformats.org/officeDocument/2006/relationships/image" Target="../media/image394.png"/><Relationship Id="rId115" Type="http://schemas.openxmlformats.org/officeDocument/2006/relationships/image" Target="../media/image399.png"/><Relationship Id="rId61" Type="http://schemas.openxmlformats.org/officeDocument/2006/relationships/image" Target="../media/image345.png"/><Relationship Id="rId82" Type="http://schemas.openxmlformats.org/officeDocument/2006/relationships/image" Target="../media/image366.png"/><Relationship Id="rId19" Type="http://schemas.openxmlformats.org/officeDocument/2006/relationships/image" Target="../media/image303.png"/><Relationship Id="rId14" Type="http://schemas.openxmlformats.org/officeDocument/2006/relationships/image" Target="../media/image298.png"/><Relationship Id="rId30" Type="http://schemas.openxmlformats.org/officeDocument/2006/relationships/image" Target="../media/image314.png"/><Relationship Id="rId35" Type="http://schemas.openxmlformats.org/officeDocument/2006/relationships/image" Target="../media/image319.png"/><Relationship Id="rId56" Type="http://schemas.openxmlformats.org/officeDocument/2006/relationships/image" Target="../media/image340.png"/><Relationship Id="rId77" Type="http://schemas.openxmlformats.org/officeDocument/2006/relationships/image" Target="../media/image361.png"/><Relationship Id="rId100" Type="http://schemas.openxmlformats.org/officeDocument/2006/relationships/image" Target="../media/image384.png"/><Relationship Id="rId105" Type="http://schemas.openxmlformats.org/officeDocument/2006/relationships/image" Target="../media/image389.png"/><Relationship Id="rId8" Type="http://schemas.openxmlformats.org/officeDocument/2006/relationships/image" Target="../media/image292.png"/><Relationship Id="rId51" Type="http://schemas.openxmlformats.org/officeDocument/2006/relationships/image" Target="../media/image335.png"/><Relationship Id="rId72" Type="http://schemas.openxmlformats.org/officeDocument/2006/relationships/image" Target="../media/image356.png"/><Relationship Id="rId93" Type="http://schemas.openxmlformats.org/officeDocument/2006/relationships/image" Target="../media/image377.png"/><Relationship Id="rId98" Type="http://schemas.openxmlformats.org/officeDocument/2006/relationships/image" Target="../media/image382.png"/><Relationship Id="rId3" Type="http://schemas.openxmlformats.org/officeDocument/2006/relationships/image" Target="../media/image287.png"/><Relationship Id="rId25" Type="http://schemas.openxmlformats.org/officeDocument/2006/relationships/image" Target="../media/image309.png"/><Relationship Id="rId46" Type="http://schemas.openxmlformats.org/officeDocument/2006/relationships/image" Target="../media/image330.png"/><Relationship Id="rId67" Type="http://schemas.openxmlformats.org/officeDocument/2006/relationships/image" Target="../media/image351.png"/><Relationship Id="rId116" Type="http://schemas.openxmlformats.org/officeDocument/2006/relationships/image" Target="../media/image400.png"/><Relationship Id="rId20" Type="http://schemas.openxmlformats.org/officeDocument/2006/relationships/image" Target="../media/image304.png"/><Relationship Id="rId41" Type="http://schemas.openxmlformats.org/officeDocument/2006/relationships/image" Target="../media/image325.png"/><Relationship Id="rId62" Type="http://schemas.openxmlformats.org/officeDocument/2006/relationships/image" Target="../media/image346.png"/><Relationship Id="rId83" Type="http://schemas.openxmlformats.org/officeDocument/2006/relationships/image" Target="../media/image367.png"/><Relationship Id="rId88" Type="http://schemas.openxmlformats.org/officeDocument/2006/relationships/image" Target="../media/image372.png"/><Relationship Id="rId111" Type="http://schemas.openxmlformats.org/officeDocument/2006/relationships/image" Target="../media/image395.png"/><Relationship Id="rId15" Type="http://schemas.openxmlformats.org/officeDocument/2006/relationships/image" Target="../media/image299.png"/><Relationship Id="rId36" Type="http://schemas.openxmlformats.org/officeDocument/2006/relationships/image" Target="../media/image320.png"/><Relationship Id="rId57" Type="http://schemas.openxmlformats.org/officeDocument/2006/relationships/image" Target="../media/image341.png"/><Relationship Id="rId106" Type="http://schemas.openxmlformats.org/officeDocument/2006/relationships/image" Target="../media/image390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26.png"/><Relationship Id="rId21" Type="http://schemas.openxmlformats.org/officeDocument/2006/relationships/image" Target="../media/image421.png"/><Relationship Id="rId42" Type="http://schemas.openxmlformats.org/officeDocument/2006/relationships/image" Target="../media/image442.png"/><Relationship Id="rId47" Type="http://schemas.openxmlformats.org/officeDocument/2006/relationships/image" Target="../media/image447.png"/><Relationship Id="rId63" Type="http://schemas.openxmlformats.org/officeDocument/2006/relationships/image" Target="../media/image463.png"/><Relationship Id="rId68" Type="http://schemas.openxmlformats.org/officeDocument/2006/relationships/image" Target="../media/image468.png"/><Relationship Id="rId84" Type="http://schemas.openxmlformats.org/officeDocument/2006/relationships/image" Target="../media/image484.png"/><Relationship Id="rId89" Type="http://schemas.openxmlformats.org/officeDocument/2006/relationships/image" Target="../media/image489.png"/><Relationship Id="rId16" Type="http://schemas.openxmlformats.org/officeDocument/2006/relationships/image" Target="../media/image416.png"/><Relationship Id="rId11" Type="http://schemas.openxmlformats.org/officeDocument/2006/relationships/image" Target="../media/image411.png"/><Relationship Id="rId32" Type="http://schemas.openxmlformats.org/officeDocument/2006/relationships/image" Target="../media/image432.png"/><Relationship Id="rId37" Type="http://schemas.openxmlformats.org/officeDocument/2006/relationships/image" Target="../media/image437.png"/><Relationship Id="rId53" Type="http://schemas.openxmlformats.org/officeDocument/2006/relationships/image" Target="../media/image453.png"/><Relationship Id="rId58" Type="http://schemas.openxmlformats.org/officeDocument/2006/relationships/image" Target="../media/image458.png"/><Relationship Id="rId74" Type="http://schemas.openxmlformats.org/officeDocument/2006/relationships/image" Target="../media/image474.png"/><Relationship Id="rId79" Type="http://schemas.openxmlformats.org/officeDocument/2006/relationships/image" Target="../media/image479.png"/><Relationship Id="rId5" Type="http://schemas.openxmlformats.org/officeDocument/2006/relationships/image" Target="../media/image405.png"/><Relationship Id="rId90" Type="http://schemas.openxmlformats.org/officeDocument/2006/relationships/image" Target="../media/image490.png"/><Relationship Id="rId95" Type="http://schemas.openxmlformats.org/officeDocument/2006/relationships/image" Target="../media/image495.png"/><Relationship Id="rId22" Type="http://schemas.openxmlformats.org/officeDocument/2006/relationships/image" Target="../media/image422.png"/><Relationship Id="rId27" Type="http://schemas.openxmlformats.org/officeDocument/2006/relationships/image" Target="../media/image427.png"/><Relationship Id="rId43" Type="http://schemas.openxmlformats.org/officeDocument/2006/relationships/image" Target="../media/image443.png"/><Relationship Id="rId48" Type="http://schemas.openxmlformats.org/officeDocument/2006/relationships/image" Target="../media/image448.png"/><Relationship Id="rId64" Type="http://schemas.openxmlformats.org/officeDocument/2006/relationships/image" Target="../media/image464.png"/><Relationship Id="rId69" Type="http://schemas.openxmlformats.org/officeDocument/2006/relationships/image" Target="../media/image469.png"/><Relationship Id="rId8" Type="http://schemas.openxmlformats.org/officeDocument/2006/relationships/image" Target="../media/image408.png"/><Relationship Id="rId51" Type="http://schemas.openxmlformats.org/officeDocument/2006/relationships/image" Target="../media/image451.png"/><Relationship Id="rId72" Type="http://schemas.openxmlformats.org/officeDocument/2006/relationships/image" Target="../media/image472.png"/><Relationship Id="rId80" Type="http://schemas.openxmlformats.org/officeDocument/2006/relationships/image" Target="../media/image480.png"/><Relationship Id="rId85" Type="http://schemas.openxmlformats.org/officeDocument/2006/relationships/image" Target="../media/image485.png"/><Relationship Id="rId93" Type="http://schemas.openxmlformats.org/officeDocument/2006/relationships/image" Target="../media/image493.png"/><Relationship Id="rId3" Type="http://schemas.openxmlformats.org/officeDocument/2006/relationships/image" Target="../media/image403.png"/><Relationship Id="rId12" Type="http://schemas.openxmlformats.org/officeDocument/2006/relationships/image" Target="../media/image412.png"/><Relationship Id="rId17" Type="http://schemas.openxmlformats.org/officeDocument/2006/relationships/image" Target="../media/image417.png"/><Relationship Id="rId25" Type="http://schemas.openxmlformats.org/officeDocument/2006/relationships/image" Target="../media/image425.png"/><Relationship Id="rId33" Type="http://schemas.openxmlformats.org/officeDocument/2006/relationships/image" Target="../media/image433.png"/><Relationship Id="rId38" Type="http://schemas.openxmlformats.org/officeDocument/2006/relationships/image" Target="../media/image438.png"/><Relationship Id="rId46" Type="http://schemas.openxmlformats.org/officeDocument/2006/relationships/image" Target="../media/image446.png"/><Relationship Id="rId59" Type="http://schemas.openxmlformats.org/officeDocument/2006/relationships/image" Target="../media/image459.png"/><Relationship Id="rId67" Type="http://schemas.openxmlformats.org/officeDocument/2006/relationships/image" Target="../media/image467.png"/><Relationship Id="rId20" Type="http://schemas.openxmlformats.org/officeDocument/2006/relationships/image" Target="../media/image420.png"/><Relationship Id="rId41" Type="http://schemas.openxmlformats.org/officeDocument/2006/relationships/image" Target="../media/image441.png"/><Relationship Id="rId54" Type="http://schemas.openxmlformats.org/officeDocument/2006/relationships/image" Target="../media/image454.png"/><Relationship Id="rId62" Type="http://schemas.openxmlformats.org/officeDocument/2006/relationships/image" Target="../media/image462.png"/><Relationship Id="rId70" Type="http://schemas.openxmlformats.org/officeDocument/2006/relationships/image" Target="../media/image470.png"/><Relationship Id="rId75" Type="http://schemas.openxmlformats.org/officeDocument/2006/relationships/image" Target="../media/image475.png"/><Relationship Id="rId83" Type="http://schemas.openxmlformats.org/officeDocument/2006/relationships/image" Target="../media/image483.png"/><Relationship Id="rId88" Type="http://schemas.openxmlformats.org/officeDocument/2006/relationships/image" Target="../media/image488.png"/><Relationship Id="rId91" Type="http://schemas.openxmlformats.org/officeDocument/2006/relationships/image" Target="../media/image491.png"/><Relationship Id="rId96" Type="http://schemas.openxmlformats.org/officeDocument/2006/relationships/image" Target="../media/image4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6.png"/><Relationship Id="rId15" Type="http://schemas.openxmlformats.org/officeDocument/2006/relationships/image" Target="../media/image415.png"/><Relationship Id="rId23" Type="http://schemas.openxmlformats.org/officeDocument/2006/relationships/image" Target="../media/image423.png"/><Relationship Id="rId28" Type="http://schemas.openxmlformats.org/officeDocument/2006/relationships/image" Target="../media/image428.png"/><Relationship Id="rId36" Type="http://schemas.openxmlformats.org/officeDocument/2006/relationships/image" Target="../media/image436.png"/><Relationship Id="rId49" Type="http://schemas.openxmlformats.org/officeDocument/2006/relationships/image" Target="../media/image449.png"/><Relationship Id="rId57" Type="http://schemas.openxmlformats.org/officeDocument/2006/relationships/image" Target="../media/image457.png"/><Relationship Id="rId10" Type="http://schemas.openxmlformats.org/officeDocument/2006/relationships/image" Target="../media/image410.png"/><Relationship Id="rId31" Type="http://schemas.openxmlformats.org/officeDocument/2006/relationships/image" Target="../media/image431.png"/><Relationship Id="rId44" Type="http://schemas.openxmlformats.org/officeDocument/2006/relationships/image" Target="../media/image444.png"/><Relationship Id="rId52" Type="http://schemas.openxmlformats.org/officeDocument/2006/relationships/image" Target="../media/image452.png"/><Relationship Id="rId60" Type="http://schemas.openxmlformats.org/officeDocument/2006/relationships/image" Target="../media/image460.png"/><Relationship Id="rId65" Type="http://schemas.openxmlformats.org/officeDocument/2006/relationships/image" Target="../media/image465.png"/><Relationship Id="rId73" Type="http://schemas.openxmlformats.org/officeDocument/2006/relationships/image" Target="../media/image473.png"/><Relationship Id="rId78" Type="http://schemas.openxmlformats.org/officeDocument/2006/relationships/image" Target="../media/image478.png"/><Relationship Id="rId81" Type="http://schemas.openxmlformats.org/officeDocument/2006/relationships/image" Target="../media/image481.png"/><Relationship Id="rId86" Type="http://schemas.openxmlformats.org/officeDocument/2006/relationships/image" Target="../media/image486.png"/><Relationship Id="rId94" Type="http://schemas.openxmlformats.org/officeDocument/2006/relationships/image" Target="../media/image494.png"/><Relationship Id="rId4" Type="http://schemas.openxmlformats.org/officeDocument/2006/relationships/image" Target="../media/image404.png"/><Relationship Id="rId9" Type="http://schemas.openxmlformats.org/officeDocument/2006/relationships/image" Target="../media/image409.png"/><Relationship Id="rId13" Type="http://schemas.openxmlformats.org/officeDocument/2006/relationships/image" Target="../media/image413.png"/><Relationship Id="rId18" Type="http://schemas.openxmlformats.org/officeDocument/2006/relationships/image" Target="../media/image418.png"/><Relationship Id="rId39" Type="http://schemas.openxmlformats.org/officeDocument/2006/relationships/image" Target="../media/image439.png"/><Relationship Id="rId34" Type="http://schemas.openxmlformats.org/officeDocument/2006/relationships/image" Target="../media/image434.png"/><Relationship Id="rId50" Type="http://schemas.openxmlformats.org/officeDocument/2006/relationships/image" Target="../media/image450.png"/><Relationship Id="rId55" Type="http://schemas.openxmlformats.org/officeDocument/2006/relationships/image" Target="../media/image455.png"/><Relationship Id="rId76" Type="http://schemas.openxmlformats.org/officeDocument/2006/relationships/image" Target="../media/image476.png"/><Relationship Id="rId7" Type="http://schemas.openxmlformats.org/officeDocument/2006/relationships/image" Target="../media/image407.png"/><Relationship Id="rId71" Type="http://schemas.openxmlformats.org/officeDocument/2006/relationships/image" Target="../media/image471.png"/><Relationship Id="rId92" Type="http://schemas.openxmlformats.org/officeDocument/2006/relationships/image" Target="../media/image492.png"/><Relationship Id="rId2" Type="http://schemas.openxmlformats.org/officeDocument/2006/relationships/image" Target="../media/image402.png"/><Relationship Id="rId29" Type="http://schemas.openxmlformats.org/officeDocument/2006/relationships/image" Target="../media/image429.png"/><Relationship Id="rId24" Type="http://schemas.openxmlformats.org/officeDocument/2006/relationships/image" Target="../media/image424.png"/><Relationship Id="rId40" Type="http://schemas.openxmlformats.org/officeDocument/2006/relationships/image" Target="../media/image440.png"/><Relationship Id="rId45" Type="http://schemas.openxmlformats.org/officeDocument/2006/relationships/image" Target="../media/image445.png"/><Relationship Id="rId66" Type="http://schemas.openxmlformats.org/officeDocument/2006/relationships/image" Target="../media/image466.png"/><Relationship Id="rId87" Type="http://schemas.openxmlformats.org/officeDocument/2006/relationships/image" Target="../media/image487.png"/><Relationship Id="rId61" Type="http://schemas.openxmlformats.org/officeDocument/2006/relationships/image" Target="../media/image461.png"/><Relationship Id="rId82" Type="http://schemas.openxmlformats.org/officeDocument/2006/relationships/image" Target="../media/image482.png"/><Relationship Id="rId19" Type="http://schemas.openxmlformats.org/officeDocument/2006/relationships/image" Target="../media/image419.png"/><Relationship Id="rId14" Type="http://schemas.openxmlformats.org/officeDocument/2006/relationships/image" Target="../media/image414.png"/><Relationship Id="rId30" Type="http://schemas.openxmlformats.org/officeDocument/2006/relationships/image" Target="../media/image430.png"/><Relationship Id="rId35" Type="http://schemas.openxmlformats.org/officeDocument/2006/relationships/image" Target="../media/image435.png"/><Relationship Id="rId56" Type="http://schemas.openxmlformats.org/officeDocument/2006/relationships/image" Target="../media/image456.png"/><Relationship Id="rId77" Type="http://schemas.openxmlformats.org/officeDocument/2006/relationships/image" Target="../media/image477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521.png"/><Relationship Id="rId21" Type="http://schemas.openxmlformats.org/officeDocument/2006/relationships/image" Target="../media/image516.png"/><Relationship Id="rId42" Type="http://schemas.openxmlformats.org/officeDocument/2006/relationships/image" Target="../media/image537.png"/><Relationship Id="rId47" Type="http://schemas.openxmlformats.org/officeDocument/2006/relationships/image" Target="../media/image542.png"/><Relationship Id="rId63" Type="http://schemas.openxmlformats.org/officeDocument/2006/relationships/image" Target="../media/image558.png"/><Relationship Id="rId68" Type="http://schemas.openxmlformats.org/officeDocument/2006/relationships/image" Target="../media/image563.png"/><Relationship Id="rId84" Type="http://schemas.openxmlformats.org/officeDocument/2006/relationships/image" Target="../media/image579.png"/><Relationship Id="rId89" Type="http://schemas.openxmlformats.org/officeDocument/2006/relationships/image" Target="../media/image584.png"/><Relationship Id="rId16" Type="http://schemas.openxmlformats.org/officeDocument/2006/relationships/image" Target="../media/image511.png"/><Relationship Id="rId11" Type="http://schemas.openxmlformats.org/officeDocument/2006/relationships/image" Target="../media/image506.png"/><Relationship Id="rId32" Type="http://schemas.openxmlformats.org/officeDocument/2006/relationships/image" Target="../media/image527.png"/><Relationship Id="rId37" Type="http://schemas.openxmlformats.org/officeDocument/2006/relationships/image" Target="../media/image532.png"/><Relationship Id="rId53" Type="http://schemas.openxmlformats.org/officeDocument/2006/relationships/image" Target="../media/image548.png"/><Relationship Id="rId58" Type="http://schemas.openxmlformats.org/officeDocument/2006/relationships/image" Target="../media/image553.png"/><Relationship Id="rId74" Type="http://schemas.openxmlformats.org/officeDocument/2006/relationships/image" Target="../media/image569.png"/><Relationship Id="rId79" Type="http://schemas.openxmlformats.org/officeDocument/2006/relationships/image" Target="../media/image574.png"/><Relationship Id="rId5" Type="http://schemas.openxmlformats.org/officeDocument/2006/relationships/image" Target="../media/image500.png"/><Relationship Id="rId90" Type="http://schemas.openxmlformats.org/officeDocument/2006/relationships/image" Target="../media/image585.png"/><Relationship Id="rId14" Type="http://schemas.openxmlformats.org/officeDocument/2006/relationships/image" Target="../media/image509.png"/><Relationship Id="rId22" Type="http://schemas.openxmlformats.org/officeDocument/2006/relationships/image" Target="../media/image517.png"/><Relationship Id="rId27" Type="http://schemas.openxmlformats.org/officeDocument/2006/relationships/image" Target="../media/image522.png"/><Relationship Id="rId30" Type="http://schemas.openxmlformats.org/officeDocument/2006/relationships/image" Target="../media/image525.png"/><Relationship Id="rId35" Type="http://schemas.openxmlformats.org/officeDocument/2006/relationships/image" Target="../media/image530.png"/><Relationship Id="rId43" Type="http://schemas.openxmlformats.org/officeDocument/2006/relationships/image" Target="../media/image538.png"/><Relationship Id="rId48" Type="http://schemas.openxmlformats.org/officeDocument/2006/relationships/image" Target="../media/image543.png"/><Relationship Id="rId56" Type="http://schemas.openxmlformats.org/officeDocument/2006/relationships/image" Target="../media/image551.png"/><Relationship Id="rId64" Type="http://schemas.openxmlformats.org/officeDocument/2006/relationships/image" Target="../media/image559.png"/><Relationship Id="rId69" Type="http://schemas.openxmlformats.org/officeDocument/2006/relationships/image" Target="../media/image564.png"/><Relationship Id="rId77" Type="http://schemas.openxmlformats.org/officeDocument/2006/relationships/image" Target="../media/image572.png"/><Relationship Id="rId8" Type="http://schemas.openxmlformats.org/officeDocument/2006/relationships/image" Target="../media/image503.png"/><Relationship Id="rId51" Type="http://schemas.openxmlformats.org/officeDocument/2006/relationships/image" Target="../media/image546.png"/><Relationship Id="rId72" Type="http://schemas.openxmlformats.org/officeDocument/2006/relationships/image" Target="../media/image567.png"/><Relationship Id="rId80" Type="http://schemas.openxmlformats.org/officeDocument/2006/relationships/image" Target="../media/image575.png"/><Relationship Id="rId85" Type="http://schemas.openxmlformats.org/officeDocument/2006/relationships/image" Target="../media/image580.png"/><Relationship Id="rId3" Type="http://schemas.openxmlformats.org/officeDocument/2006/relationships/image" Target="../media/image498.png"/><Relationship Id="rId12" Type="http://schemas.openxmlformats.org/officeDocument/2006/relationships/image" Target="../media/image507.png"/><Relationship Id="rId17" Type="http://schemas.openxmlformats.org/officeDocument/2006/relationships/image" Target="../media/image512.png"/><Relationship Id="rId25" Type="http://schemas.openxmlformats.org/officeDocument/2006/relationships/image" Target="../media/image520.png"/><Relationship Id="rId33" Type="http://schemas.openxmlformats.org/officeDocument/2006/relationships/image" Target="../media/image528.png"/><Relationship Id="rId38" Type="http://schemas.openxmlformats.org/officeDocument/2006/relationships/image" Target="../media/image533.png"/><Relationship Id="rId46" Type="http://schemas.openxmlformats.org/officeDocument/2006/relationships/image" Target="../media/image541.png"/><Relationship Id="rId59" Type="http://schemas.openxmlformats.org/officeDocument/2006/relationships/image" Target="../media/image554.png"/><Relationship Id="rId67" Type="http://schemas.openxmlformats.org/officeDocument/2006/relationships/image" Target="../media/image562.png"/><Relationship Id="rId20" Type="http://schemas.openxmlformats.org/officeDocument/2006/relationships/image" Target="../media/image515.png"/><Relationship Id="rId41" Type="http://schemas.openxmlformats.org/officeDocument/2006/relationships/image" Target="../media/image536.png"/><Relationship Id="rId54" Type="http://schemas.openxmlformats.org/officeDocument/2006/relationships/image" Target="../media/image549.png"/><Relationship Id="rId62" Type="http://schemas.openxmlformats.org/officeDocument/2006/relationships/image" Target="../media/image557.png"/><Relationship Id="rId70" Type="http://schemas.openxmlformats.org/officeDocument/2006/relationships/image" Target="../media/image565.png"/><Relationship Id="rId75" Type="http://schemas.openxmlformats.org/officeDocument/2006/relationships/image" Target="../media/image570.png"/><Relationship Id="rId83" Type="http://schemas.openxmlformats.org/officeDocument/2006/relationships/image" Target="../media/image578.png"/><Relationship Id="rId88" Type="http://schemas.openxmlformats.org/officeDocument/2006/relationships/image" Target="../media/image583.png"/><Relationship Id="rId91" Type="http://schemas.openxmlformats.org/officeDocument/2006/relationships/image" Target="../media/image5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1.png"/><Relationship Id="rId15" Type="http://schemas.openxmlformats.org/officeDocument/2006/relationships/image" Target="../media/image510.png"/><Relationship Id="rId23" Type="http://schemas.openxmlformats.org/officeDocument/2006/relationships/image" Target="../media/image518.png"/><Relationship Id="rId28" Type="http://schemas.openxmlformats.org/officeDocument/2006/relationships/image" Target="../media/image523.png"/><Relationship Id="rId36" Type="http://schemas.openxmlformats.org/officeDocument/2006/relationships/image" Target="../media/image531.png"/><Relationship Id="rId49" Type="http://schemas.openxmlformats.org/officeDocument/2006/relationships/image" Target="../media/image544.png"/><Relationship Id="rId57" Type="http://schemas.openxmlformats.org/officeDocument/2006/relationships/image" Target="../media/image552.png"/><Relationship Id="rId10" Type="http://schemas.openxmlformats.org/officeDocument/2006/relationships/image" Target="../media/image505.png"/><Relationship Id="rId31" Type="http://schemas.openxmlformats.org/officeDocument/2006/relationships/image" Target="../media/image526.png"/><Relationship Id="rId44" Type="http://schemas.openxmlformats.org/officeDocument/2006/relationships/image" Target="../media/image539.png"/><Relationship Id="rId52" Type="http://schemas.openxmlformats.org/officeDocument/2006/relationships/image" Target="../media/image547.png"/><Relationship Id="rId60" Type="http://schemas.openxmlformats.org/officeDocument/2006/relationships/image" Target="../media/image555.png"/><Relationship Id="rId65" Type="http://schemas.openxmlformats.org/officeDocument/2006/relationships/image" Target="../media/image560.png"/><Relationship Id="rId73" Type="http://schemas.openxmlformats.org/officeDocument/2006/relationships/image" Target="../media/image568.png"/><Relationship Id="rId78" Type="http://schemas.openxmlformats.org/officeDocument/2006/relationships/image" Target="../media/image573.png"/><Relationship Id="rId81" Type="http://schemas.openxmlformats.org/officeDocument/2006/relationships/image" Target="../media/image576.png"/><Relationship Id="rId86" Type="http://schemas.openxmlformats.org/officeDocument/2006/relationships/image" Target="../media/image581.png"/><Relationship Id="rId4" Type="http://schemas.openxmlformats.org/officeDocument/2006/relationships/image" Target="../media/image499.png"/><Relationship Id="rId9" Type="http://schemas.openxmlformats.org/officeDocument/2006/relationships/image" Target="../media/image504.png"/><Relationship Id="rId13" Type="http://schemas.openxmlformats.org/officeDocument/2006/relationships/image" Target="../media/image508.png"/><Relationship Id="rId18" Type="http://schemas.openxmlformats.org/officeDocument/2006/relationships/image" Target="../media/image513.png"/><Relationship Id="rId39" Type="http://schemas.openxmlformats.org/officeDocument/2006/relationships/image" Target="../media/image534.png"/><Relationship Id="rId34" Type="http://schemas.openxmlformats.org/officeDocument/2006/relationships/image" Target="../media/image529.png"/><Relationship Id="rId50" Type="http://schemas.openxmlformats.org/officeDocument/2006/relationships/image" Target="../media/image545.png"/><Relationship Id="rId55" Type="http://schemas.openxmlformats.org/officeDocument/2006/relationships/image" Target="../media/image550.png"/><Relationship Id="rId76" Type="http://schemas.openxmlformats.org/officeDocument/2006/relationships/image" Target="../media/image571.png"/><Relationship Id="rId7" Type="http://schemas.openxmlformats.org/officeDocument/2006/relationships/image" Target="../media/image502.png"/><Relationship Id="rId71" Type="http://schemas.openxmlformats.org/officeDocument/2006/relationships/image" Target="../media/image566.png"/><Relationship Id="rId2" Type="http://schemas.openxmlformats.org/officeDocument/2006/relationships/image" Target="../media/image497.png"/><Relationship Id="rId29" Type="http://schemas.openxmlformats.org/officeDocument/2006/relationships/image" Target="../media/image524.png"/><Relationship Id="rId24" Type="http://schemas.openxmlformats.org/officeDocument/2006/relationships/image" Target="../media/image519.png"/><Relationship Id="rId40" Type="http://schemas.openxmlformats.org/officeDocument/2006/relationships/image" Target="../media/image535.png"/><Relationship Id="rId45" Type="http://schemas.openxmlformats.org/officeDocument/2006/relationships/image" Target="../media/image540.png"/><Relationship Id="rId66" Type="http://schemas.openxmlformats.org/officeDocument/2006/relationships/image" Target="../media/image561.png"/><Relationship Id="rId87" Type="http://schemas.openxmlformats.org/officeDocument/2006/relationships/image" Target="../media/image582.png"/><Relationship Id="rId61" Type="http://schemas.openxmlformats.org/officeDocument/2006/relationships/image" Target="../media/image556.png"/><Relationship Id="rId82" Type="http://schemas.openxmlformats.org/officeDocument/2006/relationships/image" Target="../media/image577.png"/><Relationship Id="rId19" Type="http://schemas.openxmlformats.org/officeDocument/2006/relationships/image" Target="../media/image5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83839" y="1490980"/>
            <a:ext cx="9106535" cy="2416175"/>
            <a:chOff x="2783839" y="1490980"/>
            <a:chExt cx="9106535" cy="24161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83839" y="1490980"/>
              <a:ext cx="9106154" cy="24157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2419" y="1518920"/>
              <a:ext cx="3175254" cy="92735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76239" y="1518920"/>
              <a:ext cx="3363214" cy="92735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92160" y="1518920"/>
              <a:ext cx="823213" cy="92735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63939" y="1518920"/>
              <a:ext cx="3160013" cy="92735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87419" y="1971040"/>
              <a:ext cx="7800594" cy="92735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62959" y="2423160"/>
              <a:ext cx="3281934" cy="92735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93460" y="2423160"/>
              <a:ext cx="2428493" cy="92735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70519" y="2423160"/>
              <a:ext cx="1798574" cy="92735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21799" y="2423160"/>
              <a:ext cx="2090674" cy="92735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05859" y="2875280"/>
              <a:ext cx="2337054" cy="92735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91479" y="2875280"/>
              <a:ext cx="3360674" cy="92735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00719" y="2875280"/>
              <a:ext cx="2456433" cy="92735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205720" y="2875280"/>
              <a:ext cx="762253" cy="92735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00704" y="1626552"/>
            <a:ext cx="8446770" cy="188595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065" marR="5080" algn="ctr">
              <a:lnSpc>
                <a:spcPts val="3560"/>
              </a:lnSpc>
              <a:spcBef>
                <a:spcPts val="555"/>
              </a:spcBef>
            </a:pP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Тема</a:t>
            </a:r>
            <a:r>
              <a:rPr sz="33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уроку:</a:t>
            </a:r>
            <a:r>
              <a:rPr sz="3300" b="1" spc="-7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«Ознайомлення</a:t>
            </a:r>
            <a:r>
              <a:rPr sz="33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з</a:t>
            </a:r>
            <a:r>
              <a:rPr sz="33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виробничими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приміщеннями</a:t>
            </a:r>
            <a:r>
              <a:rPr sz="33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закладу</a:t>
            </a:r>
            <a:r>
              <a:rPr sz="3300" b="1" spc="-1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ресторанного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господарства.</a:t>
            </a:r>
            <a:r>
              <a:rPr sz="3300" b="1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Особиста</a:t>
            </a:r>
            <a:r>
              <a:rPr sz="3300" b="1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гігієна</a:t>
            </a:r>
            <a:r>
              <a:rPr sz="3300" b="1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кухаря.</a:t>
            </a:r>
            <a:endParaRPr sz="3300">
              <a:latin typeface="Times New Roman"/>
              <a:cs typeface="Times New Roman"/>
            </a:endParaRPr>
          </a:p>
          <a:p>
            <a:pPr algn="ctr">
              <a:lnSpc>
                <a:spcPts val="3515"/>
              </a:lnSpc>
            </a:pP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Правила</a:t>
            </a:r>
            <a:r>
              <a:rPr sz="33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dirty="0">
                <a:solidFill>
                  <a:srgbClr val="FFFF00"/>
                </a:solidFill>
                <a:latin typeface="Times New Roman"/>
                <a:cs typeface="Times New Roman"/>
              </a:rPr>
              <a:t>використання</a:t>
            </a:r>
            <a:r>
              <a:rPr sz="33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3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спецодягу»</a:t>
            </a:r>
            <a:endParaRPr sz="33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603240" y="998219"/>
            <a:ext cx="1936114" cy="790575"/>
            <a:chOff x="5603240" y="998219"/>
            <a:chExt cx="1936114" cy="790575"/>
          </a:xfrm>
        </p:grpSpPr>
        <p:sp>
          <p:nvSpPr>
            <p:cNvPr id="31" name="object 31"/>
            <p:cNvSpPr/>
            <p:nvPr/>
          </p:nvSpPr>
          <p:spPr>
            <a:xfrm>
              <a:off x="5640070" y="1027429"/>
              <a:ext cx="1841500" cy="599440"/>
            </a:xfrm>
            <a:custGeom>
              <a:avLst/>
              <a:gdLst/>
              <a:ahLst/>
              <a:cxnLst/>
              <a:rect l="l" t="t" r="r" b="b"/>
              <a:pathLst>
                <a:path w="1841500" h="599439">
                  <a:moveTo>
                    <a:pt x="1673478" y="0"/>
                  </a:moveTo>
                  <a:lnTo>
                    <a:pt x="168020" y="0"/>
                  </a:lnTo>
                  <a:lnTo>
                    <a:pt x="123339" y="5998"/>
                  </a:lnTo>
                  <a:lnTo>
                    <a:pt x="83199" y="22930"/>
                  </a:lnTo>
                  <a:lnTo>
                    <a:pt x="49196" y="49196"/>
                  </a:lnTo>
                  <a:lnTo>
                    <a:pt x="22930" y="83199"/>
                  </a:lnTo>
                  <a:lnTo>
                    <a:pt x="5998" y="123339"/>
                  </a:lnTo>
                  <a:lnTo>
                    <a:pt x="0" y="168021"/>
                  </a:lnTo>
                  <a:lnTo>
                    <a:pt x="0" y="431419"/>
                  </a:lnTo>
                  <a:lnTo>
                    <a:pt x="5998" y="476100"/>
                  </a:lnTo>
                  <a:lnTo>
                    <a:pt x="22930" y="516240"/>
                  </a:lnTo>
                  <a:lnTo>
                    <a:pt x="49196" y="550243"/>
                  </a:lnTo>
                  <a:lnTo>
                    <a:pt x="83199" y="576509"/>
                  </a:lnTo>
                  <a:lnTo>
                    <a:pt x="123339" y="593441"/>
                  </a:lnTo>
                  <a:lnTo>
                    <a:pt x="168020" y="599440"/>
                  </a:lnTo>
                  <a:lnTo>
                    <a:pt x="1673478" y="599440"/>
                  </a:lnTo>
                  <a:lnTo>
                    <a:pt x="1718160" y="593441"/>
                  </a:lnTo>
                  <a:lnTo>
                    <a:pt x="1758300" y="576509"/>
                  </a:lnTo>
                  <a:lnTo>
                    <a:pt x="1792303" y="550243"/>
                  </a:lnTo>
                  <a:lnTo>
                    <a:pt x="1818569" y="516240"/>
                  </a:lnTo>
                  <a:lnTo>
                    <a:pt x="1835501" y="476100"/>
                  </a:lnTo>
                  <a:lnTo>
                    <a:pt x="1841500" y="431419"/>
                  </a:lnTo>
                  <a:lnTo>
                    <a:pt x="1841500" y="168021"/>
                  </a:lnTo>
                  <a:lnTo>
                    <a:pt x="1835501" y="123339"/>
                  </a:lnTo>
                  <a:lnTo>
                    <a:pt x="1818569" y="83199"/>
                  </a:lnTo>
                  <a:lnTo>
                    <a:pt x="1792303" y="49196"/>
                  </a:lnTo>
                  <a:lnTo>
                    <a:pt x="1758300" y="22930"/>
                  </a:lnTo>
                  <a:lnTo>
                    <a:pt x="1718160" y="5998"/>
                  </a:lnTo>
                  <a:lnTo>
                    <a:pt x="1673478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40070" y="1027429"/>
              <a:ext cx="1841500" cy="599440"/>
            </a:xfrm>
            <a:custGeom>
              <a:avLst/>
              <a:gdLst/>
              <a:ahLst/>
              <a:cxnLst/>
              <a:rect l="l" t="t" r="r" b="b"/>
              <a:pathLst>
                <a:path w="1841500" h="599439">
                  <a:moveTo>
                    <a:pt x="0" y="168021"/>
                  </a:moveTo>
                  <a:lnTo>
                    <a:pt x="5998" y="123339"/>
                  </a:lnTo>
                  <a:lnTo>
                    <a:pt x="22930" y="83199"/>
                  </a:lnTo>
                  <a:lnTo>
                    <a:pt x="49196" y="49196"/>
                  </a:lnTo>
                  <a:lnTo>
                    <a:pt x="83199" y="22930"/>
                  </a:lnTo>
                  <a:lnTo>
                    <a:pt x="123339" y="5998"/>
                  </a:lnTo>
                  <a:lnTo>
                    <a:pt x="168020" y="0"/>
                  </a:lnTo>
                  <a:lnTo>
                    <a:pt x="1673478" y="0"/>
                  </a:lnTo>
                  <a:lnTo>
                    <a:pt x="1718160" y="5998"/>
                  </a:lnTo>
                  <a:lnTo>
                    <a:pt x="1758300" y="22930"/>
                  </a:lnTo>
                  <a:lnTo>
                    <a:pt x="1792303" y="49196"/>
                  </a:lnTo>
                  <a:lnTo>
                    <a:pt x="1818569" y="83199"/>
                  </a:lnTo>
                  <a:lnTo>
                    <a:pt x="1835501" y="123339"/>
                  </a:lnTo>
                  <a:lnTo>
                    <a:pt x="1841500" y="168021"/>
                  </a:lnTo>
                  <a:lnTo>
                    <a:pt x="1841500" y="431419"/>
                  </a:lnTo>
                  <a:lnTo>
                    <a:pt x="1835501" y="476100"/>
                  </a:lnTo>
                  <a:lnTo>
                    <a:pt x="1818569" y="516240"/>
                  </a:lnTo>
                  <a:lnTo>
                    <a:pt x="1792303" y="550243"/>
                  </a:lnTo>
                  <a:lnTo>
                    <a:pt x="1758300" y="576509"/>
                  </a:lnTo>
                  <a:lnTo>
                    <a:pt x="1718160" y="593441"/>
                  </a:lnTo>
                  <a:lnTo>
                    <a:pt x="1673478" y="599440"/>
                  </a:lnTo>
                  <a:lnTo>
                    <a:pt x="168020" y="599440"/>
                  </a:lnTo>
                  <a:lnTo>
                    <a:pt x="123339" y="593441"/>
                  </a:lnTo>
                  <a:lnTo>
                    <a:pt x="83199" y="576509"/>
                  </a:lnTo>
                  <a:lnTo>
                    <a:pt x="49196" y="550243"/>
                  </a:lnTo>
                  <a:lnTo>
                    <a:pt x="22930" y="516240"/>
                  </a:lnTo>
                  <a:lnTo>
                    <a:pt x="5998" y="476100"/>
                  </a:lnTo>
                  <a:lnTo>
                    <a:pt x="0" y="431419"/>
                  </a:lnTo>
                  <a:lnTo>
                    <a:pt x="0" y="168021"/>
                  </a:lnTo>
                  <a:close/>
                </a:path>
              </a:pathLst>
            </a:custGeom>
            <a:ln w="12700">
              <a:solidFill>
                <a:srgbClr val="1F38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03240" y="998219"/>
              <a:ext cx="1371854" cy="79019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04940" y="998219"/>
              <a:ext cx="828294" cy="79019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91020" y="998219"/>
              <a:ext cx="647953" cy="790193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5814059" y="1087437"/>
            <a:ext cx="14916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30" dirty="0">
                <a:solidFill>
                  <a:srgbClr val="843B0C"/>
                </a:solidFill>
              </a:rPr>
              <a:t>Урок</a:t>
            </a:r>
            <a:r>
              <a:rPr sz="2800" spc="-145" dirty="0">
                <a:solidFill>
                  <a:srgbClr val="843B0C"/>
                </a:solidFill>
              </a:rPr>
              <a:t> </a:t>
            </a:r>
            <a:r>
              <a:rPr sz="2800" spc="85" dirty="0">
                <a:solidFill>
                  <a:srgbClr val="843B0C"/>
                </a:solidFill>
              </a:rPr>
              <a:t>№1</a:t>
            </a:r>
            <a:endParaRPr sz="2800"/>
          </a:p>
        </p:txBody>
      </p:sp>
      <p:grpSp>
        <p:nvGrpSpPr>
          <p:cNvPr id="37" name="object 37"/>
          <p:cNvGrpSpPr/>
          <p:nvPr/>
        </p:nvGrpSpPr>
        <p:grpSpPr>
          <a:xfrm>
            <a:off x="-24512" y="1219200"/>
            <a:ext cx="12104370" cy="5750559"/>
            <a:chOff x="86360" y="1107440"/>
            <a:chExt cx="12104370" cy="5750559"/>
          </a:xfrm>
        </p:grpSpPr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17560" y="4005549"/>
              <a:ext cx="3773170" cy="28524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702040" y="4290059"/>
              <a:ext cx="3215639" cy="231902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688069" y="4276089"/>
              <a:ext cx="3244215" cy="2347595"/>
            </a:xfrm>
            <a:custGeom>
              <a:avLst/>
              <a:gdLst/>
              <a:ahLst/>
              <a:cxnLst/>
              <a:rect l="l" t="t" r="r" b="b"/>
              <a:pathLst>
                <a:path w="3244215" h="2347595">
                  <a:moveTo>
                    <a:pt x="455675" y="0"/>
                  </a:moveTo>
                  <a:lnTo>
                    <a:pt x="3243833" y="0"/>
                  </a:lnTo>
                  <a:lnTo>
                    <a:pt x="3243833" y="1891550"/>
                  </a:lnTo>
                  <a:lnTo>
                    <a:pt x="3241421" y="1937867"/>
                  </a:lnTo>
                  <a:lnTo>
                    <a:pt x="3234435" y="1982876"/>
                  </a:lnTo>
                  <a:lnTo>
                    <a:pt x="3223386" y="2026691"/>
                  </a:lnTo>
                  <a:lnTo>
                    <a:pt x="3207765" y="2068906"/>
                  </a:lnTo>
                  <a:lnTo>
                    <a:pt x="3188588" y="2108568"/>
                  </a:lnTo>
                  <a:lnTo>
                    <a:pt x="3166109" y="2146211"/>
                  </a:lnTo>
                  <a:lnTo>
                    <a:pt x="3139821" y="2181466"/>
                  </a:lnTo>
                  <a:lnTo>
                    <a:pt x="3110356" y="2213813"/>
                  </a:lnTo>
                  <a:lnTo>
                    <a:pt x="3077972" y="2243289"/>
                  </a:lnTo>
                  <a:lnTo>
                    <a:pt x="3042793" y="2269528"/>
                  </a:lnTo>
                  <a:lnTo>
                    <a:pt x="3005074" y="2292032"/>
                  </a:lnTo>
                  <a:lnTo>
                    <a:pt x="2965450" y="2311247"/>
                  </a:lnTo>
                  <a:lnTo>
                    <a:pt x="2923285" y="2326830"/>
                  </a:lnTo>
                  <a:lnTo>
                    <a:pt x="2879471" y="2337879"/>
                  </a:lnTo>
                  <a:lnTo>
                    <a:pt x="2834385" y="2344839"/>
                  </a:lnTo>
                  <a:lnTo>
                    <a:pt x="2788157" y="2347277"/>
                  </a:lnTo>
                  <a:lnTo>
                    <a:pt x="0" y="2347277"/>
                  </a:lnTo>
                  <a:lnTo>
                    <a:pt x="0" y="455676"/>
                  </a:lnTo>
                  <a:lnTo>
                    <a:pt x="2412" y="409448"/>
                  </a:lnTo>
                  <a:lnTo>
                    <a:pt x="9398" y="364363"/>
                  </a:lnTo>
                  <a:lnTo>
                    <a:pt x="20447" y="320548"/>
                  </a:lnTo>
                  <a:lnTo>
                    <a:pt x="36068" y="278384"/>
                  </a:lnTo>
                  <a:lnTo>
                    <a:pt x="55245" y="238760"/>
                  </a:lnTo>
                  <a:lnTo>
                    <a:pt x="77724" y="201041"/>
                  </a:lnTo>
                  <a:lnTo>
                    <a:pt x="104012" y="165862"/>
                  </a:lnTo>
                  <a:lnTo>
                    <a:pt x="133476" y="133477"/>
                  </a:lnTo>
                  <a:lnTo>
                    <a:pt x="165861" y="104012"/>
                  </a:lnTo>
                  <a:lnTo>
                    <a:pt x="201040" y="77724"/>
                  </a:lnTo>
                  <a:lnTo>
                    <a:pt x="238759" y="55245"/>
                  </a:lnTo>
                  <a:lnTo>
                    <a:pt x="278383" y="36068"/>
                  </a:lnTo>
                  <a:lnTo>
                    <a:pt x="320548" y="20447"/>
                  </a:lnTo>
                  <a:lnTo>
                    <a:pt x="364362" y="9398"/>
                  </a:lnTo>
                  <a:lnTo>
                    <a:pt x="409448" y="2412"/>
                  </a:lnTo>
                  <a:lnTo>
                    <a:pt x="455675" y="0"/>
                  </a:lnTo>
                  <a:close/>
                </a:path>
              </a:pathLst>
            </a:custGeom>
            <a:ln w="27940">
              <a:solidFill>
                <a:srgbClr val="FFFF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6840" y="4005590"/>
              <a:ext cx="3994150" cy="284353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1319" y="4290059"/>
              <a:ext cx="3436619" cy="228600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87350" y="4276089"/>
              <a:ext cx="3465195" cy="2313940"/>
            </a:xfrm>
            <a:custGeom>
              <a:avLst/>
              <a:gdLst/>
              <a:ahLst/>
              <a:cxnLst/>
              <a:rect l="l" t="t" r="r" b="b"/>
              <a:pathLst>
                <a:path w="3465195" h="2313940">
                  <a:moveTo>
                    <a:pt x="394614" y="0"/>
                  </a:moveTo>
                  <a:lnTo>
                    <a:pt x="3464814" y="0"/>
                  </a:lnTo>
                  <a:lnTo>
                    <a:pt x="3464814" y="1919325"/>
                  </a:lnTo>
                  <a:lnTo>
                    <a:pt x="3462782" y="1959305"/>
                  </a:lnTo>
                  <a:lnTo>
                    <a:pt x="3456686" y="1998738"/>
                  </a:lnTo>
                  <a:lnTo>
                    <a:pt x="3447161" y="2036572"/>
                  </a:lnTo>
                  <a:lnTo>
                    <a:pt x="3434079" y="2072868"/>
                  </a:lnTo>
                  <a:lnTo>
                    <a:pt x="3417189" y="2107438"/>
                  </a:lnTo>
                  <a:lnTo>
                    <a:pt x="3374771" y="2170353"/>
                  </a:lnTo>
                  <a:lnTo>
                    <a:pt x="3321304" y="2223846"/>
                  </a:lnTo>
                  <a:lnTo>
                    <a:pt x="3258439" y="2266200"/>
                  </a:lnTo>
                  <a:lnTo>
                    <a:pt x="3223767" y="2283091"/>
                  </a:lnTo>
                  <a:lnTo>
                    <a:pt x="3187191" y="2296261"/>
                  </a:lnTo>
                  <a:lnTo>
                    <a:pt x="3149346" y="2306142"/>
                  </a:lnTo>
                  <a:lnTo>
                    <a:pt x="3110229" y="2311908"/>
                  </a:lnTo>
                  <a:lnTo>
                    <a:pt x="3070225" y="2313940"/>
                  </a:lnTo>
                  <a:lnTo>
                    <a:pt x="0" y="2313940"/>
                  </a:lnTo>
                  <a:lnTo>
                    <a:pt x="0" y="394589"/>
                  </a:lnTo>
                  <a:lnTo>
                    <a:pt x="2044" y="354584"/>
                  </a:lnTo>
                  <a:lnTo>
                    <a:pt x="8204" y="315595"/>
                  </a:lnTo>
                  <a:lnTo>
                    <a:pt x="17653" y="277749"/>
                  </a:lnTo>
                  <a:lnTo>
                    <a:pt x="30848" y="241046"/>
                  </a:lnTo>
                  <a:lnTo>
                    <a:pt x="47739" y="206502"/>
                  </a:lnTo>
                  <a:lnTo>
                    <a:pt x="90093" y="143637"/>
                  </a:lnTo>
                  <a:lnTo>
                    <a:pt x="143586" y="90043"/>
                  </a:lnTo>
                  <a:lnTo>
                    <a:pt x="206501" y="47752"/>
                  </a:lnTo>
                  <a:lnTo>
                    <a:pt x="241096" y="30861"/>
                  </a:lnTo>
                  <a:lnTo>
                    <a:pt x="277787" y="17653"/>
                  </a:lnTo>
                  <a:lnTo>
                    <a:pt x="315582" y="8255"/>
                  </a:lnTo>
                  <a:lnTo>
                    <a:pt x="354622" y="2032"/>
                  </a:lnTo>
                  <a:lnTo>
                    <a:pt x="394614" y="0"/>
                  </a:lnTo>
                  <a:close/>
                </a:path>
              </a:pathLst>
            </a:custGeom>
            <a:ln w="27940">
              <a:solidFill>
                <a:srgbClr val="FFFF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360" y="1107440"/>
              <a:ext cx="3530600" cy="31496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716019" y="3449319"/>
              <a:ext cx="4958080" cy="340867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274560" y="5351779"/>
              <a:ext cx="363474" cy="485406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5100701" y="5146103"/>
            <a:ext cx="2445385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" marR="5080" indent="-35560" algn="just">
              <a:lnSpc>
                <a:spcPct val="100000"/>
              </a:lnSpc>
              <a:spcBef>
                <a:spcPts val="100"/>
              </a:spcBef>
            </a:pPr>
            <a:endParaRPr sz="17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33879" y="0"/>
            <a:ext cx="8286115" cy="6858000"/>
            <a:chOff x="1833879" y="0"/>
            <a:chExt cx="82861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5319" y="0"/>
              <a:ext cx="80645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2539" y="2476500"/>
              <a:ext cx="7104633" cy="21109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41219" y="3647440"/>
              <a:ext cx="7912354" cy="21109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33879" y="4815841"/>
              <a:ext cx="8285733" cy="2042158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417191" y="2738437"/>
            <a:ext cx="7072630" cy="3524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0040" marR="313055" indent="401320">
              <a:lnSpc>
                <a:spcPct val="101099"/>
              </a:lnSpc>
            </a:pPr>
            <a:r>
              <a:rPr sz="76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Інструктаж </a:t>
            </a:r>
            <a:r>
              <a:rPr sz="76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з</a:t>
            </a:r>
            <a:r>
              <a:rPr sz="7600" b="1" i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76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безпеки</a:t>
            </a:r>
            <a:r>
              <a:rPr sz="7600" b="1" i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76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праці</a:t>
            </a:r>
            <a:endParaRPr sz="7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7600" b="1" i="1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7600" b="1" i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7600" b="1" i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підприємстві</a:t>
            </a:r>
            <a:endParaRPr sz="7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4883" y="380047"/>
            <a:ext cx="93237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0" marR="5080" indent="-876935">
              <a:lnSpc>
                <a:spcPct val="100000"/>
              </a:lnSpc>
              <a:spcBef>
                <a:spcPts val="100"/>
              </a:spcBef>
              <a:tabLst>
                <a:tab pos="1115060" algn="l"/>
              </a:tabLst>
            </a:pPr>
            <a:r>
              <a:rPr sz="3600" spc="-25" dirty="0"/>
              <a:t>При</a:t>
            </a:r>
            <a:r>
              <a:rPr sz="3600" dirty="0"/>
              <a:t>		</a:t>
            </a:r>
            <a:r>
              <a:rPr sz="3600" spc="-10" dirty="0"/>
              <a:t>приготуванні</a:t>
            </a:r>
            <a:r>
              <a:rPr sz="3600" spc="-120" dirty="0"/>
              <a:t> </a:t>
            </a:r>
            <a:r>
              <a:rPr sz="3600" dirty="0"/>
              <a:t>страв</a:t>
            </a:r>
            <a:r>
              <a:rPr sz="3600" spc="-30" dirty="0"/>
              <a:t> </a:t>
            </a:r>
            <a:r>
              <a:rPr sz="3600" dirty="0"/>
              <a:t>та</a:t>
            </a:r>
            <a:r>
              <a:rPr sz="3600" spc="-45" dirty="0"/>
              <a:t> </a:t>
            </a:r>
            <a:r>
              <a:rPr sz="3600" dirty="0"/>
              <a:t>напоїв</a:t>
            </a:r>
            <a:r>
              <a:rPr sz="3600" spc="-70" dirty="0"/>
              <a:t> </a:t>
            </a:r>
            <a:r>
              <a:rPr sz="3600" spc="-10" dirty="0"/>
              <a:t>необхідно </a:t>
            </a:r>
            <a:r>
              <a:rPr sz="3600" dirty="0"/>
              <a:t>дотримуватися</a:t>
            </a:r>
            <a:r>
              <a:rPr sz="3600" spc="-165" dirty="0"/>
              <a:t> </a:t>
            </a:r>
            <a:r>
              <a:rPr sz="3600" dirty="0"/>
              <a:t>вимог</a:t>
            </a:r>
            <a:r>
              <a:rPr sz="3600" spc="-204" dirty="0"/>
              <a:t> </a:t>
            </a:r>
            <a:r>
              <a:rPr sz="3600" spc="-10" dirty="0"/>
              <a:t>охорони</a:t>
            </a:r>
            <a:r>
              <a:rPr sz="3600" spc="-200" dirty="0"/>
              <a:t> </a:t>
            </a:r>
            <a:r>
              <a:rPr sz="3600" spc="-10" dirty="0"/>
              <a:t>праці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0" y="1841500"/>
            <a:ext cx="11978640" cy="4836160"/>
            <a:chOff x="0" y="1841500"/>
            <a:chExt cx="11978640" cy="48361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04859" y="2245359"/>
              <a:ext cx="3573779" cy="44323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841500"/>
              <a:ext cx="4023360" cy="4836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3359" y="2397759"/>
              <a:ext cx="4579620" cy="42799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5000" y="292100"/>
            <a:ext cx="10939780" cy="6266180"/>
            <a:chOff x="635000" y="292100"/>
            <a:chExt cx="10939780" cy="6266180"/>
          </a:xfrm>
        </p:grpSpPr>
        <p:sp>
          <p:nvSpPr>
            <p:cNvPr id="3" name="object 3"/>
            <p:cNvSpPr/>
            <p:nvPr/>
          </p:nvSpPr>
          <p:spPr>
            <a:xfrm>
              <a:off x="638810" y="295910"/>
              <a:ext cx="10932160" cy="6258560"/>
            </a:xfrm>
            <a:custGeom>
              <a:avLst/>
              <a:gdLst/>
              <a:ahLst/>
              <a:cxnLst/>
              <a:rect l="l" t="t" r="r" b="b"/>
              <a:pathLst>
                <a:path w="10932160" h="6258559">
                  <a:moveTo>
                    <a:pt x="9889109" y="0"/>
                  </a:moveTo>
                  <a:lnTo>
                    <a:pt x="1043051" y="0"/>
                  </a:lnTo>
                  <a:lnTo>
                    <a:pt x="995308" y="1073"/>
                  </a:lnTo>
                  <a:lnTo>
                    <a:pt x="948116" y="4262"/>
                  </a:lnTo>
                  <a:lnTo>
                    <a:pt x="901520" y="9521"/>
                  </a:lnTo>
                  <a:lnTo>
                    <a:pt x="855568" y="16804"/>
                  </a:lnTo>
                  <a:lnTo>
                    <a:pt x="810304" y="26065"/>
                  </a:lnTo>
                  <a:lnTo>
                    <a:pt x="765776" y="37258"/>
                  </a:lnTo>
                  <a:lnTo>
                    <a:pt x="722028" y="50336"/>
                  </a:lnTo>
                  <a:lnTo>
                    <a:pt x="679107" y="65254"/>
                  </a:lnTo>
                  <a:lnTo>
                    <a:pt x="637059" y="81966"/>
                  </a:lnTo>
                  <a:lnTo>
                    <a:pt x="595931" y="100426"/>
                  </a:lnTo>
                  <a:lnTo>
                    <a:pt x="555767" y="120587"/>
                  </a:lnTo>
                  <a:lnTo>
                    <a:pt x="516615" y="142404"/>
                  </a:lnTo>
                  <a:lnTo>
                    <a:pt x="478520" y="165831"/>
                  </a:lnTo>
                  <a:lnTo>
                    <a:pt x="441528" y="190821"/>
                  </a:lnTo>
                  <a:lnTo>
                    <a:pt x="405685" y="217329"/>
                  </a:lnTo>
                  <a:lnTo>
                    <a:pt x="371037" y="245308"/>
                  </a:lnTo>
                  <a:lnTo>
                    <a:pt x="337631" y="274713"/>
                  </a:lnTo>
                  <a:lnTo>
                    <a:pt x="305512" y="305498"/>
                  </a:lnTo>
                  <a:lnTo>
                    <a:pt x="274727" y="337616"/>
                  </a:lnTo>
                  <a:lnTo>
                    <a:pt x="245321" y="371022"/>
                  </a:lnTo>
                  <a:lnTo>
                    <a:pt x="217341" y="405669"/>
                  </a:lnTo>
                  <a:lnTo>
                    <a:pt x="190832" y="441511"/>
                  </a:lnTo>
                  <a:lnTo>
                    <a:pt x="165840" y="478503"/>
                  </a:lnTo>
                  <a:lnTo>
                    <a:pt x="142413" y="516598"/>
                  </a:lnTo>
                  <a:lnTo>
                    <a:pt x="120595" y="555750"/>
                  </a:lnTo>
                  <a:lnTo>
                    <a:pt x="100432" y="595914"/>
                  </a:lnTo>
                  <a:lnTo>
                    <a:pt x="81971" y="637043"/>
                  </a:lnTo>
                  <a:lnTo>
                    <a:pt x="65259" y="679092"/>
                  </a:lnTo>
                  <a:lnTo>
                    <a:pt x="50339" y="722014"/>
                  </a:lnTo>
                  <a:lnTo>
                    <a:pt x="37260" y="765762"/>
                  </a:lnTo>
                  <a:lnTo>
                    <a:pt x="26067" y="810293"/>
                  </a:lnTo>
                  <a:lnTo>
                    <a:pt x="16805" y="855558"/>
                  </a:lnTo>
                  <a:lnTo>
                    <a:pt x="9522" y="901512"/>
                  </a:lnTo>
                  <a:lnTo>
                    <a:pt x="4262" y="948110"/>
                  </a:lnTo>
                  <a:lnTo>
                    <a:pt x="1073" y="995305"/>
                  </a:lnTo>
                  <a:lnTo>
                    <a:pt x="0" y="1043051"/>
                  </a:lnTo>
                  <a:lnTo>
                    <a:pt x="0" y="5215509"/>
                  </a:lnTo>
                  <a:lnTo>
                    <a:pt x="1073" y="5263251"/>
                  </a:lnTo>
                  <a:lnTo>
                    <a:pt x="4262" y="5310443"/>
                  </a:lnTo>
                  <a:lnTo>
                    <a:pt x="9522" y="5357039"/>
                  </a:lnTo>
                  <a:lnTo>
                    <a:pt x="16805" y="5402991"/>
                  </a:lnTo>
                  <a:lnTo>
                    <a:pt x="26067" y="5448255"/>
                  </a:lnTo>
                  <a:lnTo>
                    <a:pt x="37260" y="5492783"/>
                  </a:lnTo>
                  <a:lnTo>
                    <a:pt x="50339" y="5536531"/>
                  </a:lnTo>
                  <a:lnTo>
                    <a:pt x="65259" y="5579452"/>
                  </a:lnTo>
                  <a:lnTo>
                    <a:pt x="81971" y="5621500"/>
                  </a:lnTo>
                  <a:lnTo>
                    <a:pt x="100432" y="5662628"/>
                  </a:lnTo>
                  <a:lnTo>
                    <a:pt x="120595" y="5702792"/>
                  </a:lnTo>
                  <a:lnTo>
                    <a:pt x="142413" y="5741944"/>
                  </a:lnTo>
                  <a:lnTo>
                    <a:pt x="165840" y="5780039"/>
                  </a:lnTo>
                  <a:lnTo>
                    <a:pt x="190832" y="5817031"/>
                  </a:lnTo>
                  <a:lnTo>
                    <a:pt x="217341" y="5852874"/>
                  </a:lnTo>
                  <a:lnTo>
                    <a:pt x="245321" y="5887522"/>
                  </a:lnTo>
                  <a:lnTo>
                    <a:pt x="274727" y="5920928"/>
                  </a:lnTo>
                  <a:lnTo>
                    <a:pt x="305512" y="5953047"/>
                  </a:lnTo>
                  <a:lnTo>
                    <a:pt x="337631" y="5983832"/>
                  </a:lnTo>
                  <a:lnTo>
                    <a:pt x="371037" y="6013238"/>
                  </a:lnTo>
                  <a:lnTo>
                    <a:pt x="405685" y="6041218"/>
                  </a:lnTo>
                  <a:lnTo>
                    <a:pt x="441528" y="6067727"/>
                  </a:lnTo>
                  <a:lnTo>
                    <a:pt x="478520" y="6092719"/>
                  </a:lnTo>
                  <a:lnTo>
                    <a:pt x="516615" y="6116146"/>
                  </a:lnTo>
                  <a:lnTo>
                    <a:pt x="555767" y="6137964"/>
                  </a:lnTo>
                  <a:lnTo>
                    <a:pt x="595931" y="6158127"/>
                  </a:lnTo>
                  <a:lnTo>
                    <a:pt x="637059" y="6176588"/>
                  </a:lnTo>
                  <a:lnTo>
                    <a:pt x="679107" y="6193300"/>
                  </a:lnTo>
                  <a:lnTo>
                    <a:pt x="722028" y="6208220"/>
                  </a:lnTo>
                  <a:lnTo>
                    <a:pt x="765776" y="6221299"/>
                  </a:lnTo>
                  <a:lnTo>
                    <a:pt x="810304" y="6232492"/>
                  </a:lnTo>
                  <a:lnTo>
                    <a:pt x="855568" y="6241754"/>
                  </a:lnTo>
                  <a:lnTo>
                    <a:pt x="901520" y="6249037"/>
                  </a:lnTo>
                  <a:lnTo>
                    <a:pt x="948116" y="6254297"/>
                  </a:lnTo>
                  <a:lnTo>
                    <a:pt x="995308" y="6257486"/>
                  </a:lnTo>
                  <a:lnTo>
                    <a:pt x="1043051" y="6258560"/>
                  </a:lnTo>
                  <a:lnTo>
                    <a:pt x="9889109" y="6258560"/>
                  </a:lnTo>
                  <a:lnTo>
                    <a:pt x="9936854" y="6257486"/>
                  </a:lnTo>
                  <a:lnTo>
                    <a:pt x="9984049" y="6254297"/>
                  </a:lnTo>
                  <a:lnTo>
                    <a:pt x="10030647" y="6249037"/>
                  </a:lnTo>
                  <a:lnTo>
                    <a:pt x="10076601" y="6241754"/>
                  </a:lnTo>
                  <a:lnTo>
                    <a:pt x="10121866" y="6232492"/>
                  </a:lnTo>
                  <a:lnTo>
                    <a:pt x="10166397" y="6221299"/>
                  </a:lnTo>
                  <a:lnTo>
                    <a:pt x="10210145" y="6208220"/>
                  </a:lnTo>
                  <a:lnTo>
                    <a:pt x="10253067" y="6193300"/>
                  </a:lnTo>
                  <a:lnTo>
                    <a:pt x="10295116" y="6176588"/>
                  </a:lnTo>
                  <a:lnTo>
                    <a:pt x="10336245" y="6158127"/>
                  </a:lnTo>
                  <a:lnTo>
                    <a:pt x="10376409" y="6137964"/>
                  </a:lnTo>
                  <a:lnTo>
                    <a:pt x="10415561" y="6116146"/>
                  </a:lnTo>
                  <a:lnTo>
                    <a:pt x="10453656" y="6092719"/>
                  </a:lnTo>
                  <a:lnTo>
                    <a:pt x="10490648" y="6067727"/>
                  </a:lnTo>
                  <a:lnTo>
                    <a:pt x="10526490" y="6041218"/>
                  </a:lnTo>
                  <a:lnTo>
                    <a:pt x="10561137" y="6013238"/>
                  </a:lnTo>
                  <a:lnTo>
                    <a:pt x="10594543" y="5983832"/>
                  </a:lnTo>
                  <a:lnTo>
                    <a:pt x="10626661" y="5953047"/>
                  </a:lnTo>
                  <a:lnTo>
                    <a:pt x="10657446" y="5920928"/>
                  </a:lnTo>
                  <a:lnTo>
                    <a:pt x="10686851" y="5887522"/>
                  </a:lnTo>
                  <a:lnTo>
                    <a:pt x="10714830" y="5852874"/>
                  </a:lnTo>
                  <a:lnTo>
                    <a:pt x="10741338" y="5817031"/>
                  </a:lnTo>
                  <a:lnTo>
                    <a:pt x="10766328" y="5780039"/>
                  </a:lnTo>
                  <a:lnTo>
                    <a:pt x="10789755" y="5741944"/>
                  </a:lnTo>
                  <a:lnTo>
                    <a:pt x="10811572" y="5702792"/>
                  </a:lnTo>
                  <a:lnTo>
                    <a:pt x="10831733" y="5662628"/>
                  </a:lnTo>
                  <a:lnTo>
                    <a:pt x="10850193" y="5621500"/>
                  </a:lnTo>
                  <a:lnTo>
                    <a:pt x="10866905" y="5579452"/>
                  </a:lnTo>
                  <a:lnTo>
                    <a:pt x="10881823" y="5536531"/>
                  </a:lnTo>
                  <a:lnTo>
                    <a:pt x="10894901" y="5492783"/>
                  </a:lnTo>
                  <a:lnTo>
                    <a:pt x="10906094" y="5448255"/>
                  </a:lnTo>
                  <a:lnTo>
                    <a:pt x="10915355" y="5402991"/>
                  </a:lnTo>
                  <a:lnTo>
                    <a:pt x="10922638" y="5357039"/>
                  </a:lnTo>
                  <a:lnTo>
                    <a:pt x="10927897" y="5310443"/>
                  </a:lnTo>
                  <a:lnTo>
                    <a:pt x="10931086" y="5263251"/>
                  </a:lnTo>
                  <a:lnTo>
                    <a:pt x="10932160" y="5215509"/>
                  </a:lnTo>
                  <a:lnTo>
                    <a:pt x="10932160" y="1043051"/>
                  </a:lnTo>
                  <a:lnTo>
                    <a:pt x="10931086" y="995305"/>
                  </a:lnTo>
                  <a:lnTo>
                    <a:pt x="10927897" y="948110"/>
                  </a:lnTo>
                  <a:lnTo>
                    <a:pt x="10922638" y="901512"/>
                  </a:lnTo>
                  <a:lnTo>
                    <a:pt x="10915355" y="855558"/>
                  </a:lnTo>
                  <a:lnTo>
                    <a:pt x="10906094" y="810293"/>
                  </a:lnTo>
                  <a:lnTo>
                    <a:pt x="10894901" y="765762"/>
                  </a:lnTo>
                  <a:lnTo>
                    <a:pt x="10881823" y="722014"/>
                  </a:lnTo>
                  <a:lnTo>
                    <a:pt x="10866905" y="679092"/>
                  </a:lnTo>
                  <a:lnTo>
                    <a:pt x="10850193" y="637043"/>
                  </a:lnTo>
                  <a:lnTo>
                    <a:pt x="10831733" y="595914"/>
                  </a:lnTo>
                  <a:lnTo>
                    <a:pt x="10811572" y="555750"/>
                  </a:lnTo>
                  <a:lnTo>
                    <a:pt x="10789755" y="516598"/>
                  </a:lnTo>
                  <a:lnTo>
                    <a:pt x="10766328" y="478503"/>
                  </a:lnTo>
                  <a:lnTo>
                    <a:pt x="10741338" y="441511"/>
                  </a:lnTo>
                  <a:lnTo>
                    <a:pt x="10714830" y="405669"/>
                  </a:lnTo>
                  <a:lnTo>
                    <a:pt x="10686851" y="371022"/>
                  </a:lnTo>
                  <a:lnTo>
                    <a:pt x="10657446" y="337616"/>
                  </a:lnTo>
                  <a:lnTo>
                    <a:pt x="10626661" y="305498"/>
                  </a:lnTo>
                  <a:lnTo>
                    <a:pt x="10594543" y="274713"/>
                  </a:lnTo>
                  <a:lnTo>
                    <a:pt x="10561137" y="245308"/>
                  </a:lnTo>
                  <a:lnTo>
                    <a:pt x="10526490" y="217329"/>
                  </a:lnTo>
                  <a:lnTo>
                    <a:pt x="10490648" y="190821"/>
                  </a:lnTo>
                  <a:lnTo>
                    <a:pt x="10453656" y="165831"/>
                  </a:lnTo>
                  <a:lnTo>
                    <a:pt x="10415561" y="142404"/>
                  </a:lnTo>
                  <a:lnTo>
                    <a:pt x="10376409" y="120587"/>
                  </a:lnTo>
                  <a:lnTo>
                    <a:pt x="10336245" y="100426"/>
                  </a:lnTo>
                  <a:lnTo>
                    <a:pt x="10295116" y="81966"/>
                  </a:lnTo>
                  <a:lnTo>
                    <a:pt x="10253067" y="65254"/>
                  </a:lnTo>
                  <a:lnTo>
                    <a:pt x="10210145" y="50336"/>
                  </a:lnTo>
                  <a:lnTo>
                    <a:pt x="10166397" y="37258"/>
                  </a:lnTo>
                  <a:lnTo>
                    <a:pt x="10121866" y="26065"/>
                  </a:lnTo>
                  <a:lnTo>
                    <a:pt x="10076601" y="16804"/>
                  </a:lnTo>
                  <a:lnTo>
                    <a:pt x="10030647" y="9521"/>
                  </a:lnTo>
                  <a:lnTo>
                    <a:pt x="9984049" y="4262"/>
                  </a:lnTo>
                  <a:lnTo>
                    <a:pt x="9936854" y="1073"/>
                  </a:lnTo>
                  <a:lnTo>
                    <a:pt x="9889109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38810" y="295910"/>
              <a:ext cx="10932160" cy="6258560"/>
            </a:xfrm>
            <a:custGeom>
              <a:avLst/>
              <a:gdLst/>
              <a:ahLst/>
              <a:cxnLst/>
              <a:rect l="l" t="t" r="r" b="b"/>
              <a:pathLst>
                <a:path w="10932160" h="6258559">
                  <a:moveTo>
                    <a:pt x="0" y="1043051"/>
                  </a:moveTo>
                  <a:lnTo>
                    <a:pt x="1073" y="995305"/>
                  </a:lnTo>
                  <a:lnTo>
                    <a:pt x="4262" y="948110"/>
                  </a:lnTo>
                  <a:lnTo>
                    <a:pt x="9522" y="901512"/>
                  </a:lnTo>
                  <a:lnTo>
                    <a:pt x="16805" y="855558"/>
                  </a:lnTo>
                  <a:lnTo>
                    <a:pt x="26067" y="810293"/>
                  </a:lnTo>
                  <a:lnTo>
                    <a:pt x="37260" y="765762"/>
                  </a:lnTo>
                  <a:lnTo>
                    <a:pt x="50339" y="722014"/>
                  </a:lnTo>
                  <a:lnTo>
                    <a:pt x="65259" y="679092"/>
                  </a:lnTo>
                  <a:lnTo>
                    <a:pt x="81971" y="637043"/>
                  </a:lnTo>
                  <a:lnTo>
                    <a:pt x="100432" y="595914"/>
                  </a:lnTo>
                  <a:lnTo>
                    <a:pt x="120595" y="555750"/>
                  </a:lnTo>
                  <a:lnTo>
                    <a:pt x="142413" y="516598"/>
                  </a:lnTo>
                  <a:lnTo>
                    <a:pt x="165840" y="478503"/>
                  </a:lnTo>
                  <a:lnTo>
                    <a:pt x="190832" y="441511"/>
                  </a:lnTo>
                  <a:lnTo>
                    <a:pt x="217341" y="405669"/>
                  </a:lnTo>
                  <a:lnTo>
                    <a:pt x="245321" y="371022"/>
                  </a:lnTo>
                  <a:lnTo>
                    <a:pt x="274727" y="337616"/>
                  </a:lnTo>
                  <a:lnTo>
                    <a:pt x="305512" y="305498"/>
                  </a:lnTo>
                  <a:lnTo>
                    <a:pt x="337631" y="274713"/>
                  </a:lnTo>
                  <a:lnTo>
                    <a:pt x="371037" y="245308"/>
                  </a:lnTo>
                  <a:lnTo>
                    <a:pt x="405685" y="217329"/>
                  </a:lnTo>
                  <a:lnTo>
                    <a:pt x="441528" y="190821"/>
                  </a:lnTo>
                  <a:lnTo>
                    <a:pt x="478520" y="165831"/>
                  </a:lnTo>
                  <a:lnTo>
                    <a:pt x="516615" y="142404"/>
                  </a:lnTo>
                  <a:lnTo>
                    <a:pt x="555767" y="120587"/>
                  </a:lnTo>
                  <a:lnTo>
                    <a:pt x="595931" y="100426"/>
                  </a:lnTo>
                  <a:lnTo>
                    <a:pt x="637059" y="81966"/>
                  </a:lnTo>
                  <a:lnTo>
                    <a:pt x="679107" y="65254"/>
                  </a:lnTo>
                  <a:lnTo>
                    <a:pt x="722028" y="50336"/>
                  </a:lnTo>
                  <a:lnTo>
                    <a:pt x="765776" y="37258"/>
                  </a:lnTo>
                  <a:lnTo>
                    <a:pt x="810304" y="26065"/>
                  </a:lnTo>
                  <a:lnTo>
                    <a:pt x="855568" y="16804"/>
                  </a:lnTo>
                  <a:lnTo>
                    <a:pt x="901520" y="9521"/>
                  </a:lnTo>
                  <a:lnTo>
                    <a:pt x="948116" y="4262"/>
                  </a:lnTo>
                  <a:lnTo>
                    <a:pt x="995308" y="1073"/>
                  </a:lnTo>
                  <a:lnTo>
                    <a:pt x="1043051" y="0"/>
                  </a:lnTo>
                  <a:lnTo>
                    <a:pt x="9889109" y="0"/>
                  </a:lnTo>
                  <a:lnTo>
                    <a:pt x="9936854" y="1073"/>
                  </a:lnTo>
                  <a:lnTo>
                    <a:pt x="9984049" y="4262"/>
                  </a:lnTo>
                  <a:lnTo>
                    <a:pt x="10030647" y="9521"/>
                  </a:lnTo>
                  <a:lnTo>
                    <a:pt x="10076601" y="16804"/>
                  </a:lnTo>
                  <a:lnTo>
                    <a:pt x="10121866" y="26065"/>
                  </a:lnTo>
                  <a:lnTo>
                    <a:pt x="10166397" y="37258"/>
                  </a:lnTo>
                  <a:lnTo>
                    <a:pt x="10210145" y="50336"/>
                  </a:lnTo>
                  <a:lnTo>
                    <a:pt x="10253067" y="65254"/>
                  </a:lnTo>
                  <a:lnTo>
                    <a:pt x="10295116" y="81966"/>
                  </a:lnTo>
                  <a:lnTo>
                    <a:pt x="10336245" y="100426"/>
                  </a:lnTo>
                  <a:lnTo>
                    <a:pt x="10376409" y="120587"/>
                  </a:lnTo>
                  <a:lnTo>
                    <a:pt x="10415561" y="142404"/>
                  </a:lnTo>
                  <a:lnTo>
                    <a:pt x="10453656" y="165831"/>
                  </a:lnTo>
                  <a:lnTo>
                    <a:pt x="10490648" y="190821"/>
                  </a:lnTo>
                  <a:lnTo>
                    <a:pt x="10526490" y="217329"/>
                  </a:lnTo>
                  <a:lnTo>
                    <a:pt x="10561137" y="245308"/>
                  </a:lnTo>
                  <a:lnTo>
                    <a:pt x="10594543" y="274713"/>
                  </a:lnTo>
                  <a:lnTo>
                    <a:pt x="10626661" y="305498"/>
                  </a:lnTo>
                  <a:lnTo>
                    <a:pt x="10657446" y="337616"/>
                  </a:lnTo>
                  <a:lnTo>
                    <a:pt x="10686851" y="371022"/>
                  </a:lnTo>
                  <a:lnTo>
                    <a:pt x="10714830" y="405669"/>
                  </a:lnTo>
                  <a:lnTo>
                    <a:pt x="10741338" y="441511"/>
                  </a:lnTo>
                  <a:lnTo>
                    <a:pt x="10766328" y="478503"/>
                  </a:lnTo>
                  <a:lnTo>
                    <a:pt x="10789755" y="516598"/>
                  </a:lnTo>
                  <a:lnTo>
                    <a:pt x="10811572" y="555750"/>
                  </a:lnTo>
                  <a:lnTo>
                    <a:pt x="10831733" y="595914"/>
                  </a:lnTo>
                  <a:lnTo>
                    <a:pt x="10850193" y="637043"/>
                  </a:lnTo>
                  <a:lnTo>
                    <a:pt x="10866905" y="679092"/>
                  </a:lnTo>
                  <a:lnTo>
                    <a:pt x="10881823" y="722014"/>
                  </a:lnTo>
                  <a:lnTo>
                    <a:pt x="10894901" y="765762"/>
                  </a:lnTo>
                  <a:lnTo>
                    <a:pt x="10906094" y="810293"/>
                  </a:lnTo>
                  <a:lnTo>
                    <a:pt x="10915355" y="855558"/>
                  </a:lnTo>
                  <a:lnTo>
                    <a:pt x="10922638" y="901512"/>
                  </a:lnTo>
                  <a:lnTo>
                    <a:pt x="10927897" y="948110"/>
                  </a:lnTo>
                  <a:lnTo>
                    <a:pt x="10931086" y="995305"/>
                  </a:lnTo>
                  <a:lnTo>
                    <a:pt x="10932160" y="1043051"/>
                  </a:lnTo>
                  <a:lnTo>
                    <a:pt x="10932160" y="5215509"/>
                  </a:lnTo>
                  <a:lnTo>
                    <a:pt x="10931086" y="5263251"/>
                  </a:lnTo>
                  <a:lnTo>
                    <a:pt x="10927897" y="5310443"/>
                  </a:lnTo>
                  <a:lnTo>
                    <a:pt x="10922638" y="5357039"/>
                  </a:lnTo>
                  <a:lnTo>
                    <a:pt x="10915355" y="5402991"/>
                  </a:lnTo>
                  <a:lnTo>
                    <a:pt x="10906094" y="5448255"/>
                  </a:lnTo>
                  <a:lnTo>
                    <a:pt x="10894901" y="5492783"/>
                  </a:lnTo>
                  <a:lnTo>
                    <a:pt x="10881823" y="5536531"/>
                  </a:lnTo>
                  <a:lnTo>
                    <a:pt x="10866905" y="5579452"/>
                  </a:lnTo>
                  <a:lnTo>
                    <a:pt x="10850193" y="5621500"/>
                  </a:lnTo>
                  <a:lnTo>
                    <a:pt x="10831733" y="5662628"/>
                  </a:lnTo>
                  <a:lnTo>
                    <a:pt x="10811572" y="5702792"/>
                  </a:lnTo>
                  <a:lnTo>
                    <a:pt x="10789755" y="5741944"/>
                  </a:lnTo>
                  <a:lnTo>
                    <a:pt x="10766328" y="5780039"/>
                  </a:lnTo>
                  <a:lnTo>
                    <a:pt x="10741338" y="5817031"/>
                  </a:lnTo>
                  <a:lnTo>
                    <a:pt x="10714830" y="5852874"/>
                  </a:lnTo>
                  <a:lnTo>
                    <a:pt x="10686851" y="5887522"/>
                  </a:lnTo>
                  <a:lnTo>
                    <a:pt x="10657446" y="5920928"/>
                  </a:lnTo>
                  <a:lnTo>
                    <a:pt x="10626661" y="5953047"/>
                  </a:lnTo>
                  <a:lnTo>
                    <a:pt x="10594543" y="5983832"/>
                  </a:lnTo>
                  <a:lnTo>
                    <a:pt x="10561137" y="6013238"/>
                  </a:lnTo>
                  <a:lnTo>
                    <a:pt x="10526490" y="6041218"/>
                  </a:lnTo>
                  <a:lnTo>
                    <a:pt x="10490648" y="6067727"/>
                  </a:lnTo>
                  <a:lnTo>
                    <a:pt x="10453656" y="6092719"/>
                  </a:lnTo>
                  <a:lnTo>
                    <a:pt x="10415561" y="6116146"/>
                  </a:lnTo>
                  <a:lnTo>
                    <a:pt x="10376409" y="6137964"/>
                  </a:lnTo>
                  <a:lnTo>
                    <a:pt x="10336245" y="6158127"/>
                  </a:lnTo>
                  <a:lnTo>
                    <a:pt x="10295116" y="6176588"/>
                  </a:lnTo>
                  <a:lnTo>
                    <a:pt x="10253067" y="6193300"/>
                  </a:lnTo>
                  <a:lnTo>
                    <a:pt x="10210145" y="6208220"/>
                  </a:lnTo>
                  <a:lnTo>
                    <a:pt x="10166397" y="6221299"/>
                  </a:lnTo>
                  <a:lnTo>
                    <a:pt x="10121866" y="6232492"/>
                  </a:lnTo>
                  <a:lnTo>
                    <a:pt x="10076601" y="6241754"/>
                  </a:lnTo>
                  <a:lnTo>
                    <a:pt x="10030647" y="6249037"/>
                  </a:lnTo>
                  <a:lnTo>
                    <a:pt x="9984049" y="6254297"/>
                  </a:lnTo>
                  <a:lnTo>
                    <a:pt x="9936854" y="6257486"/>
                  </a:lnTo>
                  <a:lnTo>
                    <a:pt x="9889109" y="6258560"/>
                  </a:lnTo>
                  <a:lnTo>
                    <a:pt x="1043051" y="6258560"/>
                  </a:lnTo>
                  <a:lnTo>
                    <a:pt x="995308" y="6257486"/>
                  </a:lnTo>
                  <a:lnTo>
                    <a:pt x="948116" y="6254297"/>
                  </a:lnTo>
                  <a:lnTo>
                    <a:pt x="901520" y="6249037"/>
                  </a:lnTo>
                  <a:lnTo>
                    <a:pt x="855568" y="6241754"/>
                  </a:lnTo>
                  <a:lnTo>
                    <a:pt x="810304" y="6232492"/>
                  </a:lnTo>
                  <a:lnTo>
                    <a:pt x="765776" y="6221299"/>
                  </a:lnTo>
                  <a:lnTo>
                    <a:pt x="722028" y="6208220"/>
                  </a:lnTo>
                  <a:lnTo>
                    <a:pt x="679107" y="6193300"/>
                  </a:lnTo>
                  <a:lnTo>
                    <a:pt x="637059" y="6176588"/>
                  </a:lnTo>
                  <a:lnTo>
                    <a:pt x="595931" y="6158127"/>
                  </a:lnTo>
                  <a:lnTo>
                    <a:pt x="555767" y="6137964"/>
                  </a:lnTo>
                  <a:lnTo>
                    <a:pt x="516615" y="6116146"/>
                  </a:lnTo>
                  <a:lnTo>
                    <a:pt x="478520" y="6092719"/>
                  </a:lnTo>
                  <a:lnTo>
                    <a:pt x="441528" y="6067727"/>
                  </a:lnTo>
                  <a:lnTo>
                    <a:pt x="405685" y="6041218"/>
                  </a:lnTo>
                  <a:lnTo>
                    <a:pt x="371037" y="6013238"/>
                  </a:lnTo>
                  <a:lnTo>
                    <a:pt x="337631" y="5983832"/>
                  </a:lnTo>
                  <a:lnTo>
                    <a:pt x="305512" y="5953047"/>
                  </a:lnTo>
                  <a:lnTo>
                    <a:pt x="274727" y="5920928"/>
                  </a:lnTo>
                  <a:lnTo>
                    <a:pt x="245321" y="5887522"/>
                  </a:lnTo>
                  <a:lnTo>
                    <a:pt x="217341" y="5852874"/>
                  </a:lnTo>
                  <a:lnTo>
                    <a:pt x="190832" y="5817031"/>
                  </a:lnTo>
                  <a:lnTo>
                    <a:pt x="165840" y="5780039"/>
                  </a:lnTo>
                  <a:lnTo>
                    <a:pt x="142413" y="5741944"/>
                  </a:lnTo>
                  <a:lnTo>
                    <a:pt x="120595" y="5702792"/>
                  </a:lnTo>
                  <a:lnTo>
                    <a:pt x="100432" y="5662628"/>
                  </a:lnTo>
                  <a:lnTo>
                    <a:pt x="81971" y="5621500"/>
                  </a:lnTo>
                  <a:lnTo>
                    <a:pt x="65259" y="5579452"/>
                  </a:lnTo>
                  <a:lnTo>
                    <a:pt x="50339" y="5536531"/>
                  </a:lnTo>
                  <a:lnTo>
                    <a:pt x="37260" y="5492783"/>
                  </a:lnTo>
                  <a:lnTo>
                    <a:pt x="26067" y="5448255"/>
                  </a:lnTo>
                  <a:lnTo>
                    <a:pt x="16805" y="5402991"/>
                  </a:lnTo>
                  <a:lnTo>
                    <a:pt x="9522" y="5357039"/>
                  </a:lnTo>
                  <a:lnTo>
                    <a:pt x="4262" y="5310443"/>
                  </a:lnTo>
                  <a:lnTo>
                    <a:pt x="1073" y="5263251"/>
                  </a:lnTo>
                  <a:lnTo>
                    <a:pt x="0" y="5215509"/>
                  </a:lnTo>
                  <a:lnTo>
                    <a:pt x="0" y="1043051"/>
                  </a:lnTo>
                  <a:close/>
                </a:path>
              </a:pathLst>
            </a:custGeom>
            <a:ln w="761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719" y="1409700"/>
              <a:ext cx="566661" cy="7419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5080" y="1384300"/>
              <a:ext cx="1488694" cy="7901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82520" y="1384300"/>
              <a:ext cx="2347213" cy="7901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719" y="1922779"/>
              <a:ext cx="566661" cy="7419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5080" y="1897380"/>
              <a:ext cx="1445514" cy="7901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9339" y="1897380"/>
              <a:ext cx="1869693" cy="7901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719" y="2433320"/>
              <a:ext cx="566661" cy="74193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5080" y="2407920"/>
              <a:ext cx="1509014" cy="79019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00300" y="2407920"/>
              <a:ext cx="1869694" cy="7901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1719" y="2943860"/>
              <a:ext cx="566661" cy="74193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5080" y="2918460"/>
              <a:ext cx="2408173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04539" y="2918460"/>
              <a:ext cx="1361693" cy="79019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1256664" y="1388249"/>
            <a:ext cx="3239135" cy="207327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висока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температура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гостра</a:t>
            </a:r>
            <a:r>
              <a:rPr sz="2800" spc="-10" dirty="0">
                <a:latin typeface="Times New Roman"/>
                <a:cs typeface="Times New Roman"/>
              </a:rPr>
              <a:t> поверхня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ріжуча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поверхня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електричний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струм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112519" y="243840"/>
            <a:ext cx="10275570" cy="6397625"/>
            <a:chOff x="1112519" y="243840"/>
            <a:chExt cx="10275570" cy="6397625"/>
          </a:xfrm>
        </p:grpSpPr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20379" y="3835374"/>
              <a:ext cx="3267710" cy="280543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5960" y="4030980"/>
              <a:ext cx="2689859" cy="222758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2519" y="3799865"/>
              <a:ext cx="3402329" cy="284099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08099" y="3995419"/>
              <a:ext cx="2824479" cy="226314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98319" y="243840"/>
              <a:ext cx="9253474" cy="1204213"/>
            </a:xfrm>
            <a:prstGeom prst="rect">
              <a:avLst/>
            </a:prstGeom>
          </p:spPr>
        </p:pic>
      </p:grp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  <a:tabLst>
                <a:tab pos="2501265" algn="l"/>
              </a:tabLst>
            </a:pPr>
            <a:r>
              <a:rPr spc="-10" dirty="0"/>
              <a:t>Джерела</a:t>
            </a:r>
            <a:r>
              <a:rPr dirty="0"/>
              <a:t>	небезпеки</a:t>
            </a:r>
            <a:r>
              <a:rPr spc="-130" dirty="0"/>
              <a:t> </a:t>
            </a:r>
            <a:r>
              <a:rPr dirty="0"/>
              <a:t>в</a:t>
            </a:r>
            <a:r>
              <a:rPr spc="-114" dirty="0"/>
              <a:t> </a:t>
            </a:r>
            <a:r>
              <a:rPr spc="-10" dirty="0"/>
              <a:t>лабораторії</a:t>
            </a:r>
          </a:p>
        </p:txBody>
      </p:sp>
      <p:grpSp>
        <p:nvGrpSpPr>
          <p:cNvPr id="25" name="object 25"/>
          <p:cNvGrpSpPr/>
          <p:nvPr/>
        </p:nvGrpSpPr>
        <p:grpSpPr>
          <a:xfrm>
            <a:off x="4399279" y="1112519"/>
            <a:ext cx="5574030" cy="5528945"/>
            <a:chOff x="4399279" y="1112519"/>
            <a:chExt cx="5574030" cy="5528945"/>
          </a:xfrm>
        </p:grpSpPr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09919" y="1112519"/>
              <a:ext cx="4263389" cy="303402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905499" y="1308099"/>
              <a:ext cx="3685540" cy="245618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99279" y="3799865"/>
              <a:ext cx="3839210" cy="284099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94859" y="3995419"/>
              <a:ext cx="3261360" cy="22631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8779" y="205740"/>
            <a:ext cx="11445240" cy="6393180"/>
            <a:chOff x="398779" y="205740"/>
            <a:chExt cx="11445240" cy="6393180"/>
          </a:xfrm>
        </p:grpSpPr>
        <p:sp>
          <p:nvSpPr>
            <p:cNvPr id="3" name="object 3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10373360" y="0"/>
                  </a:moveTo>
                  <a:lnTo>
                    <a:pt x="1064260" y="0"/>
                  </a:lnTo>
                  <a:lnTo>
                    <a:pt x="1015544" y="1095"/>
                  </a:lnTo>
                  <a:lnTo>
                    <a:pt x="967391" y="4349"/>
                  </a:lnTo>
                  <a:lnTo>
                    <a:pt x="919847" y="9715"/>
                  </a:lnTo>
                  <a:lnTo>
                    <a:pt x="872959" y="17147"/>
                  </a:lnTo>
                  <a:lnTo>
                    <a:pt x="826774" y="26596"/>
                  </a:lnTo>
                  <a:lnTo>
                    <a:pt x="781339" y="38017"/>
                  </a:lnTo>
                  <a:lnTo>
                    <a:pt x="736701" y="51362"/>
                  </a:lnTo>
                  <a:lnTo>
                    <a:pt x="692907" y="66584"/>
                  </a:lnTo>
                  <a:lnTo>
                    <a:pt x="650004" y="83637"/>
                  </a:lnTo>
                  <a:lnTo>
                    <a:pt x="608039" y="102473"/>
                  </a:lnTo>
                  <a:lnTo>
                    <a:pt x="567058" y="123045"/>
                  </a:lnTo>
                  <a:lnTo>
                    <a:pt x="527110" y="145306"/>
                  </a:lnTo>
                  <a:lnTo>
                    <a:pt x="488240" y="169210"/>
                  </a:lnTo>
                  <a:lnTo>
                    <a:pt x="450496" y="194709"/>
                  </a:lnTo>
                  <a:lnTo>
                    <a:pt x="413924" y="221757"/>
                  </a:lnTo>
                  <a:lnTo>
                    <a:pt x="378573" y="250306"/>
                  </a:lnTo>
                  <a:lnTo>
                    <a:pt x="344488" y="280310"/>
                  </a:lnTo>
                  <a:lnTo>
                    <a:pt x="311716" y="311721"/>
                  </a:lnTo>
                  <a:lnTo>
                    <a:pt x="280305" y="344493"/>
                  </a:lnTo>
                  <a:lnTo>
                    <a:pt x="250302" y="378578"/>
                  </a:lnTo>
                  <a:lnTo>
                    <a:pt x="221753" y="413930"/>
                  </a:lnTo>
                  <a:lnTo>
                    <a:pt x="194706" y="450501"/>
                  </a:lnTo>
                  <a:lnTo>
                    <a:pt x="169207" y="488246"/>
                  </a:lnTo>
                  <a:lnTo>
                    <a:pt x="145303" y="527115"/>
                  </a:lnTo>
                  <a:lnTo>
                    <a:pt x="123042" y="567064"/>
                  </a:lnTo>
                  <a:lnTo>
                    <a:pt x="102471" y="608044"/>
                  </a:lnTo>
                  <a:lnTo>
                    <a:pt x="83635" y="650009"/>
                  </a:lnTo>
                  <a:lnTo>
                    <a:pt x="66583" y="692912"/>
                  </a:lnTo>
                  <a:lnTo>
                    <a:pt x="51361" y="736706"/>
                  </a:lnTo>
                  <a:lnTo>
                    <a:pt x="38016" y="781343"/>
                  </a:lnTo>
                  <a:lnTo>
                    <a:pt x="26596" y="826778"/>
                  </a:lnTo>
                  <a:lnTo>
                    <a:pt x="17146" y="872962"/>
                  </a:lnTo>
                  <a:lnTo>
                    <a:pt x="9715" y="919850"/>
                  </a:lnTo>
                  <a:lnTo>
                    <a:pt x="4349" y="967393"/>
                  </a:lnTo>
                  <a:lnTo>
                    <a:pt x="1095" y="1015545"/>
                  </a:lnTo>
                  <a:lnTo>
                    <a:pt x="0" y="1064260"/>
                  </a:lnTo>
                  <a:lnTo>
                    <a:pt x="0" y="5321300"/>
                  </a:lnTo>
                  <a:lnTo>
                    <a:pt x="1095" y="5370015"/>
                  </a:lnTo>
                  <a:lnTo>
                    <a:pt x="4349" y="5418168"/>
                  </a:lnTo>
                  <a:lnTo>
                    <a:pt x="9715" y="5465712"/>
                  </a:lnTo>
                  <a:lnTo>
                    <a:pt x="17146" y="5512600"/>
                  </a:lnTo>
                  <a:lnTo>
                    <a:pt x="26596" y="5558785"/>
                  </a:lnTo>
                  <a:lnTo>
                    <a:pt x="38016" y="5604220"/>
                  </a:lnTo>
                  <a:lnTo>
                    <a:pt x="51361" y="5648858"/>
                  </a:lnTo>
                  <a:lnTo>
                    <a:pt x="66583" y="5692652"/>
                  </a:lnTo>
                  <a:lnTo>
                    <a:pt x="83635" y="5735555"/>
                  </a:lnTo>
                  <a:lnTo>
                    <a:pt x="102471" y="5777520"/>
                  </a:lnTo>
                  <a:lnTo>
                    <a:pt x="123042" y="5818501"/>
                  </a:lnTo>
                  <a:lnTo>
                    <a:pt x="145303" y="5858449"/>
                  </a:lnTo>
                  <a:lnTo>
                    <a:pt x="169207" y="5897319"/>
                  </a:lnTo>
                  <a:lnTo>
                    <a:pt x="194706" y="5935063"/>
                  </a:lnTo>
                  <a:lnTo>
                    <a:pt x="221753" y="5971635"/>
                  </a:lnTo>
                  <a:lnTo>
                    <a:pt x="250302" y="6006986"/>
                  </a:lnTo>
                  <a:lnTo>
                    <a:pt x="280305" y="6041071"/>
                  </a:lnTo>
                  <a:lnTo>
                    <a:pt x="311716" y="6073843"/>
                  </a:lnTo>
                  <a:lnTo>
                    <a:pt x="344488" y="6105254"/>
                  </a:lnTo>
                  <a:lnTo>
                    <a:pt x="378573" y="6135257"/>
                  </a:lnTo>
                  <a:lnTo>
                    <a:pt x="413924" y="6163806"/>
                  </a:lnTo>
                  <a:lnTo>
                    <a:pt x="450496" y="6190853"/>
                  </a:lnTo>
                  <a:lnTo>
                    <a:pt x="488240" y="6216352"/>
                  </a:lnTo>
                  <a:lnTo>
                    <a:pt x="527110" y="6240256"/>
                  </a:lnTo>
                  <a:lnTo>
                    <a:pt x="567058" y="6262517"/>
                  </a:lnTo>
                  <a:lnTo>
                    <a:pt x="608039" y="6283088"/>
                  </a:lnTo>
                  <a:lnTo>
                    <a:pt x="650004" y="6301924"/>
                  </a:lnTo>
                  <a:lnTo>
                    <a:pt x="692907" y="6318976"/>
                  </a:lnTo>
                  <a:lnTo>
                    <a:pt x="736701" y="6334198"/>
                  </a:lnTo>
                  <a:lnTo>
                    <a:pt x="781339" y="6347543"/>
                  </a:lnTo>
                  <a:lnTo>
                    <a:pt x="826774" y="6358963"/>
                  </a:lnTo>
                  <a:lnTo>
                    <a:pt x="872959" y="6368413"/>
                  </a:lnTo>
                  <a:lnTo>
                    <a:pt x="919847" y="6375844"/>
                  </a:lnTo>
                  <a:lnTo>
                    <a:pt x="967391" y="6381210"/>
                  </a:lnTo>
                  <a:lnTo>
                    <a:pt x="1015544" y="6384464"/>
                  </a:lnTo>
                  <a:lnTo>
                    <a:pt x="1064260" y="6385560"/>
                  </a:lnTo>
                  <a:lnTo>
                    <a:pt x="10373360" y="6385560"/>
                  </a:lnTo>
                  <a:lnTo>
                    <a:pt x="10422074" y="6384464"/>
                  </a:lnTo>
                  <a:lnTo>
                    <a:pt x="10470226" y="6381210"/>
                  </a:lnTo>
                  <a:lnTo>
                    <a:pt x="10517769" y="6375844"/>
                  </a:lnTo>
                  <a:lnTo>
                    <a:pt x="10564657" y="6368413"/>
                  </a:lnTo>
                  <a:lnTo>
                    <a:pt x="10610841" y="6358963"/>
                  </a:lnTo>
                  <a:lnTo>
                    <a:pt x="10656276" y="6347543"/>
                  </a:lnTo>
                  <a:lnTo>
                    <a:pt x="10700913" y="6334198"/>
                  </a:lnTo>
                  <a:lnTo>
                    <a:pt x="10744707" y="6318976"/>
                  </a:lnTo>
                  <a:lnTo>
                    <a:pt x="10787610" y="6301924"/>
                  </a:lnTo>
                  <a:lnTo>
                    <a:pt x="10829575" y="6283088"/>
                  </a:lnTo>
                  <a:lnTo>
                    <a:pt x="10870555" y="6262517"/>
                  </a:lnTo>
                  <a:lnTo>
                    <a:pt x="10910504" y="6240256"/>
                  </a:lnTo>
                  <a:lnTo>
                    <a:pt x="10949373" y="6216352"/>
                  </a:lnTo>
                  <a:lnTo>
                    <a:pt x="10987118" y="6190853"/>
                  </a:lnTo>
                  <a:lnTo>
                    <a:pt x="11023689" y="6163806"/>
                  </a:lnTo>
                  <a:lnTo>
                    <a:pt x="11059041" y="6135257"/>
                  </a:lnTo>
                  <a:lnTo>
                    <a:pt x="11093126" y="6105254"/>
                  </a:lnTo>
                  <a:lnTo>
                    <a:pt x="11125898" y="6073843"/>
                  </a:lnTo>
                  <a:lnTo>
                    <a:pt x="11157309" y="6041071"/>
                  </a:lnTo>
                  <a:lnTo>
                    <a:pt x="11187313" y="6006986"/>
                  </a:lnTo>
                  <a:lnTo>
                    <a:pt x="11215862" y="5971635"/>
                  </a:lnTo>
                  <a:lnTo>
                    <a:pt x="11242910" y="5935063"/>
                  </a:lnTo>
                  <a:lnTo>
                    <a:pt x="11268409" y="5897319"/>
                  </a:lnTo>
                  <a:lnTo>
                    <a:pt x="11292313" y="5858449"/>
                  </a:lnTo>
                  <a:lnTo>
                    <a:pt x="11314574" y="5818501"/>
                  </a:lnTo>
                  <a:lnTo>
                    <a:pt x="11335146" y="5777520"/>
                  </a:lnTo>
                  <a:lnTo>
                    <a:pt x="11353982" y="5735555"/>
                  </a:lnTo>
                  <a:lnTo>
                    <a:pt x="11371035" y="5692652"/>
                  </a:lnTo>
                  <a:lnTo>
                    <a:pt x="11386257" y="5648858"/>
                  </a:lnTo>
                  <a:lnTo>
                    <a:pt x="11399602" y="5604220"/>
                  </a:lnTo>
                  <a:lnTo>
                    <a:pt x="11411023" y="5558785"/>
                  </a:lnTo>
                  <a:lnTo>
                    <a:pt x="11420472" y="5512600"/>
                  </a:lnTo>
                  <a:lnTo>
                    <a:pt x="11427904" y="5465712"/>
                  </a:lnTo>
                  <a:lnTo>
                    <a:pt x="11433270" y="5418168"/>
                  </a:lnTo>
                  <a:lnTo>
                    <a:pt x="11436524" y="5370015"/>
                  </a:lnTo>
                  <a:lnTo>
                    <a:pt x="11437619" y="5321300"/>
                  </a:lnTo>
                  <a:lnTo>
                    <a:pt x="11437619" y="1064260"/>
                  </a:lnTo>
                  <a:lnTo>
                    <a:pt x="11436524" y="1015545"/>
                  </a:lnTo>
                  <a:lnTo>
                    <a:pt x="11433270" y="967393"/>
                  </a:lnTo>
                  <a:lnTo>
                    <a:pt x="11427904" y="919850"/>
                  </a:lnTo>
                  <a:lnTo>
                    <a:pt x="11420472" y="872962"/>
                  </a:lnTo>
                  <a:lnTo>
                    <a:pt x="11411023" y="826778"/>
                  </a:lnTo>
                  <a:lnTo>
                    <a:pt x="11399602" y="781343"/>
                  </a:lnTo>
                  <a:lnTo>
                    <a:pt x="11386257" y="736706"/>
                  </a:lnTo>
                  <a:lnTo>
                    <a:pt x="11371035" y="692912"/>
                  </a:lnTo>
                  <a:lnTo>
                    <a:pt x="11353982" y="650009"/>
                  </a:lnTo>
                  <a:lnTo>
                    <a:pt x="11335146" y="608044"/>
                  </a:lnTo>
                  <a:lnTo>
                    <a:pt x="11314574" y="567064"/>
                  </a:lnTo>
                  <a:lnTo>
                    <a:pt x="11292313" y="527115"/>
                  </a:lnTo>
                  <a:lnTo>
                    <a:pt x="11268409" y="488246"/>
                  </a:lnTo>
                  <a:lnTo>
                    <a:pt x="11242910" y="450501"/>
                  </a:lnTo>
                  <a:lnTo>
                    <a:pt x="11215862" y="413930"/>
                  </a:lnTo>
                  <a:lnTo>
                    <a:pt x="11187313" y="378578"/>
                  </a:lnTo>
                  <a:lnTo>
                    <a:pt x="11157309" y="344493"/>
                  </a:lnTo>
                  <a:lnTo>
                    <a:pt x="11125898" y="311721"/>
                  </a:lnTo>
                  <a:lnTo>
                    <a:pt x="11093126" y="280310"/>
                  </a:lnTo>
                  <a:lnTo>
                    <a:pt x="11059041" y="250306"/>
                  </a:lnTo>
                  <a:lnTo>
                    <a:pt x="11023689" y="221757"/>
                  </a:lnTo>
                  <a:lnTo>
                    <a:pt x="10987118" y="194709"/>
                  </a:lnTo>
                  <a:lnTo>
                    <a:pt x="10949373" y="169210"/>
                  </a:lnTo>
                  <a:lnTo>
                    <a:pt x="10910504" y="145306"/>
                  </a:lnTo>
                  <a:lnTo>
                    <a:pt x="10870555" y="123045"/>
                  </a:lnTo>
                  <a:lnTo>
                    <a:pt x="10829575" y="102473"/>
                  </a:lnTo>
                  <a:lnTo>
                    <a:pt x="10787610" y="83637"/>
                  </a:lnTo>
                  <a:lnTo>
                    <a:pt x="10744707" y="66584"/>
                  </a:lnTo>
                  <a:lnTo>
                    <a:pt x="10700913" y="51362"/>
                  </a:lnTo>
                  <a:lnTo>
                    <a:pt x="10656276" y="38017"/>
                  </a:lnTo>
                  <a:lnTo>
                    <a:pt x="10610841" y="26596"/>
                  </a:lnTo>
                  <a:lnTo>
                    <a:pt x="10564657" y="17147"/>
                  </a:lnTo>
                  <a:lnTo>
                    <a:pt x="10517769" y="9715"/>
                  </a:lnTo>
                  <a:lnTo>
                    <a:pt x="10470226" y="4349"/>
                  </a:lnTo>
                  <a:lnTo>
                    <a:pt x="10422074" y="1095"/>
                  </a:lnTo>
                  <a:lnTo>
                    <a:pt x="10373360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0" y="1064260"/>
                  </a:moveTo>
                  <a:lnTo>
                    <a:pt x="1095" y="1015545"/>
                  </a:lnTo>
                  <a:lnTo>
                    <a:pt x="4349" y="967393"/>
                  </a:lnTo>
                  <a:lnTo>
                    <a:pt x="9715" y="919850"/>
                  </a:lnTo>
                  <a:lnTo>
                    <a:pt x="17146" y="872962"/>
                  </a:lnTo>
                  <a:lnTo>
                    <a:pt x="26596" y="826778"/>
                  </a:lnTo>
                  <a:lnTo>
                    <a:pt x="38016" y="781343"/>
                  </a:lnTo>
                  <a:lnTo>
                    <a:pt x="51361" y="736706"/>
                  </a:lnTo>
                  <a:lnTo>
                    <a:pt x="66583" y="692912"/>
                  </a:lnTo>
                  <a:lnTo>
                    <a:pt x="83635" y="650009"/>
                  </a:lnTo>
                  <a:lnTo>
                    <a:pt x="102471" y="608044"/>
                  </a:lnTo>
                  <a:lnTo>
                    <a:pt x="123042" y="567064"/>
                  </a:lnTo>
                  <a:lnTo>
                    <a:pt x="145303" y="527115"/>
                  </a:lnTo>
                  <a:lnTo>
                    <a:pt x="169207" y="488246"/>
                  </a:lnTo>
                  <a:lnTo>
                    <a:pt x="194706" y="450501"/>
                  </a:lnTo>
                  <a:lnTo>
                    <a:pt x="221753" y="413930"/>
                  </a:lnTo>
                  <a:lnTo>
                    <a:pt x="250302" y="378578"/>
                  </a:lnTo>
                  <a:lnTo>
                    <a:pt x="280305" y="344493"/>
                  </a:lnTo>
                  <a:lnTo>
                    <a:pt x="311716" y="311721"/>
                  </a:lnTo>
                  <a:lnTo>
                    <a:pt x="344488" y="280310"/>
                  </a:lnTo>
                  <a:lnTo>
                    <a:pt x="378573" y="250306"/>
                  </a:lnTo>
                  <a:lnTo>
                    <a:pt x="413924" y="221757"/>
                  </a:lnTo>
                  <a:lnTo>
                    <a:pt x="450496" y="194709"/>
                  </a:lnTo>
                  <a:lnTo>
                    <a:pt x="488240" y="169210"/>
                  </a:lnTo>
                  <a:lnTo>
                    <a:pt x="527110" y="145306"/>
                  </a:lnTo>
                  <a:lnTo>
                    <a:pt x="567058" y="123045"/>
                  </a:lnTo>
                  <a:lnTo>
                    <a:pt x="608039" y="102473"/>
                  </a:lnTo>
                  <a:lnTo>
                    <a:pt x="650004" y="83637"/>
                  </a:lnTo>
                  <a:lnTo>
                    <a:pt x="692907" y="66584"/>
                  </a:lnTo>
                  <a:lnTo>
                    <a:pt x="736701" y="51362"/>
                  </a:lnTo>
                  <a:lnTo>
                    <a:pt x="781339" y="38017"/>
                  </a:lnTo>
                  <a:lnTo>
                    <a:pt x="826774" y="26596"/>
                  </a:lnTo>
                  <a:lnTo>
                    <a:pt x="872959" y="17147"/>
                  </a:lnTo>
                  <a:lnTo>
                    <a:pt x="919847" y="9715"/>
                  </a:lnTo>
                  <a:lnTo>
                    <a:pt x="967391" y="4349"/>
                  </a:lnTo>
                  <a:lnTo>
                    <a:pt x="1015544" y="1095"/>
                  </a:lnTo>
                  <a:lnTo>
                    <a:pt x="1064260" y="0"/>
                  </a:lnTo>
                  <a:lnTo>
                    <a:pt x="10373360" y="0"/>
                  </a:lnTo>
                  <a:lnTo>
                    <a:pt x="10422074" y="1095"/>
                  </a:lnTo>
                  <a:lnTo>
                    <a:pt x="10470226" y="4349"/>
                  </a:lnTo>
                  <a:lnTo>
                    <a:pt x="10517769" y="9715"/>
                  </a:lnTo>
                  <a:lnTo>
                    <a:pt x="10564657" y="17147"/>
                  </a:lnTo>
                  <a:lnTo>
                    <a:pt x="10610841" y="26596"/>
                  </a:lnTo>
                  <a:lnTo>
                    <a:pt x="10656276" y="38017"/>
                  </a:lnTo>
                  <a:lnTo>
                    <a:pt x="10700913" y="51362"/>
                  </a:lnTo>
                  <a:lnTo>
                    <a:pt x="10744707" y="66584"/>
                  </a:lnTo>
                  <a:lnTo>
                    <a:pt x="10787610" y="83637"/>
                  </a:lnTo>
                  <a:lnTo>
                    <a:pt x="10829575" y="102473"/>
                  </a:lnTo>
                  <a:lnTo>
                    <a:pt x="10870555" y="123045"/>
                  </a:lnTo>
                  <a:lnTo>
                    <a:pt x="10910504" y="145306"/>
                  </a:lnTo>
                  <a:lnTo>
                    <a:pt x="10949373" y="169210"/>
                  </a:lnTo>
                  <a:lnTo>
                    <a:pt x="10987118" y="194709"/>
                  </a:lnTo>
                  <a:lnTo>
                    <a:pt x="11023689" y="221757"/>
                  </a:lnTo>
                  <a:lnTo>
                    <a:pt x="11059041" y="250306"/>
                  </a:lnTo>
                  <a:lnTo>
                    <a:pt x="11093126" y="280310"/>
                  </a:lnTo>
                  <a:lnTo>
                    <a:pt x="11125898" y="311721"/>
                  </a:lnTo>
                  <a:lnTo>
                    <a:pt x="11157309" y="344493"/>
                  </a:lnTo>
                  <a:lnTo>
                    <a:pt x="11187313" y="378578"/>
                  </a:lnTo>
                  <a:lnTo>
                    <a:pt x="11215862" y="413930"/>
                  </a:lnTo>
                  <a:lnTo>
                    <a:pt x="11242910" y="450501"/>
                  </a:lnTo>
                  <a:lnTo>
                    <a:pt x="11268409" y="488246"/>
                  </a:lnTo>
                  <a:lnTo>
                    <a:pt x="11292313" y="527115"/>
                  </a:lnTo>
                  <a:lnTo>
                    <a:pt x="11314574" y="567064"/>
                  </a:lnTo>
                  <a:lnTo>
                    <a:pt x="11335146" y="608044"/>
                  </a:lnTo>
                  <a:lnTo>
                    <a:pt x="11353982" y="650009"/>
                  </a:lnTo>
                  <a:lnTo>
                    <a:pt x="11371035" y="692912"/>
                  </a:lnTo>
                  <a:lnTo>
                    <a:pt x="11386257" y="736706"/>
                  </a:lnTo>
                  <a:lnTo>
                    <a:pt x="11399602" y="781343"/>
                  </a:lnTo>
                  <a:lnTo>
                    <a:pt x="11411023" y="826778"/>
                  </a:lnTo>
                  <a:lnTo>
                    <a:pt x="11420472" y="872962"/>
                  </a:lnTo>
                  <a:lnTo>
                    <a:pt x="11427904" y="919850"/>
                  </a:lnTo>
                  <a:lnTo>
                    <a:pt x="11433270" y="967393"/>
                  </a:lnTo>
                  <a:lnTo>
                    <a:pt x="11436524" y="1015545"/>
                  </a:lnTo>
                  <a:lnTo>
                    <a:pt x="11437619" y="1064260"/>
                  </a:lnTo>
                  <a:lnTo>
                    <a:pt x="11437619" y="5321300"/>
                  </a:lnTo>
                  <a:lnTo>
                    <a:pt x="11436524" y="5370015"/>
                  </a:lnTo>
                  <a:lnTo>
                    <a:pt x="11433270" y="5418168"/>
                  </a:lnTo>
                  <a:lnTo>
                    <a:pt x="11427904" y="5465712"/>
                  </a:lnTo>
                  <a:lnTo>
                    <a:pt x="11420472" y="5512600"/>
                  </a:lnTo>
                  <a:lnTo>
                    <a:pt x="11411023" y="5558785"/>
                  </a:lnTo>
                  <a:lnTo>
                    <a:pt x="11399602" y="5604220"/>
                  </a:lnTo>
                  <a:lnTo>
                    <a:pt x="11386257" y="5648858"/>
                  </a:lnTo>
                  <a:lnTo>
                    <a:pt x="11371035" y="5692652"/>
                  </a:lnTo>
                  <a:lnTo>
                    <a:pt x="11353982" y="5735555"/>
                  </a:lnTo>
                  <a:lnTo>
                    <a:pt x="11335146" y="5777520"/>
                  </a:lnTo>
                  <a:lnTo>
                    <a:pt x="11314574" y="5818501"/>
                  </a:lnTo>
                  <a:lnTo>
                    <a:pt x="11292313" y="5858449"/>
                  </a:lnTo>
                  <a:lnTo>
                    <a:pt x="11268409" y="5897319"/>
                  </a:lnTo>
                  <a:lnTo>
                    <a:pt x="11242910" y="5935063"/>
                  </a:lnTo>
                  <a:lnTo>
                    <a:pt x="11215862" y="5971635"/>
                  </a:lnTo>
                  <a:lnTo>
                    <a:pt x="11187313" y="6006986"/>
                  </a:lnTo>
                  <a:lnTo>
                    <a:pt x="11157309" y="6041071"/>
                  </a:lnTo>
                  <a:lnTo>
                    <a:pt x="11125898" y="6073843"/>
                  </a:lnTo>
                  <a:lnTo>
                    <a:pt x="11093126" y="6105254"/>
                  </a:lnTo>
                  <a:lnTo>
                    <a:pt x="11059041" y="6135257"/>
                  </a:lnTo>
                  <a:lnTo>
                    <a:pt x="11023689" y="6163806"/>
                  </a:lnTo>
                  <a:lnTo>
                    <a:pt x="10987118" y="6190853"/>
                  </a:lnTo>
                  <a:lnTo>
                    <a:pt x="10949373" y="6216352"/>
                  </a:lnTo>
                  <a:lnTo>
                    <a:pt x="10910504" y="6240256"/>
                  </a:lnTo>
                  <a:lnTo>
                    <a:pt x="10870555" y="6262517"/>
                  </a:lnTo>
                  <a:lnTo>
                    <a:pt x="10829575" y="6283088"/>
                  </a:lnTo>
                  <a:lnTo>
                    <a:pt x="10787610" y="6301924"/>
                  </a:lnTo>
                  <a:lnTo>
                    <a:pt x="10744707" y="6318976"/>
                  </a:lnTo>
                  <a:lnTo>
                    <a:pt x="10700913" y="6334198"/>
                  </a:lnTo>
                  <a:lnTo>
                    <a:pt x="10656276" y="6347543"/>
                  </a:lnTo>
                  <a:lnTo>
                    <a:pt x="10610841" y="6358963"/>
                  </a:lnTo>
                  <a:lnTo>
                    <a:pt x="10564657" y="6368413"/>
                  </a:lnTo>
                  <a:lnTo>
                    <a:pt x="10517769" y="6375844"/>
                  </a:lnTo>
                  <a:lnTo>
                    <a:pt x="10470226" y="6381210"/>
                  </a:lnTo>
                  <a:lnTo>
                    <a:pt x="10422074" y="6384464"/>
                  </a:lnTo>
                  <a:lnTo>
                    <a:pt x="10373360" y="6385560"/>
                  </a:lnTo>
                  <a:lnTo>
                    <a:pt x="1064260" y="6385560"/>
                  </a:lnTo>
                  <a:lnTo>
                    <a:pt x="1015544" y="6384464"/>
                  </a:lnTo>
                  <a:lnTo>
                    <a:pt x="967391" y="6381210"/>
                  </a:lnTo>
                  <a:lnTo>
                    <a:pt x="919847" y="6375844"/>
                  </a:lnTo>
                  <a:lnTo>
                    <a:pt x="872959" y="6368413"/>
                  </a:lnTo>
                  <a:lnTo>
                    <a:pt x="826774" y="6358963"/>
                  </a:lnTo>
                  <a:lnTo>
                    <a:pt x="781339" y="6347543"/>
                  </a:lnTo>
                  <a:lnTo>
                    <a:pt x="736701" y="6334198"/>
                  </a:lnTo>
                  <a:lnTo>
                    <a:pt x="692907" y="6318976"/>
                  </a:lnTo>
                  <a:lnTo>
                    <a:pt x="650004" y="6301924"/>
                  </a:lnTo>
                  <a:lnTo>
                    <a:pt x="608039" y="6283088"/>
                  </a:lnTo>
                  <a:lnTo>
                    <a:pt x="567058" y="6262517"/>
                  </a:lnTo>
                  <a:lnTo>
                    <a:pt x="527110" y="6240256"/>
                  </a:lnTo>
                  <a:lnTo>
                    <a:pt x="488240" y="6216352"/>
                  </a:lnTo>
                  <a:lnTo>
                    <a:pt x="450496" y="6190853"/>
                  </a:lnTo>
                  <a:lnTo>
                    <a:pt x="413924" y="6163806"/>
                  </a:lnTo>
                  <a:lnTo>
                    <a:pt x="378573" y="6135257"/>
                  </a:lnTo>
                  <a:lnTo>
                    <a:pt x="344488" y="6105254"/>
                  </a:lnTo>
                  <a:lnTo>
                    <a:pt x="311716" y="6073843"/>
                  </a:lnTo>
                  <a:lnTo>
                    <a:pt x="280305" y="6041071"/>
                  </a:lnTo>
                  <a:lnTo>
                    <a:pt x="250302" y="6006986"/>
                  </a:lnTo>
                  <a:lnTo>
                    <a:pt x="221753" y="5971635"/>
                  </a:lnTo>
                  <a:lnTo>
                    <a:pt x="194706" y="5935063"/>
                  </a:lnTo>
                  <a:lnTo>
                    <a:pt x="169207" y="5897319"/>
                  </a:lnTo>
                  <a:lnTo>
                    <a:pt x="145303" y="5858449"/>
                  </a:lnTo>
                  <a:lnTo>
                    <a:pt x="123042" y="5818501"/>
                  </a:lnTo>
                  <a:lnTo>
                    <a:pt x="102471" y="5777520"/>
                  </a:lnTo>
                  <a:lnTo>
                    <a:pt x="83635" y="5735555"/>
                  </a:lnTo>
                  <a:lnTo>
                    <a:pt x="66583" y="5692652"/>
                  </a:lnTo>
                  <a:lnTo>
                    <a:pt x="51361" y="5648858"/>
                  </a:lnTo>
                  <a:lnTo>
                    <a:pt x="38016" y="5604220"/>
                  </a:lnTo>
                  <a:lnTo>
                    <a:pt x="26596" y="5558785"/>
                  </a:lnTo>
                  <a:lnTo>
                    <a:pt x="17146" y="5512600"/>
                  </a:lnTo>
                  <a:lnTo>
                    <a:pt x="9715" y="5465712"/>
                  </a:lnTo>
                  <a:lnTo>
                    <a:pt x="4349" y="5418168"/>
                  </a:lnTo>
                  <a:lnTo>
                    <a:pt x="1095" y="5370015"/>
                  </a:lnTo>
                  <a:lnTo>
                    <a:pt x="0" y="5321300"/>
                  </a:lnTo>
                  <a:lnTo>
                    <a:pt x="0" y="1064260"/>
                  </a:lnTo>
                  <a:close/>
                </a:path>
              </a:pathLst>
            </a:custGeom>
            <a:ln w="761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59503" y="1845690"/>
            <a:ext cx="15132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ahoma"/>
                <a:cs typeface="Tahoma"/>
              </a:rPr>
              <a:t>Фритюрниця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59503" y="3852798"/>
            <a:ext cx="166751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ahoma"/>
                <a:cs typeface="Tahoma"/>
              </a:rPr>
              <a:t>Жарова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20" dirty="0">
                <a:latin typeface="Tahoma"/>
                <a:cs typeface="Tahoma"/>
              </a:rPr>
              <a:t>шафа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59503" y="5859779"/>
            <a:ext cx="16459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ahoma"/>
                <a:cs typeface="Tahoma"/>
              </a:rPr>
              <a:t>Електроплита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98320" y="243840"/>
            <a:ext cx="9253855" cy="6210300"/>
            <a:chOff x="1798320" y="243840"/>
            <a:chExt cx="9253855" cy="62103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1660" y="3296919"/>
              <a:ext cx="2120900" cy="14757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6100" y="1229359"/>
              <a:ext cx="2156460" cy="1841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8640" y="4973319"/>
              <a:ext cx="2153919" cy="148082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8320" y="243840"/>
              <a:ext cx="9253474" cy="1204213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100"/>
              </a:spcBef>
              <a:tabLst>
                <a:tab pos="2501265" algn="l"/>
              </a:tabLst>
            </a:pPr>
            <a:r>
              <a:rPr spc="-10" dirty="0"/>
              <a:t>Джерела</a:t>
            </a:r>
            <a:r>
              <a:rPr dirty="0"/>
              <a:t>	небезпеки</a:t>
            </a:r>
            <a:r>
              <a:rPr spc="-130" dirty="0"/>
              <a:t> </a:t>
            </a:r>
            <a:r>
              <a:rPr dirty="0"/>
              <a:t>в</a:t>
            </a:r>
            <a:r>
              <a:rPr spc="-114" dirty="0"/>
              <a:t> </a:t>
            </a:r>
            <a:r>
              <a:rPr spc="-10" dirty="0"/>
              <a:t>лабораторії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6484620" y="1145552"/>
            <a:ext cx="4250690" cy="5535930"/>
            <a:chOff x="6484620" y="1145552"/>
            <a:chExt cx="4250690" cy="553593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4620" y="1145552"/>
              <a:ext cx="4250689" cy="55359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80200" y="1341119"/>
              <a:ext cx="3672840" cy="49580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97000" y="205740"/>
            <a:ext cx="9316720" cy="6393180"/>
            <a:chOff x="1397000" y="205740"/>
            <a:chExt cx="9316720" cy="6393180"/>
          </a:xfrm>
        </p:grpSpPr>
        <p:sp>
          <p:nvSpPr>
            <p:cNvPr id="3" name="object 3"/>
            <p:cNvSpPr/>
            <p:nvPr/>
          </p:nvSpPr>
          <p:spPr>
            <a:xfrm>
              <a:off x="1400810" y="209550"/>
              <a:ext cx="9309100" cy="6385560"/>
            </a:xfrm>
            <a:custGeom>
              <a:avLst/>
              <a:gdLst/>
              <a:ahLst/>
              <a:cxnLst/>
              <a:rect l="l" t="t" r="r" b="b"/>
              <a:pathLst>
                <a:path w="9309100" h="6385559">
                  <a:moveTo>
                    <a:pt x="8244840" y="0"/>
                  </a:moveTo>
                  <a:lnTo>
                    <a:pt x="1064260" y="0"/>
                  </a:lnTo>
                  <a:lnTo>
                    <a:pt x="1015545" y="1095"/>
                  </a:lnTo>
                  <a:lnTo>
                    <a:pt x="967393" y="4349"/>
                  </a:lnTo>
                  <a:lnTo>
                    <a:pt x="919850" y="9715"/>
                  </a:lnTo>
                  <a:lnTo>
                    <a:pt x="872962" y="17147"/>
                  </a:lnTo>
                  <a:lnTo>
                    <a:pt x="826778" y="26596"/>
                  </a:lnTo>
                  <a:lnTo>
                    <a:pt x="781343" y="38017"/>
                  </a:lnTo>
                  <a:lnTo>
                    <a:pt x="736706" y="51362"/>
                  </a:lnTo>
                  <a:lnTo>
                    <a:pt x="692912" y="66584"/>
                  </a:lnTo>
                  <a:lnTo>
                    <a:pt x="650009" y="83637"/>
                  </a:lnTo>
                  <a:lnTo>
                    <a:pt x="608044" y="102473"/>
                  </a:lnTo>
                  <a:lnTo>
                    <a:pt x="567064" y="123045"/>
                  </a:lnTo>
                  <a:lnTo>
                    <a:pt x="527115" y="145306"/>
                  </a:lnTo>
                  <a:lnTo>
                    <a:pt x="488246" y="169210"/>
                  </a:lnTo>
                  <a:lnTo>
                    <a:pt x="450501" y="194709"/>
                  </a:lnTo>
                  <a:lnTo>
                    <a:pt x="413930" y="221757"/>
                  </a:lnTo>
                  <a:lnTo>
                    <a:pt x="378578" y="250306"/>
                  </a:lnTo>
                  <a:lnTo>
                    <a:pt x="344493" y="280310"/>
                  </a:lnTo>
                  <a:lnTo>
                    <a:pt x="311721" y="311721"/>
                  </a:lnTo>
                  <a:lnTo>
                    <a:pt x="280310" y="344493"/>
                  </a:lnTo>
                  <a:lnTo>
                    <a:pt x="250306" y="378578"/>
                  </a:lnTo>
                  <a:lnTo>
                    <a:pt x="221757" y="413930"/>
                  </a:lnTo>
                  <a:lnTo>
                    <a:pt x="194709" y="450501"/>
                  </a:lnTo>
                  <a:lnTo>
                    <a:pt x="169210" y="488246"/>
                  </a:lnTo>
                  <a:lnTo>
                    <a:pt x="145306" y="527115"/>
                  </a:lnTo>
                  <a:lnTo>
                    <a:pt x="123045" y="567064"/>
                  </a:lnTo>
                  <a:lnTo>
                    <a:pt x="102473" y="608044"/>
                  </a:lnTo>
                  <a:lnTo>
                    <a:pt x="83637" y="650009"/>
                  </a:lnTo>
                  <a:lnTo>
                    <a:pt x="66584" y="692912"/>
                  </a:lnTo>
                  <a:lnTo>
                    <a:pt x="51362" y="736706"/>
                  </a:lnTo>
                  <a:lnTo>
                    <a:pt x="38017" y="781343"/>
                  </a:lnTo>
                  <a:lnTo>
                    <a:pt x="26596" y="826778"/>
                  </a:lnTo>
                  <a:lnTo>
                    <a:pt x="17147" y="872962"/>
                  </a:lnTo>
                  <a:lnTo>
                    <a:pt x="9715" y="919850"/>
                  </a:lnTo>
                  <a:lnTo>
                    <a:pt x="4349" y="967393"/>
                  </a:lnTo>
                  <a:lnTo>
                    <a:pt x="1095" y="1015545"/>
                  </a:lnTo>
                  <a:lnTo>
                    <a:pt x="0" y="1064260"/>
                  </a:lnTo>
                  <a:lnTo>
                    <a:pt x="0" y="5321300"/>
                  </a:lnTo>
                  <a:lnTo>
                    <a:pt x="1095" y="5370015"/>
                  </a:lnTo>
                  <a:lnTo>
                    <a:pt x="4349" y="5418168"/>
                  </a:lnTo>
                  <a:lnTo>
                    <a:pt x="9715" y="5465712"/>
                  </a:lnTo>
                  <a:lnTo>
                    <a:pt x="17147" y="5512600"/>
                  </a:lnTo>
                  <a:lnTo>
                    <a:pt x="26596" y="5558785"/>
                  </a:lnTo>
                  <a:lnTo>
                    <a:pt x="38017" y="5604220"/>
                  </a:lnTo>
                  <a:lnTo>
                    <a:pt x="51362" y="5648858"/>
                  </a:lnTo>
                  <a:lnTo>
                    <a:pt x="66584" y="5692652"/>
                  </a:lnTo>
                  <a:lnTo>
                    <a:pt x="83637" y="5735555"/>
                  </a:lnTo>
                  <a:lnTo>
                    <a:pt x="102473" y="5777520"/>
                  </a:lnTo>
                  <a:lnTo>
                    <a:pt x="123045" y="5818501"/>
                  </a:lnTo>
                  <a:lnTo>
                    <a:pt x="145306" y="5858449"/>
                  </a:lnTo>
                  <a:lnTo>
                    <a:pt x="169210" y="5897319"/>
                  </a:lnTo>
                  <a:lnTo>
                    <a:pt x="194709" y="5935063"/>
                  </a:lnTo>
                  <a:lnTo>
                    <a:pt x="221757" y="5971635"/>
                  </a:lnTo>
                  <a:lnTo>
                    <a:pt x="250306" y="6006986"/>
                  </a:lnTo>
                  <a:lnTo>
                    <a:pt x="280310" y="6041071"/>
                  </a:lnTo>
                  <a:lnTo>
                    <a:pt x="311721" y="6073843"/>
                  </a:lnTo>
                  <a:lnTo>
                    <a:pt x="344493" y="6105254"/>
                  </a:lnTo>
                  <a:lnTo>
                    <a:pt x="378578" y="6135257"/>
                  </a:lnTo>
                  <a:lnTo>
                    <a:pt x="413930" y="6163806"/>
                  </a:lnTo>
                  <a:lnTo>
                    <a:pt x="450501" y="6190853"/>
                  </a:lnTo>
                  <a:lnTo>
                    <a:pt x="488246" y="6216352"/>
                  </a:lnTo>
                  <a:lnTo>
                    <a:pt x="527115" y="6240256"/>
                  </a:lnTo>
                  <a:lnTo>
                    <a:pt x="567064" y="6262517"/>
                  </a:lnTo>
                  <a:lnTo>
                    <a:pt x="608044" y="6283088"/>
                  </a:lnTo>
                  <a:lnTo>
                    <a:pt x="650009" y="6301924"/>
                  </a:lnTo>
                  <a:lnTo>
                    <a:pt x="692912" y="6318976"/>
                  </a:lnTo>
                  <a:lnTo>
                    <a:pt x="736706" y="6334198"/>
                  </a:lnTo>
                  <a:lnTo>
                    <a:pt x="781343" y="6347543"/>
                  </a:lnTo>
                  <a:lnTo>
                    <a:pt x="826778" y="6358963"/>
                  </a:lnTo>
                  <a:lnTo>
                    <a:pt x="872962" y="6368413"/>
                  </a:lnTo>
                  <a:lnTo>
                    <a:pt x="919850" y="6375844"/>
                  </a:lnTo>
                  <a:lnTo>
                    <a:pt x="967393" y="6381210"/>
                  </a:lnTo>
                  <a:lnTo>
                    <a:pt x="1015545" y="6384464"/>
                  </a:lnTo>
                  <a:lnTo>
                    <a:pt x="1064260" y="6385560"/>
                  </a:lnTo>
                  <a:lnTo>
                    <a:pt x="8244840" y="6385560"/>
                  </a:lnTo>
                  <a:lnTo>
                    <a:pt x="8293554" y="6384464"/>
                  </a:lnTo>
                  <a:lnTo>
                    <a:pt x="8341706" y="6381210"/>
                  </a:lnTo>
                  <a:lnTo>
                    <a:pt x="8389249" y="6375844"/>
                  </a:lnTo>
                  <a:lnTo>
                    <a:pt x="8436137" y="6368413"/>
                  </a:lnTo>
                  <a:lnTo>
                    <a:pt x="8482321" y="6358963"/>
                  </a:lnTo>
                  <a:lnTo>
                    <a:pt x="8527756" y="6347543"/>
                  </a:lnTo>
                  <a:lnTo>
                    <a:pt x="8572393" y="6334198"/>
                  </a:lnTo>
                  <a:lnTo>
                    <a:pt x="8616187" y="6318976"/>
                  </a:lnTo>
                  <a:lnTo>
                    <a:pt x="8659090" y="6301924"/>
                  </a:lnTo>
                  <a:lnTo>
                    <a:pt x="8701055" y="6283088"/>
                  </a:lnTo>
                  <a:lnTo>
                    <a:pt x="8742035" y="6262517"/>
                  </a:lnTo>
                  <a:lnTo>
                    <a:pt x="8781984" y="6240256"/>
                  </a:lnTo>
                  <a:lnTo>
                    <a:pt x="8820853" y="6216352"/>
                  </a:lnTo>
                  <a:lnTo>
                    <a:pt x="8858598" y="6190853"/>
                  </a:lnTo>
                  <a:lnTo>
                    <a:pt x="8895169" y="6163806"/>
                  </a:lnTo>
                  <a:lnTo>
                    <a:pt x="8930521" y="6135257"/>
                  </a:lnTo>
                  <a:lnTo>
                    <a:pt x="8964606" y="6105254"/>
                  </a:lnTo>
                  <a:lnTo>
                    <a:pt x="8997378" y="6073843"/>
                  </a:lnTo>
                  <a:lnTo>
                    <a:pt x="9028789" y="6041071"/>
                  </a:lnTo>
                  <a:lnTo>
                    <a:pt x="9058793" y="6006986"/>
                  </a:lnTo>
                  <a:lnTo>
                    <a:pt x="9087342" y="5971635"/>
                  </a:lnTo>
                  <a:lnTo>
                    <a:pt x="9114390" y="5935063"/>
                  </a:lnTo>
                  <a:lnTo>
                    <a:pt x="9139889" y="5897319"/>
                  </a:lnTo>
                  <a:lnTo>
                    <a:pt x="9163793" y="5858449"/>
                  </a:lnTo>
                  <a:lnTo>
                    <a:pt x="9186054" y="5818501"/>
                  </a:lnTo>
                  <a:lnTo>
                    <a:pt x="9206626" y="5777520"/>
                  </a:lnTo>
                  <a:lnTo>
                    <a:pt x="9225462" y="5735555"/>
                  </a:lnTo>
                  <a:lnTo>
                    <a:pt x="9242515" y="5692652"/>
                  </a:lnTo>
                  <a:lnTo>
                    <a:pt x="9257737" y="5648858"/>
                  </a:lnTo>
                  <a:lnTo>
                    <a:pt x="9271082" y="5604220"/>
                  </a:lnTo>
                  <a:lnTo>
                    <a:pt x="9282503" y="5558785"/>
                  </a:lnTo>
                  <a:lnTo>
                    <a:pt x="9291952" y="5512600"/>
                  </a:lnTo>
                  <a:lnTo>
                    <a:pt x="9299384" y="5465712"/>
                  </a:lnTo>
                  <a:lnTo>
                    <a:pt x="9304750" y="5418168"/>
                  </a:lnTo>
                  <a:lnTo>
                    <a:pt x="9308004" y="5370015"/>
                  </a:lnTo>
                  <a:lnTo>
                    <a:pt x="9309100" y="5321300"/>
                  </a:lnTo>
                  <a:lnTo>
                    <a:pt x="9309100" y="1064260"/>
                  </a:lnTo>
                  <a:lnTo>
                    <a:pt x="9308004" y="1015545"/>
                  </a:lnTo>
                  <a:lnTo>
                    <a:pt x="9304750" y="967393"/>
                  </a:lnTo>
                  <a:lnTo>
                    <a:pt x="9299384" y="919850"/>
                  </a:lnTo>
                  <a:lnTo>
                    <a:pt x="9291952" y="872962"/>
                  </a:lnTo>
                  <a:lnTo>
                    <a:pt x="9282503" y="826778"/>
                  </a:lnTo>
                  <a:lnTo>
                    <a:pt x="9271082" y="781343"/>
                  </a:lnTo>
                  <a:lnTo>
                    <a:pt x="9257737" y="736706"/>
                  </a:lnTo>
                  <a:lnTo>
                    <a:pt x="9242515" y="692912"/>
                  </a:lnTo>
                  <a:lnTo>
                    <a:pt x="9225462" y="650009"/>
                  </a:lnTo>
                  <a:lnTo>
                    <a:pt x="9206626" y="608044"/>
                  </a:lnTo>
                  <a:lnTo>
                    <a:pt x="9186054" y="567064"/>
                  </a:lnTo>
                  <a:lnTo>
                    <a:pt x="9163793" y="527115"/>
                  </a:lnTo>
                  <a:lnTo>
                    <a:pt x="9139889" y="488246"/>
                  </a:lnTo>
                  <a:lnTo>
                    <a:pt x="9114390" y="450501"/>
                  </a:lnTo>
                  <a:lnTo>
                    <a:pt x="9087342" y="413930"/>
                  </a:lnTo>
                  <a:lnTo>
                    <a:pt x="9058793" y="378578"/>
                  </a:lnTo>
                  <a:lnTo>
                    <a:pt x="9028789" y="344493"/>
                  </a:lnTo>
                  <a:lnTo>
                    <a:pt x="8997378" y="311721"/>
                  </a:lnTo>
                  <a:lnTo>
                    <a:pt x="8964606" y="280310"/>
                  </a:lnTo>
                  <a:lnTo>
                    <a:pt x="8930521" y="250306"/>
                  </a:lnTo>
                  <a:lnTo>
                    <a:pt x="8895169" y="221757"/>
                  </a:lnTo>
                  <a:lnTo>
                    <a:pt x="8858598" y="194709"/>
                  </a:lnTo>
                  <a:lnTo>
                    <a:pt x="8820853" y="169210"/>
                  </a:lnTo>
                  <a:lnTo>
                    <a:pt x="8781984" y="145306"/>
                  </a:lnTo>
                  <a:lnTo>
                    <a:pt x="8742035" y="123045"/>
                  </a:lnTo>
                  <a:lnTo>
                    <a:pt x="8701055" y="102473"/>
                  </a:lnTo>
                  <a:lnTo>
                    <a:pt x="8659090" y="83637"/>
                  </a:lnTo>
                  <a:lnTo>
                    <a:pt x="8616187" y="66584"/>
                  </a:lnTo>
                  <a:lnTo>
                    <a:pt x="8572393" y="51362"/>
                  </a:lnTo>
                  <a:lnTo>
                    <a:pt x="8527756" y="38017"/>
                  </a:lnTo>
                  <a:lnTo>
                    <a:pt x="8482321" y="26596"/>
                  </a:lnTo>
                  <a:lnTo>
                    <a:pt x="8436137" y="17147"/>
                  </a:lnTo>
                  <a:lnTo>
                    <a:pt x="8389249" y="9715"/>
                  </a:lnTo>
                  <a:lnTo>
                    <a:pt x="8341706" y="4349"/>
                  </a:lnTo>
                  <a:lnTo>
                    <a:pt x="8293554" y="1095"/>
                  </a:lnTo>
                  <a:lnTo>
                    <a:pt x="8244840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00810" y="209550"/>
              <a:ext cx="9309100" cy="6385560"/>
            </a:xfrm>
            <a:custGeom>
              <a:avLst/>
              <a:gdLst/>
              <a:ahLst/>
              <a:cxnLst/>
              <a:rect l="l" t="t" r="r" b="b"/>
              <a:pathLst>
                <a:path w="9309100" h="6385559">
                  <a:moveTo>
                    <a:pt x="0" y="1064260"/>
                  </a:moveTo>
                  <a:lnTo>
                    <a:pt x="1095" y="1015545"/>
                  </a:lnTo>
                  <a:lnTo>
                    <a:pt x="4349" y="967393"/>
                  </a:lnTo>
                  <a:lnTo>
                    <a:pt x="9715" y="919850"/>
                  </a:lnTo>
                  <a:lnTo>
                    <a:pt x="17147" y="872962"/>
                  </a:lnTo>
                  <a:lnTo>
                    <a:pt x="26596" y="826778"/>
                  </a:lnTo>
                  <a:lnTo>
                    <a:pt x="38017" y="781343"/>
                  </a:lnTo>
                  <a:lnTo>
                    <a:pt x="51362" y="736706"/>
                  </a:lnTo>
                  <a:lnTo>
                    <a:pt x="66584" y="692912"/>
                  </a:lnTo>
                  <a:lnTo>
                    <a:pt x="83637" y="650009"/>
                  </a:lnTo>
                  <a:lnTo>
                    <a:pt x="102473" y="608044"/>
                  </a:lnTo>
                  <a:lnTo>
                    <a:pt x="123045" y="567064"/>
                  </a:lnTo>
                  <a:lnTo>
                    <a:pt x="145306" y="527115"/>
                  </a:lnTo>
                  <a:lnTo>
                    <a:pt x="169210" y="488246"/>
                  </a:lnTo>
                  <a:lnTo>
                    <a:pt x="194709" y="450501"/>
                  </a:lnTo>
                  <a:lnTo>
                    <a:pt x="221757" y="413930"/>
                  </a:lnTo>
                  <a:lnTo>
                    <a:pt x="250306" y="378578"/>
                  </a:lnTo>
                  <a:lnTo>
                    <a:pt x="280310" y="344493"/>
                  </a:lnTo>
                  <a:lnTo>
                    <a:pt x="311721" y="311721"/>
                  </a:lnTo>
                  <a:lnTo>
                    <a:pt x="344493" y="280310"/>
                  </a:lnTo>
                  <a:lnTo>
                    <a:pt x="378578" y="250306"/>
                  </a:lnTo>
                  <a:lnTo>
                    <a:pt x="413930" y="221757"/>
                  </a:lnTo>
                  <a:lnTo>
                    <a:pt x="450501" y="194709"/>
                  </a:lnTo>
                  <a:lnTo>
                    <a:pt x="488246" y="169210"/>
                  </a:lnTo>
                  <a:lnTo>
                    <a:pt x="527115" y="145306"/>
                  </a:lnTo>
                  <a:lnTo>
                    <a:pt x="567064" y="123045"/>
                  </a:lnTo>
                  <a:lnTo>
                    <a:pt x="608044" y="102473"/>
                  </a:lnTo>
                  <a:lnTo>
                    <a:pt x="650009" y="83637"/>
                  </a:lnTo>
                  <a:lnTo>
                    <a:pt x="692912" y="66584"/>
                  </a:lnTo>
                  <a:lnTo>
                    <a:pt x="736706" y="51362"/>
                  </a:lnTo>
                  <a:lnTo>
                    <a:pt x="781343" y="38017"/>
                  </a:lnTo>
                  <a:lnTo>
                    <a:pt x="826778" y="26596"/>
                  </a:lnTo>
                  <a:lnTo>
                    <a:pt x="872962" y="17147"/>
                  </a:lnTo>
                  <a:lnTo>
                    <a:pt x="919850" y="9715"/>
                  </a:lnTo>
                  <a:lnTo>
                    <a:pt x="967393" y="4349"/>
                  </a:lnTo>
                  <a:lnTo>
                    <a:pt x="1015545" y="1095"/>
                  </a:lnTo>
                  <a:lnTo>
                    <a:pt x="1064260" y="0"/>
                  </a:lnTo>
                  <a:lnTo>
                    <a:pt x="8244840" y="0"/>
                  </a:lnTo>
                  <a:lnTo>
                    <a:pt x="8293554" y="1095"/>
                  </a:lnTo>
                  <a:lnTo>
                    <a:pt x="8341706" y="4349"/>
                  </a:lnTo>
                  <a:lnTo>
                    <a:pt x="8389249" y="9715"/>
                  </a:lnTo>
                  <a:lnTo>
                    <a:pt x="8436137" y="17147"/>
                  </a:lnTo>
                  <a:lnTo>
                    <a:pt x="8482321" y="26596"/>
                  </a:lnTo>
                  <a:lnTo>
                    <a:pt x="8527756" y="38017"/>
                  </a:lnTo>
                  <a:lnTo>
                    <a:pt x="8572393" y="51362"/>
                  </a:lnTo>
                  <a:lnTo>
                    <a:pt x="8616187" y="66584"/>
                  </a:lnTo>
                  <a:lnTo>
                    <a:pt x="8659090" y="83637"/>
                  </a:lnTo>
                  <a:lnTo>
                    <a:pt x="8701055" y="102473"/>
                  </a:lnTo>
                  <a:lnTo>
                    <a:pt x="8742035" y="123045"/>
                  </a:lnTo>
                  <a:lnTo>
                    <a:pt x="8781984" y="145306"/>
                  </a:lnTo>
                  <a:lnTo>
                    <a:pt x="8820853" y="169210"/>
                  </a:lnTo>
                  <a:lnTo>
                    <a:pt x="8858598" y="194709"/>
                  </a:lnTo>
                  <a:lnTo>
                    <a:pt x="8895169" y="221757"/>
                  </a:lnTo>
                  <a:lnTo>
                    <a:pt x="8930521" y="250306"/>
                  </a:lnTo>
                  <a:lnTo>
                    <a:pt x="8964606" y="280310"/>
                  </a:lnTo>
                  <a:lnTo>
                    <a:pt x="8997378" y="311721"/>
                  </a:lnTo>
                  <a:lnTo>
                    <a:pt x="9028789" y="344493"/>
                  </a:lnTo>
                  <a:lnTo>
                    <a:pt x="9058793" y="378578"/>
                  </a:lnTo>
                  <a:lnTo>
                    <a:pt x="9087342" y="413930"/>
                  </a:lnTo>
                  <a:lnTo>
                    <a:pt x="9114390" y="450501"/>
                  </a:lnTo>
                  <a:lnTo>
                    <a:pt x="9139889" y="488246"/>
                  </a:lnTo>
                  <a:lnTo>
                    <a:pt x="9163793" y="527115"/>
                  </a:lnTo>
                  <a:lnTo>
                    <a:pt x="9186054" y="567064"/>
                  </a:lnTo>
                  <a:lnTo>
                    <a:pt x="9206626" y="608044"/>
                  </a:lnTo>
                  <a:lnTo>
                    <a:pt x="9225462" y="650009"/>
                  </a:lnTo>
                  <a:lnTo>
                    <a:pt x="9242515" y="692912"/>
                  </a:lnTo>
                  <a:lnTo>
                    <a:pt x="9257737" y="736706"/>
                  </a:lnTo>
                  <a:lnTo>
                    <a:pt x="9271082" y="781343"/>
                  </a:lnTo>
                  <a:lnTo>
                    <a:pt x="9282503" y="826778"/>
                  </a:lnTo>
                  <a:lnTo>
                    <a:pt x="9291952" y="872962"/>
                  </a:lnTo>
                  <a:lnTo>
                    <a:pt x="9299384" y="919850"/>
                  </a:lnTo>
                  <a:lnTo>
                    <a:pt x="9304750" y="967393"/>
                  </a:lnTo>
                  <a:lnTo>
                    <a:pt x="9308004" y="1015545"/>
                  </a:lnTo>
                  <a:lnTo>
                    <a:pt x="9309100" y="1064260"/>
                  </a:lnTo>
                  <a:lnTo>
                    <a:pt x="9309100" y="5321300"/>
                  </a:lnTo>
                  <a:lnTo>
                    <a:pt x="9308004" y="5370015"/>
                  </a:lnTo>
                  <a:lnTo>
                    <a:pt x="9304750" y="5418168"/>
                  </a:lnTo>
                  <a:lnTo>
                    <a:pt x="9299384" y="5465712"/>
                  </a:lnTo>
                  <a:lnTo>
                    <a:pt x="9291952" y="5512600"/>
                  </a:lnTo>
                  <a:lnTo>
                    <a:pt x="9282503" y="5558785"/>
                  </a:lnTo>
                  <a:lnTo>
                    <a:pt x="9271082" y="5604220"/>
                  </a:lnTo>
                  <a:lnTo>
                    <a:pt x="9257737" y="5648858"/>
                  </a:lnTo>
                  <a:lnTo>
                    <a:pt x="9242515" y="5692652"/>
                  </a:lnTo>
                  <a:lnTo>
                    <a:pt x="9225462" y="5735555"/>
                  </a:lnTo>
                  <a:lnTo>
                    <a:pt x="9206626" y="5777520"/>
                  </a:lnTo>
                  <a:lnTo>
                    <a:pt x="9186054" y="5818501"/>
                  </a:lnTo>
                  <a:lnTo>
                    <a:pt x="9163793" y="5858449"/>
                  </a:lnTo>
                  <a:lnTo>
                    <a:pt x="9139889" y="5897319"/>
                  </a:lnTo>
                  <a:lnTo>
                    <a:pt x="9114390" y="5935063"/>
                  </a:lnTo>
                  <a:lnTo>
                    <a:pt x="9087342" y="5971635"/>
                  </a:lnTo>
                  <a:lnTo>
                    <a:pt x="9058793" y="6006986"/>
                  </a:lnTo>
                  <a:lnTo>
                    <a:pt x="9028789" y="6041071"/>
                  </a:lnTo>
                  <a:lnTo>
                    <a:pt x="8997378" y="6073843"/>
                  </a:lnTo>
                  <a:lnTo>
                    <a:pt x="8964606" y="6105254"/>
                  </a:lnTo>
                  <a:lnTo>
                    <a:pt x="8930521" y="6135257"/>
                  </a:lnTo>
                  <a:lnTo>
                    <a:pt x="8895169" y="6163806"/>
                  </a:lnTo>
                  <a:lnTo>
                    <a:pt x="8858598" y="6190853"/>
                  </a:lnTo>
                  <a:lnTo>
                    <a:pt x="8820853" y="6216352"/>
                  </a:lnTo>
                  <a:lnTo>
                    <a:pt x="8781984" y="6240256"/>
                  </a:lnTo>
                  <a:lnTo>
                    <a:pt x="8742035" y="6262517"/>
                  </a:lnTo>
                  <a:lnTo>
                    <a:pt x="8701055" y="6283088"/>
                  </a:lnTo>
                  <a:lnTo>
                    <a:pt x="8659090" y="6301924"/>
                  </a:lnTo>
                  <a:lnTo>
                    <a:pt x="8616187" y="6318976"/>
                  </a:lnTo>
                  <a:lnTo>
                    <a:pt x="8572393" y="6334198"/>
                  </a:lnTo>
                  <a:lnTo>
                    <a:pt x="8527756" y="6347543"/>
                  </a:lnTo>
                  <a:lnTo>
                    <a:pt x="8482321" y="6358963"/>
                  </a:lnTo>
                  <a:lnTo>
                    <a:pt x="8436137" y="6368413"/>
                  </a:lnTo>
                  <a:lnTo>
                    <a:pt x="8389249" y="6375844"/>
                  </a:lnTo>
                  <a:lnTo>
                    <a:pt x="8341706" y="6381210"/>
                  </a:lnTo>
                  <a:lnTo>
                    <a:pt x="8293554" y="6384464"/>
                  </a:lnTo>
                  <a:lnTo>
                    <a:pt x="8244840" y="6385560"/>
                  </a:lnTo>
                  <a:lnTo>
                    <a:pt x="1064260" y="6385560"/>
                  </a:lnTo>
                  <a:lnTo>
                    <a:pt x="1015545" y="6384464"/>
                  </a:lnTo>
                  <a:lnTo>
                    <a:pt x="967393" y="6381210"/>
                  </a:lnTo>
                  <a:lnTo>
                    <a:pt x="919850" y="6375844"/>
                  </a:lnTo>
                  <a:lnTo>
                    <a:pt x="872962" y="6368413"/>
                  </a:lnTo>
                  <a:lnTo>
                    <a:pt x="826778" y="6358963"/>
                  </a:lnTo>
                  <a:lnTo>
                    <a:pt x="781343" y="6347543"/>
                  </a:lnTo>
                  <a:lnTo>
                    <a:pt x="736706" y="6334198"/>
                  </a:lnTo>
                  <a:lnTo>
                    <a:pt x="692912" y="6318976"/>
                  </a:lnTo>
                  <a:lnTo>
                    <a:pt x="650009" y="6301924"/>
                  </a:lnTo>
                  <a:lnTo>
                    <a:pt x="608044" y="6283088"/>
                  </a:lnTo>
                  <a:lnTo>
                    <a:pt x="567064" y="6262517"/>
                  </a:lnTo>
                  <a:lnTo>
                    <a:pt x="527115" y="6240256"/>
                  </a:lnTo>
                  <a:lnTo>
                    <a:pt x="488246" y="6216352"/>
                  </a:lnTo>
                  <a:lnTo>
                    <a:pt x="450501" y="6190853"/>
                  </a:lnTo>
                  <a:lnTo>
                    <a:pt x="413930" y="6163806"/>
                  </a:lnTo>
                  <a:lnTo>
                    <a:pt x="378578" y="6135257"/>
                  </a:lnTo>
                  <a:lnTo>
                    <a:pt x="344493" y="6105254"/>
                  </a:lnTo>
                  <a:lnTo>
                    <a:pt x="311721" y="6073843"/>
                  </a:lnTo>
                  <a:lnTo>
                    <a:pt x="280310" y="6041071"/>
                  </a:lnTo>
                  <a:lnTo>
                    <a:pt x="250306" y="6006986"/>
                  </a:lnTo>
                  <a:lnTo>
                    <a:pt x="221757" y="5971635"/>
                  </a:lnTo>
                  <a:lnTo>
                    <a:pt x="194709" y="5935063"/>
                  </a:lnTo>
                  <a:lnTo>
                    <a:pt x="169210" y="5897319"/>
                  </a:lnTo>
                  <a:lnTo>
                    <a:pt x="145306" y="5858449"/>
                  </a:lnTo>
                  <a:lnTo>
                    <a:pt x="123045" y="5818501"/>
                  </a:lnTo>
                  <a:lnTo>
                    <a:pt x="102473" y="5777520"/>
                  </a:lnTo>
                  <a:lnTo>
                    <a:pt x="83637" y="5735555"/>
                  </a:lnTo>
                  <a:lnTo>
                    <a:pt x="66584" y="5692652"/>
                  </a:lnTo>
                  <a:lnTo>
                    <a:pt x="51362" y="5648858"/>
                  </a:lnTo>
                  <a:lnTo>
                    <a:pt x="38017" y="5604220"/>
                  </a:lnTo>
                  <a:lnTo>
                    <a:pt x="26596" y="5558785"/>
                  </a:lnTo>
                  <a:lnTo>
                    <a:pt x="17147" y="5512600"/>
                  </a:lnTo>
                  <a:lnTo>
                    <a:pt x="9715" y="5465712"/>
                  </a:lnTo>
                  <a:lnTo>
                    <a:pt x="4349" y="5418168"/>
                  </a:lnTo>
                  <a:lnTo>
                    <a:pt x="1095" y="5370015"/>
                  </a:lnTo>
                  <a:lnTo>
                    <a:pt x="0" y="5321300"/>
                  </a:lnTo>
                  <a:lnTo>
                    <a:pt x="0" y="1064260"/>
                  </a:lnTo>
                  <a:close/>
                </a:path>
              </a:pathLst>
            </a:custGeom>
            <a:ln w="762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49400" y="454660"/>
              <a:ext cx="9040114" cy="123215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5060" y="600392"/>
            <a:ext cx="833755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>
                <a:solidFill>
                  <a:srgbClr val="001F5F"/>
                </a:solidFill>
              </a:rPr>
              <a:t>Джерела</a:t>
            </a:r>
            <a:r>
              <a:rPr sz="4400" spc="-95" dirty="0">
                <a:solidFill>
                  <a:srgbClr val="001F5F"/>
                </a:solidFill>
              </a:rPr>
              <a:t> </a:t>
            </a:r>
            <a:r>
              <a:rPr sz="4400" dirty="0">
                <a:solidFill>
                  <a:srgbClr val="001F5F"/>
                </a:solidFill>
              </a:rPr>
              <a:t>небезпеки</a:t>
            </a:r>
            <a:r>
              <a:rPr sz="4400" spc="-65" dirty="0">
                <a:solidFill>
                  <a:srgbClr val="001F5F"/>
                </a:solidFill>
              </a:rPr>
              <a:t> </a:t>
            </a:r>
            <a:r>
              <a:rPr sz="4400" dirty="0">
                <a:solidFill>
                  <a:srgbClr val="001F5F"/>
                </a:solidFill>
              </a:rPr>
              <a:t>в</a:t>
            </a:r>
            <a:r>
              <a:rPr sz="4400" spc="-7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лабораторії</a:t>
            </a:r>
            <a:endParaRPr sz="4400"/>
          </a:p>
        </p:txBody>
      </p:sp>
      <p:grpSp>
        <p:nvGrpSpPr>
          <p:cNvPr id="7" name="object 7"/>
          <p:cNvGrpSpPr/>
          <p:nvPr/>
        </p:nvGrpSpPr>
        <p:grpSpPr>
          <a:xfrm>
            <a:off x="4767579" y="1348739"/>
            <a:ext cx="2548255" cy="683895"/>
            <a:chOff x="4767579" y="1348739"/>
            <a:chExt cx="2548255" cy="68389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67579" y="1348739"/>
              <a:ext cx="1582674" cy="6835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4739" y="1348739"/>
              <a:ext cx="1140714" cy="68351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948554" y="1428369"/>
            <a:ext cx="21647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9860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Нагрітий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40" dirty="0">
                <a:latin typeface="Times New Roman"/>
                <a:cs typeface="Times New Roman"/>
              </a:rPr>
              <a:t>посуд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36139" y="2001520"/>
            <a:ext cx="7937500" cy="2530475"/>
            <a:chOff x="2136139" y="2001520"/>
            <a:chExt cx="7937500" cy="253047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6139" y="2001520"/>
              <a:ext cx="2087880" cy="18313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9719" y="2024380"/>
              <a:ext cx="2153920" cy="184404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5200" y="3848100"/>
              <a:ext cx="1417574" cy="6835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3580" y="3848100"/>
              <a:ext cx="1707133" cy="683513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4955921" y="3927475"/>
            <a:ext cx="23329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Терки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і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шинковки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454400" y="4318000"/>
            <a:ext cx="5633720" cy="2070100"/>
            <a:chOff x="3454400" y="4318000"/>
            <a:chExt cx="5633720" cy="207010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54400" y="4318000"/>
              <a:ext cx="1488439" cy="20701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7800" y="4437379"/>
              <a:ext cx="2560320" cy="1950720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526279" y="1270000"/>
            <a:ext cx="3299460" cy="29591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94359" y="304800"/>
            <a:ext cx="11104880" cy="6395720"/>
            <a:chOff x="594359" y="304800"/>
            <a:chExt cx="11104880" cy="6395720"/>
          </a:xfrm>
        </p:grpSpPr>
        <p:sp>
          <p:nvSpPr>
            <p:cNvPr id="3" name="object 3"/>
            <p:cNvSpPr/>
            <p:nvPr/>
          </p:nvSpPr>
          <p:spPr>
            <a:xfrm>
              <a:off x="598169" y="308610"/>
              <a:ext cx="11097260" cy="6388100"/>
            </a:xfrm>
            <a:custGeom>
              <a:avLst/>
              <a:gdLst/>
              <a:ahLst/>
              <a:cxnLst/>
              <a:rect l="l" t="t" r="r" b="b"/>
              <a:pathLst>
                <a:path w="11097260" h="6388100">
                  <a:moveTo>
                    <a:pt x="10032619" y="0"/>
                  </a:moveTo>
                  <a:lnTo>
                    <a:pt x="1064641" y="0"/>
                  </a:lnTo>
                  <a:lnTo>
                    <a:pt x="1015909" y="1095"/>
                  </a:lnTo>
                  <a:lnTo>
                    <a:pt x="967740" y="4350"/>
                  </a:lnTo>
                  <a:lnTo>
                    <a:pt x="920180" y="9718"/>
                  </a:lnTo>
                  <a:lnTo>
                    <a:pt x="873277" y="17151"/>
                  </a:lnTo>
                  <a:lnTo>
                    <a:pt x="827076" y="26604"/>
                  </a:lnTo>
                  <a:lnTo>
                    <a:pt x="781626" y="38028"/>
                  </a:lnTo>
                  <a:lnTo>
                    <a:pt x="736972" y="51377"/>
                  </a:lnTo>
                  <a:lnTo>
                    <a:pt x="693163" y="66603"/>
                  </a:lnTo>
                  <a:lnTo>
                    <a:pt x="650245" y="83661"/>
                  </a:lnTo>
                  <a:lnTo>
                    <a:pt x="608265" y="102502"/>
                  </a:lnTo>
                  <a:lnTo>
                    <a:pt x="567270" y="123080"/>
                  </a:lnTo>
                  <a:lnTo>
                    <a:pt x="527307" y="145349"/>
                  </a:lnTo>
                  <a:lnTo>
                    <a:pt x="488423" y="169260"/>
                  </a:lnTo>
                  <a:lnTo>
                    <a:pt x="450666" y="194767"/>
                  </a:lnTo>
                  <a:lnTo>
                    <a:pt x="414081" y="221823"/>
                  </a:lnTo>
                  <a:lnTo>
                    <a:pt x="378716" y="250381"/>
                  </a:lnTo>
                  <a:lnTo>
                    <a:pt x="344619" y="280395"/>
                  </a:lnTo>
                  <a:lnTo>
                    <a:pt x="311835" y="311816"/>
                  </a:lnTo>
                  <a:lnTo>
                    <a:pt x="280413" y="344599"/>
                  </a:lnTo>
                  <a:lnTo>
                    <a:pt x="250398" y="378696"/>
                  </a:lnTo>
                  <a:lnTo>
                    <a:pt x="221839" y="414059"/>
                  </a:lnTo>
                  <a:lnTo>
                    <a:pt x="194781" y="450644"/>
                  </a:lnTo>
                  <a:lnTo>
                    <a:pt x="169273" y="488401"/>
                  </a:lnTo>
                  <a:lnTo>
                    <a:pt x="145360" y="527285"/>
                  </a:lnTo>
                  <a:lnTo>
                    <a:pt x="123090" y="567248"/>
                  </a:lnTo>
                  <a:lnTo>
                    <a:pt x="102511" y="608243"/>
                  </a:lnTo>
                  <a:lnTo>
                    <a:pt x="83668" y="650224"/>
                  </a:lnTo>
                  <a:lnTo>
                    <a:pt x="66609" y="693143"/>
                  </a:lnTo>
                  <a:lnTo>
                    <a:pt x="51381" y="736953"/>
                  </a:lnTo>
                  <a:lnTo>
                    <a:pt x="38031" y="781608"/>
                  </a:lnTo>
                  <a:lnTo>
                    <a:pt x="26606" y="827060"/>
                  </a:lnTo>
                  <a:lnTo>
                    <a:pt x="17153" y="873263"/>
                  </a:lnTo>
                  <a:lnTo>
                    <a:pt x="9719" y="920170"/>
                  </a:lnTo>
                  <a:lnTo>
                    <a:pt x="4351" y="967733"/>
                  </a:lnTo>
                  <a:lnTo>
                    <a:pt x="1095" y="1015905"/>
                  </a:lnTo>
                  <a:lnTo>
                    <a:pt x="0" y="1064641"/>
                  </a:lnTo>
                  <a:lnTo>
                    <a:pt x="0" y="5323395"/>
                  </a:lnTo>
                  <a:lnTo>
                    <a:pt x="1095" y="5372131"/>
                  </a:lnTo>
                  <a:lnTo>
                    <a:pt x="4351" y="5420305"/>
                  </a:lnTo>
                  <a:lnTo>
                    <a:pt x="9719" y="5467870"/>
                  </a:lnTo>
                  <a:lnTo>
                    <a:pt x="17153" y="5514778"/>
                  </a:lnTo>
                  <a:lnTo>
                    <a:pt x="26606" y="5560982"/>
                  </a:lnTo>
                  <a:lnTo>
                    <a:pt x="38031" y="5606437"/>
                  </a:lnTo>
                  <a:lnTo>
                    <a:pt x="51381" y="5651093"/>
                  </a:lnTo>
                  <a:lnTo>
                    <a:pt x="66609" y="5694906"/>
                  </a:lnTo>
                  <a:lnTo>
                    <a:pt x="83668" y="5737827"/>
                  </a:lnTo>
                  <a:lnTo>
                    <a:pt x="102511" y="5779810"/>
                  </a:lnTo>
                  <a:lnTo>
                    <a:pt x="123090" y="5820808"/>
                  </a:lnTo>
                  <a:lnTo>
                    <a:pt x="145360" y="5860773"/>
                  </a:lnTo>
                  <a:lnTo>
                    <a:pt x="169273" y="5899659"/>
                  </a:lnTo>
                  <a:lnTo>
                    <a:pt x="194781" y="5937419"/>
                  </a:lnTo>
                  <a:lnTo>
                    <a:pt x="221839" y="5974005"/>
                  </a:lnTo>
                  <a:lnTo>
                    <a:pt x="250398" y="6009372"/>
                  </a:lnTo>
                  <a:lnTo>
                    <a:pt x="280413" y="6043471"/>
                  </a:lnTo>
                  <a:lnTo>
                    <a:pt x="311835" y="6076256"/>
                  </a:lnTo>
                  <a:lnTo>
                    <a:pt x="344619" y="6107680"/>
                  </a:lnTo>
                  <a:lnTo>
                    <a:pt x="378716" y="6137695"/>
                  </a:lnTo>
                  <a:lnTo>
                    <a:pt x="414081" y="6166256"/>
                  </a:lnTo>
                  <a:lnTo>
                    <a:pt x="450666" y="6193314"/>
                  </a:lnTo>
                  <a:lnTo>
                    <a:pt x="488423" y="6218823"/>
                  </a:lnTo>
                  <a:lnTo>
                    <a:pt x="527307" y="6242737"/>
                  </a:lnTo>
                  <a:lnTo>
                    <a:pt x="567270" y="6265007"/>
                  </a:lnTo>
                  <a:lnTo>
                    <a:pt x="608265" y="6285587"/>
                  </a:lnTo>
                  <a:lnTo>
                    <a:pt x="650245" y="6304430"/>
                  </a:lnTo>
                  <a:lnTo>
                    <a:pt x="693163" y="6321489"/>
                  </a:lnTo>
                  <a:lnTo>
                    <a:pt x="736972" y="6336717"/>
                  </a:lnTo>
                  <a:lnTo>
                    <a:pt x="781626" y="6350067"/>
                  </a:lnTo>
                  <a:lnTo>
                    <a:pt x="827076" y="6361493"/>
                  </a:lnTo>
                  <a:lnTo>
                    <a:pt x="873277" y="6370946"/>
                  </a:lnTo>
                  <a:lnTo>
                    <a:pt x="920180" y="6378380"/>
                  </a:lnTo>
                  <a:lnTo>
                    <a:pt x="967740" y="6383748"/>
                  </a:lnTo>
                  <a:lnTo>
                    <a:pt x="1015909" y="6387004"/>
                  </a:lnTo>
                  <a:lnTo>
                    <a:pt x="1064641" y="6388100"/>
                  </a:lnTo>
                  <a:lnTo>
                    <a:pt x="10032619" y="6388100"/>
                  </a:lnTo>
                  <a:lnTo>
                    <a:pt x="10081354" y="6387004"/>
                  </a:lnTo>
                  <a:lnTo>
                    <a:pt x="10129526" y="6383748"/>
                  </a:lnTo>
                  <a:lnTo>
                    <a:pt x="10177089" y="6378380"/>
                  </a:lnTo>
                  <a:lnTo>
                    <a:pt x="10223996" y="6370946"/>
                  </a:lnTo>
                  <a:lnTo>
                    <a:pt x="10270199" y="6361493"/>
                  </a:lnTo>
                  <a:lnTo>
                    <a:pt x="10315651" y="6350067"/>
                  </a:lnTo>
                  <a:lnTo>
                    <a:pt x="10360306" y="6336717"/>
                  </a:lnTo>
                  <a:lnTo>
                    <a:pt x="10404116" y="6321489"/>
                  </a:lnTo>
                  <a:lnTo>
                    <a:pt x="10447035" y="6304430"/>
                  </a:lnTo>
                  <a:lnTo>
                    <a:pt x="10489016" y="6285587"/>
                  </a:lnTo>
                  <a:lnTo>
                    <a:pt x="10530011" y="6265007"/>
                  </a:lnTo>
                  <a:lnTo>
                    <a:pt x="10569974" y="6242737"/>
                  </a:lnTo>
                  <a:lnTo>
                    <a:pt x="10608858" y="6218823"/>
                  </a:lnTo>
                  <a:lnTo>
                    <a:pt x="10646615" y="6193314"/>
                  </a:lnTo>
                  <a:lnTo>
                    <a:pt x="10683200" y="6166256"/>
                  </a:lnTo>
                  <a:lnTo>
                    <a:pt x="10718563" y="6137695"/>
                  </a:lnTo>
                  <a:lnTo>
                    <a:pt x="10752660" y="6107680"/>
                  </a:lnTo>
                  <a:lnTo>
                    <a:pt x="10785443" y="6076256"/>
                  </a:lnTo>
                  <a:lnTo>
                    <a:pt x="10816864" y="6043471"/>
                  </a:lnTo>
                  <a:lnTo>
                    <a:pt x="10846878" y="6009372"/>
                  </a:lnTo>
                  <a:lnTo>
                    <a:pt x="10875436" y="5974005"/>
                  </a:lnTo>
                  <a:lnTo>
                    <a:pt x="10902492" y="5937419"/>
                  </a:lnTo>
                  <a:lnTo>
                    <a:pt x="10927999" y="5899659"/>
                  </a:lnTo>
                  <a:lnTo>
                    <a:pt x="10951910" y="5860773"/>
                  </a:lnTo>
                  <a:lnTo>
                    <a:pt x="10974179" y="5820808"/>
                  </a:lnTo>
                  <a:lnTo>
                    <a:pt x="10994757" y="5779810"/>
                  </a:lnTo>
                  <a:lnTo>
                    <a:pt x="11013598" y="5737827"/>
                  </a:lnTo>
                  <a:lnTo>
                    <a:pt x="11030656" y="5694906"/>
                  </a:lnTo>
                  <a:lnTo>
                    <a:pt x="11045882" y="5651093"/>
                  </a:lnTo>
                  <a:lnTo>
                    <a:pt x="11059231" y="5606437"/>
                  </a:lnTo>
                  <a:lnTo>
                    <a:pt x="11070655" y="5560982"/>
                  </a:lnTo>
                  <a:lnTo>
                    <a:pt x="11080108" y="5514778"/>
                  </a:lnTo>
                  <a:lnTo>
                    <a:pt x="11087541" y="5467870"/>
                  </a:lnTo>
                  <a:lnTo>
                    <a:pt x="11092909" y="5420305"/>
                  </a:lnTo>
                  <a:lnTo>
                    <a:pt x="11096164" y="5372131"/>
                  </a:lnTo>
                  <a:lnTo>
                    <a:pt x="11097260" y="5323395"/>
                  </a:lnTo>
                  <a:lnTo>
                    <a:pt x="11097260" y="1064641"/>
                  </a:lnTo>
                  <a:lnTo>
                    <a:pt x="11096164" y="1015905"/>
                  </a:lnTo>
                  <a:lnTo>
                    <a:pt x="11092909" y="967733"/>
                  </a:lnTo>
                  <a:lnTo>
                    <a:pt x="11087541" y="920170"/>
                  </a:lnTo>
                  <a:lnTo>
                    <a:pt x="11080108" y="873263"/>
                  </a:lnTo>
                  <a:lnTo>
                    <a:pt x="11070655" y="827060"/>
                  </a:lnTo>
                  <a:lnTo>
                    <a:pt x="11059231" y="781608"/>
                  </a:lnTo>
                  <a:lnTo>
                    <a:pt x="11045882" y="736953"/>
                  </a:lnTo>
                  <a:lnTo>
                    <a:pt x="11030656" y="693143"/>
                  </a:lnTo>
                  <a:lnTo>
                    <a:pt x="11013598" y="650224"/>
                  </a:lnTo>
                  <a:lnTo>
                    <a:pt x="10994757" y="608243"/>
                  </a:lnTo>
                  <a:lnTo>
                    <a:pt x="10974179" y="567248"/>
                  </a:lnTo>
                  <a:lnTo>
                    <a:pt x="10951910" y="527285"/>
                  </a:lnTo>
                  <a:lnTo>
                    <a:pt x="10927999" y="488401"/>
                  </a:lnTo>
                  <a:lnTo>
                    <a:pt x="10902492" y="450644"/>
                  </a:lnTo>
                  <a:lnTo>
                    <a:pt x="10875436" y="414059"/>
                  </a:lnTo>
                  <a:lnTo>
                    <a:pt x="10846878" y="378696"/>
                  </a:lnTo>
                  <a:lnTo>
                    <a:pt x="10816864" y="344599"/>
                  </a:lnTo>
                  <a:lnTo>
                    <a:pt x="10785443" y="311816"/>
                  </a:lnTo>
                  <a:lnTo>
                    <a:pt x="10752660" y="280395"/>
                  </a:lnTo>
                  <a:lnTo>
                    <a:pt x="10718563" y="250381"/>
                  </a:lnTo>
                  <a:lnTo>
                    <a:pt x="10683200" y="221823"/>
                  </a:lnTo>
                  <a:lnTo>
                    <a:pt x="10646615" y="194767"/>
                  </a:lnTo>
                  <a:lnTo>
                    <a:pt x="10608858" y="169260"/>
                  </a:lnTo>
                  <a:lnTo>
                    <a:pt x="10569974" y="145349"/>
                  </a:lnTo>
                  <a:lnTo>
                    <a:pt x="10530011" y="123080"/>
                  </a:lnTo>
                  <a:lnTo>
                    <a:pt x="10489016" y="102502"/>
                  </a:lnTo>
                  <a:lnTo>
                    <a:pt x="10447035" y="83661"/>
                  </a:lnTo>
                  <a:lnTo>
                    <a:pt x="10404116" y="66603"/>
                  </a:lnTo>
                  <a:lnTo>
                    <a:pt x="10360306" y="51377"/>
                  </a:lnTo>
                  <a:lnTo>
                    <a:pt x="10315651" y="38028"/>
                  </a:lnTo>
                  <a:lnTo>
                    <a:pt x="10270199" y="26604"/>
                  </a:lnTo>
                  <a:lnTo>
                    <a:pt x="10223996" y="17151"/>
                  </a:lnTo>
                  <a:lnTo>
                    <a:pt x="10177089" y="9718"/>
                  </a:lnTo>
                  <a:lnTo>
                    <a:pt x="10129526" y="4350"/>
                  </a:lnTo>
                  <a:lnTo>
                    <a:pt x="10081354" y="1095"/>
                  </a:lnTo>
                  <a:lnTo>
                    <a:pt x="10032619" y="0"/>
                  </a:lnTo>
                  <a:close/>
                </a:path>
              </a:pathLst>
            </a:custGeom>
            <a:solidFill>
              <a:srgbClr val="ECEC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98169" y="308610"/>
              <a:ext cx="11097260" cy="6388100"/>
            </a:xfrm>
            <a:custGeom>
              <a:avLst/>
              <a:gdLst/>
              <a:ahLst/>
              <a:cxnLst/>
              <a:rect l="l" t="t" r="r" b="b"/>
              <a:pathLst>
                <a:path w="11097260" h="6388100">
                  <a:moveTo>
                    <a:pt x="0" y="1064641"/>
                  </a:moveTo>
                  <a:lnTo>
                    <a:pt x="1095" y="1015905"/>
                  </a:lnTo>
                  <a:lnTo>
                    <a:pt x="4351" y="967733"/>
                  </a:lnTo>
                  <a:lnTo>
                    <a:pt x="9719" y="920170"/>
                  </a:lnTo>
                  <a:lnTo>
                    <a:pt x="17153" y="873263"/>
                  </a:lnTo>
                  <a:lnTo>
                    <a:pt x="26606" y="827060"/>
                  </a:lnTo>
                  <a:lnTo>
                    <a:pt x="38031" y="781608"/>
                  </a:lnTo>
                  <a:lnTo>
                    <a:pt x="51381" y="736953"/>
                  </a:lnTo>
                  <a:lnTo>
                    <a:pt x="66609" y="693143"/>
                  </a:lnTo>
                  <a:lnTo>
                    <a:pt x="83668" y="650224"/>
                  </a:lnTo>
                  <a:lnTo>
                    <a:pt x="102511" y="608243"/>
                  </a:lnTo>
                  <a:lnTo>
                    <a:pt x="123090" y="567248"/>
                  </a:lnTo>
                  <a:lnTo>
                    <a:pt x="145360" y="527285"/>
                  </a:lnTo>
                  <a:lnTo>
                    <a:pt x="169273" y="488401"/>
                  </a:lnTo>
                  <a:lnTo>
                    <a:pt x="194781" y="450644"/>
                  </a:lnTo>
                  <a:lnTo>
                    <a:pt x="221839" y="414059"/>
                  </a:lnTo>
                  <a:lnTo>
                    <a:pt x="250398" y="378696"/>
                  </a:lnTo>
                  <a:lnTo>
                    <a:pt x="280413" y="344599"/>
                  </a:lnTo>
                  <a:lnTo>
                    <a:pt x="311835" y="311816"/>
                  </a:lnTo>
                  <a:lnTo>
                    <a:pt x="344619" y="280395"/>
                  </a:lnTo>
                  <a:lnTo>
                    <a:pt x="378716" y="250381"/>
                  </a:lnTo>
                  <a:lnTo>
                    <a:pt x="414081" y="221823"/>
                  </a:lnTo>
                  <a:lnTo>
                    <a:pt x="450666" y="194767"/>
                  </a:lnTo>
                  <a:lnTo>
                    <a:pt x="488423" y="169260"/>
                  </a:lnTo>
                  <a:lnTo>
                    <a:pt x="527307" y="145349"/>
                  </a:lnTo>
                  <a:lnTo>
                    <a:pt x="567270" y="123080"/>
                  </a:lnTo>
                  <a:lnTo>
                    <a:pt x="608265" y="102502"/>
                  </a:lnTo>
                  <a:lnTo>
                    <a:pt x="650245" y="83661"/>
                  </a:lnTo>
                  <a:lnTo>
                    <a:pt x="693163" y="66603"/>
                  </a:lnTo>
                  <a:lnTo>
                    <a:pt x="736972" y="51377"/>
                  </a:lnTo>
                  <a:lnTo>
                    <a:pt x="781626" y="38028"/>
                  </a:lnTo>
                  <a:lnTo>
                    <a:pt x="827076" y="26604"/>
                  </a:lnTo>
                  <a:lnTo>
                    <a:pt x="873277" y="17151"/>
                  </a:lnTo>
                  <a:lnTo>
                    <a:pt x="920180" y="9718"/>
                  </a:lnTo>
                  <a:lnTo>
                    <a:pt x="967740" y="4350"/>
                  </a:lnTo>
                  <a:lnTo>
                    <a:pt x="1015909" y="1095"/>
                  </a:lnTo>
                  <a:lnTo>
                    <a:pt x="1064641" y="0"/>
                  </a:lnTo>
                  <a:lnTo>
                    <a:pt x="10032619" y="0"/>
                  </a:lnTo>
                  <a:lnTo>
                    <a:pt x="10081354" y="1095"/>
                  </a:lnTo>
                  <a:lnTo>
                    <a:pt x="10129526" y="4350"/>
                  </a:lnTo>
                  <a:lnTo>
                    <a:pt x="10177089" y="9718"/>
                  </a:lnTo>
                  <a:lnTo>
                    <a:pt x="10223996" y="17151"/>
                  </a:lnTo>
                  <a:lnTo>
                    <a:pt x="10270199" y="26604"/>
                  </a:lnTo>
                  <a:lnTo>
                    <a:pt x="10315651" y="38028"/>
                  </a:lnTo>
                  <a:lnTo>
                    <a:pt x="10360306" y="51377"/>
                  </a:lnTo>
                  <a:lnTo>
                    <a:pt x="10404116" y="66603"/>
                  </a:lnTo>
                  <a:lnTo>
                    <a:pt x="10447035" y="83661"/>
                  </a:lnTo>
                  <a:lnTo>
                    <a:pt x="10489016" y="102502"/>
                  </a:lnTo>
                  <a:lnTo>
                    <a:pt x="10530011" y="123080"/>
                  </a:lnTo>
                  <a:lnTo>
                    <a:pt x="10569974" y="145349"/>
                  </a:lnTo>
                  <a:lnTo>
                    <a:pt x="10608858" y="169260"/>
                  </a:lnTo>
                  <a:lnTo>
                    <a:pt x="10646615" y="194767"/>
                  </a:lnTo>
                  <a:lnTo>
                    <a:pt x="10683200" y="221823"/>
                  </a:lnTo>
                  <a:lnTo>
                    <a:pt x="10718563" y="250381"/>
                  </a:lnTo>
                  <a:lnTo>
                    <a:pt x="10752660" y="280395"/>
                  </a:lnTo>
                  <a:lnTo>
                    <a:pt x="10785443" y="311816"/>
                  </a:lnTo>
                  <a:lnTo>
                    <a:pt x="10816864" y="344599"/>
                  </a:lnTo>
                  <a:lnTo>
                    <a:pt x="10846878" y="378696"/>
                  </a:lnTo>
                  <a:lnTo>
                    <a:pt x="10875436" y="414059"/>
                  </a:lnTo>
                  <a:lnTo>
                    <a:pt x="10902492" y="450644"/>
                  </a:lnTo>
                  <a:lnTo>
                    <a:pt x="10927999" y="488401"/>
                  </a:lnTo>
                  <a:lnTo>
                    <a:pt x="10951910" y="527285"/>
                  </a:lnTo>
                  <a:lnTo>
                    <a:pt x="10974179" y="567248"/>
                  </a:lnTo>
                  <a:lnTo>
                    <a:pt x="10994757" y="608243"/>
                  </a:lnTo>
                  <a:lnTo>
                    <a:pt x="11013598" y="650224"/>
                  </a:lnTo>
                  <a:lnTo>
                    <a:pt x="11030656" y="693143"/>
                  </a:lnTo>
                  <a:lnTo>
                    <a:pt x="11045882" y="736953"/>
                  </a:lnTo>
                  <a:lnTo>
                    <a:pt x="11059231" y="781608"/>
                  </a:lnTo>
                  <a:lnTo>
                    <a:pt x="11070655" y="827060"/>
                  </a:lnTo>
                  <a:lnTo>
                    <a:pt x="11080108" y="873263"/>
                  </a:lnTo>
                  <a:lnTo>
                    <a:pt x="11087541" y="920170"/>
                  </a:lnTo>
                  <a:lnTo>
                    <a:pt x="11092909" y="967733"/>
                  </a:lnTo>
                  <a:lnTo>
                    <a:pt x="11096164" y="1015905"/>
                  </a:lnTo>
                  <a:lnTo>
                    <a:pt x="11097260" y="1064641"/>
                  </a:lnTo>
                  <a:lnTo>
                    <a:pt x="11097260" y="5323395"/>
                  </a:lnTo>
                  <a:lnTo>
                    <a:pt x="11096164" y="5372131"/>
                  </a:lnTo>
                  <a:lnTo>
                    <a:pt x="11092909" y="5420305"/>
                  </a:lnTo>
                  <a:lnTo>
                    <a:pt x="11087541" y="5467870"/>
                  </a:lnTo>
                  <a:lnTo>
                    <a:pt x="11080108" y="5514778"/>
                  </a:lnTo>
                  <a:lnTo>
                    <a:pt x="11070655" y="5560982"/>
                  </a:lnTo>
                  <a:lnTo>
                    <a:pt x="11059231" y="5606437"/>
                  </a:lnTo>
                  <a:lnTo>
                    <a:pt x="11045882" y="5651093"/>
                  </a:lnTo>
                  <a:lnTo>
                    <a:pt x="11030656" y="5694906"/>
                  </a:lnTo>
                  <a:lnTo>
                    <a:pt x="11013598" y="5737827"/>
                  </a:lnTo>
                  <a:lnTo>
                    <a:pt x="10994757" y="5779810"/>
                  </a:lnTo>
                  <a:lnTo>
                    <a:pt x="10974179" y="5820808"/>
                  </a:lnTo>
                  <a:lnTo>
                    <a:pt x="10951910" y="5860773"/>
                  </a:lnTo>
                  <a:lnTo>
                    <a:pt x="10927999" y="5899659"/>
                  </a:lnTo>
                  <a:lnTo>
                    <a:pt x="10902492" y="5937419"/>
                  </a:lnTo>
                  <a:lnTo>
                    <a:pt x="10875436" y="5974005"/>
                  </a:lnTo>
                  <a:lnTo>
                    <a:pt x="10846878" y="6009372"/>
                  </a:lnTo>
                  <a:lnTo>
                    <a:pt x="10816864" y="6043471"/>
                  </a:lnTo>
                  <a:lnTo>
                    <a:pt x="10785443" y="6076256"/>
                  </a:lnTo>
                  <a:lnTo>
                    <a:pt x="10752660" y="6107680"/>
                  </a:lnTo>
                  <a:lnTo>
                    <a:pt x="10718563" y="6137695"/>
                  </a:lnTo>
                  <a:lnTo>
                    <a:pt x="10683200" y="6166256"/>
                  </a:lnTo>
                  <a:lnTo>
                    <a:pt x="10646615" y="6193314"/>
                  </a:lnTo>
                  <a:lnTo>
                    <a:pt x="10608858" y="6218823"/>
                  </a:lnTo>
                  <a:lnTo>
                    <a:pt x="10569974" y="6242737"/>
                  </a:lnTo>
                  <a:lnTo>
                    <a:pt x="10530011" y="6265007"/>
                  </a:lnTo>
                  <a:lnTo>
                    <a:pt x="10489016" y="6285587"/>
                  </a:lnTo>
                  <a:lnTo>
                    <a:pt x="10447035" y="6304430"/>
                  </a:lnTo>
                  <a:lnTo>
                    <a:pt x="10404116" y="6321489"/>
                  </a:lnTo>
                  <a:lnTo>
                    <a:pt x="10360306" y="6336717"/>
                  </a:lnTo>
                  <a:lnTo>
                    <a:pt x="10315651" y="6350067"/>
                  </a:lnTo>
                  <a:lnTo>
                    <a:pt x="10270199" y="6361493"/>
                  </a:lnTo>
                  <a:lnTo>
                    <a:pt x="10223996" y="6370946"/>
                  </a:lnTo>
                  <a:lnTo>
                    <a:pt x="10177089" y="6378380"/>
                  </a:lnTo>
                  <a:lnTo>
                    <a:pt x="10129526" y="6383748"/>
                  </a:lnTo>
                  <a:lnTo>
                    <a:pt x="10081354" y="6387004"/>
                  </a:lnTo>
                  <a:lnTo>
                    <a:pt x="10032619" y="6388100"/>
                  </a:lnTo>
                  <a:lnTo>
                    <a:pt x="1064641" y="6388100"/>
                  </a:lnTo>
                  <a:lnTo>
                    <a:pt x="1015909" y="6387004"/>
                  </a:lnTo>
                  <a:lnTo>
                    <a:pt x="967740" y="6383748"/>
                  </a:lnTo>
                  <a:lnTo>
                    <a:pt x="920180" y="6378380"/>
                  </a:lnTo>
                  <a:lnTo>
                    <a:pt x="873277" y="6370946"/>
                  </a:lnTo>
                  <a:lnTo>
                    <a:pt x="827076" y="6361493"/>
                  </a:lnTo>
                  <a:lnTo>
                    <a:pt x="781626" y="6350067"/>
                  </a:lnTo>
                  <a:lnTo>
                    <a:pt x="736972" y="6336717"/>
                  </a:lnTo>
                  <a:lnTo>
                    <a:pt x="693163" y="6321489"/>
                  </a:lnTo>
                  <a:lnTo>
                    <a:pt x="650245" y="6304430"/>
                  </a:lnTo>
                  <a:lnTo>
                    <a:pt x="608265" y="6285587"/>
                  </a:lnTo>
                  <a:lnTo>
                    <a:pt x="567270" y="6265007"/>
                  </a:lnTo>
                  <a:lnTo>
                    <a:pt x="527307" y="6242737"/>
                  </a:lnTo>
                  <a:lnTo>
                    <a:pt x="488423" y="6218823"/>
                  </a:lnTo>
                  <a:lnTo>
                    <a:pt x="450666" y="6193314"/>
                  </a:lnTo>
                  <a:lnTo>
                    <a:pt x="414081" y="6166256"/>
                  </a:lnTo>
                  <a:lnTo>
                    <a:pt x="378716" y="6137695"/>
                  </a:lnTo>
                  <a:lnTo>
                    <a:pt x="344619" y="6107680"/>
                  </a:lnTo>
                  <a:lnTo>
                    <a:pt x="311835" y="6076256"/>
                  </a:lnTo>
                  <a:lnTo>
                    <a:pt x="280413" y="6043471"/>
                  </a:lnTo>
                  <a:lnTo>
                    <a:pt x="250398" y="6009372"/>
                  </a:lnTo>
                  <a:lnTo>
                    <a:pt x="221839" y="5974005"/>
                  </a:lnTo>
                  <a:lnTo>
                    <a:pt x="194781" y="5937419"/>
                  </a:lnTo>
                  <a:lnTo>
                    <a:pt x="169273" y="5899659"/>
                  </a:lnTo>
                  <a:lnTo>
                    <a:pt x="145360" y="5860773"/>
                  </a:lnTo>
                  <a:lnTo>
                    <a:pt x="123090" y="5820808"/>
                  </a:lnTo>
                  <a:lnTo>
                    <a:pt x="102511" y="5779810"/>
                  </a:lnTo>
                  <a:lnTo>
                    <a:pt x="83668" y="5737827"/>
                  </a:lnTo>
                  <a:lnTo>
                    <a:pt x="66609" y="5694906"/>
                  </a:lnTo>
                  <a:lnTo>
                    <a:pt x="51381" y="5651093"/>
                  </a:lnTo>
                  <a:lnTo>
                    <a:pt x="38031" y="5606437"/>
                  </a:lnTo>
                  <a:lnTo>
                    <a:pt x="26606" y="5560982"/>
                  </a:lnTo>
                  <a:lnTo>
                    <a:pt x="17153" y="5514778"/>
                  </a:lnTo>
                  <a:lnTo>
                    <a:pt x="9719" y="5467870"/>
                  </a:lnTo>
                  <a:lnTo>
                    <a:pt x="4351" y="5420305"/>
                  </a:lnTo>
                  <a:lnTo>
                    <a:pt x="1095" y="5372131"/>
                  </a:lnTo>
                  <a:lnTo>
                    <a:pt x="0" y="5323395"/>
                  </a:lnTo>
                  <a:lnTo>
                    <a:pt x="0" y="1064641"/>
                  </a:lnTo>
                  <a:close/>
                </a:path>
              </a:pathLst>
            </a:custGeom>
            <a:ln w="762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52619" y="1371600"/>
              <a:ext cx="1242314" cy="790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11139" y="1371600"/>
              <a:ext cx="1641093" cy="79019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664328" y="1461706"/>
            <a:ext cx="20554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Ножі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кухонні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75460" y="515619"/>
            <a:ext cx="9253855" cy="5100320"/>
            <a:chOff x="1775460" y="515619"/>
            <a:chExt cx="9253855" cy="510032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5460" y="2626359"/>
              <a:ext cx="3962400" cy="29895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75460" y="515619"/>
              <a:ext cx="9253474" cy="120421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Джерела</a:t>
            </a:r>
            <a:r>
              <a:rPr spc="-140" dirty="0"/>
              <a:t> </a:t>
            </a:r>
            <a:r>
              <a:rPr dirty="0"/>
              <a:t>небезпеки</a:t>
            </a:r>
            <a:r>
              <a:rPr spc="-125" dirty="0"/>
              <a:t> </a:t>
            </a:r>
            <a:r>
              <a:rPr dirty="0"/>
              <a:t>в</a:t>
            </a:r>
            <a:r>
              <a:rPr spc="-140" dirty="0"/>
              <a:t> </a:t>
            </a:r>
            <a:r>
              <a:rPr spc="-10" dirty="0"/>
              <a:t>лабораторії</a:t>
            </a:r>
          </a:p>
        </p:txBody>
      </p:sp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96000" y="1308100"/>
            <a:ext cx="4688840" cy="52832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8779" y="205740"/>
            <a:ext cx="11445240" cy="6393180"/>
            <a:chOff x="398779" y="205740"/>
            <a:chExt cx="11445240" cy="6393180"/>
          </a:xfrm>
        </p:grpSpPr>
        <p:sp>
          <p:nvSpPr>
            <p:cNvPr id="3" name="object 3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10373360" y="0"/>
                  </a:moveTo>
                  <a:lnTo>
                    <a:pt x="1064260" y="0"/>
                  </a:lnTo>
                  <a:lnTo>
                    <a:pt x="1015544" y="1095"/>
                  </a:lnTo>
                  <a:lnTo>
                    <a:pt x="967391" y="4349"/>
                  </a:lnTo>
                  <a:lnTo>
                    <a:pt x="919847" y="9715"/>
                  </a:lnTo>
                  <a:lnTo>
                    <a:pt x="872959" y="17147"/>
                  </a:lnTo>
                  <a:lnTo>
                    <a:pt x="826774" y="26596"/>
                  </a:lnTo>
                  <a:lnTo>
                    <a:pt x="781339" y="38017"/>
                  </a:lnTo>
                  <a:lnTo>
                    <a:pt x="736701" y="51362"/>
                  </a:lnTo>
                  <a:lnTo>
                    <a:pt x="692907" y="66584"/>
                  </a:lnTo>
                  <a:lnTo>
                    <a:pt x="650004" y="83637"/>
                  </a:lnTo>
                  <a:lnTo>
                    <a:pt x="608039" y="102473"/>
                  </a:lnTo>
                  <a:lnTo>
                    <a:pt x="567058" y="123045"/>
                  </a:lnTo>
                  <a:lnTo>
                    <a:pt x="527110" y="145306"/>
                  </a:lnTo>
                  <a:lnTo>
                    <a:pt x="488240" y="169210"/>
                  </a:lnTo>
                  <a:lnTo>
                    <a:pt x="450496" y="194709"/>
                  </a:lnTo>
                  <a:lnTo>
                    <a:pt x="413924" y="221757"/>
                  </a:lnTo>
                  <a:lnTo>
                    <a:pt x="378573" y="250306"/>
                  </a:lnTo>
                  <a:lnTo>
                    <a:pt x="344488" y="280310"/>
                  </a:lnTo>
                  <a:lnTo>
                    <a:pt x="311716" y="311721"/>
                  </a:lnTo>
                  <a:lnTo>
                    <a:pt x="280305" y="344493"/>
                  </a:lnTo>
                  <a:lnTo>
                    <a:pt x="250302" y="378578"/>
                  </a:lnTo>
                  <a:lnTo>
                    <a:pt x="221753" y="413930"/>
                  </a:lnTo>
                  <a:lnTo>
                    <a:pt x="194706" y="450501"/>
                  </a:lnTo>
                  <a:lnTo>
                    <a:pt x="169207" y="488246"/>
                  </a:lnTo>
                  <a:lnTo>
                    <a:pt x="145303" y="527115"/>
                  </a:lnTo>
                  <a:lnTo>
                    <a:pt x="123042" y="567064"/>
                  </a:lnTo>
                  <a:lnTo>
                    <a:pt x="102471" y="608044"/>
                  </a:lnTo>
                  <a:lnTo>
                    <a:pt x="83635" y="650009"/>
                  </a:lnTo>
                  <a:lnTo>
                    <a:pt x="66583" y="692912"/>
                  </a:lnTo>
                  <a:lnTo>
                    <a:pt x="51361" y="736706"/>
                  </a:lnTo>
                  <a:lnTo>
                    <a:pt x="38016" y="781343"/>
                  </a:lnTo>
                  <a:lnTo>
                    <a:pt x="26596" y="826778"/>
                  </a:lnTo>
                  <a:lnTo>
                    <a:pt x="17146" y="872962"/>
                  </a:lnTo>
                  <a:lnTo>
                    <a:pt x="9715" y="919850"/>
                  </a:lnTo>
                  <a:lnTo>
                    <a:pt x="4349" y="967393"/>
                  </a:lnTo>
                  <a:lnTo>
                    <a:pt x="1095" y="1015545"/>
                  </a:lnTo>
                  <a:lnTo>
                    <a:pt x="0" y="1064260"/>
                  </a:lnTo>
                  <a:lnTo>
                    <a:pt x="0" y="5321300"/>
                  </a:lnTo>
                  <a:lnTo>
                    <a:pt x="1095" y="5370015"/>
                  </a:lnTo>
                  <a:lnTo>
                    <a:pt x="4349" y="5418168"/>
                  </a:lnTo>
                  <a:lnTo>
                    <a:pt x="9715" y="5465712"/>
                  </a:lnTo>
                  <a:lnTo>
                    <a:pt x="17146" y="5512600"/>
                  </a:lnTo>
                  <a:lnTo>
                    <a:pt x="26596" y="5558785"/>
                  </a:lnTo>
                  <a:lnTo>
                    <a:pt x="38016" y="5604220"/>
                  </a:lnTo>
                  <a:lnTo>
                    <a:pt x="51361" y="5648858"/>
                  </a:lnTo>
                  <a:lnTo>
                    <a:pt x="66583" y="5692652"/>
                  </a:lnTo>
                  <a:lnTo>
                    <a:pt x="83635" y="5735555"/>
                  </a:lnTo>
                  <a:lnTo>
                    <a:pt x="102471" y="5777520"/>
                  </a:lnTo>
                  <a:lnTo>
                    <a:pt x="123042" y="5818501"/>
                  </a:lnTo>
                  <a:lnTo>
                    <a:pt x="145303" y="5858449"/>
                  </a:lnTo>
                  <a:lnTo>
                    <a:pt x="169207" y="5897319"/>
                  </a:lnTo>
                  <a:lnTo>
                    <a:pt x="194706" y="5935063"/>
                  </a:lnTo>
                  <a:lnTo>
                    <a:pt x="221753" y="5971635"/>
                  </a:lnTo>
                  <a:lnTo>
                    <a:pt x="250302" y="6006986"/>
                  </a:lnTo>
                  <a:lnTo>
                    <a:pt x="280305" y="6041071"/>
                  </a:lnTo>
                  <a:lnTo>
                    <a:pt x="311716" y="6073843"/>
                  </a:lnTo>
                  <a:lnTo>
                    <a:pt x="344488" y="6105254"/>
                  </a:lnTo>
                  <a:lnTo>
                    <a:pt x="378573" y="6135257"/>
                  </a:lnTo>
                  <a:lnTo>
                    <a:pt x="413924" y="6163806"/>
                  </a:lnTo>
                  <a:lnTo>
                    <a:pt x="450496" y="6190853"/>
                  </a:lnTo>
                  <a:lnTo>
                    <a:pt x="488240" y="6216352"/>
                  </a:lnTo>
                  <a:lnTo>
                    <a:pt x="527110" y="6240256"/>
                  </a:lnTo>
                  <a:lnTo>
                    <a:pt x="567058" y="6262517"/>
                  </a:lnTo>
                  <a:lnTo>
                    <a:pt x="608039" y="6283088"/>
                  </a:lnTo>
                  <a:lnTo>
                    <a:pt x="650004" y="6301924"/>
                  </a:lnTo>
                  <a:lnTo>
                    <a:pt x="692907" y="6318976"/>
                  </a:lnTo>
                  <a:lnTo>
                    <a:pt x="736701" y="6334198"/>
                  </a:lnTo>
                  <a:lnTo>
                    <a:pt x="781339" y="6347543"/>
                  </a:lnTo>
                  <a:lnTo>
                    <a:pt x="826774" y="6358963"/>
                  </a:lnTo>
                  <a:lnTo>
                    <a:pt x="872959" y="6368413"/>
                  </a:lnTo>
                  <a:lnTo>
                    <a:pt x="919847" y="6375844"/>
                  </a:lnTo>
                  <a:lnTo>
                    <a:pt x="967391" y="6381210"/>
                  </a:lnTo>
                  <a:lnTo>
                    <a:pt x="1015544" y="6384464"/>
                  </a:lnTo>
                  <a:lnTo>
                    <a:pt x="1064260" y="6385560"/>
                  </a:lnTo>
                  <a:lnTo>
                    <a:pt x="10373360" y="6385560"/>
                  </a:lnTo>
                  <a:lnTo>
                    <a:pt x="10422074" y="6384464"/>
                  </a:lnTo>
                  <a:lnTo>
                    <a:pt x="10470226" y="6381210"/>
                  </a:lnTo>
                  <a:lnTo>
                    <a:pt x="10517769" y="6375844"/>
                  </a:lnTo>
                  <a:lnTo>
                    <a:pt x="10564657" y="6368413"/>
                  </a:lnTo>
                  <a:lnTo>
                    <a:pt x="10610841" y="6358963"/>
                  </a:lnTo>
                  <a:lnTo>
                    <a:pt x="10656276" y="6347543"/>
                  </a:lnTo>
                  <a:lnTo>
                    <a:pt x="10700913" y="6334198"/>
                  </a:lnTo>
                  <a:lnTo>
                    <a:pt x="10744707" y="6318976"/>
                  </a:lnTo>
                  <a:lnTo>
                    <a:pt x="10787610" y="6301924"/>
                  </a:lnTo>
                  <a:lnTo>
                    <a:pt x="10829575" y="6283088"/>
                  </a:lnTo>
                  <a:lnTo>
                    <a:pt x="10870555" y="6262517"/>
                  </a:lnTo>
                  <a:lnTo>
                    <a:pt x="10910504" y="6240256"/>
                  </a:lnTo>
                  <a:lnTo>
                    <a:pt x="10949373" y="6216352"/>
                  </a:lnTo>
                  <a:lnTo>
                    <a:pt x="10987118" y="6190853"/>
                  </a:lnTo>
                  <a:lnTo>
                    <a:pt x="11023689" y="6163806"/>
                  </a:lnTo>
                  <a:lnTo>
                    <a:pt x="11059041" y="6135257"/>
                  </a:lnTo>
                  <a:lnTo>
                    <a:pt x="11093126" y="6105254"/>
                  </a:lnTo>
                  <a:lnTo>
                    <a:pt x="11125898" y="6073843"/>
                  </a:lnTo>
                  <a:lnTo>
                    <a:pt x="11157309" y="6041071"/>
                  </a:lnTo>
                  <a:lnTo>
                    <a:pt x="11187313" y="6006986"/>
                  </a:lnTo>
                  <a:lnTo>
                    <a:pt x="11215862" y="5971635"/>
                  </a:lnTo>
                  <a:lnTo>
                    <a:pt x="11242910" y="5935063"/>
                  </a:lnTo>
                  <a:lnTo>
                    <a:pt x="11268409" y="5897319"/>
                  </a:lnTo>
                  <a:lnTo>
                    <a:pt x="11292313" y="5858449"/>
                  </a:lnTo>
                  <a:lnTo>
                    <a:pt x="11314574" y="5818501"/>
                  </a:lnTo>
                  <a:lnTo>
                    <a:pt x="11335146" y="5777520"/>
                  </a:lnTo>
                  <a:lnTo>
                    <a:pt x="11353982" y="5735555"/>
                  </a:lnTo>
                  <a:lnTo>
                    <a:pt x="11371035" y="5692652"/>
                  </a:lnTo>
                  <a:lnTo>
                    <a:pt x="11386257" y="5648858"/>
                  </a:lnTo>
                  <a:lnTo>
                    <a:pt x="11399602" y="5604220"/>
                  </a:lnTo>
                  <a:lnTo>
                    <a:pt x="11411023" y="5558785"/>
                  </a:lnTo>
                  <a:lnTo>
                    <a:pt x="11420472" y="5512600"/>
                  </a:lnTo>
                  <a:lnTo>
                    <a:pt x="11427904" y="5465712"/>
                  </a:lnTo>
                  <a:lnTo>
                    <a:pt x="11433270" y="5418168"/>
                  </a:lnTo>
                  <a:lnTo>
                    <a:pt x="11436524" y="5370015"/>
                  </a:lnTo>
                  <a:lnTo>
                    <a:pt x="11437619" y="5321300"/>
                  </a:lnTo>
                  <a:lnTo>
                    <a:pt x="11437619" y="1064260"/>
                  </a:lnTo>
                  <a:lnTo>
                    <a:pt x="11436524" y="1015545"/>
                  </a:lnTo>
                  <a:lnTo>
                    <a:pt x="11433270" y="967393"/>
                  </a:lnTo>
                  <a:lnTo>
                    <a:pt x="11427904" y="919850"/>
                  </a:lnTo>
                  <a:lnTo>
                    <a:pt x="11420472" y="872962"/>
                  </a:lnTo>
                  <a:lnTo>
                    <a:pt x="11411023" y="826778"/>
                  </a:lnTo>
                  <a:lnTo>
                    <a:pt x="11399602" y="781343"/>
                  </a:lnTo>
                  <a:lnTo>
                    <a:pt x="11386257" y="736706"/>
                  </a:lnTo>
                  <a:lnTo>
                    <a:pt x="11371035" y="692912"/>
                  </a:lnTo>
                  <a:lnTo>
                    <a:pt x="11353982" y="650009"/>
                  </a:lnTo>
                  <a:lnTo>
                    <a:pt x="11335146" y="608044"/>
                  </a:lnTo>
                  <a:lnTo>
                    <a:pt x="11314574" y="567064"/>
                  </a:lnTo>
                  <a:lnTo>
                    <a:pt x="11292313" y="527115"/>
                  </a:lnTo>
                  <a:lnTo>
                    <a:pt x="11268409" y="488246"/>
                  </a:lnTo>
                  <a:lnTo>
                    <a:pt x="11242910" y="450501"/>
                  </a:lnTo>
                  <a:lnTo>
                    <a:pt x="11215862" y="413930"/>
                  </a:lnTo>
                  <a:lnTo>
                    <a:pt x="11187313" y="378578"/>
                  </a:lnTo>
                  <a:lnTo>
                    <a:pt x="11157309" y="344493"/>
                  </a:lnTo>
                  <a:lnTo>
                    <a:pt x="11125898" y="311721"/>
                  </a:lnTo>
                  <a:lnTo>
                    <a:pt x="11093126" y="280310"/>
                  </a:lnTo>
                  <a:lnTo>
                    <a:pt x="11059041" y="250306"/>
                  </a:lnTo>
                  <a:lnTo>
                    <a:pt x="11023689" y="221757"/>
                  </a:lnTo>
                  <a:lnTo>
                    <a:pt x="10987118" y="194709"/>
                  </a:lnTo>
                  <a:lnTo>
                    <a:pt x="10949373" y="169210"/>
                  </a:lnTo>
                  <a:lnTo>
                    <a:pt x="10910504" y="145306"/>
                  </a:lnTo>
                  <a:lnTo>
                    <a:pt x="10870555" y="123045"/>
                  </a:lnTo>
                  <a:lnTo>
                    <a:pt x="10829575" y="102473"/>
                  </a:lnTo>
                  <a:lnTo>
                    <a:pt x="10787610" y="83637"/>
                  </a:lnTo>
                  <a:lnTo>
                    <a:pt x="10744707" y="66584"/>
                  </a:lnTo>
                  <a:lnTo>
                    <a:pt x="10700913" y="51362"/>
                  </a:lnTo>
                  <a:lnTo>
                    <a:pt x="10656276" y="38017"/>
                  </a:lnTo>
                  <a:lnTo>
                    <a:pt x="10610841" y="26596"/>
                  </a:lnTo>
                  <a:lnTo>
                    <a:pt x="10564657" y="17147"/>
                  </a:lnTo>
                  <a:lnTo>
                    <a:pt x="10517769" y="9715"/>
                  </a:lnTo>
                  <a:lnTo>
                    <a:pt x="10470226" y="4349"/>
                  </a:lnTo>
                  <a:lnTo>
                    <a:pt x="10422074" y="1095"/>
                  </a:lnTo>
                  <a:lnTo>
                    <a:pt x="1037336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0" y="1064260"/>
                  </a:moveTo>
                  <a:lnTo>
                    <a:pt x="1095" y="1015545"/>
                  </a:lnTo>
                  <a:lnTo>
                    <a:pt x="4349" y="967393"/>
                  </a:lnTo>
                  <a:lnTo>
                    <a:pt x="9715" y="919850"/>
                  </a:lnTo>
                  <a:lnTo>
                    <a:pt x="17146" y="872962"/>
                  </a:lnTo>
                  <a:lnTo>
                    <a:pt x="26596" y="826778"/>
                  </a:lnTo>
                  <a:lnTo>
                    <a:pt x="38016" y="781343"/>
                  </a:lnTo>
                  <a:lnTo>
                    <a:pt x="51361" y="736706"/>
                  </a:lnTo>
                  <a:lnTo>
                    <a:pt x="66583" y="692912"/>
                  </a:lnTo>
                  <a:lnTo>
                    <a:pt x="83635" y="650009"/>
                  </a:lnTo>
                  <a:lnTo>
                    <a:pt x="102471" y="608044"/>
                  </a:lnTo>
                  <a:lnTo>
                    <a:pt x="123042" y="567064"/>
                  </a:lnTo>
                  <a:lnTo>
                    <a:pt x="145303" y="527115"/>
                  </a:lnTo>
                  <a:lnTo>
                    <a:pt x="169207" y="488246"/>
                  </a:lnTo>
                  <a:lnTo>
                    <a:pt x="194706" y="450501"/>
                  </a:lnTo>
                  <a:lnTo>
                    <a:pt x="221753" y="413930"/>
                  </a:lnTo>
                  <a:lnTo>
                    <a:pt x="250302" y="378578"/>
                  </a:lnTo>
                  <a:lnTo>
                    <a:pt x="280305" y="344493"/>
                  </a:lnTo>
                  <a:lnTo>
                    <a:pt x="311716" y="311721"/>
                  </a:lnTo>
                  <a:lnTo>
                    <a:pt x="344488" y="280310"/>
                  </a:lnTo>
                  <a:lnTo>
                    <a:pt x="378573" y="250306"/>
                  </a:lnTo>
                  <a:lnTo>
                    <a:pt x="413924" y="221757"/>
                  </a:lnTo>
                  <a:lnTo>
                    <a:pt x="450496" y="194709"/>
                  </a:lnTo>
                  <a:lnTo>
                    <a:pt x="488240" y="169210"/>
                  </a:lnTo>
                  <a:lnTo>
                    <a:pt x="527110" y="145306"/>
                  </a:lnTo>
                  <a:lnTo>
                    <a:pt x="567058" y="123045"/>
                  </a:lnTo>
                  <a:lnTo>
                    <a:pt x="608039" y="102473"/>
                  </a:lnTo>
                  <a:lnTo>
                    <a:pt x="650004" y="83637"/>
                  </a:lnTo>
                  <a:lnTo>
                    <a:pt x="692907" y="66584"/>
                  </a:lnTo>
                  <a:lnTo>
                    <a:pt x="736701" y="51362"/>
                  </a:lnTo>
                  <a:lnTo>
                    <a:pt x="781339" y="38017"/>
                  </a:lnTo>
                  <a:lnTo>
                    <a:pt x="826774" y="26596"/>
                  </a:lnTo>
                  <a:lnTo>
                    <a:pt x="872959" y="17147"/>
                  </a:lnTo>
                  <a:lnTo>
                    <a:pt x="919847" y="9715"/>
                  </a:lnTo>
                  <a:lnTo>
                    <a:pt x="967391" y="4349"/>
                  </a:lnTo>
                  <a:lnTo>
                    <a:pt x="1015544" y="1095"/>
                  </a:lnTo>
                  <a:lnTo>
                    <a:pt x="1064260" y="0"/>
                  </a:lnTo>
                  <a:lnTo>
                    <a:pt x="10373360" y="0"/>
                  </a:lnTo>
                  <a:lnTo>
                    <a:pt x="10422074" y="1095"/>
                  </a:lnTo>
                  <a:lnTo>
                    <a:pt x="10470226" y="4349"/>
                  </a:lnTo>
                  <a:lnTo>
                    <a:pt x="10517769" y="9715"/>
                  </a:lnTo>
                  <a:lnTo>
                    <a:pt x="10564657" y="17147"/>
                  </a:lnTo>
                  <a:lnTo>
                    <a:pt x="10610841" y="26596"/>
                  </a:lnTo>
                  <a:lnTo>
                    <a:pt x="10656276" y="38017"/>
                  </a:lnTo>
                  <a:lnTo>
                    <a:pt x="10700913" y="51362"/>
                  </a:lnTo>
                  <a:lnTo>
                    <a:pt x="10744707" y="66584"/>
                  </a:lnTo>
                  <a:lnTo>
                    <a:pt x="10787610" y="83637"/>
                  </a:lnTo>
                  <a:lnTo>
                    <a:pt x="10829575" y="102473"/>
                  </a:lnTo>
                  <a:lnTo>
                    <a:pt x="10870555" y="123045"/>
                  </a:lnTo>
                  <a:lnTo>
                    <a:pt x="10910504" y="145306"/>
                  </a:lnTo>
                  <a:lnTo>
                    <a:pt x="10949373" y="169210"/>
                  </a:lnTo>
                  <a:lnTo>
                    <a:pt x="10987118" y="194709"/>
                  </a:lnTo>
                  <a:lnTo>
                    <a:pt x="11023689" y="221757"/>
                  </a:lnTo>
                  <a:lnTo>
                    <a:pt x="11059041" y="250306"/>
                  </a:lnTo>
                  <a:lnTo>
                    <a:pt x="11093126" y="280310"/>
                  </a:lnTo>
                  <a:lnTo>
                    <a:pt x="11125898" y="311721"/>
                  </a:lnTo>
                  <a:lnTo>
                    <a:pt x="11157309" y="344493"/>
                  </a:lnTo>
                  <a:lnTo>
                    <a:pt x="11187313" y="378578"/>
                  </a:lnTo>
                  <a:lnTo>
                    <a:pt x="11215862" y="413930"/>
                  </a:lnTo>
                  <a:lnTo>
                    <a:pt x="11242910" y="450501"/>
                  </a:lnTo>
                  <a:lnTo>
                    <a:pt x="11268409" y="488246"/>
                  </a:lnTo>
                  <a:lnTo>
                    <a:pt x="11292313" y="527115"/>
                  </a:lnTo>
                  <a:lnTo>
                    <a:pt x="11314574" y="567064"/>
                  </a:lnTo>
                  <a:lnTo>
                    <a:pt x="11335146" y="608044"/>
                  </a:lnTo>
                  <a:lnTo>
                    <a:pt x="11353982" y="650009"/>
                  </a:lnTo>
                  <a:lnTo>
                    <a:pt x="11371035" y="692912"/>
                  </a:lnTo>
                  <a:lnTo>
                    <a:pt x="11386257" y="736706"/>
                  </a:lnTo>
                  <a:lnTo>
                    <a:pt x="11399602" y="781343"/>
                  </a:lnTo>
                  <a:lnTo>
                    <a:pt x="11411023" y="826778"/>
                  </a:lnTo>
                  <a:lnTo>
                    <a:pt x="11420472" y="872962"/>
                  </a:lnTo>
                  <a:lnTo>
                    <a:pt x="11427904" y="919850"/>
                  </a:lnTo>
                  <a:lnTo>
                    <a:pt x="11433270" y="967393"/>
                  </a:lnTo>
                  <a:lnTo>
                    <a:pt x="11436524" y="1015545"/>
                  </a:lnTo>
                  <a:lnTo>
                    <a:pt x="11437619" y="1064260"/>
                  </a:lnTo>
                  <a:lnTo>
                    <a:pt x="11437619" y="5321300"/>
                  </a:lnTo>
                  <a:lnTo>
                    <a:pt x="11436524" y="5370015"/>
                  </a:lnTo>
                  <a:lnTo>
                    <a:pt x="11433270" y="5418168"/>
                  </a:lnTo>
                  <a:lnTo>
                    <a:pt x="11427904" y="5465712"/>
                  </a:lnTo>
                  <a:lnTo>
                    <a:pt x="11420472" y="5512600"/>
                  </a:lnTo>
                  <a:lnTo>
                    <a:pt x="11411023" y="5558785"/>
                  </a:lnTo>
                  <a:lnTo>
                    <a:pt x="11399602" y="5604220"/>
                  </a:lnTo>
                  <a:lnTo>
                    <a:pt x="11386257" y="5648858"/>
                  </a:lnTo>
                  <a:lnTo>
                    <a:pt x="11371035" y="5692652"/>
                  </a:lnTo>
                  <a:lnTo>
                    <a:pt x="11353982" y="5735555"/>
                  </a:lnTo>
                  <a:lnTo>
                    <a:pt x="11335146" y="5777520"/>
                  </a:lnTo>
                  <a:lnTo>
                    <a:pt x="11314574" y="5818501"/>
                  </a:lnTo>
                  <a:lnTo>
                    <a:pt x="11292313" y="5858449"/>
                  </a:lnTo>
                  <a:lnTo>
                    <a:pt x="11268409" y="5897319"/>
                  </a:lnTo>
                  <a:lnTo>
                    <a:pt x="11242910" y="5935063"/>
                  </a:lnTo>
                  <a:lnTo>
                    <a:pt x="11215862" y="5971635"/>
                  </a:lnTo>
                  <a:lnTo>
                    <a:pt x="11187313" y="6006986"/>
                  </a:lnTo>
                  <a:lnTo>
                    <a:pt x="11157309" y="6041071"/>
                  </a:lnTo>
                  <a:lnTo>
                    <a:pt x="11125898" y="6073843"/>
                  </a:lnTo>
                  <a:lnTo>
                    <a:pt x="11093126" y="6105254"/>
                  </a:lnTo>
                  <a:lnTo>
                    <a:pt x="11059041" y="6135257"/>
                  </a:lnTo>
                  <a:lnTo>
                    <a:pt x="11023689" y="6163806"/>
                  </a:lnTo>
                  <a:lnTo>
                    <a:pt x="10987118" y="6190853"/>
                  </a:lnTo>
                  <a:lnTo>
                    <a:pt x="10949373" y="6216352"/>
                  </a:lnTo>
                  <a:lnTo>
                    <a:pt x="10910504" y="6240256"/>
                  </a:lnTo>
                  <a:lnTo>
                    <a:pt x="10870555" y="6262517"/>
                  </a:lnTo>
                  <a:lnTo>
                    <a:pt x="10829575" y="6283088"/>
                  </a:lnTo>
                  <a:lnTo>
                    <a:pt x="10787610" y="6301924"/>
                  </a:lnTo>
                  <a:lnTo>
                    <a:pt x="10744707" y="6318976"/>
                  </a:lnTo>
                  <a:lnTo>
                    <a:pt x="10700913" y="6334198"/>
                  </a:lnTo>
                  <a:lnTo>
                    <a:pt x="10656276" y="6347543"/>
                  </a:lnTo>
                  <a:lnTo>
                    <a:pt x="10610841" y="6358963"/>
                  </a:lnTo>
                  <a:lnTo>
                    <a:pt x="10564657" y="6368413"/>
                  </a:lnTo>
                  <a:lnTo>
                    <a:pt x="10517769" y="6375844"/>
                  </a:lnTo>
                  <a:lnTo>
                    <a:pt x="10470226" y="6381210"/>
                  </a:lnTo>
                  <a:lnTo>
                    <a:pt x="10422074" y="6384464"/>
                  </a:lnTo>
                  <a:lnTo>
                    <a:pt x="10373360" y="6385560"/>
                  </a:lnTo>
                  <a:lnTo>
                    <a:pt x="1064260" y="6385560"/>
                  </a:lnTo>
                  <a:lnTo>
                    <a:pt x="1015544" y="6384464"/>
                  </a:lnTo>
                  <a:lnTo>
                    <a:pt x="967391" y="6381210"/>
                  </a:lnTo>
                  <a:lnTo>
                    <a:pt x="919847" y="6375844"/>
                  </a:lnTo>
                  <a:lnTo>
                    <a:pt x="872959" y="6368413"/>
                  </a:lnTo>
                  <a:lnTo>
                    <a:pt x="826774" y="6358963"/>
                  </a:lnTo>
                  <a:lnTo>
                    <a:pt x="781339" y="6347543"/>
                  </a:lnTo>
                  <a:lnTo>
                    <a:pt x="736701" y="6334198"/>
                  </a:lnTo>
                  <a:lnTo>
                    <a:pt x="692907" y="6318976"/>
                  </a:lnTo>
                  <a:lnTo>
                    <a:pt x="650004" y="6301924"/>
                  </a:lnTo>
                  <a:lnTo>
                    <a:pt x="608039" y="6283088"/>
                  </a:lnTo>
                  <a:lnTo>
                    <a:pt x="567058" y="6262517"/>
                  </a:lnTo>
                  <a:lnTo>
                    <a:pt x="527110" y="6240256"/>
                  </a:lnTo>
                  <a:lnTo>
                    <a:pt x="488240" y="6216352"/>
                  </a:lnTo>
                  <a:lnTo>
                    <a:pt x="450496" y="6190853"/>
                  </a:lnTo>
                  <a:lnTo>
                    <a:pt x="413924" y="6163806"/>
                  </a:lnTo>
                  <a:lnTo>
                    <a:pt x="378573" y="6135257"/>
                  </a:lnTo>
                  <a:lnTo>
                    <a:pt x="344488" y="6105254"/>
                  </a:lnTo>
                  <a:lnTo>
                    <a:pt x="311716" y="6073843"/>
                  </a:lnTo>
                  <a:lnTo>
                    <a:pt x="280305" y="6041071"/>
                  </a:lnTo>
                  <a:lnTo>
                    <a:pt x="250302" y="6006986"/>
                  </a:lnTo>
                  <a:lnTo>
                    <a:pt x="221753" y="5971635"/>
                  </a:lnTo>
                  <a:lnTo>
                    <a:pt x="194706" y="5935063"/>
                  </a:lnTo>
                  <a:lnTo>
                    <a:pt x="169207" y="5897319"/>
                  </a:lnTo>
                  <a:lnTo>
                    <a:pt x="145303" y="5858449"/>
                  </a:lnTo>
                  <a:lnTo>
                    <a:pt x="123042" y="5818501"/>
                  </a:lnTo>
                  <a:lnTo>
                    <a:pt x="102471" y="5777520"/>
                  </a:lnTo>
                  <a:lnTo>
                    <a:pt x="83635" y="5735555"/>
                  </a:lnTo>
                  <a:lnTo>
                    <a:pt x="66583" y="5692652"/>
                  </a:lnTo>
                  <a:lnTo>
                    <a:pt x="51361" y="5648858"/>
                  </a:lnTo>
                  <a:lnTo>
                    <a:pt x="38016" y="5604220"/>
                  </a:lnTo>
                  <a:lnTo>
                    <a:pt x="26596" y="5558785"/>
                  </a:lnTo>
                  <a:lnTo>
                    <a:pt x="17146" y="5512600"/>
                  </a:lnTo>
                  <a:lnTo>
                    <a:pt x="9715" y="5465712"/>
                  </a:lnTo>
                  <a:lnTo>
                    <a:pt x="4349" y="5418168"/>
                  </a:lnTo>
                  <a:lnTo>
                    <a:pt x="1095" y="5370015"/>
                  </a:lnTo>
                  <a:lnTo>
                    <a:pt x="0" y="5321300"/>
                  </a:lnTo>
                  <a:lnTo>
                    <a:pt x="0" y="1064260"/>
                  </a:lnTo>
                  <a:close/>
                </a:path>
              </a:pathLst>
            </a:custGeom>
            <a:ln w="761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3440" y="434340"/>
              <a:ext cx="8605773" cy="112039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26716" y="565467"/>
            <a:ext cx="758317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Джерела</a:t>
            </a:r>
            <a:r>
              <a:rPr sz="4000" spc="-70" dirty="0"/>
              <a:t> </a:t>
            </a:r>
            <a:r>
              <a:rPr sz="4000" dirty="0"/>
              <a:t>небезпеки</a:t>
            </a:r>
            <a:r>
              <a:rPr sz="4000" spc="-65" dirty="0"/>
              <a:t> </a:t>
            </a:r>
            <a:r>
              <a:rPr sz="4000" dirty="0"/>
              <a:t>в</a:t>
            </a:r>
            <a:r>
              <a:rPr sz="4000" spc="-70" dirty="0"/>
              <a:t> </a:t>
            </a:r>
            <a:r>
              <a:rPr sz="4000" spc="-10" dirty="0"/>
              <a:t>лабораторії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2457450" y="3272853"/>
            <a:ext cx="21234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latin typeface="Tahoma"/>
                <a:cs typeface="Tahoma"/>
              </a:rPr>
              <a:t>Овочечистка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71700" y="1628139"/>
            <a:ext cx="3312160" cy="4272280"/>
            <a:chOff x="2171700" y="1628139"/>
            <a:chExt cx="3312160" cy="427228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1700" y="1628139"/>
              <a:ext cx="3312160" cy="16560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3139" y="3766819"/>
              <a:ext cx="3131819" cy="2133600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503551" y="5933757"/>
            <a:ext cx="21666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ahoma"/>
                <a:cs typeface="Tahoma"/>
              </a:rPr>
              <a:t>Рибочистка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299959" y="1628139"/>
            <a:ext cx="2562860" cy="4272280"/>
            <a:chOff x="7299959" y="1628139"/>
            <a:chExt cx="2562860" cy="4272280"/>
          </a:xfrm>
        </p:grpSpPr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91399" y="1628139"/>
              <a:ext cx="2377440" cy="174497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9959" y="3766819"/>
              <a:ext cx="2562859" cy="21336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379716" y="3403980"/>
            <a:ext cx="186245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ahoma"/>
                <a:cs typeface="Tahoma"/>
              </a:rPr>
              <a:t>Сирорізка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46264" y="5990907"/>
            <a:ext cx="186690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Tahoma"/>
                <a:cs typeface="Tahoma"/>
              </a:rPr>
              <a:t>Яйцерізка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500" y="205740"/>
            <a:ext cx="11894820" cy="5521960"/>
            <a:chOff x="190500" y="205740"/>
            <a:chExt cx="11894820" cy="5521960"/>
          </a:xfrm>
        </p:grpSpPr>
        <p:sp>
          <p:nvSpPr>
            <p:cNvPr id="3" name="object 3"/>
            <p:cNvSpPr/>
            <p:nvPr/>
          </p:nvSpPr>
          <p:spPr>
            <a:xfrm>
              <a:off x="194310" y="209550"/>
              <a:ext cx="11887200" cy="5514340"/>
            </a:xfrm>
            <a:custGeom>
              <a:avLst/>
              <a:gdLst/>
              <a:ahLst/>
              <a:cxnLst/>
              <a:rect l="l" t="t" r="r" b="b"/>
              <a:pathLst>
                <a:path w="11887200" h="5514340">
                  <a:moveTo>
                    <a:pt x="10968101" y="0"/>
                  </a:moveTo>
                  <a:lnTo>
                    <a:pt x="919073" y="0"/>
                  </a:lnTo>
                  <a:lnTo>
                    <a:pt x="870262" y="1273"/>
                  </a:lnTo>
                  <a:lnTo>
                    <a:pt x="822114" y="5053"/>
                  </a:lnTo>
                  <a:lnTo>
                    <a:pt x="774693" y="11275"/>
                  </a:lnTo>
                  <a:lnTo>
                    <a:pt x="728063" y="19875"/>
                  </a:lnTo>
                  <a:lnTo>
                    <a:pt x="682288" y="30790"/>
                  </a:lnTo>
                  <a:lnTo>
                    <a:pt x="637429" y="43956"/>
                  </a:lnTo>
                  <a:lnTo>
                    <a:pt x="593552" y="59311"/>
                  </a:lnTo>
                  <a:lnTo>
                    <a:pt x="550720" y="76790"/>
                  </a:lnTo>
                  <a:lnTo>
                    <a:pt x="508996" y="96330"/>
                  </a:lnTo>
                  <a:lnTo>
                    <a:pt x="468444" y="117868"/>
                  </a:lnTo>
                  <a:lnTo>
                    <a:pt x="429127" y="141340"/>
                  </a:lnTo>
                  <a:lnTo>
                    <a:pt x="391108" y="166682"/>
                  </a:lnTo>
                  <a:lnTo>
                    <a:pt x="354452" y="193831"/>
                  </a:lnTo>
                  <a:lnTo>
                    <a:pt x="319222" y="222723"/>
                  </a:lnTo>
                  <a:lnTo>
                    <a:pt x="285481" y="253296"/>
                  </a:lnTo>
                  <a:lnTo>
                    <a:pt x="253293" y="285484"/>
                  </a:lnTo>
                  <a:lnTo>
                    <a:pt x="222721" y="319226"/>
                  </a:lnTo>
                  <a:lnTo>
                    <a:pt x="193829" y="354457"/>
                  </a:lnTo>
                  <a:lnTo>
                    <a:pt x="166680" y="391114"/>
                  </a:lnTo>
                  <a:lnTo>
                    <a:pt x="141339" y="429133"/>
                  </a:lnTo>
                  <a:lnTo>
                    <a:pt x="117867" y="468452"/>
                  </a:lnTo>
                  <a:lnTo>
                    <a:pt x="96330" y="509005"/>
                  </a:lnTo>
                  <a:lnTo>
                    <a:pt x="76790" y="550731"/>
                  </a:lnTo>
                  <a:lnTo>
                    <a:pt x="59311" y="593564"/>
                  </a:lnTo>
                  <a:lnTo>
                    <a:pt x="43956" y="637443"/>
                  </a:lnTo>
                  <a:lnTo>
                    <a:pt x="30790" y="682303"/>
                  </a:lnTo>
                  <a:lnTo>
                    <a:pt x="19875" y="728080"/>
                  </a:lnTo>
                  <a:lnTo>
                    <a:pt x="11275" y="774712"/>
                  </a:lnTo>
                  <a:lnTo>
                    <a:pt x="5053" y="822135"/>
                  </a:lnTo>
                  <a:lnTo>
                    <a:pt x="1273" y="870285"/>
                  </a:lnTo>
                  <a:lnTo>
                    <a:pt x="0" y="919099"/>
                  </a:lnTo>
                  <a:lnTo>
                    <a:pt x="0" y="4595241"/>
                  </a:lnTo>
                  <a:lnTo>
                    <a:pt x="1273" y="4644054"/>
                  </a:lnTo>
                  <a:lnTo>
                    <a:pt x="5053" y="4692204"/>
                  </a:lnTo>
                  <a:lnTo>
                    <a:pt x="11275" y="4739627"/>
                  </a:lnTo>
                  <a:lnTo>
                    <a:pt x="19875" y="4786259"/>
                  </a:lnTo>
                  <a:lnTo>
                    <a:pt x="30790" y="4832036"/>
                  </a:lnTo>
                  <a:lnTo>
                    <a:pt x="43956" y="4876896"/>
                  </a:lnTo>
                  <a:lnTo>
                    <a:pt x="59311" y="4920775"/>
                  </a:lnTo>
                  <a:lnTo>
                    <a:pt x="76790" y="4963608"/>
                  </a:lnTo>
                  <a:lnTo>
                    <a:pt x="96330" y="5005334"/>
                  </a:lnTo>
                  <a:lnTo>
                    <a:pt x="117867" y="5045887"/>
                  </a:lnTo>
                  <a:lnTo>
                    <a:pt x="141339" y="5085206"/>
                  </a:lnTo>
                  <a:lnTo>
                    <a:pt x="166680" y="5123225"/>
                  </a:lnTo>
                  <a:lnTo>
                    <a:pt x="193829" y="5159882"/>
                  </a:lnTo>
                  <a:lnTo>
                    <a:pt x="222721" y="5195113"/>
                  </a:lnTo>
                  <a:lnTo>
                    <a:pt x="253293" y="5228855"/>
                  </a:lnTo>
                  <a:lnTo>
                    <a:pt x="285481" y="5261043"/>
                  </a:lnTo>
                  <a:lnTo>
                    <a:pt x="319222" y="5291616"/>
                  </a:lnTo>
                  <a:lnTo>
                    <a:pt x="354452" y="5320508"/>
                  </a:lnTo>
                  <a:lnTo>
                    <a:pt x="391108" y="5347657"/>
                  </a:lnTo>
                  <a:lnTo>
                    <a:pt x="429127" y="5372999"/>
                  </a:lnTo>
                  <a:lnTo>
                    <a:pt x="468444" y="5396471"/>
                  </a:lnTo>
                  <a:lnTo>
                    <a:pt x="508996" y="5418009"/>
                  </a:lnTo>
                  <a:lnTo>
                    <a:pt x="550720" y="5437549"/>
                  </a:lnTo>
                  <a:lnTo>
                    <a:pt x="593552" y="5455028"/>
                  </a:lnTo>
                  <a:lnTo>
                    <a:pt x="637429" y="5470383"/>
                  </a:lnTo>
                  <a:lnTo>
                    <a:pt x="682288" y="5483549"/>
                  </a:lnTo>
                  <a:lnTo>
                    <a:pt x="728063" y="5494464"/>
                  </a:lnTo>
                  <a:lnTo>
                    <a:pt x="774693" y="5503064"/>
                  </a:lnTo>
                  <a:lnTo>
                    <a:pt x="822114" y="5509286"/>
                  </a:lnTo>
                  <a:lnTo>
                    <a:pt x="870262" y="5513066"/>
                  </a:lnTo>
                  <a:lnTo>
                    <a:pt x="919073" y="5514340"/>
                  </a:lnTo>
                  <a:lnTo>
                    <a:pt x="10968101" y="5514340"/>
                  </a:lnTo>
                  <a:lnTo>
                    <a:pt x="11016914" y="5513066"/>
                  </a:lnTo>
                  <a:lnTo>
                    <a:pt x="11065064" y="5509286"/>
                  </a:lnTo>
                  <a:lnTo>
                    <a:pt x="11112487" y="5503064"/>
                  </a:lnTo>
                  <a:lnTo>
                    <a:pt x="11159119" y="5494464"/>
                  </a:lnTo>
                  <a:lnTo>
                    <a:pt x="11204896" y="5483549"/>
                  </a:lnTo>
                  <a:lnTo>
                    <a:pt x="11249756" y="5470383"/>
                  </a:lnTo>
                  <a:lnTo>
                    <a:pt x="11293635" y="5455028"/>
                  </a:lnTo>
                  <a:lnTo>
                    <a:pt x="11336468" y="5437549"/>
                  </a:lnTo>
                  <a:lnTo>
                    <a:pt x="11378194" y="5418009"/>
                  </a:lnTo>
                  <a:lnTo>
                    <a:pt x="11418747" y="5396471"/>
                  </a:lnTo>
                  <a:lnTo>
                    <a:pt x="11458066" y="5372999"/>
                  </a:lnTo>
                  <a:lnTo>
                    <a:pt x="11496085" y="5347657"/>
                  </a:lnTo>
                  <a:lnTo>
                    <a:pt x="11532742" y="5320508"/>
                  </a:lnTo>
                  <a:lnTo>
                    <a:pt x="11567973" y="5291616"/>
                  </a:lnTo>
                  <a:lnTo>
                    <a:pt x="11601715" y="5261043"/>
                  </a:lnTo>
                  <a:lnTo>
                    <a:pt x="11633903" y="5228855"/>
                  </a:lnTo>
                  <a:lnTo>
                    <a:pt x="11664476" y="5195113"/>
                  </a:lnTo>
                  <a:lnTo>
                    <a:pt x="11693368" y="5159882"/>
                  </a:lnTo>
                  <a:lnTo>
                    <a:pt x="11720517" y="5123225"/>
                  </a:lnTo>
                  <a:lnTo>
                    <a:pt x="11745859" y="5085206"/>
                  </a:lnTo>
                  <a:lnTo>
                    <a:pt x="11769331" y="5045887"/>
                  </a:lnTo>
                  <a:lnTo>
                    <a:pt x="11790869" y="5005334"/>
                  </a:lnTo>
                  <a:lnTo>
                    <a:pt x="11810409" y="4963608"/>
                  </a:lnTo>
                  <a:lnTo>
                    <a:pt x="11827888" y="4920775"/>
                  </a:lnTo>
                  <a:lnTo>
                    <a:pt x="11843243" y="4876896"/>
                  </a:lnTo>
                  <a:lnTo>
                    <a:pt x="11856409" y="4832036"/>
                  </a:lnTo>
                  <a:lnTo>
                    <a:pt x="11867324" y="4786259"/>
                  </a:lnTo>
                  <a:lnTo>
                    <a:pt x="11875924" y="4739627"/>
                  </a:lnTo>
                  <a:lnTo>
                    <a:pt x="11882146" y="4692204"/>
                  </a:lnTo>
                  <a:lnTo>
                    <a:pt x="11885926" y="4644054"/>
                  </a:lnTo>
                  <a:lnTo>
                    <a:pt x="11887200" y="4595241"/>
                  </a:lnTo>
                  <a:lnTo>
                    <a:pt x="11887200" y="919099"/>
                  </a:lnTo>
                  <a:lnTo>
                    <a:pt x="11885926" y="870285"/>
                  </a:lnTo>
                  <a:lnTo>
                    <a:pt x="11882146" y="822135"/>
                  </a:lnTo>
                  <a:lnTo>
                    <a:pt x="11875924" y="774712"/>
                  </a:lnTo>
                  <a:lnTo>
                    <a:pt x="11867324" y="728080"/>
                  </a:lnTo>
                  <a:lnTo>
                    <a:pt x="11856409" y="682303"/>
                  </a:lnTo>
                  <a:lnTo>
                    <a:pt x="11843243" y="637443"/>
                  </a:lnTo>
                  <a:lnTo>
                    <a:pt x="11827888" y="593564"/>
                  </a:lnTo>
                  <a:lnTo>
                    <a:pt x="11810409" y="550731"/>
                  </a:lnTo>
                  <a:lnTo>
                    <a:pt x="11790869" y="509005"/>
                  </a:lnTo>
                  <a:lnTo>
                    <a:pt x="11769331" y="468452"/>
                  </a:lnTo>
                  <a:lnTo>
                    <a:pt x="11745859" y="429133"/>
                  </a:lnTo>
                  <a:lnTo>
                    <a:pt x="11720517" y="391114"/>
                  </a:lnTo>
                  <a:lnTo>
                    <a:pt x="11693368" y="354457"/>
                  </a:lnTo>
                  <a:lnTo>
                    <a:pt x="11664476" y="319226"/>
                  </a:lnTo>
                  <a:lnTo>
                    <a:pt x="11633903" y="285484"/>
                  </a:lnTo>
                  <a:lnTo>
                    <a:pt x="11601715" y="253296"/>
                  </a:lnTo>
                  <a:lnTo>
                    <a:pt x="11567973" y="222723"/>
                  </a:lnTo>
                  <a:lnTo>
                    <a:pt x="11532742" y="193831"/>
                  </a:lnTo>
                  <a:lnTo>
                    <a:pt x="11496085" y="166682"/>
                  </a:lnTo>
                  <a:lnTo>
                    <a:pt x="11458066" y="141340"/>
                  </a:lnTo>
                  <a:lnTo>
                    <a:pt x="11418747" y="117868"/>
                  </a:lnTo>
                  <a:lnTo>
                    <a:pt x="11378194" y="96330"/>
                  </a:lnTo>
                  <a:lnTo>
                    <a:pt x="11336468" y="76790"/>
                  </a:lnTo>
                  <a:lnTo>
                    <a:pt x="11293635" y="59311"/>
                  </a:lnTo>
                  <a:lnTo>
                    <a:pt x="11249756" y="43956"/>
                  </a:lnTo>
                  <a:lnTo>
                    <a:pt x="11204896" y="30790"/>
                  </a:lnTo>
                  <a:lnTo>
                    <a:pt x="11159119" y="19875"/>
                  </a:lnTo>
                  <a:lnTo>
                    <a:pt x="11112487" y="11275"/>
                  </a:lnTo>
                  <a:lnTo>
                    <a:pt x="11065064" y="5053"/>
                  </a:lnTo>
                  <a:lnTo>
                    <a:pt x="11016914" y="1273"/>
                  </a:lnTo>
                  <a:lnTo>
                    <a:pt x="10968101" y="0"/>
                  </a:lnTo>
                  <a:close/>
                </a:path>
              </a:pathLst>
            </a:custGeom>
            <a:solidFill>
              <a:srgbClr val="ACEF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4310" y="209550"/>
              <a:ext cx="11887200" cy="5514340"/>
            </a:xfrm>
            <a:custGeom>
              <a:avLst/>
              <a:gdLst/>
              <a:ahLst/>
              <a:cxnLst/>
              <a:rect l="l" t="t" r="r" b="b"/>
              <a:pathLst>
                <a:path w="11887200" h="5514340">
                  <a:moveTo>
                    <a:pt x="0" y="919099"/>
                  </a:moveTo>
                  <a:lnTo>
                    <a:pt x="1273" y="870285"/>
                  </a:lnTo>
                  <a:lnTo>
                    <a:pt x="5053" y="822135"/>
                  </a:lnTo>
                  <a:lnTo>
                    <a:pt x="11275" y="774712"/>
                  </a:lnTo>
                  <a:lnTo>
                    <a:pt x="19875" y="728080"/>
                  </a:lnTo>
                  <a:lnTo>
                    <a:pt x="30790" y="682303"/>
                  </a:lnTo>
                  <a:lnTo>
                    <a:pt x="43956" y="637443"/>
                  </a:lnTo>
                  <a:lnTo>
                    <a:pt x="59311" y="593564"/>
                  </a:lnTo>
                  <a:lnTo>
                    <a:pt x="76790" y="550731"/>
                  </a:lnTo>
                  <a:lnTo>
                    <a:pt x="96330" y="509005"/>
                  </a:lnTo>
                  <a:lnTo>
                    <a:pt x="117867" y="468452"/>
                  </a:lnTo>
                  <a:lnTo>
                    <a:pt x="141339" y="429133"/>
                  </a:lnTo>
                  <a:lnTo>
                    <a:pt x="166680" y="391114"/>
                  </a:lnTo>
                  <a:lnTo>
                    <a:pt x="193829" y="354457"/>
                  </a:lnTo>
                  <a:lnTo>
                    <a:pt x="222721" y="319226"/>
                  </a:lnTo>
                  <a:lnTo>
                    <a:pt x="253293" y="285484"/>
                  </a:lnTo>
                  <a:lnTo>
                    <a:pt x="285481" y="253296"/>
                  </a:lnTo>
                  <a:lnTo>
                    <a:pt x="319222" y="222723"/>
                  </a:lnTo>
                  <a:lnTo>
                    <a:pt x="354452" y="193831"/>
                  </a:lnTo>
                  <a:lnTo>
                    <a:pt x="391108" y="166682"/>
                  </a:lnTo>
                  <a:lnTo>
                    <a:pt x="429127" y="141340"/>
                  </a:lnTo>
                  <a:lnTo>
                    <a:pt x="468444" y="117868"/>
                  </a:lnTo>
                  <a:lnTo>
                    <a:pt x="508996" y="96330"/>
                  </a:lnTo>
                  <a:lnTo>
                    <a:pt x="550720" y="76790"/>
                  </a:lnTo>
                  <a:lnTo>
                    <a:pt x="593552" y="59311"/>
                  </a:lnTo>
                  <a:lnTo>
                    <a:pt x="637429" y="43956"/>
                  </a:lnTo>
                  <a:lnTo>
                    <a:pt x="682288" y="30790"/>
                  </a:lnTo>
                  <a:lnTo>
                    <a:pt x="728063" y="19875"/>
                  </a:lnTo>
                  <a:lnTo>
                    <a:pt x="774693" y="11275"/>
                  </a:lnTo>
                  <a:lnTo>
                    <a:pt x="822114" y="5053"/>
                  </a:lnTo>
                  <a:lnTo>
                    <a:pt x="870262" y="1273"/>
                  </a:lnTo>
                  <a:lnTo>
                    <a:pt x="919073" y="0"/>
                  </a:lnTo>
                  <a:lnTo>
                    <a:pt x="10968101" y="0"/>
                  </a:lnTo>
                  <a:lnTo>
                    <a:pt x="11016914" y="1273"/>
                  </a:lnTo>
                  <a:lnTo>
                    <a:pt x="11065064" y="5053"/>
                  </a:lnTo>
                  <a:lnTo>
                    <a:pt x="11112487" y="11275"/>
                  </a:lnTo>
                  <a:lnTo>
                    <a:pt x="11159119" y="19875"/>
                  </a:lnTo>
                  <a:lnTo>
                    <a:pt x="11204896" y="30790"/>
                  </a:lnTo>
                  <a:lnTo>
                    <a:pt x="11249756" y="43956"/>
                  </a:lnTo>
                  <a:lnTo>
                    <a:pt x="11293635" y="59311"/>
                  </a:lnTo>
                  <a:lnTo>
                    <a:pt x="11336468" y="76790"/>
                  </a:lnTo>
                  <a:lnTo>
                    <a:pt x="11378194" y="96330"/>
                  </a:lnTo>
                  <a:lnTo>
                    <a:pt x="11418747" y="117868"/>
                  </a:lnTo>
                  <a:lnTo>
                    <a:pt x="11458066" y="141340"/>
                  </a:lnTo>
                  <a:lnTo>
                    <a:pt x="11496085" y="166682"/>
                  </a:lnTo>
                  <a:lnTo>
                    <a:pt x="11532742" y="193831"/>
                  </a:lnTo>
                  <a:lnTo>
                    <a:pt x="11567973" y="222723"/>
                  </a:lnTo>
                  <a:lnTo>
                    <a:pt x="11601715" y="253296"/>
                  </a:lnTo>
                  <a:lnTo>
                    <a:pt x="11633903" y="285484"/>
                  </a:lnTo>
                  <a:lnTo>
                    <a:pt x="11664476" y="319226"/>
                  </a:lnTo>
                  <a:lnTo>
                    <a:pt x="11693368" y="354457"/>
                  </a:lnTo>
                  <a:lnTo>
                    <a:pt x="11720517" y="391114"/>
                  </a:lnTo>
                  <a:lnTo>
                    <a:pt x="11745859" y="429133"/>
                  </a:lnTo>
                  <a:lnTo>
                    <a:pt x="11769331" y="468452"/>
                  </a:lnTo>
                  <a:lnTo>
                    <a:pt x="11790869" y="509005"/>
                  </a:lnTo>
                  <a:lnTo>
                    <a:pt x="11810409" y="550731"/>
                  </a:lnTo>
                  <a:lnTo>
                    <a:pt x="11827888" y="593564"/>
                  </a:lnTo>
                  <a:lnTo>
                    <a:pt x="11843243" y="637443"/>
                  </a:lnTo>
                  <a:lnTo>
                    <a:pt x="11856409" y="682303"/>
                  </a:lnTo>
                  <a:lnTo>
                    <a:pt x="11867324" y="728080"/>
                  </a:lnTo>
                  <a:lnTo>
                    <a:pt x="11875924" y="774712"/>
                  </a:lnTo>
                  <a:lnTo>
                    <a:pt x="11882146" y="822135"/>
                  </a:lnTo>
                  <a:lnTo>
                    <a:pt x="11885926" y="870285"/>
                  </a:lnTo>
                  <a:lnTo>
                    <a:pt x="11887200" y="919099"/>
                  </a:lnTo>
                  <a:lnTo>
                    <a:pt x="11887200" y="4595241"/>
                  </a:lnTo>
                  <a:lnTo>
                    <a:pt x="11885926" y="4644054"/>
                  </a:lnTo>
                  <a:lnTo>
                    <a:pt x="11882146" y="4692204"/>
                  </a:lnTo>
                  <a:lnTo>
                    <a:pt x="11875924" y="4739627"/>
                  </a:lnTo>
                  <a:lnTo>
                    <a:pt x="11867324" y="4786259"/>
                  </a:lnTo>
                  <a:lnTo>
                    <a:pt x="11856409" y="4832036"/>
                  </a:lnTo>
                  <a:lnTo>
                    <a:pt x="11843243" y="4876896"/>
                  </a:lnTo>
                  <a:lnTo>
                    <a:pt x="11827888" y="4920775"/>
                  </a:lnTo>
                  <a:lnTo>
                    <a:pt x="11810409" y="4963608"/>
                  </a:lnTo>
                  <a:lnTo>
                    <a:pt x="11790869" y="5005334"/>
                  </a:lnTo>
                  <a:lnTo>
                    <a:pt x="11769331" y="5045887"/>
                  </a:lnTo>
                  <a:lnTo>
                    <a:pt x="11745859" y="5085206"/>
                  </a:lnTo>
                  <a:lnTo>
                    <a:pt x="11720517" y="5123225"/>
                  </a:lnTo>
                  <a:lnTo>
                    <a:pt x="11693368" y="5159882"/>
                  </a:lnTo>
                  <a:lnTo>
                    <a:pt x="11664476" y="5195113"/>
                  </a:lnTo>
                  <a:lnTo>
                    <a:pt x="11633903" y="5228855"/>
                  </a:lnTo>
                  <a:lnTo>
                    <a:pt x="11601715" y="5261043"/>
                  </a:lnTo>
                  <a:lnTo>
                    <a:pt x="11567973" y="5291616"/>
                  </a:lnTo>
                  <a:lnTo>
                    <a:pt x="11532742" y="5320508"/>
                  </a:lnTo>
                  <a:lnTo>
                    <a:pt x="11496085" y="5347657"/>
                  </a:lnTo>
                  <a:lnTo>
                    <a:pt x="11458066" y="5372999"/>
                  </a:lnTo>
                  <a:lnTo>
                    <a:pt x="11418747" y="5396471"/>
                  </a:lnTo>
                  <a:lnTo>
                    <a:pt x="11378194" y="5418009"/>
                  </a:lnTo>
                  <a:lnTo>
                    <a:pt x="11336468" y="5437549"/>
                  </a:lnTo>
                  <a:lnTo>
                    <a:pt x="11293635" y="5455028"/>
                  </a:lnTo>
                  <a:lnTo>
                    <a:pt x="11249756" y="5470383"/>
                  </a:lnTo>
                  <a:lnTo>
                    <a:pt x="11204896" y="5483549"/>
                  </a:lnTo>
                  <a:lnTo>
                    <a:pt x="11159119" y="5494464"/>
                  </a:lnTo>
                  <a:lnTo>
                    <a:pt x="11112487" y="5503064"/>
                  </a:lnTo>
                  <a:lnTo>
                    <a:pt x="11065064" y="5509286"/>
                  </a:lnTo>
                  <a:lnTo>
                    <a:pt x="11016914" y="5513066"/>
                  </a:lnTo>
                  <a:lnTo>
                    <a:pt x="10968101" y="5514340"/>
                  </a:lnTo>
                  <a:lnTo>
                    <a:pt x="919073" y="5514340"/>
                  </a:lnTo>
                  <a:lnTo>
                    <a:pt x="870262" y="5513066"/>
                  </a:lnTo>
                  <a:lnTo>
                    <a:pt x="822114" y="5509286"/>
                  </a:lnTo>
                  <a:lnTo>
                    <a:pt x="774693" y="5503064"/>
                  </a:lnTo>
                  <a:lnTo>
                    <a:pt x="728063" y="5494464"/>
                  </a:lnTo>
                  <a:lnTo>
                    <a:pt x="682288" y="5483549"/>
                  </a:lnTo>
                  <a:lnTo>
                    <a:pt x="637429" y="5470383"/>
                  </a:lnTo>
                  <a:lnTo>
                    <a:pt x="593552" y="5455028"/>
                  </a:lnTo>
                  <a:lnTo>
                    <a:pt x="550720" y="5437549"/>
                  </a:lnTo>
                  <a:lnTo>
                    <a:pt x="508996" y="5418009"/>
                  </a:lnTo>
                  <a:lnTo>
                    <a:pt x="468444" y="5396471"/>
                  </a:lnTo>
                  <a:lnTo>
                    <a:pt x="429127" y="5372999"/>
                  </a:lnTo>
                  <a:lnTo>
                    <a:pt x="391108" y="5347657"/>
                  </a:lnTo>
                  <a:lnTo>
                    <a:pt x="354452" y="5320508"/>
                  </a:lnTo>
                  <a:lnTo>
                    <a:pt x="319222" y="5291616"/>
                  </a:lnTo>
                  <a:lnTo>
                    <a:pt x="285481" y="5261043"/>
                  </a:lnTo>
                  <a:lnTo>
                    <a:pt x="253293" y="5228855"/>
                  </a:lnTo>
                  <a:lnTo>
                    <a:pt x="222721" y="5195113"/>
                  </a:lnTo>
                  <a:lnTo>
                    <a:pt x="193829" y="5159882"/>
                  </a:lnTo>
                  <a:lnTo>
                    <a:pt x="166680" y="5123225"/>
                  </a:lnTo>
                  <a:lnTo>
                    <a:pt x="141339" y="5085206"/>
                  </a:lnTo>
                  <a:lnTo>
                    <a:pt x="117867" y="5045887"/>
                  </a:lnTo>
                  <a:lnTo>
                    <a:pt x="96330" y="5005334"/>
                  </a:lnTo>
                  <a:lnTo>
                    <a:pt x="76790" y="4963608"/>
                  </a:lnTo>
                  <a:lnTo>
                    <a:pt x="59311" y="4920775"/>
                  </a:lnTo>
                  <a:lnTo>
                    <a:pt x="43956" y="4876896"/>
                  </a:lnTo>
                  <a:lnTo>
                    <a:pt x="30790" y="4832036"/>
                  </a:lnTo>
                  <a:lnTo>
                    <a:pt x="19875" y="4786259"/>
                  </a:lnTo>
                  <a:lnTo>
                    <a:pt x="11275" y="4739627"/>
                  </a:lnTo>
                  <a:lnTo>
                    <a:pt x="5053" y="4692204"/>
                  </a:lnTo>
                  <a:lnTo>
                    <a:pt x="1273" y="4644054"/>
                  </a:lnTo>
                  <a:lnTo>
                    <a:pt x="0" y="4595241"/>
                  </a:lnTo>
                  <a:lnTo>
                    <a:pt x="0" y="919099"/>
                  </a:lnTo>
                  <a:close/>
                </a:path>
              </a:pathLst>
            </a:custGeom>
            <a:ln w="762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3620" y="1524000"/>
              <a:ext cx="2545333" cy="68351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015484" y="1602803"/>
            <a:ext cx="21628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Електроприлади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74980" y="515619"/>
            <a:ext cx="10554335" cy="4780280"/>
            <a:chOff x="474980" y="515619"/>
            <a:chExt cx="10554335" cy="478028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75460" y="515619"/>
              <a:ext cx="9253474" cy="12042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980" y="2115819"/>
              <a:ext cx="9423400" cy="3180079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Джерела</a:t>
            </a:r>
            <a:r>
              <a:rPr spc="-140" dirty="0"/>
              <a:t> </a:t>
            </a:r>
            <a:r>
              <a:rPr dirty="0"/>
              <a:t>небезпеки</a:t>
            </a:r>
            <a:r>
              <a:rPr spc="-125" dirty="0"/>
              <a:t> </a:t>
            </a:r>
            <a:r>
              <a:rPr dirty="0"/>
              <a:t>в</a:t>
            </a:r>
            <a:r>
              <a:rPr spc="-140" dirty="0"/>
              <a:t> </a:t>
            </a:r>
            <a:r>
              <a:rPr spc="-10" dirty="0"/>
              <a:t>лабораторії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31300" y="2115820"/>
            <a:ext cx="2788920" cy="31800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8779" y="205740"/>
            <a:ext cx="11445240" cy="6393180"/>
            <a:chOff x="398779" y="205740"/>
            <a:chExt cx="11445240" cy="6393180"/>
          </a:xfrm>
        </p:grpSpPr>
        <p:sp>
          <p:nvSpPr>
            <p:cNvPr id="3" name="object 3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10373360" y="0"/>
                  </a:moveTo>
                  <a:lnTo>
                    <a:pt x="1064260" y="0"/>
                  </a:lnTo>
                  <a:lnTo>
                    <a:pt x="1015544" y="1095"/>
                  </a:lnTo>
                  <a:lnTo>
                    <a:pt x="967391" y="4349"/>
                  </a:lnTo>
                  <a:lnTo>
                    <a:pt x="919847" y="9715"/>
                  </a:lnTo>
                  <a:lnTo>
                    <a:pt x="872959" y="17147"/>
                  </a:lnTo>
                  <a:lnTo>
                    <a:pt x="826774" y="26596"/>
                  </a:lnTo>
                  <a:lnTo>
                    <a:pt x="781339" y="38017"/>
                  </a:lnTo>
                  <a:lnTo>
                    <a:pt x="736701" y="51362"/>
                  </a:lnTo>
                  <a:lnTo>
                    <a:pt x="692907" y="66584"/>
                  </a:lnTo>
                  <a:lnTo>
                    <a:pt x="650004" y="83637"/>
                  </a:lnTo>
                  <a:lnTo>
                    <a:pt x="608039" y="102473"/>
                  </a:lnTo>
                  <a:lnTo>
                    <a:pt x="567058" y="123045"/>
                  </a:lnTo>
                  <a:lnTo>
                    <a:pt x="527110" y="145306"/>
                  </a:lnTo>
                  <a:lnTo>
                    <a:pt x="488240" y="169210"/>
                  </a:lnTo>
                  <a:lnTo>
                    <a:pt x="450496" y="194709"/>
                  </a:lnTo>
                  <a:lnTo>
                    <a:pt x="413924" y="221757"/>
                  </a:lnTo>
                  <a:lnTo>
                    <a:pt x="378573" y="250306"/>
                  </a:lnTo>
                  <a:lnTo>
                    <a:pt x="344488" y="280310"/>
                  </a:lnTo>
                  <a:lnTo>
                    <a:pt x="311716" y="311721"/>
                  </a:lnTo>
                  <a:lnTo>
                    <a:pt x="280305" y="344493"/>
                  </a:lnTo>
                  <a:lnTo>
                    <a:pt x="250302" y="378578"/>
                  </a:lnTo>
                  <a:lnTo>
                    <a:pt x="221753" y="413930"/>
                  </a:lnTo>
                  <a:lnTo>
                    <a:pt x="194706" y="450501"/>
                  </a:lnTo>
                  <a:lnTo>
                    <a:pt x="169207" y="488246"/>
                  </a:lnTo>
                  <a:lnTo>
                    <a:pt x="145303" y="527115"/>
                  </a:lnTo>
                  <a:lnTo>
                    <a:pt x="123042" y="567064"/>
                  </a:lnTo>
                  <a:lnTo>
                    <a:pt x="102471" y="608044"/>
                  </a:lnTo>
                  <a:lnTo>
                    <a:pt x="83635" y="650009"/>
                  </a:lnTo>
                  <a:lnTo>
                    <a:pt x="66583" y="692912"/>
                  </a:lnTo>
                  <a:lnTo>
                    <a:pt x="51361" y="736706"/>
                  </a:lnTo>
                  <a:lnTo>
                    <a:pt x="38016" y="781343"/>
                  </a:lnTo>
                  <a:lnTo>
                    <a:pt x="26596" y="826778"/>
                  </a:lnTo>
                  <a:lnTo>
                    <a:pt x="17146" y="872962"/>
                  </a:lnTo>
                  <a:lnTo>
                    <a:pt x="9715" y="919850"/>
                  </a:lnTo>
                  <a:lnTo>
                    <a:pt x="4349" y="967393"/>
                  </a:lnTo>
                  <a:lnTo>
                    <a:pt x="1095" y="1015545"/>
                  </a:lnTo>
                  <a:lnTo>
                    <a:pt x="0" y="1064260"/>
                  </a:lnTo>
                  <a:lnTo>
                    <a:pt x="0" y="5321300"/>
                  </a:lnTo>
                  <a:lnTo>
                    <a:pt x="1095" y="5370015"/>
                  </a:lnTo>
                  <a:lnTo>
                    <a:pt x="4349" y="5418168"/>
                  </a:lnTo>
                  <a:lnTo>
                    <a:pt x="9715" y="5465712"/>
                  </a:lnTo>
                  <a:lnTo>
                    <a:pt x="17146" y="5512600"/>
                  </a:lnTo>
                  <a:lnTo>
                    <a:pt x="26596" y="5558785"/>
                  </a:lnTo>
                  <a:lnTo>
                    <a:pt x="38016" y="5604220"/>
                  </a:lnTo>
                  <a:lnTo>
                    <a:pt x="51361" y="5648858"/>
                  </a:lnTo>
                  <a:lnTo>
                    <a:pt x="66583" y="5692652"/>
                  </a:lnTo>
                  <a:lnTo>
                    <a:pt x="83635" y="5735555"/>
                  </a:lnTo>
                  <a:lnTo>
                    <a:pt x="102471" y="5777520"/>
                  </a:lnTo>
                  <a:lnTo>
                    <a:pt x="123042" y="5818501"/>
                  </a:lnTo>
                  <a:lnTo>
                    <a:pt x="145303" y="5858449"/>
                  </a:lnTo>
                  <a:lnTo>
                    <a:pt x="169207" y="5897319"/>
                  </a:lnTo>
                  <a:lnTo>
                    <a:pt x="194706" y="5935063"/>
                  </a:lnTo>
                  <a:lnTo>
                    <a:pt x="221753" y="5971635"/>
                  </a:lnTo>
                  <a:lnTo>
                    <a:pt x="250302" y="6006986"/>
                  </a:lnTo>
                  <a:lnTo>
                    <a:pt x="280305" y="6041071"/>
                  </a:lnTo>
                  <a:lnTo>
                    <a:pt x="311716" y="6073843"/>
                  </a:lnTo>
                  <a:lnTo>
                    <a:pt x="344488" y="6105254"/>
                  </a:lnTo>
                  <a:lnTo>
                    <a:pt x="378573" y="6135257"/>
                  </a:lnTo>
                  <a:lnTo>
                    <a:pt x="413924" y="6163806"/>
                  </a:lnTo>
                  <a:lnTo>
                    <a:pt x="450496" y="6190853"/>
                  </a:lnTo>
                  <a:lnTo>
                    <a:pt x="488240" y="6216352"/>
                  </a:lnTo>
                  <a:lnTo>
                    <a:pt x="527110" y="6240256"/>
                  </a:lnTo>
                  <a:lnTo>
                    <a:pt x="567058" y="6262517"/>
                  </a:lnTo>
                  <a:lnTo>
                    <a:pt x="608039" y="6283088"/>
                  </a:lnTo>
                  <a:lnTo>
                    <a:pt x="650004" y="6301924"/>
                  </a:lnTo>
                  <a:lnTo>
                    <a:pt x="692907" y="6318976"/>
                  </a:lnTo>
                  <a:lnTo>
                    <a:pt x="736701" y="6334198"/>
                  </a:lnTo>
                  <a:lnTo>
                    <a:pt x="781339" y="6347543"/>
                  </a:lnTo>
                  <a:lnTo>
                    <a:pt x="826774" y="6358963"/>
                  </a:lnTo>
                  <a:lnTo>
                    <a:pt x="872959" y="6368413"/>
                  </a:lnTo>
                  <a:lnTo>
                    <a:pt x="919847" y="6375844"/>
                  </a:lnTo>
                  <a:lnTo>
                    <a:pt x="967391" y="6381210"/>
                  </a:lnTo>
                  <a:lnTo>
                    <a:pt x="1015544" y="6384464"/>
                  </a:lnTo>
                  <a:lnTo>
                    <a:pt x="1064260" y="6385560"/>
                  </a:lnTo>
                  <a:lnTo>
                    <a:pt x="10373360" y="6385560"/>
                  </a:lnTo>
                  <a:lnTo>
                    <a:pt x="10422074" y="6384464"/>
                  </a:lnTo>
                  <a:lnTo>
                    <a:pt x="10470226" y="6381210"/>
                  </a:lnTo>
                  <a:lnTo>
                    <a:pt x="10517769" y="6375844"/>
                  </a:lnTo>
                  <a:lnTo>
                    <a:pt x="10564657" y="6368413"/>
                  </a:lnTo>
                  <a:lnTo>
                    <a:pt x="10610841" y="6358963"/>
                  </a:lnTo>
                  <a:lnTo>
                    <a:pt x="10656276" y="6347543"/>
                  </a:lnTo>
                  <a:lnTo>
                    <a:pt x="10700913" y="6334198"/>
                  </a:lnTo>
                  <a:lnTo>
                    <a:pt x="10744707" y="6318976"/>
                  </a:lnTo>
                  <a:lnTo>
                    <a:pt x="10787610" y="6301924"/>
                  </a:lnTo>
                  <a:lnTo>
                    <a:pt x="10829575" y="6283088"/>
                  </a:lnTo>
                  <a:lnTo>
                    <a:pt x="10870555" y="6262517"/>
                  </a:lnTo>
                  <a:lnTo>
                    <a:pt x="10910504" y="6240256"/>
                  </a:lnTo>
                  <a:lnTo>
                    <a:pt x="10949373" y="6216352"/>
                  </a:lnTo>
                  <a:lnTo>
                    <a:pt x="10987118" y="6190853"/>
                  </a:lnTo>
                  <a:lnTo>
                    <a:pt x="11023689" y="6163806"/>
                  </a:lnTo>
                  <a:lnTo>
                    <a:pt x="11059041" y="6135257"/>
                  </a:lnTo>
                  <a:lnTo>
                    <a:pt x="11093126" y="6105254"/>
                  </a:lnTo>
                  <a:lnTo>
                    <a:pt x="11125898" y="6073843"/>
                  </a:lnTo>
                  <a:lnTo>
                    <a:pt x="11157309" y="6041071"/>
                  </a:lnTo>
                  <a:lnTo>
                    <a:pt x="11187313" y="6006986"/>
                  </a:lnTo>
                  <a:lnTo>
                    <a:pt x="11215862" y="5971635"/>
                  </a:lnTo>
                  <a:lnTo>
                    <a:pt x="11242910" y="5935063"/>
                  </a:lnTo>
                  <a:lnTo>
                    <a:pt x="11268409" y="5897319"/>
                  </a:lnTo>
                  <a:lnTo>
                    <a:pt x="11292313" y="5858449"/>
                  </a:lnTo>
                  <a:lnTo>
                    <a:pt x="11314574" y="5818501"/>
                  </a:lnTo>
                  <a:lnTo>
                    <a:pt x="11335146" y="5777520"/>
                  </a:lnTo>
                  <a:lnTo>
                    <a:pt x="11353982" y="5735555"/>
                  </a:lnTo>
                  <a:lnTo>
                    <a:pt x="11371035" y="5692652"/>
                  </a:lnTo>
                  <a:lnTo>
                    <a:pt x="11386257" y="5648858"/>
                  </a:lnTo>
                  <a:lnTo>
                    <a:pt x="11399602" y="5604220"/>
                  </a:lnTo>
                  <a:lnTo>
                    <a:pt x="11411023" y="5558785"/>
                  </a:lnTo>
                  <a:lnTo>
                    <a:pt x="11420472" y="5512600"/>
                  </a:lnTo>
                  <a:lnTo>
                    <a:pt x="11427904" y="5465712"/>
                  </a:lnTo>
                  <a:lnTo>
                    <a:pt x="11433270" y="5418168"/>
                  </a:lnTo>
                  <a:lnTo>
                    <a:pt x="11436524" y="5370015"/>
                  </a:lnTo>
                  <a:lnTo>
                    <a:pt x="11437619" y="5321300"/>
                  </a:lnTo>
                  <a:lnTo>
                    <a:pt x="11437619" y="1064260"/>
                  </a:lnTo>
                  <a:lnTo>
                    <a:pt x="11436524" y="1015545"/>
                  </a:lnTo>
                  <a:lnTo>
                    <a:pt x="11433270" y="967393"/>
                  </a:lnTo>
                  <a:lnTo>
                    <a:pt x="11427904" y="919850"/>
                  </a:lnTo>
                  <a:lnTo>
                    <a:pt x="11420472" y="872962"/>
                  </a:lnTo>
                  <a:lnTo>
                    <a:pt x="11411023" y="826778"/>
                  </a:lnTo>
                  <a:lnTo>
                    <a:pt x="11399602" y="781343"/>
                  </a:lnTo>
                  <a:lnTo>
                    <a:pt x="11386257" y="736706"/>
                  </a:lnTo>
                  <a:lnTo>
                    <a:pt x="11371035" y="692912"/>
                  </a:lnTo>
                  <a:lnTo>
                    <a:pt x="11353982" y="650009"/>
                  </a:lnTo>
                  <a:lnTo>
                    <a:pt x="11335146" y="608044"/>
                  </a:lnTo>
                  <a:lnTo>
                    <a:pt x="11314574" y="567064"/>
                  </a:lnTo>
                  <a:lnTo>
                    <a:pt x="11292313" y="527115"/>
                  </a:lnTo>
                  <a:lnTo>
                    <a:pt x="11268409" y="488246"/>
                  </a:lnTo>
                  <a:lnTo>
                    <a:pt x="11242910" y="450501"/>
                  </a:lnTo>
                  <a:lnTo>
                    <a:pt x="11215862" y="413930"/>
                  </a:lnTo>
                  <a:lnTo>
                    <a:pt x="11187313" y="378578"/>
                  </a:lnTo>
                  <a:lnTo>
                    <a:pt x="11157309" y="344493"/>
                  </a:lnTo>
                  <a:lnTo>
                    <a:pt x="11125898" y="311721"/>
                  </a:lnTo>
                  <a:lnTo>
                    <a:pt x="11093126" y="280310"/>
                  </a:lnTo>
                  <a:lnTo>
                    <a:pt x="11059041" y="250306"/>
                  </a:lnTo>
                  <a:lnTo>
                    <a:pt x="11023689" y="221757"/>
                  </a:lnTo>
                  <a:lnTo>
                    <a:pt x="10987118" y="194709"/>
                  </a:lnTo>
                  <a:lnTo>
                    <a:pt x="10949373" y="169210"/>
                  </a:lnTo>
                  <a:lnTo>
                    <a:pt x="10910504" y="145306"/>
                  </a:lnTo>
                  <a:lnTo>
                    <a:pt x="10870555" y="123045"/>
                  </a:lnTo>
                  <a:lnTo>
                    <a:pt x="10829575" y="102473"/>
                  </a:lnTo>
                  <a:lnTo>
                    <a:pt x="10787610" y="83637"/>
                  </a:lnTo>
                  <a:lnTo>
                    <a:pt x="10744707" y="66584"/>
                  </a:lnTo>
                  <a:lnTo>
                    <a:pt x="10700913" y="51362"/>
                  </a:lnTo>
                  <a:lnTo>
                    <a:pt x="10656276" y="38017"/>
                  </a:lnTo>
                  <a:lnTo>
                    <a:pt x="10610841" y="26596"/>
                  </a:lnTo>
                  <a:lnTo>
                    <a:pt x="10564657" y="17147"/>
                  </a:lnTo>
                  <a:lnTo>
                    <a:pt x="10517769" y="9715"/>
                  </a:lnTo>
                  <a:lnTo>
                    <a:pt x="10470226" y="4349"/>
                  </a:lnTo>
                  <a:lnTo>
                    <a:pt x="10422074" y="1095"/>
                  </a:lnTo>
                  <a:lnTo>
                    <a:pt x="10373360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0" y="1064260"/>
                  </a:moveTo>
                  <a:lnTo>
                    <a:pt x="1095" y="1015545"/>
                  </a:lnTo>
                  <a:lnTo>
                    <a:pt x="4349" y="967393"/>
                  </a:lnTo>
                  <a:lnTo>
                    <a:pt x="9715" y="919850"/>
                  </a:lnTo>
                  <a:lnTo>
                    <a:pt x="17146" y="872962"/>
                  </a:lnTo>
                  <a:lnTo>
                    <a:pt x="26596" y="826778"/>
                  </a:lnTo>
                  <a:lnTo>
                    <a:pt x="38016" y="781343"/>
                  </a:lnTo>
                  <a:lnTo>
                    <a:pt x="51361" y="736706"/>
                  </a:lnTo>
                  <a:lnTo>
                    <a:pt x="66583" y="692912"/>
                  </a:lnTo>
                  <a:lnTo>
                    <a:pt x="83635" y="650009"/>
                  </a:lnTo>
                  <a:lnTo>
                    <a:pt x="102471" y="608044"/>
                  </a:lnTo>
                  <a:lnTo>
                    <a:pt x="123042" y="567064"/>
                  </a:lnTo>
                  <a:lnTo>
                    <a:pt x="145303" y="527115"/>
                  </a:lnTo>
                  <a:lnTo>
                    <a:pt x="169207" y="488246"/>
                  </a:lnTo>
                  <a:lnTo>
                    <a:pt x="194706" y="450501"/>
                  </a:lnTo>
                  <a:lnTo>
                    <a:pt x="221753" y="413930"/>
                  </a:lnTo>
                  <a:lnTo>
                    <a:pt x="250302" y="378578"/>
                  </a:lnTo>
                  <a:lnTo>
                    <a:pt x="280305" y="344493"/>
                  </a:lnTo>
                  <a:lnTo>
                    <a:pt x="311716" y="311721"/>
                  </a:lnTo>
                  <a:lnTo>
                    <a:pt x="344488" y="280310"/>
                  </a:lnTo>
                  <a:lnTo>
                    <a:pt x="378573" y="250306"/>
                  </a:lnTo>
                  <a:lnTo>
                    <a:pt x="413924" y="221757"/>
                  </a:lnTo>
                  <a:lnTo>
                    <a:pt x="450496" y="194709"/>
                  </a:lnTo>
                  <a:lnTo>
                    <a:pt x="488240" y="169210"/>
                  </a:lnTo>
                  <a:lnTo>
                    <a:pt x="527110" y="145306"/>
                  </a:lnTo>
                  <a:lnTo>
                    <a:pt x="567058" y="123045"/>
                  </a:lnTo>
                  <a:lnTo>
                    <a:pt x="608039" y="102473"/>
                  </a:lnTo>
                  <a:lnTo>
                    <a:pt x="650004" y="83637"/>
                  </a:lnTo>
                  <a:lnTo>
                    <a:pt x="692907" y="66584"/>
                  </a:lnTo>
                  <a:lnTo>
                    <a:pt x="736701" y="51362"/>
                  </a:lnTo>
                  <a:lnTo>
                    <a:pt x="781339" y="38017"/>
                  </a:lnTo>
                  <a:lnTo>
                    <a:pt x="826774" y="26596"/>
                  </a:lnTo>
                  <a:lnTo>
                    <a:pt x="872959" y="17147"/>
                  </a:lnTo>
                  <a:lnTo>
                    <a:pt x="919847" y="9715"/>
                  </a:lnTo>
                  <a:lnTo>
                    <a:pt x="967391" y="4349"/>
                  </a:lnTo>
                  <a:lnTo>
                    <a:pt x="1015544" y="1095"/>
                  </a:lnTo>
                  <a:lnTo>
                    <a:pt x="1064260" y="0"/>
                  </a:lnTo>
                  <a:lnTo>
                    <a:pt x="10373360" y="0"/>
                  </a:lnTo>
                  <a:lnTo>
                    <a:pt x="10422074" y="1095"/>
                  </a:lnTo>
                  <a:lnTo>
                    <a:pt x="10470226" y="4349"/>
                  </a:lnTo>
                  <a:lnTo>
                    <a:pt x="10517769" y="9715"/>
                  </a:lnTo>
                  <a:lnTo>
                    <a:pt x="10564657" y="17147"/>
                  </a:lnTo>
                  <a:lnTo>
                    <a:pt x="10610841" y="26596"/>
                  </a:lnTo>
                  <a:lnTo>
                    <a:pt x="10656276" y="38017"/>
                  </a:lnTo>
                  <a:lnTo>
                    <a:pt x="10700913" y="51362"/>
                  </a:lnTo>
                  <a:lnTo>
                    <a:pt x="10744707" y="66584"/>
                  </a:lnTo>
                  <a:lnTo>
                    <a:pt x="10787610" y="83637"/>
                  </a:lnTo>
                  <a:lnTo>
                    <a:pt x="10829575" y="102473"/>
                  </a:lnTo>
                  <a:lnTo>
                    <a:pt x="10870555" y="123045"/>
                  </a:lnTo>
                  <a:lnTo>
                    <a:pt x="10910504" y="145306"/>
                  </a:lnTo>
                  <a:lnTo>
                    <a:pt x="10949373" y="169210"/>
                  </a:lnTo>
                  <a:lnTo>
                    <a:pt x="10987118" y="194709"/>
                  </a:lnTo>
                  <a:lnTo>
                    <a:pt x="11023689" y="221757"/>
                  </a:lnTo>
                  <a:lnTo>
                    <a:pt x="11059041" y="250306"/>
                  </a:lnTo>
                  <a:lnTo>
                    <a:pt x="11093126" y="280310"/>
                  </a:lnTo>
                  <a:lnTo>
                    <a:pt x="11125898" y="311721"/>
                  </a:lnTo>
                  <a:lnTo>
                    <a:pt x="11157309" y="344493"/>
                  </a:lnTo>
                  <a:lnTo>
                    <a:pt x="11187313" y="378578"/>
                  </a:lnTo>
                  <a:lnTo>
                    <a:pt x="11215862" y="413930"/>
                  </a:lnTo>
                  <a:lnTo>
                    <a:pt x="11242910" y="450501"/>
                  </a:lnTo>
                  <a:lnTo>
                    <a:pt x="11268409" y="488246"/>
                  </a:lnTo>
                  <a:lnTo>
                    <a:pt x="11292313" y="527115"/>
                  </a:lnTo>
                  <a:lnTo>
                    <a:pt x="11314574" y="567064"/>
                  </a:lnTo>
                  <a:lnTo>
                    <a:pt x="11335146" y="608044"/>
                  </a:lnTo>
                  <a:lnTo>
                    <a:pt x="11353982" y="650009"/>
                  </a:lnTo>
                  <a:lnTo>
                    <a:pt x="11371035" y="692912"/>
                  </a:lnTo>
                  <a:lnTo>
                    <a:pt x="11386257" y="736706"/>
                  </a:lnTo>
                  <a:lnTo>
                    <a:pt x="11399602" y="781343"/>
                  </a:lnTo>
                  <a:lnTo>
                    <a:pt x="11411023" y="826778"/>
                  </a:lnTo>
                  <a:lnTo>
                    <a:pt x="11420472" y="872962"/>
                  </a:lnTo>
                  <a:lnTo>
                    <a:pt x="11427904" y="919850"/>
                  </a:lnTo>
                  <a:lnTo>
                    <a:pt x="11433270" y="967393"/>
                  </a:lnTo>
                  <a:lnTo>
                    <a:pt x="11436524" y="1015545"/>
                  </a:lnTo>
                  <a:lnTo>
                    <a:pt x="11437619" y="1064260"/>
                  </a:lnTo>
                  <a:lnTo>
                    <a:pt x="11437619" y="5321300"/>
                  </a:lnTo>
                  <a:lnTo>
                    <a:pt x="11436524" y="5370015"/>
                  </a:lnTo>
                  <a:lnTo>
                    <a:pt x="11433270" y="5418168"/>
                  </a:lnTo>
                  <a:lnTo>
                    <a:pt x="11427904" y="5465712"/>
                  </a:lnTo>
                  <a:lnTo>
                    <a:pt x="11420472" y="5512600"/>
                  </a:lnTo>
                  <a:lnTo>
                    <a:pt x="11411023" y="5558785"/>
                  </a:lnTo>
                  <a:lnTo>
                    <a:pt x="11399602" y="5604220"/>
                  </a:lnTo>
                  <a:lnTo>
                    <a:pt x="11386257" y="5648858"/>
                  </a:lnTo>
                  <a:lnTo>
                    <a:pt x="11371035" y="5692652"/>
                  </a:lnTo>
                  <a:lnTo>
                    <a:pt x="11353982" y="5735555"/>
                  </a:lnTo>
                  <a:lnTo>
                    <a:pt x="11335146" y="5777520"/>
                  </a:lnTo>
                  <a:lnTo>
                    <a:pt x="11314574" y="5818501"/>
                  </a:lnTo>
                  <a:lnTo>
                    <a:pt x="11292313" y="5858449"/>
                  </a:lnTo>
                  <a:lnTo>
                    <a:pt x="11268409" y="5897319"/>
                  </a:lnTo>
                  <a:lnTo>
                    <a:pt x="11242910" y="5935063"/>
                  </a:lnTo>
                  <a:lnTo>
                    <a:pt x="11215862" y="5971635"/>
                  </a:lnTo>
                  <a:lnTo>
                    <a:pt x="11187313" y="6006986"/>
                  </a:lnTo>
                  <a:lnTo>
                    <a:pt x="11157309" y="6041071"/>
                  </a:lnTo>
                  <a:lnTo>
                    <a:pt x="11125898" y="6073843"/>
                  </a:lnTo>
                  <a:lnTo>
                    <a:pt x="11093126" y="6105254"/>
                  </a:lnTo>
                  <a:lnTo>
                    <a:pt x="11059041" y="6135257"/>
                  </a:lnTo>
                  <a:lnTo>
                    <a:pt x="11023689" y="6163806"/>
                  </a:lnTo>
                  <a:lnTo>
                    <a:pt x="10987118" y="6190853"/>
                  </a:lnTo>
                  <a:lnTo>
                    <a:pt x="10949373" y="6216352"/>
                  </a:lnTo>
                  <a:lnTo>
                    <a:pt x="10910504" y="6240256"/>
                  </a:lnTo>
                  <a:lnTo>
                    <a:pt x="10870555" y="6262517"/>
                  </a:lnTo>
                  <a:lnTo>
                    <a:pt x="10829575" y="6283088"/>
                  </a:lnTo>
                  <a:lnTo>
                    <a:pt x="10787610" y="6301924"/>
                  </a:lnTo>
                  <a:lnTo>
                    <a:pt x="10744707" y="6318976"/>
                  </a:lnTo>
                  <a:lnTo>
                    <a:pt x="10700913" y="6334198"/>
                  </a:lnTo>
                  <a:lnTo>
                    <a:pt x="10656276" y="6347543"/>
                  </a:lnTo>
                  <a:lnTo>
                    <a:pt x="10610841" y="6358963"/>
                  </a:lnTo>
                  <a:lnTo>
                    <a:pt x="10564657" y="6368413"/>
                  </a:lnTo>
                  <a:lnTo>
                    <a:pt x="10517769" y="6375844"/>
                  </a:lnTo>
                  <a:lnTo>
                    <a:pt x="10470226" y="6381210"/>
                  </a:lnTo>
                  <a:lnTo>
                    <a:pt x="10422074" y="6384464"/>
                  </a:lnTo>
                  <a:lnTo>
                    <a:pt x="10373360" y="6385560"/>
                  </a:lnTo>
                  <a:lnTo>
                    <a:pt x="1064260" y="6385560"/>
                  </a:lnTo>
                  <a:lnTo>
                    <a:pt x="1015544" y="6384464"/>
                  </a:lnTo>
                  <a:lnTo>
                    <a:pt x="967391" y="6381210"/>
                  </a:lnTo>
                  <a:lnTo>
                    <a:pt x="919847" y="6375844"/>
                  </a:lnTo>
                  <a:lnTo>
                    <a:pt x="872959" y="6368413"/>
                  </a:lnTo>
                  <a:lnTo>
                    <a:pt x="826774" y="6358963"/>
                  </a:lnTo>
                  <a:lnTo>
                    <a:pt x="781339" y="6347543"/>
                  </a:lnTo>
                  <a:lnTo>
                    <a:pt x="736701" y="6334198"/>
                  </a:lnTo>
                  <a:lnTo>
                    <a:pt x="692907" y="6318976"/>
                  </a:lnTo>
                  <a:lnTo>
                    <a:pt x="650004" y="6301924"/>
                  </a:lnTo>
                  <a:lnTo>
                    <a:pt x="608039" y="6283088"/>
                  </a:lnTo>
                  <a:lnTo>
                    <a:pt x="567058" y="6262517"/>
                  </a:lnTo>
                  <a:lnTo>
                    <a:pt x="527110" y="6240256"/>
                  </a:lnTo>
                  <a:lnTo>
                    <a:pt x="488240" y="6216352"/>
                  </a:lnTo>
                  <a:lnTo>
                    <a:pt x="450496" y="6190853"/>
                  </a:lnTo>
                  <a:lnTo>
                    <a:pt x="413924" y="6163806"/>
                  </a:lnTo>
                  <a:lnTo>
                    <a:pt x="378573" y="6135257"/>
                  </a:lnTo>
                  <a:lnTo>
                    <a:pt x="344488" y="6105254"/>
                  </a:lnTo>
                  <a:lnTo>
                    <a:pt x="311716" y="6073843"/>
                  </a:lnTo>
                  <a:lnTo>
                    <a:pt x="280305" y="6041071"/>
                  </a:lnTo>
                  <a:lnTo>
                    <a:pt x="250302" y="6006986"/>
                  </a:lnTo>
                  <a:lnTo>
                    <a:pt x="221753" y="5971635"/>
                  </a:lnTo>
                  <a:lnTo>
                    <a:pt x="194706" y="5935063"/>
                  </a:lnTo>
                  <a:lnTo>
                    <a:pt x="169207" y="5897319"/>
                  </a:lnTo>
                  <a:lnTo>
                    <a:pt x="145303" y="5858449"/>
                  </a:lnTo>
                  <a:lnTo>
                    <a:pt x="123042" y="5818501"/>
                  </a:lnTo>
                  <a:lnTo>
                    <a:pt x="102471" y="5777520"/>
                  </a:lnTo>
                  <a:lnTo>
                    <a:pt x="83635" y="5735555"/>
                  </a:lnTo>
                  <a:lnTo>
                    <a:pt x="66583" y="5692652"/>
                  </a:lnTo>
                  <a:lnTo>
                    <a:pt x="51361" y="5648858"/>
                  </a:lnTo>
                  <a:lnTo>
                    <a:pt x="38016" y="5604220"/>
                  </a:lnTo>
                  <a:lnTo>
                    <a:pt x="26596" y="5558785"/>
                  </a:lnTo>
                  <a:lnTo>
                    <a:pt x="17146" y="5512600"/>
                  </a:lnTo>
                  <a:lnTo>
                    <a:pt x="9715" y="5465712"/>
                  </a:lnTo>
                  <a:lnTo>
                    <a:pt x="4349" y="5418168"/>
                  </a:lnTo>
                  <a:lnTo>
                    <a:pt x="1095" y="5370015"/>
                  </a:lnTo>
                  <a:lnTo>
                    <a:pt x="0" y="5321300"/>
                  </a:lnTo>
                  <a:lnTo>
                    <a:pt x="0" y="1064260"/>
                  </a:lnTo>
                  <a:close/>
                </a:path>
              </a:pathLst>
            </a:custGeom>
            <a:ln w="761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4659" y="330200"/>
              <a:ext cx="2552954" cy="101371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45379" y="330200"/>
              <a:ext cx="2547874" cy="10137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0239" y="330200"/>
              <a:ext cx="2017013" cy="101371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35959" y="825500"/>
              <a:ext cx="901953" cy="10137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5679" y="825500"/>
              <a:ext cx="2639314" cy="10137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81979" y="825500"/>
              <a:ext cx="3096514" cy="101371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268726" y="450278"/>
            <a:ext cx="5446395" cy="10699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54000" marR="5080" indent="-241300">
              <a:lnSpc>
                <a:spcPts val="3900"/>
              </a:lnSpc>
              <a:spcBef>
                <a:spcPts val="580"/>
              </a:spcBef>
            </a:pPr>
            <a:r>
              <a:rPr sz="3600" dirty="0">
                <a:solidFill>
                  <a:srgbClr val="001F5F"/>
                </a:solidFill>
              </a:rPr>
              <a:t>Правила</a:t>
            </a:r>
            <a:r>
              <a:rPr sz="3600" spc="-80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001F5F"/>
                </a:solidFill>
              </a:rPr>
              <a:t>безпечної</a:t>
            </a:r>
            <a:r>
              <a:rPr sz="3600" spc="-130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001F5F"/>
                </a:solidFill>
              </a:rPr>
              <a:t>роботи </a:t>
            </a:r>
            <a:r>
              <a:rPr sz="3600" dirty="0">
                <a:solidFill>
                  <a:srgbClr val="001F5F"/>
                </a:solidFill>
              </a:rPr>
              <a:t>з</a:t>
            </a:r>
            <a:r>
              <a:rPr sz="3600" spc="-10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гарячими</a:t>
            </a:r>
            <a:r>
              <a:rPr sz="3600" spc="-45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001F5F"/>
                </a:solidFill>
              </a:rPr>
              <a:t>предметами</a:t>
            </a:r>
            <a:endParaRPr sz="3600"/>
          </a:p>
        </p:txBody>
      </p:sp>
      <p:grpSp>
        <p:nvGrpSpPr>
          <p:cNvPr id="12" name="object 12"/>
          <p:cNvGrpSpPr/>
          <p:nvPr/>
        </p:nvGrpSpPr>
        <p:grpSpPr>
          <a:xfrm>
            <a:off x="721359" y="1711960"/>
            <a:ext cx="10760075" cy="2324735"/>
            <a:chOff x="721359" y="1711960"/>
            <a:chExt cx="10760075" cy="232473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359" y="1739900"/>
              <a:ext cx="566661" cy="7419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34719" y="1711960"/>
              <a:ext cx="2697734" cy="790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53739" y="1711960"/>
              <a:ext cx="2908554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692139" y="1711960"/>
              <a:ext cx="2149093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57440" y="1711960"/>
              <a:ext cx="2220213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359" y="2252980"/>
              <a:ext cx="566661" cy="74193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34719" y="2225040"/>
              <a:ext cx="2177034" cy="79019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41599" y="2225040"/>
              <a:ext cx="1321053" cy="79019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581399" y="2225040"/>
              <a:ext cx="856234" cy="79019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67480" y="2225040"/>
              <a:ext cx="2174494" cy="79019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60719" y="2225040"/>
              <a:ext cx="2126233" cy="79019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359" y="2763520"/>
              <a:ext cx="566661" cy="74193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34719" y="2735580"/>
              <a:ext cx="1986533" cy="7901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42539" y="2735580"/>
              <a:ext cx="1879854" cy="7901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38600" y="2735580"/>
              <a:ext cx="729234" cy="7901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297680" y="2735580"/>
              <a:ext cx="1722374" cy="7901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638800" y="2735580"/>
              <a:ext cx="1488694" cy="7901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43700" y="2735580"/>
              <a:ext cx="1930653" cy="7901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04200" y="2735580"/>
              <a:ext cx="647953" cy="7901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82000" y="2735580"/>
              <a:ext cx="1978913" cy="7901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9974579" y="2735580"/>
              <a:ext cx="1506474" cy="7901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359" y="3274060"/>
              <a:ext cx="566661" cy="74193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34719" y="3246120"/>
              <a:ext cx="973074" cy="79019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437640" y="3246120"/>
              <a:ext cx="1956054" cy="79019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014980" y="3246120"/>
              <a:ext cx="1763014" cy="79019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399280" y="3246120"/>
              <a:ext cx="1498853" cy="79019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516880" y="3246120"/>
              <a:ext cx="1516633" cy="790193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917257" y="1717687"/>
            <a:ext cx="10332720" cy="207327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0665" algn="l"/>
              </a:tabLst>
            </a:pPr>
            <a:r>
              <a:rPr sz="2800" spc="-20" dirty="0">
                <a:latin typeface="Times New Roman"/>
                <a:cs typeface="Times New Roman"/>
              </a:rPr>
              <a:t>Користуватися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прихватками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та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кухонними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рушниками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665" algn="l"/>
              </a:tabLst>
            </a:pPr>
            <a:r>
              <a:rPr sz="2800" spc="-20" dirty="0">
                <a:latin typeface="Times New Roman"/>
                <a:cs typeface="Times New Roman"/>
              </a:rPr>
              <a:t>Сковороду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брати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допомогою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прихватки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5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Закладати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продукти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киплячу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рідину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обережно,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уникаючи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бризок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торкатися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нагрітих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частин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посуду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056639" y="2918460"/>
            <a:ext cx="10339070" cy="3906520"/>
            <a:chOff x="1056639" y="2918460"/>
            <a:chExt cx="10339070" cy="3906520"/>
          </a:xfrm>
        </p:grpSpPr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56639" y="3677937"/>
              <a:ext cx="3021330" cy="31381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2219" y="3873500"/>
              <a:ext cx="2443480" cy="256032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049259" y="3642351"/>
              <a:ext cx="3346450" cy="316865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244839" y="3837940"/>
              <a:ext cx="2768600" cy="25908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036060" y="2918460"/>
              <a:ext cx="4361180" cy="39065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2560" y="449580"/>
            <a:ext cx="12027535" cy="1481455"/>
            <a:chOff x="162560" y="449580"/>
            <a:chExt cx="12027535" cy="14814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560" y="449580"/>
              <a:ext cx="12027154" cy="148107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1020" y="492760"/>
              <a:ext cx="2108454" cy="79019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30600" y="492760"/>
              <a:ext cx="2354833" cy="7901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15280" y="492760"/>
              <a:ext cx="2197354" cy="7901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2479" y="492760"/>
              <a:ext cx="589521" cy="7901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61860" y="492760"/>
              <a:ext cx="2540254" cy="7901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25799" y="878840"/>
              <a:ext cx="2146554" cy="79019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86019" y="878840"/>
              <a:ext cx="2192274" cy="7901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89419" y="878840"/>
              <a:ext cx="1684274" cy="790193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020570" y="583946"/>
            <a:ext cx="7546340" cy="83883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427480" marR="5080" indent="-1415415">
              <a:lnSpc>
                <a:spcPts val="3040"/>
              </a:lnSpc>
              <a:spcBef>
                <a:spcPts val="465"/>
              </a:spcBef>
            </a:pPr>
            <a:r>
              <a:rPr sz="2800" dirty="0">
                <a:solidFill>
                  <a:srgbClr val="FFFFFF"/>
                </a:solidFill>
              </a:rPr>
              <a:t>Очікувані</a:t>
            </a:r>
            <a:r>
              <a:rPr sz="2800" spc="-5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результати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навчально-</a:t>
            </a:r>
            <a:r>
              <a:rPr sz="2800" spc="-10" dirty="0">
                <a:solidFill>
                  <a:srgbClr val="FFFFFF"/>
                </a:solidFill>
              </a:rPr>
              <a:t>пізнавальної </a:t>
            </a:r>
            <a:r>
              <a:rPr sz="2800" dirty="0">
                <a:solidFill>
                  <a:srgbClr val="FFFFFF"/>
                </a:solidFill>
              </a:rPr>
              <a:t>діяльності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здобувачів</a:t>
            </a:r>
            <a:r>
              <a:rPr sz="2800" spc="-45" dirty="0">
                <a:solidFill>
                  <a:srgbClr val="FFFFFF"/>
                </a:solidFill>
              </a:rPr>
              <a:t> </a:t>
            </a:r>
            <a:r>
              <a:rPr sz="2800" spc="-10" dirty="0">
                <a:solidFill>
                  <a:srgbClr val="FFFFFF"/>
                </a:solidFill>
              </a:rPr>
              <a:t>освіти:</a:t>
            </a:r>
            <a:endParaRPr sz="2800"/>
          </a:p>
        </p:txBody>
      </p:sp>
      <p:grpSp>
        <p:nvGrpSpPr>
          <p:cNvPr id="13" name="object 13"/>
          <p:cNvGrpSpPr/>
          <p:nvPr/>
        </p:nvGrpSpPr>
        <p:grpSpPr>
          <a:xfrm>
            <a:off x="1920239" y="1778000"/>
            <a:ext cx="10064115" cy="2576195"/>
            <a:chOff x="1920239" y="1778000"/>
            <a:chExt cx="10064115" cy="2576195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20239" y="1778000"/>
              <a:ext cx="10063733" cy="25427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14219" y="1826259"/>
              <a:ext cx="9725914" cy="252755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81199" y="1818640"/>
              <a:ext cx="9944100" cy="24257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72639" y="1884692"/>
              <a:ext cx="439686" cy="42950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52039" y="1864360"/>
              <a:ext cx="1999234" cy="4599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22419" y="1864360"/>
              <a:ext cx="5646674" cy="4599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72639" y="2128532"/>
              <a:ext cx="439686" cy="42950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52039" y="2108200"/>
              <a:ext cx="2047493" cy="4599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22419" y="2108200"/>
              <a:ext cx="1862074" cy="4599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39" y="2372372"/>
              <a:ext cx="419354" cy="4295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52039" y="2352040"/>
              <a:ext cx="1661414" cy="4599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36339" y="2352040"/>
              <a:ext cx="2740914" cy="4599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00139" y="2352040"/>
              <a:ext cx="3665473" cy="45999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588499" y="2352040"/>
              <a:ext cx="1864613" cy="45999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52039" y="2595880"/>
              <a:ext cx="3251454" cy="4599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39" y="2860052"/>
              <a:ext cx="419354" cy="42950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52039" y="2839719"/>
              <a:ext cx="6619494" cy="45999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39" y="3103892"/>
              <a:ext cx="419354" cy="42950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52039" y="3083560"/>
              <a:ext cx="1087374" cy="4599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210559" y="3083560"/>
              <a:ext cx="1366774" cy="4599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300219" y="3083560"/>
              <a:ext cx="1374394" cy="4599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397499" y="3083560"/>
              <a:ext cx="409194" cy="45999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585460" y="3083560"/>
              <a:ext cx="863853" cy="4599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72199" y="3083560"/>
              <a:ext cx="1945894" cy="4599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840980" y="3083560"/>
              <a:ext cx="330466" cy="45999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39" y="3347732"/>
              <a:ext cx="419354" cy="42950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352039" y="3327400"/>
              <a:ext cx="1216914" cy="45999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291839" y="3327400"/>
              <a:ext cx="1801114" cy="4599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869179" y="3327400"/>
              <a:ext cx="1770633" cy="4599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10960" y="3327400"/>
              <a:ext cx="553973" cy="4599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687819" y="3327400"/>
              <a:ext cx="1491233" cy="4599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901939" y="3327400"/>
              <a:ext cx="330466" cy="4599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72639" y="3591572"/>
              <a:ext cx="419354" cy="42950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352039" y="3571239"/>
              <a:ext cx="1265174" cy="45999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340100" y="3571239"/>
              <a:ext cx="8021574" cy="4599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1084559" y="3571239"/>
              <a:ext cx="597153" cy="45999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352039" y="3815079"/>
              <a:ext cx="1684274" cy="45999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759200" y="3815079"/>
              <a:ext cx="1310894" cy="45999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838700" y="3815079"/>
              <a:ext cx="1966213" cy="459994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2182495" y="1917065"/>
            <a:ext cx="9315450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99720" algn="l"/>
              </a:tabLst>
            </a:pPr>
            <a:r>
              <a:rPr sz="1600" spc="-25" dirty="0">
                <a:solidFill>
                  <a:srgbClr val="006FC0"/>
                </a:solidFill>
                <a:latin typeface="Cambria"/>
                <a:cs typeface="Cambria"/>
              </a:rPr>
              <a:t>ЗДОБУВАЧ</a:t>
            </a:r>
            <a:r>
              <a:rPr sz="1600" spc="-60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"/>
                <a:cs typeface="Cambria"/>
              </a:rPr>
              <a:t>ОСВІТИ</a:t>
            </a:r>
            <a:r>
              <a:rPr sz="1600" spc="-6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КЛАСИФІКУЄ</a:t>
            </a:r>
            <a:r>
              <a:rPr sz="1600" spc="2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ЗАКЛАДИ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РЕСТОРАННОГО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ГОСПОДАРСТВА.</a:t>
            </a:r>
            <a:endParaRPr sz="16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"/>
              <a:tabLst>
                <a:tab pos="299720" algn="l"/>
              </a:tabLst>
            </a:pPr>
            <a:r>
              <a:rPr sz="1600" spc="-25" dirty="0">
                <a:latin typeface="Cambria"/>
                <a:cs typeface="Cambria"/>
              </a:rPr>
              <a:t>ЗДОБУВАЧ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ОСВІТИ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mbria"/>
                <a:cs typeface="Cambria"/>
              </a:rPr>
              <a:t>ХАРАКТЕРИЗУЄ:</a:t>
            </a:r>
            <a:endParaRPr sz="1600">
              <a:latin typeface="Cambria"/>
              <a:cs typeface="Cambria"/>
            </a:endParaRPr>
          </a:p>
          <a:p>
            <a:pPr marL="299720" marR="227965" indent="-287655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dirty="0">
                <a:latin typeface="Cambria"/>
                <a:cs typeface="Cambria"/>
              </a:rPr>
              <a:t>ПРИМІЩЕННЯ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ЗАКЛАДУ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РЕСТОРАННОГО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ГОСПОДАРСТВА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60" dirty="0">
                <a:latin typeface="Cambria"/>
                <a:cs typeface="Cambria"/>
              </a:rPr>
              <a:t>ТА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ВЗАЄМОЗВ’ЯЗОК </a:t>
            </a:r>
            <a:r>
              <a:rPr sz="1600" dirty="0">
                <a:latin typeface="Cambria"/>
                <a:cs typeface="Cambria"/>
              </a:rPr>
              <a:t>МІЖ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ЦЕХАМИ</a:t>
            </a:r>
            <a:r>
              <a:rPr sz="1600" spc="-55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ТА </a:t>
            </a:r>
            <a:r>
              <a:rPr sz="1600" spc="-10" dirty="0">
                <a:latin typeface="Cambria"/>
                <a:cs typeface="Cambria"/>
              </a:rPr>
              <a:t>ПІДСОБНИМИ ПРИМІЩЕННЯМИ</a:t>
            </a:r>
            <a:endParaRPr sz="16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10" dirty="0">
                <a:latin typeface="Cambria"/>
                <a:cs typeface="Cambria"/>
              </a:rPr>
              <a:t>ОСОБИСТУ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ГІГІЄНУ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КУХАРЯ,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ПРАВИЛА ВИКОРИСТАННЯ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СПЕЦОДЯГУ;</a:t>
            </a:r>
            <a:endParaRPr sz="16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dirty="0">
                <a:latin typeface="Cambria"/>
                <a:cs typeface="Cambria"/>
              </a:rPr>
              <a:t>ВИМОГИ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БЕЗПЕКИ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ЛАБОРАТОРІЇ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60" dirty="0">
                <a:latin typeface="Cambria"/>
                <a:cs typeface="Cambria"/>
              </a:rPr>
              <a:t>ТА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НА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РОБОЧИХ </a:t>
            </a:r>
            <a:r>
              <a:rPr sz="1600" spc="-10" dirty="0">
                <a:latin typeface="Cambria"/>
                <a:cs typeface="Cambria"/>
              </a:rPr>
              <a:t>МІСЦЯХ;</a:t>
            </a:r>
            <a:endParaRPr sz="16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20" dirty="0">
                <a:latin typeface="Cambria"/>
                <a:cs typeface="Cambria"/>
              </a:rPr>
              <a:t>ПРАВИЛА</a:t>
            </a:r>
            <a:r>
              <a:rPr sz="1600" spc="-6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КОРИСТУВАННЯ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ОБЛАДНАННЯМ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spc="-55" dirty="0">
                <a:latin typeface="Cambria"/>
                <a:cs typeface="Cambria"/>
              </a:rPr>
              <a:t>ТА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ІНВЕНТАРЕМ;</a:t>
            </a:r>
            <a:endParaRPr sz="1600">
              <a:latin typeface="Cambria"/>
              <a:cs typeface="Cambria"/>
            </a:endParaRPr>
          </a:p>
          <a:p>
            <a:pPr marL="299720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dirty="0">
                <a:latin typeface="Cambria"/>
                <a:cs typeface="Cambria"/>
              </a:rPr>
              <a:t>ПРИЧИНИ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ПОЖЕЖ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У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ПРИМІЩЕННЯХ,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МІРИ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ПОПЕРЕДЖЕННЯ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ПОЖЕЖ,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ПРАВИЛА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КОРИСТУВАННЯ</a:t>
            </a:r>
            <a:endParaRPr sz="1600">
              <a:latin typeface="Cambria"/>
              <a:cs typeface="Cambria"/>
            </a:endParaRPr>
          </a:p>
          <a:p>
            <a:pPr marL="29972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ПЕРВИННИМИ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ЗАСОБАМИ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ПОЖЕЖОГАСІННЯ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1920239" y="4353559"/>
            <a:ext cx="10064115" cy="1476375"/>
            <a:chOff x="1920239" y="4353559"/>
            <a:chExt cx="10064115" cy="1476375"/>
          </a:xfrm>
        </p:grpSpPr>
        <p:pic>
          <p:nvPicPr>
            <p:cNvPr id="55" name="object 5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920239" y="4353559"/>
              <a:ext cx="10063733" cy="142265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960879" y="4373879"/>
              <a:ext cx="7584694" cy="145567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981199" y="4394199"/>
              <a:ext cx="9944100" cy="130556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019299" y="4432312"/>
              <a:ext cx="419354" cy="429501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466339" y="4411979"/>
              <a:ext cx="2047493" cy="45999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236719" y="4411979"/>
              <a:ext cx="1542034" cy="45999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595619" y="4411979"/>
              <a:ext cx="1023874" cy="45999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6393180" y="4411979"/>
              <a:ext cx="876553" cy="45999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992619" y="4411979"/>
              <a:ext cx="330466" cy="45999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019299" y="4726952"/>
              <a:ext cx="419354" cy="42950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2466339" y="4706619"/>
              <a:ext cx="2657093" cy="45999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4846319" y="4706619"/>
              <a:ext cx="2245614" cy="45999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814819" y="4706619"/>
              <a:ext cx="1506474" cy="45999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044180" y="4706619"/>
              <a:ext cx="330466" cy="45999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019299" y="5019052"/>
              <a:ext cx="419354" cy="42950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466339" y="4998719"/>
              <a:ext cx="4493514" cy="45999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019299" y="5311139"/>
              <a:ext cx="419354" cy="429501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2466339" y="5290819"/>
              <a:ext cx="1145793" cy="45999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380739" y="5290819"/>
              <a:ext cx="589521" cy="45999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693160" y="5290819"/>
              <a:ext cx="1267714" cy="45999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734560" y="5290819"/>
              <a:ext cx="1216914" cy="45999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674360" y="5290819"/>
              <a:ext cx="1806193" cy="45999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254239" y="5290819"/>
              <a:ext cx="1399794" cy="45999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8425180" y="5290819"/>
              <a:ext cx="1061974" cy="459994"/>
            </a:xfrm>
            <a:prstGeom prst="rect">
              <a:avLst/>
            </a:prstGeom>
          </p:spPr>
        </p:pic>
      </p:grpSp>
      <p:sp>
        <p:nvSpPr>
          <p:cNvPr id="79" name="object 79"/>
          <p:cNvSpPr txBox="1"/>
          <p:nvPr/>
        </p:nvSpPr>
        <p:spPr>
          <a:xfrm>
            <a:off x="2127885" y="4415663"/>
            <a:ext cx="7183120" cy="119951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buFont typeface="Wingdings"/>
              <a:buChar char=""/>
              <a:tabLst>
                <a:tab pos="469265" algn="l"/>
              </a:tabLst>
            </a:pPr>
            <a:r>
              <a:rPr sz="1600" spc="-25" dirty="0">
                <a:solidFill>
                  <a:srgbClr val="006FC0"/>
                </a:solidFill>
                <a:latin typeface="Cambria"/>
                <a:cs typeface="Cambria"/>
              </a:rPr>
              <a:t>ЗДОБУВАЧ</a:t>
            </a:r>
            <a:r>
              <a:rPr sz="1600" spc="-6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"/>
                <a:cs typeface="Cambria"/>
              </a:rPr>
              <a:t>ОСВІТИ</a:t>
            </a:r>
            <a:r>
              <a:rPr sz="1600" spc="-6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ОРГАНІЗОВУЄ</a:t>
            </a:r>
            <a:r>
              <a:rPr sz="1600" spc="2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РОБОЧЕ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МІСЦЕ;</a:t>
            </a:r>
            <a:endParaRPr sz="16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395"/>
              </a:spcBef>
              <a:buFont typeface="Wingdings"/>
              <a:buChar char=""/>
              <a:tabLst>
                <a:tab pos="469265" algn="l"/>
              </a:tabLst>
            </a:pPr>
            <a:r>
              <a:rPr sz="1600" spc="-10" dirty="0">
                <a:latin typeface="Cambria"/>
                <a:cs typeface="Cambria"/>
              </a:rPr>
              <a:t>ДОТРИМУЄТЬСЯ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ПРАВИЛ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ТЕХНІКИ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БЕЗПЕКИ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</a:t>
            </a:r>
            <a:r>
              <a:rPr sz="1600" spc="-6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ЛАБОРАТОРІЇ;</a:t>
            </a:r>
            <a:endParaRPr sz="16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384"/>
              </a:spcBef>
              <a:buFont typeface="Wingdings"/>
              <a:buChar char=""/>
              <a:tabLst>
                <a:tab pos="469265" algn="l"/>
              </a:tabLst>
            </a:pPr>
            <a:r>
              <a:rPr sz="1600" spc="-10" dirty="0">
                <a:latin typeface="Cambria"/>
                <a:cs typeface="Cambria"/>
              </a:rPr>
              <a:t>ДОТРИМУЄТЬСЯ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ОСОБИСТОЇ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ГІГІЄНИ</a:t>
            </a:r>
            <a:r>
              <a:rPr sz="1600" spc="-8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КУХАРЯ</a:t>
            </a:r>
            <a:endParaRPr sz="1600">
              <a:latin typeface="Cambria"/>
              <a:cs typeface="Cambria"/>
            </a:endParaRPr>
          </a:p>
          <a:p>
            <a:pPr marL="469265" indent="-456565">
              <a:lnSpc>
                <a:spcPct val="100000"/>
              </a:lnSpc>
              <a:spcBef>
                <a:spcPts val="380"/>
              </a:spcBef>
              <a:buFont typeface="Wingdings"/>
              <a:buChar char=""/>
              <a:tabLst>
                <a:tab pos="469265" algn="l"/>
              </a:tabLst>
            </a:pPr>
            <a:r>
              <a:rPr sz="1600" spc="-10" dirty="0">
                <a:latin typeface="Cambria"/>
                <a:cs typeface="Cambria"/>
              </a:rPr>
              <a:t>ПОКАЗУЄ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НА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ПРИКЛАДІ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ПРАВИЛА </a:t>
            </a:r>
            <a:r>
              <a:rPr sz="1600" spc="-25" dirty="0">
                <a:latin typeface="Cambria"/>
                <a:cs typeface="Cambria"/>
              </a:rPr>
              <a:t>ВИКОРИСТАННЯ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СПЕЦОДЯГУ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КУХАРЯ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920239" y="5808983"/>
            <a:ext cx="10064115" cy="965835"/>
            <a:chOff x="1920239" y="5808983"/>
            <a:chExt cx="10064115" cy="965835"/>
          </a:xfrm>
        </p:grpSpPr>
        <p:pic>
          <p:nvPicPr>
            <p:cNvPr id="81" name="object 8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920239" y="5808983"/>
              <a:ext cx="10063733" cy="96545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938019" y="5920739"/>
              <a:ext cx="9888474" cy="79781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981199" y="5849632"/>
              <a:ext cx="9944100" cy="848347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996439" y="5979159"/>
              <a:ext cx="419354" cy="429501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331719" y="5958839"/>
              <a:ext cx="1255013" cy="45999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357879" y="5958839"/>
              <a:ext cx="973074" cy="45999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4102100" y="5958839"/>
              <a:ext cx="1567434" cy="45999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440680" y="5958839"/>
              <a:ext cx="1288033" cy="45999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497319" y="5958839"/>
              <a:ext cx="698753" cy="45999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964680" y="5958839"/>
              <a:ext cx="1694433" cy="45999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8430259" y="5958839"/>
              <a:ext cx="432053" cy="45999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8585199" y="5958839"/>
              <a:ext cx="1150874" cy="45999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9507220" y="5958839"/>
              <a:ext cx="843533" cy="45999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0119359" y="5958839"/>
              <a:ext cx="553974" cy="45999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0396220" y="5958839"/>
              <a:ext cx="1371853" cy="45999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331719" y="6179819"/>
              <a:ext cx="1150874" cy="45999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205479" y="6179819"/>
              <a:ext cx="366026" cy="45999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3294379" y="6179819"/>
              <a:ext cx="1346453" cy="45999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414519" y="6179819"/>
              <a:ext cx="1023874" cy="45999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206999" y="6179819"/>
              <a:ext cx="386334" cy="45999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316219" y="6179819"/>
              <a:ext cx="1341374" cy="45999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6380480" y="6179819"/>
              <a:ext cx="345694" cy="45999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6449060" y="6179819"/>
              <a:ext cx="1473454" cy="45999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736839" y="6179819"/>
              <a:ext cx="947674" cy="459994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8453120" y="6179819"/>
              <a:ext cx="589521" cy="45999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8765539" y="6179819"/>
              <a:ext cx="1709674" cy="45999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10198099" y="6179819"/>
              <a:ext cx="366026" cy="459994"/>
            </a:xfrm>
            <a:prstGeom prst="rect">
              <a:avLst/>
            </a:prstGeom>
          </p:spPr>
        </p:pic>
      </p:grpSp>
      <p:sp>
        <p:nvSpPr>
          <p:cNvPr id="108" name="object 108"/>
          <p:cNvSpPr txBox="1"/>
          <p:nvPr/>
        </p:nvSpPr>
        <p:spPr>
          <a:xfrm>
            <a:off x="2105660" y="6012497"/>
            <a:ext cx="9528810" cy="490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183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"/>
              <a:tabLst>
                <a:tab pos="354965" algn="l"/>
              </a:tabLst>
            </a:pPr>
            <a:r>
              <a:rPr sz="1600" spc="-20" dirty="0">
                <a:solidFill>
                  <a:srgbClr val="006FC0"/>
                </a:solidFill>
                <a:latin typeface="Cambria"/>
                <a:cs typeface="Cambria"/>
              </a:rPr>
              <a:t>ЗДОБУВАЧ</a:t>
            </a:r>
            <a:r>
              <a:rPr sz="1600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006FC0"/>
                </a:solidFill>
                <a:latin typeface="Cambria"/>
                <a:cs typeface="Cambria"/>
              </a:rPr>
              <a:t>ОСВІТИ</a:t>
            </a:r>
            <a:r>
              <a:rPr sz="1600" spc="-15" dirty="0">
                <a:solidFill>
                  <a:srgbClr val="006FC0"/>
                </a:solidFill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УСВІДОМЛЮЄ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ЗНАЧЕННЯ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ВСІХ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ІНСТРУКТАЖІВ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З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БЕЗПЕКИ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ПРАЦІ </a:t>
            </a:r>
            <a:r>
              <a:rPr sz="1600" spc="-50" dirty="0">
                <a:latin typeface="Cambria"/>
                <a:cs typeface="Cambria"/>
              </a:rPr>
              <a:t>ТА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ПОЖЕЖНОЇ</a:t>
            </a:r>
            <a:endParaRPr sz="1600">
              <a:latin typeface="Cambria"/>
              <a:cs typeface="Cambria"/>
            </a:endParaRPr>
          </a:p>
          <a:p>
            <a:pPr marL="355600">
              <a:lnSpc>
                <a:spcPts val="1830"/>
              </a:lnSpc>
            </a:pPr>
            <a:r>
              <a:rPr sz="1600" dirty="0">
                <a:latin typeface="Cambria"/>
                <a:cs typeface="Cambria"/>
              </a:rPr>
              <a:t>БЕЗПЕКИ,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ОСОБИСТОЇ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ГІГІЄНИ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І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САНІТАРНО-</a:t>
            </a:r>
            <a:r>
              <a:rPr sz="1600" dirty="0">
                <a:latin typeface="Cambria"/>
                <a:cs typeface="Cambria"/>
              </a:rPr>
              <a:t>ГІГІЄНІЧНИХ</a:t>
            </a:r>
            <a:r>
              <a:rPr sz="1600" spc="30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ВИМОГ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НА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ПІДПРИЄМСТВІ.</a:t>
            </a:r>
            <a:endParaRPr sz="1600">
              <a:latin typeface="Cambria"/>
              <a:cs typeface="Cambria"/>
            </a:endParaRPr>
          </a:p>
        </p:txBody>
      </p:sp>
      <p:grpSp>
        <p:nvGrpSpPr>
          <p:cNvPr id="109" name="object 109"/>
          <p:cNvGrpSpPr/>
          <p:nvPr/>
        </p:nvGrpSpPr>
        <p:grpSpPr>
          <a:xfrm>
            <a:off x="124460" y="2265679"/>
            <a:ext cx="1643380" cy="1828800"/>
            <a:chOff x="124460" y="2265679"/>
            <a:chExt cx="1643380" cy="1828800"/>
          </a:xfrm>
        </p:grpSpPr>
        <p:sp>
          <p:nvSpPr>
            <p:cNvPr id="110" name="object 110"/>
            <p:cNvSpPr/>
            <p:nvPr/>
          </p:nvSpPr>
          <p:spPr>
            <a:xfrm>
              <a:off x="130810" y="2272029"/>
              <a:ext cx="1630680" cy="1816100"/>
            </a:xfrm>
            <a:custGeom>
              <a:avLst/>
              <a:gdLst/>
              <a:ahLst/>
              <a:cxnLst/>
              <a:rect l="l" t="t" r="r" b="b"/>
              <a:pathLst>
                <a:path w="1630680" h="1816100">
                  <a:moveTo>
                    <a:pt x="1358900" y="0"/>
                  </a:moveTo>
                  <a:lnTo>
                    <a:pt x="0" y="0"/>
                  </a:lnTo>
                  <a:lnTo>
                    <a:pt x="0" y="1816100"/>
                  </a:lnTo>
                  <a:lnTo>
                    <a:pt x="1630679" y="1816100"/>
                  </a:lnTo>
                  <a:lnTo>
                    <a:pt x="1630679" y="271780"/>
                  </a:lnTo>
                  <a:lnTo>
                    <a:pt x="1626301" y="222923"/>
                  </a:lnTo>
                  <a:lnTo>
                    <a:pt x="1613678" y="176941"/>
                  </a:lnTo>
                  <a:lnTo>
                    <a:pt x="1593577" y="134601"/>
                  </a:lnTo>
                  <a:lnTo>
                    <a:pt x="1566765" y="96669"/>
                  </a:lnTo>
                  <a:lnTo>
                    <a:pt x="1534010" y="63914"/>
                  </a:lnTo>
                  <a:lnTo>
                    <a:pt x="1496078" y="37102"/>
                  </a:lnTo>
                  <a:lnTo>
                    <a:pt x="1453738" y="17001"/>
                  </a:lnTo>
                  <a:lnTo>
                    <a:pt x="1407756" y="4378"/>
                  </a:lnTo>
                  <a:lnTo>
                    <a:pt x="1358900" y="0"/>
                  </a:lnTo>
                  <a:close/>
                </a:path>
              </a:pathLst>
            </a:custGeom>
            <a:solidFill>
              <a:srgbClr val="00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30810" y="2272029"/>
              <a:ext cx="1630680" cy="1816100"/>
            </a:xfrm>
            <a:custGeom>
              <a:avLst/>
              <a:gdLst/>
              <a:ahLst/>
              <a:cxnLst/>
              <a:rect l="l" t="t" r="r" b="b"/>
              <a:pathLst>
                <a:path w="1630680" h="1816100">
                  <a:moveTo>
                    <a:pt x="0" y="0"/>
                  </a:moveTo>
                  <a:lnTo>
                    <a:pt x="1358900" y="0"/>
                  </a:lnTo>
                  <a:lnTo>
                    <a:pt x="1407756" y="4378"/>
                  </a:lnTo>
                  <a:lnTo>
                    <a:pt x="1453738" y="17001"/>
                  </a:lnTo>
                  <a:lnTo>
                    <a:pt x="1496078" y="37102"/>
                  </a:lnTo>
                  <a:lnTo>
                    <a:pt x="1534010" y="63914"/>
                  </a:lnTo>
                  <a:lnTo>
                    <a:pt x="1566765" y="96669"/>
                  </a:lnTo>
                  <a:lnTo>
                    <a:pt x="1593577" y="134601"/>
                  </a:lnTo>
                  <a:lnTo>
                    <a:pt x="1613678" y="176941"/>
                  </a:lnTo>
                  <a:lnTo>
                    <a:pt x="1626301" y="222923"/>
                  </a:lnTo>
                  <a:lnTo>
                    <a:pt x="1630679" y="271780"/>
                  </a:lnTo>
                  <a:lnTo>
                    <a:pt x="1630679" y="1816100"/>
                  </a:lnTo>
                  <a:lnTo>
                    <a:pt x="0" y="181610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2" name="object 112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60020" y="2829559"/>
              <a:ext cx="1557274" cy="513334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124460" y="3103879"/>
              <a:ext cx="1582674" cy="513334"/>
            </a:xfrm>
            <a:prstGeom prst="rect">
              <a:avLst/>
            </a:prstGeom>
          </p:spPr>
        </p:pic>
      </p:grpSp>
      <p:sp>
        <p:nvSpPr>
          <p:cNvPr id="114" name="object 114"/>
          <p:cNvSpPr txBox="1"/>
          <p:nvPr/>
        </p:nvSpPr>
        <p:spPr>
          <a:xfrm>
            <a:off x="255904" y="2887662"/>
            <a:ext cx="13004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mbria"/>
                <a:cs typeface="Cambria"/>
              </a:rPr>
              <a:t>Знаннєвий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latin typeface="Cambria"/>
                <a:cs typeface="Cambria"/>
              </a:rPr>
              <a:t>компонент: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15" name="object 115"/>
          <p:cNvGrpSpPr/>
          <p:nvPr/>
        </p:nvGrpSpPr>
        <p:grpSpPr>
          <a:xfrm>
            <a:off x="116839" y="4353559"/>
            <a:ext cx="1730375" cy="1300480"/>
            <a:chOff x="116839" y="4353559"/>
            <a:chExt cx="1730375" cy="1300480"/>
          </a:xfrm>
        </p:grpSpPr>
        <p:sp>
          <p:nvSpPr>
            <p:cNvPr id="116" name="object 116"/>
            <p:cNvSpPr/>
            <p:nvPr/>
          </p:nvSpPr>
          <p:spPr>
            <a:xfrm>
              <a:off x="166369" y="4359909"/>
              <a:ext cx="1630680" cy="1287780"/>
            </a:xfrm>
            <a:custGeom>
              <a:avLst/>
              <a:gdLst/>
              <a:ahLst/>
              <a:cxnLst/>
              <a:rect l="l" t="t" r="r" b="b"/>
              <a:pathLst>
                <a:path w="1630680" h="1287779">
                  <a:moveTo>
                    <a:pt x="1416050" y="0"/>
                  </a:moveTo>
                  <a:lnTo>
                    <a:pt x="0" y="0"/>
                  </a:lnTo>
                  <a:lnTo>
                    <a:pt x="0" y="1287780"/>
                  </a:lnTo>
                  <a:lnTo>
                    <a:pt x="1630680" y="1287780"/>
                  </a:lnTo>
                  <a:lnTo>
                    <a:pt x="1630680" y="214629"/>
                  </a:lnTo>
                  <a:lnTo>
                    <a:pt x="1625009" y="165431"/>
                  </a:lnTo>
                  <a:lnTo>
                    <a:pt x="1608856" y="120261"/>
                  </a:lnTo>
                  <a:lnTo>
                    <a:pt x="1583513" y="80409"/>
                  </a:lnTo>
                  <a:lnTo>
                    <a:pt x="1550270" y="47166"/>
                  </a:lnTo>
                  <a:lnTo>
                    <a:pt x="1510418" y="21823"/>
                  </a:lnTo>
                  <a:lnTo>
                    <a:pt x="1465248" y="5670"/>
                  </a:lnTo>
                  <a:lnTo>
                    <a:pt x="1416050" y="0"/>
                  </a:lnTo>
                  <a:close/>
                </a:path>
              </a:pathLst>
            </a:custGeom>
            <a:solidFill>
              <a:srgbClr val="00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66369" y="4359909"/>
              <a:ext cx="1630680" cy="1287780"/>
            </a:xfrm>
            <a:custGeom>
              <a:avLst/>
              <a:gdLst/>
              <a:ahLst/>
              <a:cxnLst/>
              <a:rect l="l" t="t" r="r" b="b"/>
              <a:pathLst>
                <a:path w="1630680" h="1287779">
                  <a:moveTo>
                    <a:pt x="0" y="0"/>
                  </a:moveTo>
                  <a:lnTo>
                    <a:pt x="1416050" y="0"/>
                  </a:lnTo>
                  <a:lnTo>
                    <a:pt x="1465248" y="5670"/>
                  </a:lnTo>
                  <a:lnTo>
                    <a:pt x="1510418" y="21823"/>
                  </a:lnTo>
                  <a:lnTo>
                    <a:pt x="1550270" y="47166"/>
                  </a:lnTo>
                  <a:lnTo>
                    <a:pt x="1583513" y="80409"/>
                  </a:lnTo>
                  <a:lnTo>
                    <a:pt x="1608856" y="120261"/>
                  </a:lnTo>
                  <a:lnTo>
                    <a:pt x="1625009" y="165431"/>
                  </a:lnTo>
                  <a:lnTo>
                    <a:pt x="1630680" y="214629"/>
                  </a:lnTo>
                  <a:lnTo>
                    <a:pt x="1630680" y="1287780"/>
                  </a:lnTo>
                  <a:lnTo>
                    <a:pt x="0" y="128778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16839" y="4653279"/>
              <a:ext cx="1729994" cy="51333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67639" y="4927599"/>
              <a:ext cx="1582673" cy="513334"/>
            </a:xfrm>
            <a:prstGeom prst="rect">
              <a:avLst/>
            </a:prstGeom>
          </p:spPr>
        </p:pic>
      </p:grpSp>
      <p:sp>
        <p:nvSpPr>
          <p:cNvPr id="120" name="object 120"/>
          <p:cNvSpPr txBox="1"/>
          <p:nvPr/>
        </p:nvSpPr>
        <p:spPr>
          <a:xfrm>
            <a:off x="247650" y="4712970"/>
            <a:ext cx="1398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080" indent="-508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mbria"/>
                <a:cs typeface="Cambria"/>
              </a:rPr>
              <a:t>Діяльнісний компонент: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177800" y="5849620"/>
            <a:ext cx="1590040" cy="861694"/>
            <a:chOff x="177800" y="5849620"/>
            <a:chExt cx="1590040" cy="861694"/>
          </a:xfrm>
        </p:grpSpPr>
        <p:sp>
          <p:nvSpPr>
            <p:cNvPr id="122" name="object 122"/>
            <p:cNvSpPr/>
            <p:nvPr/>
          </p:nvSpPr>
          <p:spPr>
            <a:xfrm>
              <a:off x="201929" y="5855970"/>
              <a:ext cx="1559560" cy="838200"/>
            </a:xfrm>
            <a:custGeom>
              <a:avLst/>
              <a:gdLst/>
              <a:ahLst/>
              <a:cxnLst/>
              <a:rect l="l" t="t" r="r" b="b"/>
              <a:pathLst>
                <a:path w="1559560" h="838200">
                  <a:moveTo>
                    <a:pt x="1419860" y="0"/>
                  </a:moveTo>
                  <a:lnTo>
                    <a:pt x="0" y="0"/>
                  </a:lnTo>
                  <a:lnTo>
                    <a:pt x="0" y="838199"/>
                  </a:lnTo>
                  <a:lnTo>
                    <a:pt x="1559559" y="838199"/>
                  </a:lnTo>
                  <a:lnTo>
                    <a:pt x="1559559" y="139699"/>
                  </a:lnTo>
                  <a:lnTo>
                    <a:pt x="1552443" y="95544"/>
                  </a:lnTo>
                  <a:lnTo>
                    <a:pt x="1532623" y="57195"/>
                  </a:lnTo>
                  <a:lnTo>
                    <a:pt x="1502391" y="26954"/>
                  </a:lnTo>
                  <a:lnTo>
                    <a:pt x="1464039" y="7122"/>
                  </a:lnTo>
                  <a:lnTo>
                    <a:pt x="1419860" y="0"/>
                  </a:lnTo>
                  <a:close/>
                </a:path>
              </a:pathLst>
            </a:custGeom>
            <a:solidFill>
              <a:srgbClr val="00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01929" y="5855970"/>
              <a:ext cx="1559560" cy="838200"/>
            </a:xfrm>
            <a:custGeom>
              <a:avLst/>
              <a:gdLst/>
              <a:ahLst/>
              <a:cxnLst/>
              <a:rect l="l" t="t" r="r" b="b"/>
              <a:pathLst>
                <a:path w="1559560" h="838200">
                  <a:moveTo>
                    <a:pt x="0" y="0"/>
                  </a:moveTo>
                  <a:lnTo>
                    <a:pt x="1419860" y="0"/>
                  </a:lnTo>
                  <a:lnTo>
                    <a:pt x="1464039" y="7122"/>
                  </a:lnTo>
                  <a:lnTo>
                    <a:pt x="1502391" y="26954"/>
                  </a:lnTo>
                  <a:lnTo>
                    <a:pt x="1532623" y="57195"/>
                  </a:lnTo>
                  <a:lnTo>
                    <a:pt x="1552443" y="95544"/>
                  </a:lnTo>
                  <a:lnTo>
                    <a:pt x="1559559" y="139699"/>
                  </a:lnTo>
                  <a:lnTo>
                    <a:pt x="1559559" y="838199"/>
                  </a:lnTo>
                  <a:lnTo>
                    <a:pt x="0" y="8381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51460" y="5923280"/>
              <a:ext cx="1486154" cy="513333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177800" y="6197600"/>
              <a:ext cx="1582674" cy="513334"/>
            </a:xfrm>
            <a:prstGeom prst="rect">
              <a:avLst/>
            </a:prstGeom>
          </p:spPr>
        </p:pic>
      </p:grpSp>
      <p:sp>
        <p:nvSpPr>
          <p:cNvPr id="126" name="object 126"/>
          <p:cNvSpPr txBox="1"/>
          <p:nvPr/>
        </p:nvSpPr>
        <p:spPr>
          <a:xfrm>
            <a:off x="308609" y="5983604"/>
            <a:ext cx="1300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66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mbria"/>
                <a:cs typeface="Cambria"/>
              </a:rPr>
              <a:t>Ціннісний компонент: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127" name="object 127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9789159" y="0"/>
            <a:ext cx="2402840" cy="183387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0840" y="314959"/>
            <a:ext cx="11493500" cy="6360160"/>
            <a:chOff x="370840" y="314959"/>
            <a:chExt cx="11493500" cy="6360160"/>
          </a:xfrm>
        </p:grpSpPr>
        <p:sp>
          <p:nvSpPr>
            <p:cNvPr id="3" name="object 3"/>
            <p:cNvSpPr/>
            <p:nvPr/>
          </p:nvSpPr>
          <p:spPr>
            <a:xfrm>
              <a:off x="374650" y="367029"/>
              <a:ext cx="11485880" cy="6304280"/>
            </a:xfrm>
            <a:custGeom>
              <a:avLst/>
              <a:gdLst/>
              <a:ahLst/>
              <a:cxnLst/>
              <a:rect l="l" t="t" r="r" b="b"/>
              <a:pathLst>
                <a:path w="11485880" h="6304280">
                  <a:moveTo>
                    <a:pt x="10435082" y="0"/>
                  </a:moveTo>
                  <a:lnTo>
                    <a:pt x="1050798" y="0"/>
                  </a:lnTo>
                  <a:lnTo>
                    <a:pt x="1002696" y="1081"/>
                  </a:lnTo>
                  <a:lnTo>
                    <a:pt x="955150" y="4293"/>
                  </a:lnTo>
                  <a:lnTo>
                    <a:pt x="908205" y="9591"/>
                  </a:lnTo>
                  <a:lnTo>
                    <a:pt x="861909" y="16928"/>
                  </a:lnTo>
                  <a:lnTo>
                    <a:pt x="816307" y="26257"/>
                  </a:lnTo>
                  <a:lnTo>
                    <a:pt x="771445" y="37532"/>
                  </a:lnTo>
                  <a:lnTo>
                    <a:pt x="727371" y="50706"/>
                  </a:lnTo>
                  <a:lnTo>
                    <a:pt x="684130" y="65734"/>
                  </a:lnTo>
                  <a:lnTo>
                    <a:pt x="641769" y="82569"/>
                  </a:lnTo>
                  <a:lnTo>
                    <a:pt x="600334" y="101165"/>
                  </a:lnTo>
                  <a:lnTo>
                    <a:pt x="559872" y="121475"/>
                  </a:lnTo>
                  <a:lnTo>
                    <a:pt x="520429" y="143453"/>
                  </a:lnTo>
                  <a:lnTo>
                    <a:pt x="482050" y="167053"/>
                  </a:lnTo>
                  <a:lnTo>
                    <a:pt x="444784" y="192227"/>
                  </a:lnTo>
                  <a:lnTo>
                    <a:pt x="408676" y="218931"/>
                  </a:lnTo>
                  <a:lnTo>
                    <a:pt x="373771" y="247117"/>
                  </a:lnTo>
                  <a:lnTo>
                    <a:pt x="340118" y="276740"/>
                  </a:lnTo>
                  <a:lnTo>
                    <a:pt x="307762" y="307752"/>
                  </a:lnTo>
                  <a:lnTo>
                    <a:pt x="276749" y="340108"/>
                  </a:lnTo>
                  <a:lnTo>
                    <a:pt x="247126" y="373761"/>
                  </a:lnTo>
                  <a:lnTo>
                    <a:pt x="218939" y="408665"/>
                  </a:lnTo>
                  <a:lnTo>
                    <a:pt x="192235" y="444773"/>
                  </a:lnTo>
                  <a:lnTo>
                    <a:pt x="167059" y="482039"/>
                  </a:lnTo>
                  <a:lnTo>
                    <a:pt x="143459" y="520417"/>
                  </a:lnTo>
                  <a:lnTo>
                    <a:pt x="121480" y="559861"/>
                  </a:lnTo>
                  <a:lnTo>
                    <a:pt x="101169" y="600323"/>
                  </a:lnTo>
                  <a:lnTo>
                    <a:pt x="82573" y="641758"/>
                  </a:lnTo>
                  <a:lnTo>
                    <a:pt x="65737" y="684120"/>
                  </a:lnTo>
                  <a:lnTo>
                    <a:pt x="50709" y="727361"/>
                  </a:lnTo>
                  <a:lnTo>
                    <a:pt x="37533" y="771436"/>
                  </a:lnTo>
                  <a:lnTo>
                    <a:pt x="26258" y="816299"/>
                  </a:lnTo>
                  <a:lnTo>
                    <a:pt x="16928" y="861902"/>
                  </a:lnTo>
                  <a:lnTo>
                    <a:pt x="9592" y="908200"/>
                  </a:lnTo>
                  <a:lnTo>
                    <a:pt x="4294" y="955146"/>
                  </a:lnTo>
                  <a:lnTo>
                    <a:pt x="1081" y="1002694"/>
                  </a:lnTo>
                  <a:lnTo>
                    <a:pt x="0" y="1050798"/>
                  </a:lnTo>
                  <a:lnTo>
                    <a:pt x="0" y="5253545"/>
                  </a:lnTo>
                  <a:lnTo>
                    <a:pt x="1081" y="5301641"/>
                  </a:lnTo>
                  <a:lnTo>
                    <a:pt x="4294" y="5349183"/>
                  </a:lnTo>
                  <a:lnTo>
                    <a:pt x="9592" y="5396123"/>
                  </a:lnTo>
                  <a:lnTo>
                    <a:pt x="16928" y="5442415"/>
                  </a:lnTo>
                  <a:lnTo>
                    <a:pt x="26258" y="5488013"/>
                  </a:lnTo>
                  <a:lnTo>
                    <a:pt x="37533" y="5532871"/>
                  </a:lnTo>
                  <a:lnTo>
                    <a:pt x="50709" y="5576941"/>
                  </a:lnTo>
                  <a:lnTo>
                    <a:pt x="65737" y="5620179"/>
                  </a:lnTo>
                  <a:lnTo>
                    <a:pt x="82573" y="5662537"/>
                  </a:lnTo>
                  <a:lnTo>
                    <a:pt x="101169" y="5703969"/>
                  </a:lnTo>
                  <a:lnTo>
                    <a:pt x="121480" y="5744428"/>
                  </a:lnTo>
                  <a:lnTo>
                    <a:pt x="143459" y="5783869"/>
                  </a:lnTo>
                  <a:lnTo>
                    <a:pt x="167059" y="5822245"/>
                  </a:lnTo>
                  <a:lnTo>
                    <a:pt x="192235" y="5859509"/>
                  </a:lnTo>
                  <a:lnTo>
                    <a:pt x="218939" y="5895616"/>
                  </a:lnTo>
                  <a:lnTo>
                    <a:pt x="247126" y="5930518"/>
                  </a:lnTo>
                  <a:lnTo>
                    <a:pt x="276749" y="5964170"/>
                  </a:lnTo>
                  <a:lnTo>
                    <a:pt x="307762" y="5996525"/>
                  </a:lnTo>
                  <a:lnTo>
                    <a:pt x="340118" y="6027537"/>
                  </a:lnTo>
                  <a:lnTo>
                    <a:pt x="373771" y="6057159"/>
                  </a:lnTo>
                  <a:lnTo>
                    <a:pt x="408676" y="6085345"/>
                  </a:lnTo>
                  <a:lnTo>
                    <a:pt x="444784" y="6112048"/>
                  </a:lnTo>
                  <a:lnTo>
                    <a:pt x="482050" y="6137223"/>
                  </a:lnTo>
                  <a:lnTo>
                    <a:pt x="520429" y="6160823"/>
                  </a:lnTo>
                  <a:lnTo>
                    <a:pt x="559872" y="6182801"/>
                  </a:lnTo>
                  <a:lnTo>
                    <a:pt x="600334" y="6203111"/>
                  </a:lnTo>
                  <a:lnTo>
                    <a:pt x="641769" y="6221707"/>
                  </a:lnTo>
                  <a:lnTo>
                    <a:pt x="684130" y="6238542"/>
                  </a:lnTo>
                  <a:lnTo>
                    <a:pt x="727371" y="6253571"/>
                  </a:lnTo>
                  <a:lnTo>
                    <a:pt x="771445" y="6266746"/>
                  </a:lnTo>
                  <a:lnTo>
                    <a:pt x="816307" y="6278021"/>
                  </a:lnTo>
                  <a:lnTo>
                    <a:pt x="861909" y="6287351"/>
                  </a:lnTo>
                  <a:lnTo>
                    <a:pt x="908205" y="6294687"/>
                  </a:lnTo>
                  <a:lnTo>
                    <a:pt x="955150" y="6299985"/>
                  </a:lnTo>
                  <a:lnTo>
                    <a:pt x="1002696" y="6303198"/>
                  </a:lnTo>
                  <a:lnTo>
                    <a:pt x="1050798" y="6304280"/>
                  </a:lnTo>
                  <a:lnTo>
                    <a:pt x="10435082" y="6304280"/>
                  </a:lnTo>
                  <a:lnTo>
                    <a:pt x="10483185" y="6303198"/>
                  </a:lnTo>
                  <a:lnTo>
                    <a:pt x="10530733" y="6299985"/>
                  </a:lnTo>
                  <a:lnTo>
                    <a:pt x="10577679" y="6294687"/>
                  </a:lnTo>
                  <a:lnTo>
                    <a:pt x="10623977" y="6287351"/>
                  </a:lnTo>
                  <a:lnTo>
                    <a:pt x="10669580" y="6278021"/>
                  </a:lnTo>
                  <a:lnTo>
                    <a:pt x="10714443" y="6266746"/>
                  </a:lnTo>
                  <a:lnTo>
                    <a:pt x="10758518" y="6253571"/>
                  </a:lnTo>
                  <a:lnTo>
                    <a:pt x="10801759" y="6238542"/>
                  </a:lnTo>
                  <a:lnTo>
                    <a:pt x="10844121" y="6221707"/>
                  </a:lnTo>
                  <a:lnTo>
                    <a:pt x="10885556" y="6203111"/>
                  </a:lnTo>
                  <a:lnTo>
                    <a:pt x="10926018" y="6182801"/>
                  </a:lnTo>
                  <a:lnTo>
                    <a:pt x="10965462" y="6160823"/>
                  </a:lnTo>
                  <a:lnTo>
                    <a:pt x="11003840" y="6137223"/>
                  </a:lnTo>
                  <a:lnTo>
                    <a:pt x="11041106" y="6112048"/>
                  </a:lnTo>
                  <a:lnTo>
                    <a:pt x="11077214" y="6085345"/>
                  </a:lnTo>
                  <a:lnTo>
                    <a:pt x="11112118" y="6057159"/>
                  </a:lnTo>
                  <a:lnTo>
                    <a:pt x="11145771" y="6027537"/>
                  </a:lnTo>
                  <a:lnTo>
                    <a:pt x="11178127" y="5996525"/>
                  </a:lnTo>
                  <a:lnTo>
                    <a:pt x="11209139" y="5964170"/>
                  </a:lnTo>
                  <a:lnTo>
                    <a:pt x="11238762" y="5930518"/>
                  </a:lnTo>
                  <a:lnTo>
                    <a:pt x="11266948" y="5895616"/>
                  </a:lnTo>
                  <a:lnTo>
                    <a:pt x="11293652" y="5859509"/>
                  </a:lnTo>
                  <a:lnTo>
                    <a:pt x="11318826" y="5822245"/>
                  </a:lnTo>
                  <a:lnTo>
                    <a:pt x="11342426" y="5783869"/>
                  </a:lnTo>
                  <a:lnTo>
                    <a:pt x="11364404" y="5744428"/>
                  </a:lnTo>
                  <a:lnTo>
                    <a:pt x="11384714" y="5703969"/>
                  </a:lnTo>
                  <a:lnTo>
                    <a:pt x="11403310" y="5662537"/>
                  </a:lnTo>
                  <a:lnTo>
                    <a:pt x="11420145" y="5620179"/>
                  </a:lnTo>
                  <a:lnTo>
                    <a:pt x="11435173" y="5576941"/>
                  </a:lnTo>
                  <a:lnTo>
                    <a:pt x="11448347" y="5532871"/>
                  </a:lnTo>
                  <a:lnTo>
                    <a:pt x="11459622" y="5488013"/>
                  </a:lnTo>
                  <a:lnTo>
                    <a:pt x="11468951" y="5442415"/>
                  </a:lnTo>
                  <a:lnTo>
                    <a:pt x="11476288" y="5396123"/>
                  </a:lnTo>
                  <a:lnTo>
                    <a:pt x="11481586" y="5349183"/>
                  </a:lnTo>
                  <a:lnTo>
                    <a:pt x="11484798" y="5301641"/>
                  </a:lnTo>
                  <a:lnTo>
                    <a:pt x="11485880" y="5253545"/>
                  </a:lnTo>
                  <a:lnTo>
                    <a:pt x="11485880" y="1050798"/>
                  </a:lnTo>
                  <a:lnTo>
                    <a:pt x="11484798" y="1002694"/>
                  </a:lnTo>
                  <a:lnTo>
                    <a:pt x="11481586" y="955146"/>
                  </a:lnTo>
                  <a:lnTo>
                    <a:pt x="11476288" y="908200"/>
                  </a:lnTo>
                  <a:lnTo>
                    <a:pt x="11468951" y="861902"/>
                  </a:lnTo>
                  <a:lnTo>
                    <a:pt x="11459622" y="816299"/>
                  </a:lnTo>
                  <a:lnTo>
                    <a:pt x="11448347" y="771436"/>
                  </a:lnTo>
                  <a:lnTo>
                    <a:pt x="11435173" y="727361"/>
                  </a:lnTo>
                  <a:lnTo>
                    <a:pt x="11420145" y="684120"/>
                  </a:lnTo>
                  <a:lnTo>
                    <a:pt x="11403310" y="641758"/>
                  </a:lnTo>
                  <a:lnTo>
                    <a:pt x="11384714" y="600323"/>
                  </a:lnTo>
                  <a:lnTo>
                    <a:pt x="11364404" y="559861"/>
                  </a:lnTo>
                  <a:lnTo>
                    <a:pt x="11342426" y="520417"/>
                  </a:lnTo>
                  <a:lnTo>
                    <a:pt x="11318826" y="482039"/>
                  </a:lnTo>
                  <a:lnTo>
                    <a:pt x="11293652" y="444773"/>
                  </a:lnTo>
                  <a:lnTo>
                    <a:pt x="11266948" y="408665"/>
                  </a:lnTo>
                  <a:lnTo>
                    <a:pt x="11238762" y="373761"/>
                  </a:lnTo>
                  <a:lnTo>
                    <a:pt x="11209139" y="340108"/>
                  </a:lnTo>
                  <a:lnTo>
                    <a:pt x="11178127" y="307752"/>
                  </a:lnTo>
                  <a:lnTo>
                    <a:pt x="11145771" y="276740"/>
                  </a:lnTo>
                  <a:lnTo>
                    <a:pt x="11112118" y="247117"/>
                  </a:lnTo>
                  <a:lnTo>
                    <a:pt x="11077214" y="218931"/>
                  </a:lnTo>
                  <a:lnTo>
                    <a:pt x="11041106" y="192227"/>
                  </a:lnTo>
                  <a:lnTo>
                    <a:pt x="11003840" y="167053"/>
                  </a:lnTo>
                  <a:lnTo>
                    <a:pt x="10965462" y="143453"/>
                  </a:lnTo>
                  <a:lnTo>
                    <a:pt x="10926018" y="121475"/>
                  </a:lnTo>
                  <a:lnTo>
                    <a:pt x="10885556" y="101165"/>
                  </a:lnTo>
                  <a:lnTo>
                    <a:pt x="10844121" y="82569"/>
                  </a:lnTo>
                  <a:lnTo>
                    <a:pt x="10801759" y="65734"/>
                  </a:lnTo>
                  <a:lnTo>
                    <a:pt x="10758518" y="50706"/>
                  </a:lnTo>
                  <a:lnTo>
                    <a:pt x="10714443" y="37532"/>
                  </a:lnTo>
                  <a:lnTo>
                    <a:pt x="10669580" y="26257"/>
                  </a:lnTo>
                  <a:lnTo>
                    <a:pt x="10623977" y="16928"/>
                  </a:lnTo>
                  <a:lnTo>
                    <a:pt x="10577679" y="9591"/>
                  </a:lnTo>
                  <a:lnTo>
                    <a:pt x="10530733" y="4293"/>
                  </a:lnTo>
                  <a:lnTo>
                    <a:pt x="10483185" y="1081"/>
                  </a:lnTo>
                  <a:lnTo>
                    <a:pt x="10435082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74650" y="367029"/>
              <a:ext cx="11485880" cy="6304280"/>
            </a:xfrm>
            <a:custGeom>
              <a:avLst/>
              <a:gdLst/>
              <a:ahLst/>
              <a:cxnLst/>
              <a:rect l="l" t="t" r="r" b="b"/>
              <a:pathLst>
                <a:path w="11485880" h="6304280">
                  <a:moveTo>
                    <a:pt x="0" y="1050798"/>
                  </a:moveTo>
                  <a:lnTo>
                    <a:pt x="1081" y="1002694"/>
                  </a:lnTo>
                  <a:lnTo>
                    <a:pt x="4294" y="955146"/>
                  </a:lnTo>
                  <a:lnTo>
                    <a:pt x="9592" y="908200"/>
                  </a:lnTo>
                  <a:lnTo>
                    <a:pt x="16928" y="861902"/>
                  </a:lnTo>
                  <a:lnTo>
                    <a:pt x="26258" y="816299"/>
                  </a:lnTo>
                  <a:lnTo>
                    <a:pt x="37533" y="771436"/>
                  </a:lnTo>
                  <a:lnTo>
                    <a:pt x="50709" y="727361"/>
                  </a:lnTo>
                  <a:lnTo>
                    <a:pt x="65737" y="684120"/>
                  </a:lnTo>
                  <a:lnTo>
                    <a:pt x="82573" y="641758"/>
                  </a:lnTo>
                  <a:lnTo>
                    <a:pt x="101169" y="600323"/>
                  </a:lnTo>
                  <a:lnTo>
                    <a:pt x="121480" y="559861"/>
                  </a:lnTo>
                  <a:lnTo>
                    <a:pt x="143459" y="520417"/>
                  </a:lnTo>
                  <a:lnTo>
                    <a:pt x="167059" y="482039"/>
                  </a:lnTo>
                  <a:lnTo>
                    <a:pt x="192235" y="444773"/>
                  </a:lnTo>
                  <a:lnTo>
                    <a:pt x="218939" y="408665"/>
                  </a:lnTo>
                  <a:lnTo>
                    <a:pt x="247126" y="373761"/>
                  </a:lnTo>
                  <a:lnTo>
                    <a:pt x="276749" y="340108"/>
                  </a:lnTo>
                  <a:lnTo>
                    <a:pt x="307762" y="307752"/>
                  </a:lnTo>
                  <a:lnTo>
                    <a:pt x="340118" y="276740"/>
                  </a:lnTo>
                  <a:lnTo>
                    <a:pt x="373771" y="247117"/>
                  </a:lnTo>
                  <a:lnTo>
                    <a:pt x="408676" y="218931"/>
                  </a:lnTo>
                  <a:lnTo>
                    <a:pt x="444784" y="192227"/>
                  </a:lnTo>
                  <a:lnTo>
                    <a:pt x="482050" y="167053"/>
                  </a:lnTo>
                  <a:lnTo>
                    <a:pt x="520429" y="143453"/>
                  </a:lnTo>
                  <a:lnTo>
                    <a:pt x="559872" y="121475"/>
                  </a:lnTo>
                  <a:lnTo>
                    <a:pt x="600334" y="101165"/>
                  </a:lnTo>
                  <a:lnTo>
                    <a:pt x="641769" y="82569"/>
                  </a:lnTo>
                  <a:lnTo>
                    <a:pt x="684130" y="65734"/>
                  </a:lnTo>
                  <a:lnTo>
                    <a:pt x="727371" y="50706"/>
                  </a:lnTo>
                  <a:lnTo>
                    <a:pt x="771445" y="37532"/>
                  </a:lnTo>
                  <a:lnTo>
                    <a:pt x="816307" y="26257"/>
                  </a:lnTo>
                  <a:lnTo>
                    <a:pt x="861909" y="16928"/>
                  </a:lnTo>
                  <a:lnTo>
                    <a:pt x="908205" y="9591"/>
                  </a:lnTo>
                  <a:lnTo>
                    <a:pt x="955150" y="4293"/>
                  </a:lnTo>
                  <a:lnTo>
                    <a:pt x="1002696" y="1081"/>
                  </a:lnTo>
                  <a:lnTo>
                    <a:pt x="1050798" y="0"/>
                  </a:lnTo>
                  <a:lnTo>
                    <a:pt x="10435082" y="0"/>
                  </a:lnTo>
                  <a:lnTo>
                    <a:pt x="10483185" y="1081"/>
                  </a:lnTo>
                  <a:lnTo>
                    <a:pt x="10530733" y="4293"/>
                  </a:lnTo>
                  <a:lnTo>
                    <a:pt x="10577679" y="9591"/>
                  </a:lnTo>
                  <a:lnTo>
                    <a:pt x="10623977" y="16928"/>
                  </a:lnTo>
                  <a:lnTo>
                    <a:pt x="10669580" y="26257"/>
                  </a:lnTo>
                  <a:lnTo>
                    <a:pt x="10714443" y="37532"/>
                  </a:lnTo>
                  <a:lnTo>
                    <a:pt x="10758518" y="50706"/>
                  </a:lnTo>
                  <a:lnTo>
                    <a:pt x="10801759" y="65734"/>
                  </a:lnTo>
                  <a:lnTo>
                    <a:pt x="10844121" y="82569"/>
                  </a:lnTo>
                  <a:lnTo>
                    <a:pt x="10885556" y="101165"/>
                  </a:lnTo>
                  <a:lnTo>
                    <a:pt x="10926018" y="121475"/>
                  </a:lnTo>
                  <a:lnTo>
                    <a:pt x="10965462" y="143453"/>
                  </a:lnTo>
                  <a:lnTo>
                    <a:pt x="11003840" y="167053"/>
                  </a:lnTo>
                  <a:lnTo>
                    <a:pt x="11041106" y="192227"/>
                  </a:lnTo>
                  <a:lnTo>
                    <a:pt x="11077214" y="218931"/>
                  </a:lnTo>
                  <a:lnTo>
                    <a:pt x="11112118" y="247117"/>
                  </a:lnTo>
                  <a:lnTo>
                    <a:pt x="11145771" y="276740"/>
                  </a:lnTo>
                  <a:lnTo>
                    <a:pt x="11178127" y="307752"/>
                  </a:lnTo>
                  <a:lnTo>
                    <a:pt x="11209139" y="340108"/>
                  </a:lnTo>
                  <a:lnTo>
                    <a:pt x="11238762" y="373761"/>
                  </a:lnTo>
                  <a:lnTo>
                    <a:pt x="11266948" y="408665"/>
                  </a:lnTo>
                  <a:lnTo>
                    <a:pt x="11293652" y="444773"/>
                  </a:lnTo>
                  <a:lnTo>
                    <a:pt x="11318826" y="482039"/>
                  </a:lnTo>
                  <a:lnTo>
                    <a:pt x="11342426" y="520417"/>
                  </a:lnTo>
                  <a:lnTo>
                    <a:pt x="11364404" y="559861"/>
                  </a:lnTo>
                  <a:lnTo>
                    <a:pt x="11384714" y="600323"/>
                  </a:lnTo>
                  <a:lnTo>
                    <a:pt x="11403310" y="641758"/>
                  </a:lnTo>
                  <a:lnTo>
                    <a:pt x="11420145" y="684120"/>
                  </a:lnTo>
                  <a:lnTo>
                    <a:pt x="11435173" y="727361"/>
                  </a:lnTo>
                  <a:lnTo>
                    <a:pt x="11448347" y="771436"/>
                  </a:lnTo>
                  <a:lnTo>
                    <a:pt x="11459622" y="816299"/>
                  </a:lnTo>
                  <a:lnTo>
                    <a:pt x="11468951" y="861902"/>
                  </a:lnTo>
                  <a:lnTo>
                    <a:pt x="11476288" y="908200"/>
                  </a:lnTo>
                  <a:lnTo>
                    <a:pt x="11481586" y="955146"/>
                  </a:lnTo>
                  <a:lnTo>
                    <a:pt x="11484798" y="1002694"/>
                  </a:lnTo>
                  <a:lnTo>
                    <a:pt x="11485880" y="1050798"/>
                  </a:lnTo>
                  <a:lnTo>
                    <a:pt x="11485880" y="5253545"/>
                  </a:lnTo>
                  <a:lnTo>
                    <a:pt x="11484798" y="5301641"/>
                  </a:lnTo>
                  <a:lnTo>
                    <a:pt x="11481586" y="5349183"/>
                  </a:lnTo>
                  <a:lnTo>
                    <a:pt x="11476288" y="5396123"/>
                  </a:lnTo>
                  <a:lnTo>
                    <a:pt x="11468951" y="5442415"/>
                  </a:lnTo>
                  <a:lnTo>
                    <a:pt x="11459622" y="5488013"/>
                  </a:lnTo>
                  <a:lnTo>
                    <a:pt x="11448347" y="5532871"/>
                  </a:lnTo>
                  <a:lnTo>
                    <a:pt x="11435173" y="5576941"/>
                  </a:lnTo>
                  <a:lnTo>
                    <a:pt x="11420145" y="5620179"/>
                  </a:lnTo>
                  <a:lnTo>
                    <a:pt x="11403310" y="5662537"/>
                  </a:lnTo>
                  <a:lnTo>
                    <a:pt x="11384714" y="5703969"/>
                  </a:lnTo>
                  <a:lnTo>
                    <a:pt x="11364404" y="5744428"/>
                  </a:lnTo>
                  <a:lnTo>
                    <a:pt x="11342426" y="5783869"/>
                  </a:lnTo>
                  <a:lnTo>
                    <a:pt x="11318826" y="5822245"/>
                  </a:lnTo>
                  <a:lnTo>
                    <a:pt x="11293652" y="5859509"/>
                  </a:lnTo>
                  <a:lnTo>
                    <a:pt x="11266948" y="5895616"/>
                  </a:lnTo>
                  <a:lnTo>
                    <a:pt x="11238762" y="5930518"/>
                  </a:lnTo>
                  <a:lnTo>
                    <a:pt x="11209139" y="5964170"/>
                  </a:lnTo>
                  <a:lnTo>
                    <a:pt x="11178127" y="5996525"/>
                  </a:lnTo>
                  <a:lnTo>
                    <a:pt x="11145771" y="6027537"/>
                  </a:lnTo>
                  <a:lnTo>
                    <a:pt x="11112118" y="6057159"/>
                  </a:lnTo>
                  <a:lnTo>
                    <a:pt x="11077214" y="6085345"/>
                  </a:lnTo>
                  <a:lnTo>
                    <a:pt x="11041106" y="6112048"/>
                  </a:lnTo>
                  <a:lnTo>
                    <a:pt x="11003840" y="6137223"/>
                  </a:lnTo>
                  <a:lnTo>
                    <a:pt x="10965462" y="6160823"/>
                  </a:lnTo>
                  <a:lnTo>
                    <a:pt x="10926018" y="6182801"/>
                  </a:lnTo>
                  <a:lnTo>
                    <a:pt x="10885556" y="6203111"/>
                  </a:lnTo>
                  <a:lnTo>
                    <a:pt x="10844121" y="6221707"/>
                  </a:lnTo>
                  <a:lnTo>
                    <a:pt x="10801759" y="6238542"/>
                  </a:lnTo>
                  <a:lnTo>
                    <a:pt x="10758518" y="6253571"/>
                  </a:lnTo>
                  <a:lnTo>
                    <a:pt x="10714443" y="6266746"/>
                  </a:lnTo>
                  <a:lnTo>
                    <a:pt x="10669580" y="6278021"/>
                  </a:lnTo>
                  <a:lnTo>
                    <a:pt x="10623977" y="6287351"/>
                  </a:lnTo>
                  <a:lnTo>
                    <a:pt x="10577679" y="6294687"/>
                  </a:lnTo>
                  <a:lnTo>
                    <a:pt x="10530733" y="6299985"/>
                  </a:lnTo>
                  <a:lnTo>
                    <a:pt x="10483185" y="6303198"/>
                  </a:lnTo>
                  <a:lnTo>
                    <a:pt x="10435082" y="6304280"/>
                  </a:lnTo>
                  <a:lnTo>
                    <a:pt x="1050798" y="6304280"/>
                  </a:lnTo>
                  <a:lnTo>
                    <a:pt x="1002696" y="6303198"/>
                  </a:lnTo>
                  <a:lnTo>
                    <a:pt x="955150" y="6299985"/>
                  </a:lnTo>
                  <a:lnTo>
                    <a:pt x="908205" y="6294687"/>
                  </a:lnTo>
                  <a:lnTo>
                    <a:pt x="861909" y="6287351"/>
                  </a:lnTo>
                  <a:lnTo>
                    <a:pt x="816307" y="6278021"/>
                  </a:lnTo>
                  <a:lnTo>
                    <a:pt x="771445" y="6266746"/>
                  </a:lnTo>
                  <a:lnTo>
                    <a:pt x="727371" y="6253571"/>
                  </a:lnTo>
                  <a:lnTo>
                    <a:pt x="684130" y="6238542"/>
                  </a:lnTo>
                  <a:lnTo>
                    <a:pt x="641769" y="6221707"/>
                  </a:lnTo>
                  <a:lnTo>
                    <a:pt x="600334" y="6203111"/>
                  </a:lnTo>
                  <a:lnTo>
                    <a:pt x="559872" y="6182801"/>
                  </a:lnTo>
                  <a:lnTo>
                    <a:pt x="520429" y="6160823"/>
                  </a:lnTo>
                  <a:lnTo>
                    <a:pt x="482050" y="6137223"/>
                  </a:lnTo>
                  <a:lnTo>
                    <a:pt x="444784" y="6112048"/>
                  </a:lnTo>
                  <a:lnTo>
                    <a:pt x="408676" y="6085345"/>
                  </a:lnTo>
                  <a:lnTo>
                    <a:pt x="373771" y="6057159"/>
                  </a:lnTo>
                  <a:lnTo>
                    <a:pt x="340118" y="6027537"/>
                  </a:lnTo>
                  <a:lnTo>
                    <a:pt x="307762" y="5996525"/>
                  </a:lnTo>
                  <a:lnTo>
                    <a:pt x="276749" y="5964170"/>
                  </a:lnTo>
                  <a:lnTo>
                    <a:pt x="247126" y="5930518"/>
                  </a:lnTo>
                  <a:lnTo>
                    <a:pt x="218939" y="5895616"/>
                  </a:lnTo>
                  <a:lnTo>
                    <a:pt x="192235" y="5859509"/>
                  </a:lnTo>
                  <a:lnTo>
                    <a:pt x="167059" y="5822245"/>
                  </a:lnTo>
                  <a:lnTo>
                    <a:pt x="143459" y="5783869"/>
                  </a:lnTo>
                  <a:lnTo>
                    <a:pt x="121480" y="5744428"/>
                  </a:lnTo>
                  <a:lnTo>
                    <a:pt x="101169" y="5703969"/>
                  </a:lnTo>
                  <a:lnTo>
                    <a:pt x="82573" y="5662537"/>
                  </a:lnTo>
                  <a:lnTo>
                    <a:pt x="65737" y="5620179"/>
                  </a:lnTo>
                  <a:lnTo>
                    <a:pt x="50709" y="5576941"/>
                  </a:lnTo>
                  <a:lnTo>
                    <a:pt x="37533" y="5532871"/>
                  </a:lnTo>
                  <a:lnTo>
                    <a:pt x="26258" y="5488013"/>
                  </a:lnTo>
                  <a:lnTo>
                    <a:pt x="16928" y="5442415"/>
                  </a:lnTo>
                  <a:lnTo>
                    <a:pt x="9592" y="5396123"/>
                  </a:lnTo>
                  <a:lnTo>
                    <a:pt x="4294" y="5349183"/>
                  </a:lnTo>
                  <a:lnTo>
                    <a:pt x="1081" y="5301641"/>
                  </a:lnTo>
                  <a:lnTo>
                    <a:pt x="0" y="5253545"/>
                  </a:lnTo>
                  <a:lnTo>
                    <a:pt x="0" y="1050798"/>
                  </a:lnTo>
                  <a:close/>
                </a:path>
              </a:pathLst>
            </a:custGeom>
            <a:ln w="762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8079" y="314959"/>
              <a:ext cx="2829814" cy="112039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84699" y="314959"/>
              <a:ext cx="2819654" cy="112039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5619" y="314959"/>
              <a:ext cx="2232914" cy="11203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64880" y="314959"/>
              <a:ext cx="995933" cy="11203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14979" y="863600"/>
              <a:ext cx="2926334" cy="11203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05119" y="863600"/>
              <a:ext cx="3429254" cy="112039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720720" y="447611"/>
            <a:ext cx="6377940" cy="1184910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609600" marR="5080" indent="-596900">
              <a:lnSpc>
                <a:spcPts val="4320"/>
              </a:lnSpc>
              <a:spcBef>
                <a:spcPts val="645"/>
              </a:spcBef>
            </a:pPr>
            <a:r>
              <a:rPr sz="4000" dirty="0">
                <a:solidFill>
                  <a:srgbClr val="001F5F"/>
                </a:solidFill>
              </a:rPr>
              <a:t>Правила</a:t>
            </a:r>
            <a:r>
              <a:rPr sz="4000" spc="-105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безпечної</a:t>
            </a:r>
            <a:r>
              <a:rPr sz="4000" spc="-130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роботи</a:t>
            </a:r>
            <a:r>
              <a:rPr sz="4000" spc="-110" dirty="0">
                <a:solidFill>
                  <a:srgbClr val="001F5F"/>
                </a:solidFill>
              </a:rPr>
              <a:t> </a:t>
            </a:r>
            <a:r>
              <a:rPr sz="4000" spc="-50" dirty="0">
                <a:solidFill>
                  <a:srgbClr val="001F5F"/>
                </a:solidFill>
              </a:rPr>
              <a:t>з </a:t>
            </a:r>
            <a:r>
              <a:rPr sz="4000" dirty="0">
                <a:solidFill>
                  <a:srgbClr val="001F5F"/>
                </a:solidFill>
              </a:rPr>
              <a:t>ріжучими</a:t>
            </a:r>
            <a:r>
              <a:rPr sz="4000" spc="-45" dirty="0">
                <a:solidFill>
                  <a:srgbClr val="001F5F"/>
                </a:solidFill>
              </a:rPr>
              <a:t> </a:t>
            </a:r>
            <a:r>
              <a:rPr sz="4000" spc="-10" dirty="0">
                <a:solidFill>
                  <a:srgbClr val="001F5F"/>
                </a:solidFill>
              </a:rPr>
              <a:t>предметами</a:t>
            </a:r>
            <a:endParaRPr sz="4000"/>
          </a:p>
        </p:txBody>
      </p:sp>
      <p:grpSp>
        <p:nvGrpSpPr>
          <p:cNvPr id="12" name="object 12"/>
          <p:cNvGrpSpPr/>
          <p:nvPr/>
        </p:nvGrpSpPr>
        <p:grpSpPr>
          <a:xfrm>
            <a:off x="873760" y="1757679"/>
            <a:ext cx="9977755" cy="2324735"/>
            <a:chOff x="873760" y="1757679"/>
            <a:chExt cx="9977755" cy="232473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760" y="1785619"/>
              <a:ext cx="566661" cy="7393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7120" y="1757679"/>
              <a:ext cx="2174494" cy="790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80360" y="1757679"/>
              <a:ext cx="698753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08960" y="1757679"/>
              <a:ext cx="1455674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83380" y="1757679"/>
              <a:ext cx="1930653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43880" y="1757679"/>
              <a:ext cx="1082294" cy="7901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56019" y="1757679"/>
              <a:ext cx="1844294" cy="7901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21600" y="1757679"/>
              <a:ext cx="1392174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760" y="2298699"/>
              <a:ext cx="566661" cy="7393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7120" y="2270759"/>
              <a:ext cx="1183894" cy="790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00860" y="2270759"/>
              <a:ext cx="1432814" cy="7901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54960" y="2270759"/>
              <a:ext cx="698753" cy="7901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83560" y="2270759"/>
              <a:ext cx="1559814" cy="7901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59580" y="2270759"/>
              <a:ext cx="1691894" cy="7901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70219" y="2270759"/>
              <a:ext cx="1524253" cy="7901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13219" y="2270759"/>
              <a:ext cx="698753" cy="7901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41819" y="2270759"/>
              <a:ext cx="1905253" cy="7901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65819" y="2270759"/>
              <a:ext cx="2352294" cy="7901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760" y="2809239"/>
              <a:ext cx="566661" cy="73939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87120" y="2781299"/>
              <a:ext cx="1945894" cy="7901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51760" y="2781299"/>
              <a:ext cx="726681" cy="7901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08300" y="2781299"/>
              <a:ext cx="2133854" cy="7901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58360" y="2781299"/>
              <a:ext cx="2786634" cy="79019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063739" y="2781299"/>
              <a:ext cx="856233" cy="7901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49819" y="2781299"/>
              <a:ext cx="2174494" cy="7901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240519" y="2781299"/>
              <a:ext cx="1610614" cy="79019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760" y="3319779"/>
              <a:ext cx="566661" cy="73939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087120" y="3291839"/>
              <a:ext cx="973074" cy="79019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590040" y="3291839"/>
              <a:ext cx="1956054" cy="7901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167380" y="3291839"/>
              <a:ext cx="1628394" cy="7901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411980" y="3291839"/>
              <a:ext cx="1806194" cy="7901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36919" y="3291839"/>
              <a:ext cx="1564894" cy="790194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069657" y="1762518"/>
            <a:ext cx="9550400" cy="207263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75"/>
              </a:spcBef>
              <a:buFont typeface="Arial"/>
              <a:buChar char="•"/>
              <a:tabLst>
                <a:tab pos="240665" algn="l"/>
              </a:tabLst>
            </a:pPr>
            <a:r>
              <a:rPr sz="2800" spc="-10" dirty="0">
                <a:latin typeface="Times New Roman"/>
                <a:cs typeface="Times New Roman"/>
              </a:rPr>
              <a:t>Працювати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ножем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обережно,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обробній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дошці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При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роботі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теркою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уникати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роботи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дрібними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шматочками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0665" algn="l"/>
              </a:tabLst>
            </a:pPr>
            <a:r>
              <a:rPr sz="2800" spc="-10" dirty="0">
                <a:latin typeface="Times New Roman"/>
                <a:cs typeface="Times New Roman"/>
              </a:rPr>
              <a:t>Продукти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м'ясорубку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проштовхувати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допомогою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товкача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торкатися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ріжучої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поверхні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руками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805180" y="3820185"/>
            <a:ext cx="11164570" cy="2772410"/>
            <a:chOff x="805180" y="3820185"/>
            <a:chExt cx="11164570" cy="2772410"/>
          </a:xfrm>
        </p:grpSpPr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5180" y="3919169"/>
              <a:ext cx="3996690" cy="267335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000760" y="4114800"/>
              <a:ext cx="3418840" cy="20955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277359" y="4079240"/>
              <a:ext cx="3489960" cy="244348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457439" y="3820185"/>
              <a:ext cx="4512309" cy="277241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53020" y="4015740"/>
              <a:ext cx="3934460" cy="21945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4959" y="205740"/>
            <a:ext cx="11529060" cy="6311900"/>
            <a:chOff x="314959" y="205740"/>
            <a:chExt cx="11529060" cy="6311900"/>
          </a:xfrm>
        </p:grpSpPr>
        <p:sp>
          <p:nvSpPr>
            <p:cNvPr id="3" name="object 3"/>
            <p:cNvSpPr/>
            <p:nvPr/>
          </p:nvSpPr>
          <p:spPr>
            <a:xfrm>
              <a:off x="318769" y="209550"/>
              <a:ext cx="11521440" cy="6304280"/>
            </a:xfrm>
            <a:custGeom>
              <a:avLst/>
              <a:gdLst/>
              <a:ahLst/>
              <a:cxnLst/>
              <a:rect l="l" t="t" r="r" b="b"/>
              <a:pathLst>
                <a:path w="11521440" h="6304280">
                  <a:moveTo>
                    <a:pt x="10470641" y="0"/>
                  </a:moveTo>
                  <a:lnTo>
                    <a:pt x="1050798" y="0"/>
                  </a:lnTo>
                  <a:lnTo>
                    <a:pt x="1002696" y="1081"/>
                  </a:lnTo>
                  <a:lnTo>
                    <a:pt x="955150" y="4293"/>
                  </a:lnTo>
                  <a:lnTo>
                    <a:pt x="908205" y="9591"/>
                  </a:lnTo>
                  <a:lnTo>
                    <a:pt x="861909" y="16928"/>
                  </a:lnTo>
                  <a:lnTo>
                    <a:pt x="816307" y="26257"/>
                  </a:lnTo>
                  <a:lnTo>
                    <a:pt x="771445" y="37532"/>
                  </a:lnTo>
                  <a:lnTo>
                    <a:pt x="727371" y="50706"/>
                  </a:lnTo>
                  <a:lnTo>
                    <a:pt x="684130" y="65734"/>
                  </a:lnTo>
                  <a:lnTo>
                    <a:pt x="641769" y="82569"/>
                  </a:lnTo>
                  <a:lnTo>
                    <a:pt x="600334" y="101165"/>
                  </a:lnTo>
                  <a:lnTo>
                    <a:pt x="559872" y="121475"/>
                  </a:lnTo>
                  <a:lnTo>
                    <a:pt x="520429" y="143453"/>
                  </a:lnTo>
                  <a:lnTo>
                    <a:pt x="482050" y="167053"/>
                  </a:lnTo>
                  <a:lnTo>
                    <a:pt x="444784" y="192227"/>
                  </a:lnTo>
                  <a:lnTo>
                    <a:pt x="408676" y="218931"/>
                  </a:lnTo>
                  <a:lnTo>
                    <a:pt x="373771" y="247117"/>
                  </a:lnTo>
                  <a:lnTo>
                    <a:pt x="340118" y="276740"/>
                  </a:lnTo>
                  <a:lnTo>
                    <a:pt x="307762" y="307752"/>
                  </a:lnTo>
                  <a:lnTo>
                    <a:pt x="276749" y="340108"/>
                  </a:lnTo>
                  <a:lnTo>
                    <a:pt x="247126" y="373761"/>
                  </a:lnTo>
                  <a:lnTo>
                    <a:pt x="218939" y="408665"/>
                  </a:lnTo>
                  <a:lnTo>
                    <a:pt x="192235" y="444773"/>
                  </a:lnTo>
                  <a:lnTo>
                    <a:pt x="167059" y="482039"/>
                  </a:lnTo>
                  <a:lnTo>
                    <a:pt x="143459" y="520417"/>
                  </a:lnTo>
                  <a:lnTo>
                    <a:pt x="121480" y="559861"/>
                  </a:lnTo>
                  <a:lnTo>
                    <a:pt x="101169" y="600323"/>
                  </a:lnTo>
                  <a:lnTo>
                    <a:pt x="82573" y="641758"/>
                  </a:lnTo>
                  <a:lnTo>
                    <a:pt x="65737" y="684120"/>
                  </a:lnTo>
                  <a:lnTo>
                    <a:pt x="50709" y="727361"/>
                  </a:lnTo>
                  <a:lnTo>
                    <a:pt x="37533" y="771436"/>
                  </a:lnTo>
                  <a:lnTo>
                    <a:pt x="26258" y="816299"/>
                  </a:lnTo>
                  <a:lnTo>
                    <a:pt x="16928" y="861902"/>
                  </a:lnTo>
                  <a:lnTo>
                    <a:pt x="9592" y="908200"/>
                  </a:lnTo>
                  <a:lnTo>
                    <a:pt x="4294" y="955146"/>
                  </a:lnTo>
                  <a:lnTo>
                    <a:pt x="1081" y="1002694"/>
                  </a:lnTo>
                  <a:lnTo>
                    <a:pt x="0" y="1050798"/>
                  </a:lnTo>
                  <a:lnTo>
                    <a:pt x="0" y="5253482"/>
                  </a:lnTo>
                  <a:lnTo>
                    <a:pt x="1081" y="5301583"/>
                  </a:lnTo>
                  <a:lnTo>
                    <a:pt x="4294" y="5349129"/>
                  </a:lnTo>
                  <a:lnTo>
                    <a:pt x="9592" y="5396074"/>
                  </a:lnTo>
                  <a:lnTo>
                    <a:pt x="16928" y="5442370"/>
                  </a:lnTo>
                  <a:lnTo>
                    <a:pt x="26258" y="5487972"/>
                  </a:lnTo>
                  <a:lnTo>
                    <a:pt x="37533" y="5532834"/>
                  </a:lnTo>
                  <a:lnTo>
                    <a:pt x="50709" y="5576908"/>
                  </a:lnTo>
                  <a:lnTo>
                    <a:pt x="65737" y="5620149"/>
                  </a:lnTo>
                  <a:lnTo>
                    <a:pt x="82573" y="5662510"/>
                  </a:lnTo>
                  <a:lnTo>
                    <a:pt x="101169" y="5703945"/>
                  </a:lnTo>
                  <a:lnTo>
                    <a:pt x="121480" y="5744407"/>
                  </a:lnTo>
                  <a:lnTo>
                    <a:pt x="143459" y="5783850"/>
                  </a:lnTo>
                  <a:lnTo>
                    <a:pt x="167059" y="5822229"/>
                  </a:lnTo>
                  <a:lnTo>
                    <a:pt x="192235" y="5859495"/>
                  </a:lnTo>
                  <a:lnTo>
                    <a:pt x="218939" y="5895603"/>
                  </a:lnTo>
                  <a:lnTo>
                    <a:pt x="247126" y="5930508"/>
                  </a:lnTo>
                  <a:lnTo>
                    <a:pt x="276749" y="5964161"/>
                  </a:lnTo>
                  <a:lnTo>
                    <a:pt x="307762" y="5996517"/>
                  </a:lnTo>
                  <a:lnTo>
                    <a:pt x="340118" y="6027530"/>
                  </a:lnTo>
                  <a:lnTo>
                    <a:pt x="373771" y="6057153"/>
                  </a:lnTo>
                  <a:lnTo>
                    <a:pt x="408676" y="6085340"/>
                  </a:lnTo>
                  <a:lnTo>
                    <a:pt x="444784" y="6112044"/>
                  </a:lnTo>
                  <a:lnTo>
                    <a:pt x="482050" y="6137220"/>
                  </a:lnTo>
                  <a:lnTo>
                    <a:pt x="520429" y="6160820"/>
                  </a:lnTo>
                  <a:lnTo>
                    <a:pt x="559872" y="6182799"/>
                  </a:lnTo>
                  <a:lnTo>
                    <a:pt x="600334" y="6203110"/>
                  </a:lnTo>
                  <a:lnTo>
                    <a:pt x="641769" y="6221706"/>
                  </a:lnTo>
                  <a:lnTo>
                    <a:pt x="684130" y="6238542"/>
                  </a:lnTo>
                  <a:lnTo>
                    <a:pt x="727371" y="6253570"/>
                  </a:lnTo>
                  <a:lnTo>
                    <a:pt x="771445" y="6266746"/>
                  </a:lnTo>
                  <a:lnTo>
                    <a:pt x="816307" y="6278021"/>
                  </a:lnTo>
                  <a:lnTo>
                    <a:pt x="861909" y="6287351"/>
                  </a:lnTo>
                  <a:lnTo>
                    <a:pt x="908205" y="6294687"/>
                  </a:lnTo>
                  <a:lnTo>
                    <a:pt x="955150" y="6299985"/>
                  </a:lnTo>
                  <a:lnTo>
                    <a:pt x="1002696" y="6303198"/>
                  </a:lnTo>
                  <a:lnTo>
                    <a:pt x="1050798" y="6304280"/>
                  </a:lnTo>
                  <a:lnTo>
                    <a:pt x="10470641" y="6304280"/>
                  </a:lnTo>
                  <a:lnTo>
                    <a:pt x="10518745" y="6303198"/>
                  </a:lnTo>
                  <a:lnTo>
                    <a:pt x="10566293" y="6299985"/>
                  </a:lnTo>
                  <a:lnTo>
                    <a:pt x="10613239" y="6294687"/>
                  </a:lnTo>
                  <a:lnTo>
                    <a:pt x="10659537" y="6287351"/>
                  </a:lnTo>
                  <a:lnTo>
                    <a:pt x="10705140" y="6278021"/>
                  </a:lnTo>
                  <a:lnTo>
                    <a:pt x="10750003" y="6266746"/>
                  </a:lnTo>
                  <a:lnTo>
                    <a:pt x="10794078" y="6253570"/>
                  </a:lnTo>
                  <a:lnTo>
                    <a:pt x="10837319" y="6238542"/>
                  </a:lnTo>
                  <a:lnTo>
                    <a:pt x="10879681" y="6221706"/>
                  </a:lnTo>
                  <a:lnTo>
                    <a:pt x="10921116" y="6203110"/>
                  </a:lnTo>
                  <a:lnTo>
                    <a:pt x="10961578" y="6182799"/>
                  </a:lnTo>
                  <a:lnTo>
                    <a:pt x="11001022" y="6160820"/>
                  </a:lnTo>
                  <a:lnTo>
                    <a:pt x="11039400" y="6137220"/>
                  </a:lnTo>
                  <a:lnTo>
                    <a:pt x="11076666" y="6112044"/>
                  </a:lnTo>
                  <a:lnTo>
                    <a:pt x="11112774" y="6085340"/>
                  </a:lnTo>
                  <a:lnTo>
                    <a:pt x="11147678" y="6057153"/>
                  </a:lnTo>
                  <a:lnTo>
                    <a:pt x="11181331" y="6027530"/>
                  </a:lnTo>
                  <a:lnTo>
                    <a:pt x="11213687" y="5996517"/>
                  </a:lnTo>
                  <a:lnTo>
                    <a:pt x="11244699" y="5964161"/>
                  </a:lnTo>
                  <a:lnTo>
                    <a:pt x="11274322" y="5930508"/>
                  </a:lnTo>
                  <a:lnTo>
                    <a:pt x="11302508" y="5895603"/>
                  </a:lnTo>
                  <a:lnTo>
                    <a:pt x="11329212" y="5859495"/>
                  </a:lnTo>
                  <a:lnTo>
                    <a:pt x="11354386" y="5822229"/>
                  </a:lnTo>
                  <a:lnTo>
                    <a:pt x="11377986" y="5783850"/>
                  </a:lnTo>
                  <a:lnTo>
                    <a:pt x="11399964" y="5744407"/>
                  </a:lnTo>
                  <a:lnTo>
                    <a:pt x="11420274" y="5703945"/>
                  </a:lnTo>
                  <a:lnTo>
                    <a:pt x="11438870" y="5662510"/>
                  </a:lnTo>
                  <a:lnTo>
                    <a:pt x="11455705" y="5620149"/>
                  </a:lnTo>
                  <a:lnTo>
                    <a:pt x="11470733" y="5576908"/>
                  </a:lnTo>
                  <a:lnTo>
                    <a:pt x="11483907" y="5532834"/>
                  </a:lnTo>
                  <a:lnTo>
                    <a:pt x="11495182" y="5487972"/>
                  </a:lnTo>
                  <a:lnTo>
                    <a:pt x="11504511" y="5442370"/>
                  </a:lnTo>
                  <a:lnTo>
                    <a:pt x="11511848" y="5396074"/>
                  </a:lnTo>
                  <a:lnTo>
                    <a:pt x="11517146" y="5349129"/>
                  </a:lnTo>
                  <a:lnTo>
                    <a:pt x="11520358" y="5301583"/>
                  </a:lnTo>
                  <a:lnTo>
                    <a:pt x="11521440" y="5253482"/>
                  </a:lnTo>
                  <a:lnTo>
                    <a:pt x="11521440" y="1050798"/>
                  </a:lnTo>
                  <a:lnTo>
                    <a:pt x="11520358" y="1002694"/>
                  </a:lnTo>
                  <a:lnTo>
                    <a:pt x="11517146" y="955146"/>
                  </a:lnTo>
                  <a:lnTo>
                    <a:pt x="11511848" y="908200"/>
                  </a:lnTo>
                  <a:lnTo>
                    <a:pt x="11504511" y="861902"/>
                  </a:lnTo>
                  <a:lnTo>
                    <a:pt x="11495182" y="816299"/>
                  </a:lnTo>
                  <a:lnTo>
                    <a:pt x="11483907" y="771436"/>
                  </a:lnTo>
                  <a:lnTo>
                    <a:pt x="11470733" y="727361"/>
                  </a:lnTo>
                  <a:lnTo>
                    <a:pt x="11455705" y="684120"/>
                  </a:lnTo>
                  <a:lnTo>
                    <a:pt x="11438870" y="641758"/>
                  </a:lnTo>
                  <a:lnTo>
                    <a:pt x="11420274" y="600323"/>
                  </a:lnTo>
                  <a:lnTo>
                    <a:pt x="11399964" y="559861"/>
                  </a:lnTo>
                  <a:lnTo>
                    <a:pt x="11377986" y="520417"/>
                  </a:lnTo>
                  <a:lnTo>
                    <a:pt x="11354386" y="482039"/>
                  </a:lnTo>
                  <a:lnTo>
                    <a:pt x="11329212" y="444773"/>
                  </a:lnTo>
                  <a:lnTo>
                    <a:pt x="11302508" y="408665"/>
                  </a:lnTo>
                  <a:lnTo>
                    <a:pt x="11274322" y="373761"/>
                  </a:lnTo>
                  <a:lnTo>
                    <a:pt x="11244699" y="340108"/>
                  </a:lnTo>
                  <a:lnTo>
                    <a:pt x="11213687" y="307752"/>
                  </a:lnTo>
                  <a:lnTo>
                    <a:pt x="11181331" y="276740"/>
                  </a:lnTo>
                  <a:lnTo>
                    <a:pt x="11147678" y="247117"/>
                  </a:lnTo>
                  <a:lnTo>
                    <a:pt x="11112774" y="218931"/>
                  </a:lnTo>
                  <a:lnTo>
                    <a:pt x="11076666" y="192227"/>
                  </a:lnTo>
                  <a:lnTo>
                    <a:pt x="11039400" y="167053"/>
                  </a:lnTo>
                  <a:lnTo>
                    <a:pt x="11001022" y="143453"/>
                  </a:lnTo>
                  <a:lnTo>
                    <a:pt x="10961578" y="121475"/>
                  </a:lnTo>
                  <a:lnTo>
                    <a:pt x="10921116" y="101165"/>
                  </a:lnTo>
                  <a:lnTo>
                    <a:pt x="10879681" y="82569"/>
                  </a:lnTo>
                  <a:lnTo>
                    <a:pt x="10837319" y="65734"/>
                  </a:lnTo>
                  <a:lnTo>
                    <a:pt x="10794078" y="50706"/>
                  </a:lnTo>
                  <a:lnTo>
                    <a:pt x="10750003" y="37532"/>
                  </a:lnTo>
                  <a:lnTo>
                    <a:pt x="10705140" y="26257"/>
                  </a:lnTo>
                  <a:lnTo>
                    <a:pt x="10659537" y="16928"/>
                  </a:lnTo>
                  <a:lnTo>
                    <a:pt x="10613239" y="9591"/>
                  </a:lnTo>
                  <a:lnTo>
                    <a:pt x="10566293" y="4293"/>
                  </a:lnTo>
                  <a:lnTo>
                    <a:pt x="10518745" y="1081"/>
                  </a:lnTo>
                  <a:lnTo>
                    <a:pt x="10470641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8769" y="209550"/>
              <a:ext cx="11521440" cy="6304280"/>
            </a:xfrm>
            <a:custGeom>
              <a:avLst/>
              <a:gdLst/>
              <a:ahLst/>
              <a:cxnLst/>
              <a:rect l="l" t="t" r="r" b="b"/>
              <a:pathLst>
                <a:path w="11521440" h="6304280">
                  <a:moveTo>
                    <a:pt x="0" y="1050798"/>
                  </a:moveTo>
                  <a:lnTo>
                    <a:pt x="1081" y="1002694"/>
                  </a:lnTo>
                  <a:lnTo>
                    <a:pt x="4294" y="955146"/>
                  </a:lnTo>
                  <a:lnTo>
                    <a:pt x="9592" y="908200"/>
                  </a:lnTo>
                  <a:lnTo>
                    <a:pt x="16928" y="861902"/>
                  </a:lnTo>
                  <a:lnTo>
                    <a:pt x="26258" y="816299"/>
                  </a:lnTo>
                  <a:lnTo>
                    <a:pt x="37533" y="771436"/>
                  </a:lnTo>
                  <a:lnTo>
                    <a:pt x="50709" y="727361"/>
                  </a:lnTo>
                  <a:lnTo>
                    <a:pt x="65737" y="684120"/>
                  </a:lnTo>
                  <a:lnTo>
                    <a:pt x="82573" y="641758"/>
                  </a:lnTo>
                  <a:lnTo>
                    <a:pt x="101169" y="600323"/>
                  </a:lnTo>
                  <a:lnTo>
                    <a:pt x="121480" y="559861"/>
                  </a:lnTo>
                  <a:lnTo>
                    <a:pt x="143459" y="520417"/>
                  </a:lnTo>
                  <a:lnTo>
                    <a:pt x="167059" y="482039"/>
                  </a:lnTo>
                  <a:lnTo>
                    <a:pt x="192235" y="444773"/>
                  </a:lnTo>
                  <a:lnTo>
                    <a:pt x="218939" y="408665"/>
                  </a:lnTo>
                  <a:lnTo>
                    <a:pt x="247126" y="373761"/>
                  </a:lnTo>
                  <a:lnTo>
                    <a:pt x="276749" y="340108"/>
                  </a:lnTo>
                  <a:lnTo>
                    <a:pt x="307762" y="307752"/>
                  </a:lnTo>
                  <a:lnTo>
                    <a:pt x="340118" y="276740"/>
                  </a:lnTo>
                  <a:lnTo>
                    <a:pt x="373771" y="247117"/>
                  </a:lnTo>
                  <a:lnTo>
                    <a:pt x="408676" y="218931"/>
                  </a:lnTo>
                  <a:lnTo>
                    <a:pt x="444784" y="192227"/>
                  </a:lnTo>
                  <a:lnTo>
                    <a:pt x="482050" y="167053"/>
                  </a:lnTo>
                  <a:lnTo>
                    <a:pt x="520429" y="143453"/>
                  </a:lnTo>
                  <a:lnTo>
                    <a:pt x="559872" y="121475"/>
                  </a:lnTo>
                  <a:lnTo>
                    <a:pt x="600334" y="101165"/>
                  </a:lnTo>
                  <a:lnTo>
                    <a:pt x="641769" y="82569"/>
                  </a:lnTo>
                  <a:lnTo>
                    <a:pt x="684130" y="65734"/>
                  </a:lnTo>
                  <a:lnTo>
                    <a:pt x="727371" y="50706"/>
                  </a:lnTo>
                  <a:lnTo>
                    <a:pt x="771445" y="37532"/>
                  </a:lnTo>
                  <a:lnTo>
                    <a:pt x="816307" y="26257"/>
                  </a:lnTo>
                  <a:lnTo>
                    <a:pt x="861909" y="16928"/>
                  </a:lnTo>
                  <a:lnTo>
                    <a:pt x="908205" y="9591"/>
                  </a:lnTo>
                  <a:lnTo>
                    <a:pt x="955150" y="4293"/>
                  </a:lnTo>
                  <a:lnTo>
                    <a:pt x="1002696" y="1081"/>
                  </a:lnTo>
                  <a:lnTo>
                    <a:pt x="1050798" y="0"/>
                  </a:lnTo>
                  <a:lnTo>
                    <a:pt x="10470641" y="0"/>
                  </a:lnTo>
                  <a:lnTo>
                    <a:pt x="10518745" y="1081"/>
                  </a:lnTo>
                  <a:lnTo>
                    <a:pt x="10566293" y="4293"/>
                  </a:lnTo>
                  <a:lnTo>
                    <a:pt x="10613239" y="9591"/>
                  </a:lnTo>
                  <a:lnTo>
                    <a:pt x="10659537" y="16928"/>
                  </a:lnTo>
                  <a:lnTo>
                    <a:pt x="10705140" y="26257"/>
                  </a:lnTo>
                  <a:lnTo>
                    <a:pt x="10750003" y="37532"/>
                  </a:lnTo>
                  <a:lnTo>
                    <a:pt x="10794078" y="50706"/>
                  </a:lnTo>
                  <a:lnTo>
                    <a:pt x="10837319" y="65734"/>
                  </a:lnTo>
                  <a:lnTo>
                    <a:pt x="10879681" y="82569"/>
                  </a:lnTo>
                  <a:lnTo>
                    <a:pt x="10921116" y="101165"/>
                  </a:lnTo>
                  <a:lnTo>
                    <a:pt x="10961578" y="121475"/>
                  </a:lnTo>
                  <a:lnTo>
                    <a:pt x="11001022" y="143453"/>
                  </a:lnTo>
                  <a:lnTo>
                    <a:pt x="11039400" y="167053"/>
                  </a:lnTo>
                  <a:lnTo>
                    <a:pt x="11076666" y="192227"/>
                  </a:lnTo>
                  <a:lnTo>
                    <a:pt x="11112774" y="218931"/>
                  </a:lnTo>
                  <a:lnTo>
                    <a:pt x="11147678" y="247117"/>
                  </a:lnTo>
                  <a:lnTo>
                    <a:pt x="11181331" y="276740"/>
                  </a:lnTo>
                  <a:lnTo>
                    <a:pt x="11213687" y="307752"/>
                  </a:lnTo>
                  <a:lnTo>
                    <a:pt x="11244699" y="340108"/>
                  </a:lnTo>
                  <a:lnTo>
                    <a:pt x="11274322" y="373761"/>
                  </a:lnTo>
                  <a:lnTo>
                    <a:pt x="11302508" y="408665"/>
                  </a:lnTo>
                  <a:lnTo>
                    <a:pt x="11329212" y="444773"/>
                  </a:lnTo>
                  <a:lnTo>
                    <a:pt x="11354386" y="482039"/>
                  </a:lnTo>
                  <a:lnTo>
                    <a:pt x="11377986" y="520417"/>
                  </a:lnTo>
                  <a:lnTo>
                    <a:pt x="11399964" y="559861"/>
                  </a:lnTo>
                  <a:lnTo>
                    <a:pt x="11420274" y="600323"/>
                  </a:lnTo>
                  <a:lnTo>
                    <a:pt x="11438870" y="641758"/>
                  </a:lnTo>
                  <a:lnTo>
                    <a:pt x="11455705" y="684120"/>
                  </a:lnTo>
                  <a:lnTo>
                    <a:pt x="11470733" y="727361"/>
                  </a:lnTo>
                  <a:lnTo>
                    <a:pt x="11483907" y="771436"/>
                  </a:lnTo>
                  <a:lnTo>
                    <a:pt x="11495182" y="816299"/>
                  </a:lnTo>
                  <a:lnTo>
                    <a:pt x="11504511" y="861902"/>
                  </a:lnTo>
                  <a:lnTo>
                    <a:pt x="11511848" y="908200"/>
                  </a:lnTo>
                  <a:lnTo>
                    <a:pt x="11517146" y="955146"/>
                  </a:lnTo>
                  <a:lnTo>
                    <a:pt x="11520358" y="1002694"/>
                  </a:lnTo>
                  <a:lnTo>
                    <a:pt x="11521440" y="1050798"/>
                  </a:lnTo>
                  <a:lnTo>
                    <a:pt x="11521440" y="5253482"/>
                  </a:lnTo>
                  <a:lnTo>
                    <a:pt x="11520358" y="5301583"/>
                  </a:lnTo>
                  <a:lnTo>
                    <a:pt x="11517146" y="5349129"/>
                  </a:lnTo>
                  <a:lnTo>
                    <a:pt x="11511848" y="5396074"/>
                  </a:lnTo>
                  <a:lnTo>
                    <a:pt x="11504511" y="5442370"/>
                  </a:lnTo>
                  <a:lnTo>
                    <a:pt x="11495182" y="5487972"/>
                  </a:lnTo>
                  <a:lnTo>
                    <a:pt x="11483907" y="5532834"/>
                  </a:lnTo>
                  <a:lnTo>
                    <a:pt x="11470733" y="5576908"/>
                  </a:lnTo>
                  <a:lnTo>
                    <a:pt x="11455705" y="5620149"/>
                  </a:lnTo>
                  <a:lnTo>
                    <a:pt x="11438870" y="5662510"/>
                  </a:lnTo>
                  <a:lnTo>
                    <a:pt x="11420274" y="5703945"/>
                  </a:lnTo>
                  <a:lnTo>
                    <a:pt x="11399964" y="5744407"/>
                  </a:lnTo>
                  <a:lnTo>
                    <a:pt x="11377986" y="5783850"/>
                  </a:lnTo>
                  <a:lnTo>
                    <a:pt x="11354386" y="5822229"/>
                  </a:lnTo>
                  <a:lnTo>
                    <a:pt x="11329212" y="5859495"/>
                  </a:lnTo>
                  <a:lnTo>
                    <a:pt x="11302508" y="5895603"/>
                  </a:lnTo>
                  <a:lnTo>
                    <a:pt x="11274322" y="5930508"/>
                  </a:lnTo>
                  <a:lnTo>
                    <a:pt x="11244699" y="5964161"/>
                  </a:lnTo>
                  <a:lnTo>
                    <a:pt x="11213687" y="5996517"/>
                  </a:lnTo>
                  <a:lnTo>
                    <a:pt x="11181331" y="6027530"/>
                  </a:lnTo>
                  <a:lnTo>
                    <a:pt x="11147678" y="6057153"/>
                  </a:lnTo>
                  <a:lnTo>
                    <a:pt x="11112774" y="6085340"/>
                  </a:lnTo>
                  <a:lnTo>
                    <a:pt x="11076666" y="6112044"/>
                  </a:lnTo>
                  <a:lnTo>
                    <a:pt x="11039400" y="6137220"/>
                  </a:lnTo>
                  <a:lnTo>
                    <a:pt x="11001022" y="6160820"/>
                  </a:lnTo>
                  <a:lnTo>
                    <a:pt x="10961578" y="6182799"/>
                  </a:lnTo>
                  <a:lnTo>
                    <a:pt x="10921116" y="6203110"/>
                  </a:lnTo>
                  <a:lnTo>
                    <a:pt x="10879681" y="6221706"/>
                  </a:lnTo>
                  <a:lnTo>
                    <a:pt x="10837319" y="6238542"/>
                  </a:lnTo>
                  <a:lnTo>
                    <a:pt x="10794078" y="6253570"/>
                  </a:lnTo>
                  <a:lnTo>
                    <a:pt x="10750003" y="6266746"/>
                  </a:lnTo>
                  <a:lnTo>
                    <a:pt x="10705140" y="6278021"/>
                  </a:lnTo>
                  <a:lnTo>
                    <a:pt x="10659537" y="6287351"/>
                  </a:lnTo>
                  <a:lnTo>
                    <a:pt x="10613239" y="6294687"/>
                  </a:lnTo>
                  <a:lnTo>
                    <a:pt x="10566293" y="6299985"/>
                  </a:lnTo>
                  <a:lnTo>
                    <a:pt x="10518745" y="6303198"/>
                  </a:lnTo>
                  <a:lnTo>
                    <a:pt x="10470641" y="6304280"/>
                  </a:lnTo>
                  <a:lnTo>
                    <a:pt x="1050798" y="6304280"/>
                  </a:lnTo>
                  <a:lnTo>
                    <a:pt x="1002696" y="6303198"/>
                  </a:lnTo>
                  <a:lnTo>
                    <a:pt x="955150" y="6299985"/>
                  </a:lnTo>
                  <a:lnTo>
                    <a:pt x="908205" y="6294687"/>
                  </a:lnTo>
                  <a:lnTo>
                    <a:pt x="861909" y="6287351"/>
                  </a:lnTo>
                  <a:lnTo>
                    <a:pt x="816307" y="6278021"/>
                  </a:lnTo>
                  <a:lnTo>
                    <a:pt x="771445" y="6266746"/>
                  </a:lnTo>
                  <a:lnTo>
                    <a:pt x="727371" y="6253570"/>
                  </a:lnTo>
                  <a:lnTo>
                    <a:pt x="684130" y="6238542"/>
                  </a:lnTo>
                  <a:lnTo>
                    <a:pt x="641769" y="6221706"/>
                  </a:lnTo>
                  <a:lnTo>
                    <a:pt x="600334" y="6203110"/>
                  </a:lnTo>
                  <a:lnTo>
                    <a:pt x="559872" y="6182799"/>
                  </a:lnTo>
                  <a:lnTo>
                    <a:pt x="520429" y="6160820"/>
                  </a:lnTo>
                  <a:lnTo>
                    <a:pt x="482050" y="6137220"/>
                  </a:lnTo>
                  <a:lnTo>
                    <a:pt x="444784" y="6112044"/>
                  </a:lnTo>
                  <a:lnTo>
                    <a:pt x="408676" y="6085340"/>
                  </a:lnTo>
                  <a:lnTo>
                    <a:pt x="373771" y="6057153"/>
                  </a:lnTo>
                  <a:lnTo>
                    <a:pt x="340118" y="6027530"/>
                  </a:lnTo>
                  <a:lnTo>
                    <a:pt x="307762" y="5996517"/>
                  </a:lnTo>
                  <a:lnTo>
                    <a:pt x="276749" y="5964161"/>
                  </a:lnTo>
                  <a:lnTo>
                    <a:pt x="247126" y="5930508"/>
                  </a:lnTo>
                  <a:lnTo>
                    <a:pt x="218939" y="5895603"/>
                  </a:lnTo>
                  <a:lnTo>
                    <a:pt x="192235" y="5859495"/>
                  </a:lnTo>
                  <a:lnTo>
                    <a:pt x="167059" y="5822229"/>
                  </a:lnTo>
                  <a:lnTo>
                    <a:pt x="143459" y="5783850"/>
                  </a:lnTo>
                  <a:lnTo>
                    <a:pt x="121480" y="5744407"/>
                  </a:lnTo>
                  <a:lnTo>
                    <a:pt x="101169" y="5703945"/>
                  </a:lnTo>
                  <a:lnTo>
                    <a:pt x="82573" y="5662510"/>
                  </a:lnTo>
                  <a:lnTo>
                    <a:pt x="65737" y="5620149"/>
                  </a:lnTo>
                  <a:lnTo>
                    <a:pt x="50709" y="5576908"/>
                  </a:lnTo>
                  <a:lnTo>
                    <a:pt x="37533" y="5532834"/>
                  </a:lnTo>
                  <a:lnTo>
                    <a:pt x="26258" y="5487972"/>
                  </a:lnTo>
                  <a:lnTo>
                    <a:pt x="16928" y="5442370"/>
                  </a:lnTo>
                  <a:lnTo>
                    <a:pt x="9592" y="5396074"/>
                  </a:lnTo>
                  <a:lnTo>
                    <a:pt x="4294" y="5349129"/>
                  </a:lnTo>
                  <a:lnTo>
                    <a:pt x="1081" y="5301583"/>
                  </a:lnTo>
                  <a:lnTo>
                    <a:pt x="0" y="5253482"/>
                  </a:lnTo>
                  <a:lnTo>
                    <a:pt x="0" y="1050798"/>
                  </a:lnTo>
                  <a:close/>
                </a:path>
              </a:pathLst>
            </a:custGeom>
            <a:ln w="762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47999" y="276860"/>
              <a:ext cx="2552954" cy="1013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8719" y="276860"/>
              <a:ext cx="2547874" cy="10137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53579" y="276860"/>
              <a:ext cx="2017014" cy="101371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82659" y="276860"/>
              <a:ext cx="901953" cy="10137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35580" y="772159"/>
              <a:ext cx="2900934" cy="10137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0959" y="772159"/>
              <a:ext cx="4541774" cy="1013713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09010" y="399034"/>
            <a:ext cx="6368415" cy="106997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 marR="5080" indent="311785">
              <a:lnSpc>
                <a:spcPts val="3900"/>
              </a:lnSpc>
              <a:spcBef>
                <a:spcPts val="580"/>
              </a:spcBef>
            </a:pPr>
            <a:r>
              <a:rPr sz="3600" dirty="0">
                <a:solidFill>
                  <a:srgbClr val="001F5F"/>
                </a:solidFill>
              </a:rPr>
              <a:t>Правила</a:t>
            </a:r>
            <a:r>
              <a:rPr sz="3600" spc="-140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безпечної</a:t>
            </a:r>
            <a:r>
              <a:rPr sz="3600" spc="-185" dirty="0">
                <a:solidFill>
                  <a:srgbClr val="001F5F"/>
                </a:solidFill>
              </a:rPr>
              <a:t> </a:t>
            </a:r>
            <a:r>
              <a:rPr sz="3600" dirty="0">
                <a:solidFill>
                  <a:srgbClr val="001F5F"/>
                </a:solidFill>
              </a:rPr>
              <a:t>роботи</a:t>
            </a:r>
            <a:r>
              <a:rPr sz="3600" spc="-150" dirty="0">
                <a:solidFill>
                  <a:srgbClr val="001F5F"/>
                </a:solidFill>
              </a:rPr>
              <a:t> </a:t>
            </a:r>
            <a:r>
              <a:rPr sz="3600" spc="-50" dirty="0">
                <a:solidFill>
                  <a:srgbClr val="001F5F"/>
                </a:solidFill>
              </a:rPr>
              <a:t>з </a:t>
            </a:r>
            <a:r>
              <a:rPr sz="3600" dirty="0">
                <a:solidFill>
                  <a:srgbClr val="001F5F"/>
                </a:solidFill>
              </a:rPr>
              <a:t>кухонними</a:t>
            </a:r>
            <a:r>
              <a:rPr sz="3600" spc="-215" dirty="0">
                <a:solidFill>
                  <a:srgbClr val="001F5F"/>
                </a:solidFill>
              </a:rPr>
              <a:t> </a:t>
            </a:r>
            <a:r>
              <a:rPr sz="3600" spc="-10" dirty="0">
                <a:solidFill>
                  <a:srgbClr val="001F5F"/>
                </a:solidFill>
              </a:rPr>
              <a:t>електроприладами</a:t>
            </a:r>
            <a:endParaRPr sz="3600"/>
          </a:p>
        </p:txBody>
      </p:sp>
      <p:grpSp>
        <p:nvGrpSpPr>
          <p:cNvPr id="12" name="object 12"/>
          <p:cNvGrpSpPr/>
          <p:nvPr/>
        </p:nvGrpSpPr>
        <p:grpSpPr>
          <a:xfrm>
            <a:off x="312420" y="1630679"/>
            <a:ext cx="11516995" cy="1814195"/>
            <a:chOff x="312420" y="1630679"/>
            <a:chExt cx="11516995" cy="181419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2420" y="1658619"/>
              <a:ext cx="566661" cy="74193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8320" y="1630679"/>
              <a:ext cx="1483614" cy="790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1780" y="1630679"/>
              <a:ext cx="1773173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36240" y="1630679"/>
              <a:ext cx="2133854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88840" y="1630679"/>
              <a:ext cx="2085593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90640" y="1630679"/>
              <a:ext cx="2987293" cy="7901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2420" y="2171699"/>
              <a:ext cx="566661" cy="74193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8320" y="2143759"/>
              <a:ext cx="973074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31239" y="2143759"/>
              <a:ext cx="2634234" cy="7901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86759" y="2143759"/>
              <a:ext cx="2118614" cy="790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021579" y="2143759"/>
              <a:ext cx="698753" cy="7901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50179" y="2143759"/>
              <a:ext cx="2939033" cy="7901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719060" y="2143759"/>
              <a:ext cx="653033" cy="7901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901939" y="2143759"/>
              <a:ext cx="2621533" cy="7901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139679" y="2143759"/>
              <a:ext cx="1689353" cy="7901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2420" y="2682239"/>
              <a:ext cx="566661" cy="74193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28320" y="2654299"/>
              <a:ext cx="1783333" cy="7901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930400" y="2654299"/>
              <a:ext cx="876553" cy="7901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336799" y="2654299"/>
              <a:ext cx="1905253" cy="7901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63340" y="2654299"/>
              <a:ext cx="2911093" cy="7901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393179" y="2654299"/>
              <a:ext cx="1427733" cy="7901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439660" y="2654299"/>
              <a:ext cx="4125213" cy="790194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08317" y="1636014"/>
            <a:ext cx="11085195" cy="156337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80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Перед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роботою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перевірити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справність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електроприладів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240665" algn="l"/>
              </a:tabLst>
            </a:pP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користуватися </a:t>
            </a:r>
            <a:r>
              <a:rPr sz="2800" dirty="0">
                <a:latin typeface="Times New Roman"/>
                <a:cs typeface="Times New Roman"/>
              </a:rPr>
              <a:t>приладами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несправностями,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пошкодженим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шнуром</a:t>
            </a:r>
            <a:endParaRPr sz="28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660"/>
              </a:spcBef>
              <a:buFont typeface="Arial"/>
              <a:buChar char="•"/>
              <a:tabLst>
                <a:tab pos="240665" algn="l"/>
              </a:tabLst>
            </a:pPr>
            <a:r>
              <a:rPr sz="2800" spc="-10" dirty="0">
                <a:latin typeface="Times New Roman"/>
                <a:cs typeface="Times New Roman"/>
              </a:rPr>
              <a:t>Вмикати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та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вимикати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електроприлади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тільки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вилку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сухими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руками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93419" y="3340100"/>
            <a:ext cx="10152380" cy="3120390"/>
            <a:chOff x="693419" y="3340100"/>
            <a:chExt cx="10152380" cy="3120390"/>
          </a:xfrm>
        </p:grpSpPr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840979" y="3723640"/>
              <a:ext cx="3004820" cy="2552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09999" y="3530612"/>
              <a:ext cx="3968496" cy="292963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03040" y="3723640"/>
              <a:ext cx="3591560" cy="255270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93419" y="3340100"/>
              <a:ext cx="3192780" cy="30861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8779" y="121920"/>
            <a:ext cx="11445240" cy="6477000"/>
            <a:chOff x="398779" y="121920"/>
            <a:chExt cx="11445240" cy="6477000"/>
          </a:xfrm>
        </p:grpSpPr>
        <p:sp>
          <p:nvSpPr>
            <p:cNvPr id="3" name="object 3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10373360" y="0"/>
                  </a:moveTo>
                  <a:lnTo>
                    <a:pt x="1064260" y="0"/>
                  </a:lnTo>
                  <a:lnTo>
                    <a:pt x="1015544" y="1095"/>
                  </a:lnTo>
                  <a:lnTo>
                    <a:pt x="967391" y="4349"/>
                  </a:lnTo>
                  <a:lnTo>
                    <a:pt x="919847" y="9715"/>
                  </a:lnTo>
                  <a:lnTo>
                    <a:pt x="872959" y="17147"/>
                  </a:lnTo>
                  <a:lnTo>
                    <a:pt x="826774" y="26596"/>
                  </a:lnTo>
                  <a:lnTo>
                    <a:pt x="781339" y="38017"/>
                  </a:lnTo>
                  <a:lnTo>
                    <a:pt x="736701" y="51362"/>
                  </a:lnTo>
                  <a:lnTo>
                    <a:pt x="692907" y="66584"/>
                  </a:lnTo>
                  <a:lnTo>
                    <a:pt x="650004" y="83637"/>
                  </a:lnTo>
                  <a:lnTo>
                    <a:pt x="608039" y="102473"/>
                  </a:lnTo>
                  <a:lnTo>
                    <a:pt x="567058" y="123045"/>
                  </a:lnTo>
                  <a:lnTo>
                    <a:pt x="527110" y="145306"/>
                  </a:lnTo>
                  <a:lnTo>
                    <a:pt x="488240" y="169210"/>
                  </a:lnTo>
                  <a:lnTo>
                    <a:pt x="450496" y="194709"/>
                  </a:lnTo>
                  <a:lnTo>
                    <a:pt x="413924" y="221757"/>
                  </a:lnTo>
                  <a:lnTo>
                    <a:pt x="378573" y="250306"/>
                  </a:lnTo>
                  <a:lnTo>
                    <a:pt x="344488" y="280310"/>
                  </a:lnTo>
                  <a:lnTo>
                    <a:pt x="311716" y="311721"/>
                  </a:lnTo>
                  <a:lnTo>
                    <a:pt x="280305" y="344493"/>
                  </a:lnTo>
                  <a:lnTo>
                    <a:pt x="250302" y="378578"/>
                  </a:lnTo>
                  <a:lnTo>
                    <a:pt x="221753" y="413930"/>
                  </a:lnTo>
                  <a:lnTo>
                    <a:pt x="194706" y="450501"/>
                  </a:lnTo>
                  <a:lnTo>
                    <a:pt x="169207" y="488246"/>
                  </a:lnTo>
                  <a:lnTo>
                    <a:pt x="145303" y="527115"/>
                  </a:lnTo>
                  <a:lnTo>
                    <a:pt x="123042" y="567064"/>
                  </a:lnTo>
                  <a:lnTo>
                    <a:pt x="102471" y="608044"/>
                  </a:lnTo>
                  <a:lnTo>
                    <a:pt x="83635" y="650009"/>
                  </a:lnTo>
                  <a:lnTo>
                    <a:pt x="66583" y="692912"/>
                  </a:lnTo>
                  <a:lnTo>
                    <a:pt x="51361" y="736706"/>
                  </a:lnTo>
                  <a:lnTo>
                    <a:pt x="38016" y="781343"/>
                  </a:lnTo>
                  <a:lnTo>
                    <a:pt x="26596" y="826778"/>
                  </a:lnTo>
                  <a:lnTo>
                    <a:pt x="17146" y="872962"/>
                  </a:lnTo>
                  <a:lnTo>
                    <a:pt x="9715" y="919850"/>
                  </a:lnTo>
                  <a:lnTo>
                    <a:pt x="4349" y="967393"/>
                  </a:lnTo>
                  <a:lnTo>
                    <a:pt x="1095" y="1015545"/>
                  </a:lnTo>
                  <a:lnTo>
                    <a:pt x="0" y="1064260"/>
                  </a:lnTo>
                  <a:lnTo>
                    <a:pt x="0" y="5321300"/>
                  </a:lnTo>
                  <a:lnTo>
                    <a:pt x="1095" y="5370015"/>
                  </a:lnTo>
                  <a:lnTo>
                    <a:pt x="4349" y="5418168"/>
                  </a:lnTo>
                  <a:lnTo>
                    <a:pt x="9715" y="5465712"/>
                  </a:lnTo>
                  <a:lnTo>
                    <a:pt x="17146" y="5512600"/>
                  </a:lnTo>
                  <a:lnTo>
                    <a:pt x="26596" y="5558785"/>
                  </a:lnTo>
                  <a:lnTo>
                    <a:pt x="38016" y="5604220"/>
                  </a:lnTo>
                  <a:lnTo>
                    <a:pt x="51361" y="5648858"/>
                  </a:lnTo>
                  <a:lnTo>
                    <a:pt x="66583" y="5692652"/>
                  </a:lnTo>
                  <a:lnTo>
                    <a:pt x="83635" y="5735555"/>
                  </a:lnTo>
                  <a:lnTo>
                    <a:pt x="102471" y="5777520"/>
                  </a:lnTo>
                  <a:lnTo>
                    <a:pt x="123042" y="5818501"/>
                  </a:lnTo>
                  <a:lnTo>
                    <a:pt x="145303" y="5858449"/>
                  </a:lnTo>
                  <a:lnTo>
                    <a:pt x="169207" y="5897319"/>
                  </a:lnTo>
                  <a:lnTo>
                    <a:pt x="194706" y="5935063"/>
                  </a:lnTo>
                  <a:lnTo>
                    <a:pt x="221753" y="5971635"/>
                  </a:lnTo>
                  <a:lnTo>
                    <a:pt x="250302" y="6006986"/>
                  </a:lnTo>
                  <a:lnTo>
                    <a:pt x="280305" y="6041071"/>
                  </a:lnTo>
                  <a:lnTo>
                    <a:pt x="311716" y="6073843"/>
                  </a:lnTo>
                  <a:lnTo>
                    <a:pt x="344488" y="6105254"/>
                  </a:lnTo>
                  <a:lnTo>
                    <a:pt x="378573" y="6135257"/>
                  </a:lnTo>
                  <a:lnTo>
                    <a:pt x="413924" y="6163806"/>
                  </a:lnTo>
                  <a:lnTo>
                    <a:pt x="450496" y="6190853"/>
                  </a:lnTo>
                  <a:lnTo>
                    <a:pt x="488240" y="6216352"/>
                  </a:lnTo>
                  <a:lnTo>
                    <a:pt x="527110" y="6240256"/>
                  </a:lnTo>
                  <a:lnTo>
                    <a:pt x="567058" y="6262517"/>
                  </a:lnTo>
                  <a:lnTo>
                    <a:pt x="608039" y="6283088"/>
                  </a:lnTo>
                  <a:lnTo>
                    <a:pt x="650004" y="6301924"/>
                  </a:lnTo>
                  <a:lnTo>
                    <a:pt x="692907" y="6318976"/>
                  </a:lnTo>
                  <a:lnTo>
                    <a:pt x="736701" y="6334198"/>
                  </a:lnTo>
                  <a:lnTo>
                    <a:pt x="781339" y="6347543"/>
                  </a:lnTo>
                  <a:lnTo>
                    <a:pt x="826774" y="6358963"/>
                  </a:lnTo>
                  <a:lnTo>
                    <a:pt x="872959" y="6368413"/>
                  </a:lnTo>
                  <a:lnTo>
                    <a:pt x="919847" y="6375844"/>
                  </a:lnTo>
                  <a:lnTo>
                    <a:pt x="967391" y="6381210"/>
                  </a:lnTo>
                  <a:lnTo>
                    <a:pt x="1015544" y="6384464"/>
                  </a:lnTo>
                  <a:lnTo>
                    <a:pt x="1064260" y="6385560"/>
                  </a:lnTo>
                  <a:lnTo>
                    <a:pt x="10373360" y="6385560"/>
                  </a:lnTo>
                  <a:lnTo>
                    <a:pt x="10422074" y="6384464"/>
                  </a:lnTo>
                  <a:lnTo>
                    <a:pt x="10470226" y="6381210"/>
                  </a:lnTo>
                  <a:lnTo>
                    <a:pt x="10517769" y="6375844"/>
                  </a:lnTo>
                  <a:lnTo>
                    <a:pt x="10564657" y="6368413"/>
                  </a:lnTo>
                  <a:lnTo>
                    <a:pt x="10610841" y="6358963"/>
                  </a:lnTo>
                  <a:lnTo>
                    <a:pt x="10656276" y="6347543"/>
                  </a:lnTo>
                  <a:lnTo>
                    <a:pt x="10700913" y="6334198"/>
                  </a:lnTo>
                  <a:lnTo>
                    <a:pt x="10744707" y="6318976"/>
                  </a:lnTo>
                  <a:lnTo>
                    <a:pt x="10787610" y="6301924"/>
                  </a:lnTo>
                  <a:lnTo>
                    <a:pt x="10829575" y="6283088"/>
                  </a:lnTo>
                  <a:lnTo>
                    <a:pt x="10870555" y="6262517"/>
                  </a:lnTo>
                  <a:lnTo>
                    <a:pt x="10910504" y="6240256"/>
                  </a:lnTo>
                  <a:lnTo>
                    <a:pt x="10949373" y="6216352"/>
                  </a:lnTo>
                  <a:lnTo>
                    <a:pt x="10987118" y="6190853"/>
                  </a:lnTo>
                  <a:lnTo>
                    <a:pt x="11023689" y="6163806"/>
                  </a:lnTo>
                  <a:lnTo>
                    <a:pt x="11059041" y="6135257"/>
                  </a:lnTo>
                  <a:lnTo>
                    <a:pt x="11093126" y="6105254"/>
                  </a:lnTo>
                  <a:lnTo>
                    <a:pt x="11125898" y="6073843"/>
                  </a:lnTo>
                  <a:lnTo>
                    <a:pt x="11157309" y="6041071"/>
                  </a:lnTo>
                  <a:lnTo>
                    <a:pt x="11187313" y="6006986"/>
                  </a:lnTo>
                  <a:lnTo>
                    <a:pt x="11215862" y="5971635"/>
                  </a:lnTo>
                  <a:lnTo>
                    <a:pt x="11242910" y="5935063"/>
                  </a:lnTo>
                  <a:lnTo>
                    <a:pt x="11268409" y="5897319"/>
                  </a:lnTo>
                  <a:lnTo>
                    <a:pt x="11292313" y="5858449"/>
                  </a:lnTo>
                  <a:lnTo>
                    <a:pt x="11314574" y="5818501"/>
                  </a:lnTo>
                  <a:lnTo>
                    <a:pt x="11335146" y="5777520"/>
                  </a:lnTo>
                  <a:lnTo>
                    <a:pt x="11353982" y="5735555"/>
                  </a:lnTo>
                  <a:lnTo>
                    <a:pt x="11371035" y="5692652"/>
                  </a:lnTo>
                  <a:lnTo>
                    <a:pt x="11386257" y="5648858"/>
                  </a:lnTo>
                  <a:lnTo>
                    <a:pt x="11399602" y="5604220"/>
                  </a:lnTo>
                  <a:lnTo>
                    <a:pt x="11411023" y="5558785"/>
                  </a:lnTo>
                  <a:lnTo>
                    <a:pt x="11420472" y="5512600"/>
                  </a:lnTo>
                  <a:lnTo>
                    <a:pt x="11427904" y="5465712"/>
                  </a:lnTo>
                  <a:lnTo>
                    <a:pt x="11433270" y="5418168"/>
                  </a:lnTo>
                  <a:lnTo>
                    <a:pt x="11436524" y="5370015"/>
                  </a:lnTo>
                  <a:lnTo>
                    <a:pt x="11437619" y="5321300"/>
                  </a:lnTo>
                  <a:lnTo>
                    <a:pt x="11437619" y="1064260"/>
                  </a:lnTo>
                  <a:lnTo>
                    <a:pt x="11436524" y="1015545"/>
                  </a:lnTo>
                  <a:lnTo>
                    <a:pt x="11433270" y="967393"/>
                  </a:lnTo>
                  <a:lnTo>
                    <a:pt x="11427904" y="919850"/>
                  </a:lnTo>
                  <a:lnTo>
                    <a:pt x="11420472" y="872962"/>
                  </a:lnTo>
                  <a:lnTo>
                    <a:pt x="11411023" y="826778"/>
                  </a:lnTo>
                  <a:lnTo>
                    <a:pt x="11399602" y="781343"/>
                  </a:lnTo>
                  <a:lnTo>
                    <a:pt x="11386257" y="736706"/>
                  </a:lnTo>
                  <a:lnTo>
                    <a:pt x="11371035" y="692912"/>
                  </a:lnTo>
                  <a:lnTo>
                    <a:pt x="11353982" y="650009"/>
                  </a:lnTo>
                  <a:lnTo>
                    <a:pt x="11335146" y="608044"/>
                  </a:lnTo>
                  <a:lnTo>
                    <a:pt x="11314574" y="567064"/>
                  </a:lnTo>
                  <a:lnTo>
                    <a:pt x="11292313" y="527115"/>
                  </a:lnTo>
                  <a:lnTo>
                    <a:pt x="11268409" y="488246"/>
                  </a:lnTo>
                  <a:lnTo>
                    <a:pt x="11242910" y="450501"/>
                  </a:lnTo>
                  <a:lnTo>
                    <a:pt x="11215862" y="413930"/>
                  </a:lnTo>
                  <a:lnTo>
                    <a:pt x="11187313" y="378578"/>
                  </a:lnTo>
                  <a:lnTo>
                    <a:pt x="11157309" y="344493"/>
                  </a:lnTo>
                  <a:lnTo>
                    <a:pt x="11125898" y="311721"/>
                  </a:lnTo>
                  <a:lnTo>
                    <a:pt x="11093126" y="280310"/>
                  </a:lnTo>
                  <a:lnTo>
                    <a:pt x="11059041" y="250306"/>
                  </a:lnTo>
                  <a:lnTo>
                    <a:pt x="11023689" y="221757"/>
                  </a:lnTo>
                  <a:lnTo>
                    <a:pt x="10987118" y="194709"/>
                  </a:lnTo>
                  <a:lnTo>
                    <a:pt x="10949373" y="169210"/>
                  </a:lnTo>
                  <a:lnTo>
                    <a:pt x="10910504" y="145306"/>
                  </a:lnTo>
                  <a:lnTo>
                    <a:pt x="10870555" y="123045"/>
                  </a:lnTo>
                  <a:lnTo>
                    <a:pt x="10829575" y="102473"/>
                  </a:lnTo>
                  <a:lnTo>
                    <a:pt x="10787610" y="83637"/>
                  </a:lnTo>
                  <a:lnTo>
                    <a:pt x="10744707" y="66584"/>
                  </a:lnTo>
                  <a:lnTo>
                    <a:pt x="10700913" y="51362"/>
                  </a:lnTo>
                  <a:lnTo>
                    <a:pt x="10656276" y="38017"/>
                  </a:lnTo>
                  <a:lnTo>
                    <a:pt x="10610841" y="26596"/>
                  </a:lnTo>
                  <a:lnTo>
                    <a:pt x="10564657" y="17147"/>
                  </a:lnTo>
                  <a:lnTo>
                    <a:pt x="10517769" y="9715"/>
                  </a:lnTo>
                  <a:lnTo>
                    <a:pt x="10470226" y="4349"/>
                  </a:lnTo>
                  <a:lnTo>
                    <a:pt x="10422074" y="1095"/>
                  </a:lnTo>
                  <a:lnTo>
                    <a:pt x="1037336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02589" y="209550"/>
              <a:ext cx="11437620" cy="6385560"/>
            </a:xfrm>
            <a:custGeom>
              <a:avLst/>
              <a:gdLst/>
              <a:ahLst/>
              <a:cxnLst/>
              <a:rect l="l" t="t" r="r" b="b"/>
              <a:pathLst>
                <a:path w="11437620" h="6385559">
                  <a:moveTo>
                    <a:pt x="0" y="1064260"/>
                  </a:moveTo>
                  <a:lnTo>
                    <a:pt x="1095" y="1015545"/>
                  </a:lnTo>
                  <a:lnTo>
                    <a:pt x="4349" y="967393"/>
                  </a:lnTo>
                  <a:lnTo>
                    <a:pt x="9715" y="919850"/>
                  </a:lnTo>
                  <a:lnTo>
                    <a:pt x="17146" y="872962"/>
                  </a:lnTo>
                  <a:lnTo>
                    <a:pt x="26596" y="826778"/>
                  </a:lnTo>
                  <a:lnTo>
                    <a:pt x="38016" y="781343"/>
                  </a:lnTo>
                  <a:lnTo>
                    <a:pt x="51361" y="736706"/>
                  </a:lnTo>
                  <a:lnTo>
                    <a:pt x="66583" y="692912"/>
                  </a:lnTo>
                  <a:lnTo>
                    <a:pt x="83635" y="650009"/>
                  </a:lnTo>
                  <a:lnTo>
                    <a:pt x="102471" y="608044"/>
                  </a:lnTo>
                  <a:lnTo>
                    <a:pt x="123042" y="567064"/>
                  </a:lnTo>
                  <a:lnTo>
                    <a:pt x="145303" y="527115"/>
                  </a:lnTo>
                  <a:lnTo>
                    <a:pt x="169207" y="488246"/>
                  </a:lnTo>
                  <a:lnTo>
                    <a:pt x="194706" y="450501"/>
                  </a:lnTo>
                  <a:lnTo>
                    <a:pt x="221753" y="413930"/>
                  </a:lnTo>
                  <a:lnTo>
                    <a:pt x="250302" y="378578"/>
                  </a:lnTo>
                  <a:lnTo>
                    <a:pt x="280305" y="344493"/>
                  </a:lnTo>
                  <a:lnTo>
                    <a:pt x="311716" y="311721"/>
                  </a:lnTo>
                  <a:lnTo>
                    <a:pt x="344488" y="280310"/>
                  </a:lnTo>
                  <a:lnTo>
                    <a:pt x="378573" y="250306"/>
                  </a:lnTo>
                  <a:lnTo>
                    <a:pt x="413924" y="221757"/>
                  </a:lnTo>
                  <a:lnTo>
                    <a:pt x="450496" y="194709"/>
                  </a:lnTo>
                  <a:lnTo>
                    <a:pt x="488240" y="169210"/>
                  </a:lnTo>
                  <a:lnTo>
                    <a:pt x="527110" y="145306"/>
                  </a:lnTo>
                  <a:lnTo>
                    <a:pt x="567058" y="123045"/>
                  </a:lnTo>
                  <a:lnTo>
                    <a:pt x="608039" y="102473"/>
                  </a:lnTo>
                  <a:lnTo>
                    <a:pt x="650004" y="83637"/>
                  </a:lnTo>
                  <a:lnTo>
                    <a:pt x="692907" y="66584"/>
                  </a:lnTo>
                  <a:lnTo>
                    <a:pt x="736701" y="51362"/>
                  </a:lnTo>
                  <a:lnTo>
                    <a:pt x="781339" y="38017"/>
                  </a:lnTo>
                  <a:lnTo>
                    <a:pt x="826774" y="26596"/>
                  </a:lnTo>
                  <a:lnTo>
                    <a:pt x="872959" y="17147"/>
                  </a:lnTo>
                  <a:lnTo>
                    <a:pt x="919847" y="9715"/>
                  </a:lnTo>
                  <a:lnTo>
                    <a:pt x="967391" y="4349"/>
                  </a:lnTo>
                  <a:lnTo>
                    <a:pt x="1015544" y="1095"/>
                  </a:lnTo>
                  <a:lnTo>
                    <a:pt x="1064260" y="0"/>
                  </a:lnTo>
                  <a:lnTo>
                    <a:pt x="10373360" y="0"/>
                  </a:lnTo>
                  <a:lnTo>
                    <a:pt x="10422074" y="1095"/>
                  </a:lnTo>
                  <a:lnTo>
                    <a:pt x="10470226" y="4349"/>
                  </a:lnTo>
                  <a:lnTo>
                    <a:pt x="10517769" y="9715"/>
                  </a:lnTo>
                  <a:lnTo>
                    <a:pt x="10564657" y="17147"/>
                  </a:lnTo>
                  <a:lnTo>
                    <a:pt x="10610841" y="26596"/>
                  </a:lnTo>
                  <a:lnTo>
                    <a:pt x="10656276" y="38017"/>
                  </a:lnTo>
                  <a:lnTo>
                    <a:pt x="10700913" y="51362"/>
                  </a:lnTo>
                  <a:lnTo>
                    <a:pt x="10744707" y="66584"/>
                  </a:lnTo>
                  <a:lnTo>
                    <a:pt x="10787610" y="83637"/>
                  </a:lnTo>
                  <a:lnTo>
                    <a:pt x="10829575" y="102473"/>
                  </a:lnTo>
                  <a:lnTo>
                    <a:pt x="10870555" y="123045"/>
                  </a:lnTo>
                  <a:lnTo>
                    <a:pt x="10910504" y="145306"/>
                  </a:lnTo>
                  <a:lnTo>
                    <a:pt x="10949373" y="169210"/>
                  </a:lnTo>
                  <a:lnTo>
                    <a:pt x="10987118" y="194709"/>
                  </a:lnTo>
                  <a:lnTo>
                    <a:pt x="11023689" y="221757"/>
                  </a:lnTo>
                  <a:lnTo>
                    <a:pt x="11059041" y="250306"/>
                  </a:lnTo>
                  <a:lnTo>
                    <a:pt x="11093126" y="280310"/>
                  </a:lnTo>
                  <a:lnTo>
                    <a:pt x="11125898" y="311721"/>
                  </a:lnTo>
                  <a:lnTo>
                    <a:pt x="11157309" y="344493"/>
                  </a:lnTo>
                  <a:lnTo>
                    <a:pt x="11187313" y="378578"/>
                  </a:lnTo>
                  <a:lnTo>
                    <a:pt x="11215862" y="413930"/>
                  </a:lnTo>
                  <a:lnTo>
                    <a:pt x="11242910" y="450501"/>
                  </a:lnTo>
                  <a:lnTo>
                    <a:pt x="11268409" y="488246"/>
                  </a:lnTo>
                  <a:lnTo>
                    <a:pt x="11292313" y="527115"/>
                  </a:lnTo>
                  <a:lnTo>
                    <a:pt x="11314574" y="567064"/>
                  </a:lnTo>
                  <a:lnTo>
                    <a:pt x="11335146" y="608044"/>
                  </a:lnTo>
                  <a:lnTo>
                    <a:pt x="11353982" y="650009"/>
                  </a:lnTo>
                  <a:lnTo>
                    <a:pt x="11371035" y="692912"/>
                  </a:lnTo>
                  <a:lnTo>
                    <a:pt x="11386257" y="736706"/>
                  </a:lnTo>
                  <a:lnTo>
                    <a:pt x="11399602" y="781343"/>
                  </a:lnTo>
                  <a:lnTo>
                    <a:pt x="11411023" y="826778"/>
                  </a:lnTo>
                  <a:lnTo>
                    <a:pt x="11420472" y="872962"/>
                  </a:lnTo>
                  <a:lnTo>
                    <a:pt x="11427904" y="919850"/>
                  </a:lnTo>
                  <a:lnTo>
                    <a:pt x="11433270" y="967393"/>
                  </a:lnTo>
                  <a:lnTo>
                    <a:pt x="11436524" y="1015545"/>
                  </a:lnTo>
                  <a:lnTo>
                    <a:pt x="11437619" y="1064260"/>
                  </a:lnTo>
                  <a:lnTo>
                    <a:pt x="11437619" y="5321300"/>
                  </a:lnTo>
                  <a:lnTo>
                    <a:pt x="11436524" y="5370015"/>
                  </a:lnTo>
                  <a:lnTo>
                    <a:pt x="11433270" y="5418168"/>
                  </a:lnTo>
                  <a:lnTo>
                    <a:pt x="11427904" y="5465712"/>
                  </a:lnTo>
                  <a:lnTo>
                    <a:pt x="11420472" y="5512600"/>
                  </a:lnTo>
                  <a:lnTo>
                    <a:pt x="11411023" y="5558785"/>
                  </a:lnTo>
                  <a:lnTo>
                    <a:pt x="11399602" y="5604220"/>
                  </a:lnTo>
                  <a:lnTo>
                    <a:pt x="11386257" y="5648858"/>
                  </a:lnTo>
                  <a:lnTo>
                    <a:pt x="11371035" y="5692652"/>
                  </a:lnTo>
                  <a:lnTo>
                    <a:pt x="11353982" y="5735555"/>
                  </a:lnTo>
                  <a:lnTo>
                    <a:pt x="11335146" y="5777520"/>
                  </a:lnTo>
                  <a:lnTo>
                    <a:pt x="11314574" y="5818501"/>
                  </a:lnTo>
                  <a:lnTo>
                    <a:pt x="11292313" y="5858449"/>
                  </a:lnTo>
                  <a:lnTo>
                    <a:pt x="11268409" y="5897319"/>
                  </a:lnTo>
                  <a:lnTo>
                    <a:pt x="11242910" y="5935063"/>
                  </a:lnTo>
                  <a:lnTo>
                    <a:pt x="11215862" y="5971635"/>
                  </a:lnTo>
                  <a:lnTo>
                    <a:pt x="11187313" y="6006986"/>
                  </a:lnTo>
                  <a:lnTo>
                    <a:pt x="11157309" y="6041071"/>
                  </a:lnTo>
                  <a:lnTo>
                    <a:pt x="11125898" y="6073843"/>
                  </a:lnTo>
                  <a:lnTo>
                    <a:pt x="11093126" y="6105254"/>
                  </a:lnTo>
                  <a:lnTo>
                    <a:pt x="11059041" y="6135257"/>
                  </a:lnTo>
                  <a:lnTo>
                    <a:pt x="11023689" y="6163806"/>
                  </a:lnTo>
                  <a:lnTo>
                    <a:pt x="10987118" y="6190853"/>
                  </a:lnTo>
                  <a:lnTo>
                    <a:pt x="10949373" y="6216352"/>
                  </a:lnTo>
                  <a:lnTo>
                    <a:pt x="10910504" y="6240256"/>
                  </a:lnTo>
                  <a:lnTo>
                    <a:pt x="10870555" y="6262517"/>
                  </a:lnTo>
                  <a:lnTo>
                    <a:pt x="10829575" y="6283088"/>
                  </a:lnTo>
                  <a:lnTo>
                    <a:pt x="10787610" y="6301924"/>
                  </a:lnTo>
                  <a:lnTo>
                    <a:pt x="10744707" y="6318976"/>
                  </a:lnTo>
                  <a:lnTo>
                    <a:pt x="10700913" y="6334198"/>
                  </a:lnTo>
                  <a:lnTo>
                    <a:pt x="10656276" y="6347543"/>
                  </a:lnTo>
                  <a:lnTo>
                    <a:pt x="10610841" y="6358963"/>
                  </a:lnTo>
                  <a:lnTo>
                    <a:pt x="10564657" y="6368413"/>
                  </a:lnTo>
                  <a:lnTo>
                    <a:pt x="10517769" y="6375844"/>
                  </a:lnTo>
                  <a:lnTo>
                    <a:pt x="10470226" y="6381210"/>
                  </a:lnTo>
                  <a:lnTo>
                    <a:pt x="10422074" y="6384464"/>
                  </a:lnTo>
                  <a:lnTo>
                    <a:pt x="10373360" y="6385560"/>
                  </a:lnTo>
                  <a:lnTo>
                    <a:pt x="1064260" y="6385560"/>
                  </a:lnTo>
                  <a:lnTo>
                    <a:pt x="1015544" y="6384464"/>
                  </a:lnTo>
                  <a:lnTo>
                    <a:pt x="967391" y="6381210"/>
                  </a:lnTo>
                  <a:lnTo>
                    <a:pt x="919847" y="6375844"/>
                  </a:lnTo>
                  <a:lnTo>
                    <a:pt x="872959" y="6368413"/>
                  </a:lnTo>
                  <a:lnTo>
                    <a:pt x="826774" y="6358963"/>
                  </a:lnTo>
                  <a:lnTo>
                    <a:pt x="781339" y="6347543"/>
                  </a:lnTo>
                  <a:lnTo>
                    <a:pt x="736701" y="6334198"/>
                  </a:lnTo>
                  <a:lnTo>
                    <a:pt x="692907" y="6318976"/>
                  </a:lnTo>
                  <a:lnTo>
                    <a:pt x="650004" y="6301924"/>
                  </a:lnTo>
                  <a:lnTo>
                    <a:pt x="608039" y="6283088"/>
                  </a:lnTo>
                  <a:lnTo>
                    <a:pt x="567058" y="6262517"/>
                  </a:lnTo>
                  <a:lnTo>
                    <a:pt x="527110" y="6240256"/>
                  </a:lnTo>
                  <a:lnTo>
                    <a:pt x="488240" y="6216352"/>
                  </a:lnTo>
                  <a:lnTo>
                    <a:pt x="450496" y="6190853"/>
                  </a:lnTo>
                  <a:lnTo>
                    <a:pt x="413924" y="6163806"/>
                  </a:lnTo>
                  <a:lnTo>
                    <a:pt x="378573" y="6135257"/>
                  </a:lnTo>
                  <a:lnTo>
                    <a:pt x="344488" y="6105254"/>
                  </a:lnTo>
                  <a:lnTo>
                    <a:pt x="311716" y="6073843"/>
                  </a:lnTo>
                  <a:lnTo>
                    <a:pt x="280305" y="6041071"/>
                  </a:lnTo>
                  <a:lnTo>
                    <a:pt x="250302" y="6006986"/>
                  </a:lnTo>
                  <a:lnTo>
                    <a:pt x="221753" y="5971635"/>
                  </a:lnTo>
                  <a:lnTo>
                    <a:pt x="194706" y="5935063"/>
                  </a:lnTo>
                  <a:lnTo>
                    <a:pt x="169207" y="5897319"/>
                  </a:lnTo>
                  <a:lnTo>
                    <a:pt x="145303" y="5858449"/>
                  </a:lnTo>
                  <a:lnTo>
                    <a:pt x="123042" y="5818501"/>
                  </a:lnTo>
                  <a:lnTo>
                    <a:pt x="102471" y="5777520"/>
                  </a:lnTo>
                  <a:lnTo>
                    <a:pt x="83635" y="5735555"/>
                  </a:lnTo>
                  <a:lnTo>
                    <a:pt x="66583" y="5692652"/>
                  </a:lnTo>
                  <a:lnTo>
                    <a:pt x="51361" y="5648858"/>
                  </a:lnTo>
                  <a:lnTo>
                    <a:pt x="38016" y="5604220"/>
                  </a:lnTo>
                  <a:lnTo>
                    <a:pt x="26596" y="5558785"/>
                  </a:lnTo>
                  <a:lnTo>
                    <a:pt x="17146" y="5512600"/>
                  </a:lnTo>
                  <a:lnTo>
                    <a:pt x="9715" y="5465712"/>
                  </a:lnTo>
                  <a:lnTo>
                    <a:pt x="4349" y="5418168"/>
                  </a:lnTo>
                  <a:lnTo>
                    <a:pt x="1095" y="5370015"/>
                  </a:lnTo>
                  <a:lnTo>
                    <a:pt x="0" y="5321300"/>
                  </a:lnTo>
                  <a:lnTo>
                    <a:pt x="0" y="1064260"/>
                  </a:lnTo>
                  <a:close/>
                </a:path>
              </a:pathLst>
            </a:custGeom>
            <a:ln w="7619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6359" y="121920"/>
              <a:ext cx="2829814" cy="112039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92979" y="121920"/>
              <a:ext cx="2819654" cy="112039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3899" y="121920"/>
              <a:ext cx="2232913" cy="112039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0400" y="670560"/>
              <a:ext cx="995934" cy="11203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33140" y="670560"/>
              <a:ext cx="2921254" cy="11203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15659" y="670560"/>
              <a:ext cx="2819654" cy="112039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929889" y="254317"/>
            <a:ext cx="6046470" cy="118427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586105" marR="5080" indent="-574040">
              <a:lnSpc>
                <a:spcPts val="4320"/>
              </a:lnSpc>
              <a:spcBef>
                <a:spcPts val="645"/>
              </a:spcBef>
            </a:pPr>
            <a:r>
              <a:rPr sz="4000" dirty="0">
                <a:solidFill>
                  <a:srgbClr val="001F5F"/>
                </a:solidFill>
              </a:rPr>
              <a:t>Правила</a:t>
            </a:r>
            <a:r>
              <a:rPr sz="4000" spc="-90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безпечної</a:t>
            </a:r>
            <a:r>
              <a:rPr sz="4000" spc="-120" dirty="0">
                <a:solidFill>
                  <a:srgbClr val="001F5F"/>
                </a:solidFill>
              </a:rPr>
              <a:t> </a:t>
            </a:r>
            <a:r>
              <a:rPr sz="4000" spc="-20" dirty="0">
                <a:solidFill>
                  <a:srgbClr val="001F5F"/>
                </a:solidFill>
              </a:rPr>
              <a:t>роботи </a:t>
            </a:r>
            <a:r>
              <a:rPr sz="4000" dirty="0">
                <a:solidFill>
                  <a:srgbClr val="001F5F"/>
                </a:solidFill>
              </a:rPr>
              <a:t>з</a:t>
            </a:r>
            <a:r>
              <a:rPr sz="4000" spc="-25" dirty="0">
                <a:solidFill>
                  <a:srgbClr val="001F5F"/>
                </a:solidFill>
              </a:rPr>
              <a:t> </a:t>
            </a:r>
            <a:r>
              <a:rPr sz="4000" dirty="0">
                <a:solidFill>
                  <a:srgbClr val="001F5F"/>
                </a:solidFill>
              </a:rPr>
              <a:t>гарячими</a:t>
            </a:r>
            <a:r>
              <a:rPr sz="4000" spc="-60" dirty="0">
                <a:solidFill>
                  <a:srgbClr val="001F5F"/>
                </a:solidFill>
              </a:rPr>
              <a:t> </a:t>
            </a:r>
            <a:r>
              <a:rPr sz="4000" spc="-10" dirty="0">
                <a:solidFill>
                  <a:srgbClr val="001F5F"/>
                </a:solidFill>
              </a:rPr>
              <a:t>рідинами</a:t>
            </a:r>
            <a:endParaRPr sz="4000"/>
          </a:p>
        </p:txBody>
      </p:sp>
      <p:grpSp>
        <p:nvGrpSpPr>
          <p:cNvPr id="12" name="object 12"/>
          <p:cNvGrpSpPr/>
          <p:nvPr/>
        </p:nvGrpSpPr>
        <p:grpSpPr>
          <a:xfrm>
            <a:off x="589280" y="1592580"/>
            <a:ext cx="11001375" cy="2052955"/>
            <a:chOff x="589280" y="1592580"/>
            <a:chExt cx="11001375" cy="205295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280" y="1617980"/>
              <a:ext cx="490473" cy="6377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5180" y="1592580"/>
              <a:ext cx="2184654" cy="68351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80640" y="1592580"/>
              <a:ext cx="1564893" cy="68351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15080" y="1592580"/>
              <a:ext cx="4404614" cy="68351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280" y="2075180"/>
              <a:ext cx="490473" cy="6377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5180" y="2049780"/>
              <a:ext cx="1328674" cy="68351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03400" y="2049780"/>
              <a:ext cx="1605534" cy="68351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88640" y="2049780"/>
              <a:ext cx="2375154" cy="68351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54600" y="2049780"/>
              <a:ext cx="1765553" cy="6835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492239" y="2049780"/>
              <a:ext cx="1440434" cy="6835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523480" y="2049780"/>
              <a:ext cx="1658874" cy="6835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73160" y="2049780"/>
              <a:ext cx="564133" cy="68351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928099" y="2049780"/>
              <a:ext cx="1686813" cy="68351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294620" y="2049780"/>
              <a:ext cx="1295653" cy="68351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280" y="2532380"/>
              <a:ext cx="490473" cy="6377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05180" y="2506980"/>
              <a:ext cx="1486153" cy="6835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63419" y="2506980"/>
              <a:ext cx="1775713" cy="6835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11219" y="2506980"/>
              <a:ext cx="1778253" cy="68351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937759" y="2506980"/>
              <a:ext cx="1465834" cy="6835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994400" y="2506980"/>
              <a:ext cx="1549653" cy="68351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223760" y="2506980"/>
              <a:ext cx="2954274" cy="68351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280" y="2987040"/>
              <a:ext cx="490473" cy="6377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05180" y="2961640"/>
              <a:ext cx="1874774" cy="68351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52040" y="2961640"/>
              <a:ext cx="1392174" cy="68351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423919" y="2961640"/>
              <a:ext cx="627634" cy="68351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642359" y="2961640"/>
              <a:ext cx="1636014" cy="68351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958080" y="2961640"/>
              <a:ext cx="2103374" cy="68351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652259" y="2961640"/>
              <a:ext cx="1750313" cy="68351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993380" y="2961640"/>
              <a:ext cx="561581" cy="683514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57872" y="1581531"/>
            <a:ext cx="10633075" cy="185229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40029" indent="-227329">
              <a:lnSpc>
                <a:spcPct val="100000"/>
              </a:lnSpc>
              <a:spcBef>
                <a:spcPts val="820"/>
              </a:spcBef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Заповнювати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кастрюлі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рідиною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більше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ніж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80%</a:t>
            </a:r>
            <a:endParaRPr sz="24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0029" algn="l"/>
              </a:tabLst>
            </a:pPr>
            <a:r>
              <a:rPr sz="2400" dirty="0">
                <a:latin typeface="Times New Roman"/>
                <a:cs typeface="Times New Roman"/>
              </a:rPr>
              <a:t>Класти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продукти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сковороду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розігрітим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маслом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обережно,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уникаючи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бризок</a:t>
            </a:r>
            <a:endParaRPr sz="24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240029" algn="l"/>
                <a:tab pos="4374515" algn="l"/>
              </a:tabLst>
            </a:pPr>
            <a:r>
              <a:rPr sz="2400" spc="-50" dirty="0">
                <a:latin typeface="Times New Roman"/>
                <a:cs typeface="Times New Roman"/>
              </a:rPr>
              <a:t>Уникати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попадання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краплинок</a:t>
            </a:r>
            <a:r>
              <a:rPr sz="2400" dirty="0">
                <a:latin typeface="Times New Roman"/>
                <a:cs typeface="Times New Roman"/>
              </a:rPr>
              <a:t>	води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розігріту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сковороду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маслом</a:t>
            </a:r>
            <a:endParaRPr sz="24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700"/>
              </a:spcBef>
              <a:buFont typeface="Arial"/>
              <a:buChar char="•"/>
              <a:tabLst>
                <a:tab pos="240029" algn="l"/>
              </a:tabLst>
            </a:pPr>
            <a:r>
              <a:rPr sz="2400" spc="-10" dirty="0">
                <a:latin typeface="Times New Roman"/>
                <a:cs typeface="Times New Roman"/>
              </a:rPr>
              <a:t>Відкривати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кришку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напрямку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«на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себе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над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каструлею»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14400" y="3352800"/>
            <a:ext cx="10467340" cy="3241040"/>
            <a:chOff x="914400" y="3352800"/>
            <a:chExt cx="10467340" cy="3241040"/>
          </a:xfrm>
        </p:grpSpPr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14400" y="3718559"/>
              <a:ext cx="3200400" cy="23545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125459" y="3718559"/>
              <a:ext cx="3256279" cy="231140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391659" y="3352800"/>
              <a:ext cx="3619499" cy="32410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703320" y="1351280"/>
            <a:ext cx="5575300" cy="1120775"/>
            <a:chOff x="3703320" y="1351280"/>
            <a:chExt cx="5575300" cy="1120775"/>
          </a:xfrm>
        </p:grpSpPr>
        <p:sp>
          <p:nvSpPr>
            <p:cNvPr id="4" name="object 4"/>
            <p:cNvSpPr/>
            <p:nvPr/>
          </p:nvSpPr>
          <p:spPr>
            <a:xfrm>
              <a:off x="3713480" y="1526540"/>
              <a:ext cx="5554980" cy="673100"/>
            </a:xfrm>
            <a:custGeom>
              <a:avLst/>
              <a:gdLst/>
              <a:ahLst/>
              <a:cxnLst/>
              <a:rect l="l" t="t" r="r" b="b"/>
              <a:pathLst>
                <a:path w="5554980" h="673100">
                  <a:moveTo>
                    <a:pt x="5442839" y="0"/>
                  </a:moveTo>
                  <a:lnTo>
                    <a:pt x="112141" y="0"/>
                  </a:lnTo>
                  <a:lnTo>
                    <a:pt x="68472" y="8806"/>
                  </a:lnTo>
                  <a:lnTo>
                    <a:pt x="32829" y="32829"/>
                  </a:lnTo>
                  <a:lnTo>
                    <a:pt x="8806" y="68472"/>
                  </a:lnTo>
                  <a:lnTo>
                    <a:pt x="0" y="112140"/>
                  </a:lnTo>
                  <a:lnTo>
                    <a:pt x="0" y="560959"/>
                  </a:lnTo>
                  <a:lnTo>
                    <a:pt x="8806" y="604627"/>
                  </a:lnTo>
                  <a:lnTo>
                    <a:pt x="32829" y="640270"/>
                  </a:lnTo>
                  <a:lnTo>
                    <a:pt x="68472" y="664293"/>
                  </a:lnTo>
                  <a:lnTo>
                    <a:pt x="112141" y="673100"/>
                  </a:lnTo>
                  <a:lnTo>
                    <a:pt x="5442839" y="673100"/>
                  </a:lnTo>
                  <a:lnTo>
                    <a:pt x="5486453" y="664293"/>
                  </a:lnTo>
                  <a:lnTo>
                    <a:pt x="5522102" y="640270"/>
                  </a:lnTo>
                  <a:lnTo>
                    <a:pt x="5546155" y="604627"/>
                  </a:lnTo>
                  <a:lnTo>
                    <a:pt x="5554980" y="560959"/>
                  </a:lnTo>
                  <a:lnTo>
                    <a:pt x="5554980" y="112140"/>
                  </a:lnTo>
                  <a:lnTo>
                    <a:pt x="5546155" y="68472"/>
                  </a:lnTo>
                  <a:lnTo>
                    <a:pt x="5522102" y="32829"/>
                  </a:lnTo>
                  <a:lnTo>
                    <a:pt x="5486453" y="8806"/>
                  </a:lnTo>
                  <a:lnTo>
                    <a:pt x="544283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13480" y="1526540"/>
              <a:ext cx="5554980" cy="673100"/>
            </a:xfrm>
            <a:custGeom>
              <a:avLst/>
              <a:gdLst/>
              <a:ahLst/>
              <a:cxnLst/>
              <a:rect l="l" t="t" r="r" b="b"/>
              <a:pathLst>
                <a:path w="5554980" h="673100">
                  <a:moveTo>
                    <a:pt x="0" y="112140"/>
                  </a:moveTo>
                  <a:lnTo>
                    <a:pt x="8806" y="68472"/>
                  </a:lnTo>
                  <a:lnTo>
                    <a:pt x="32829" y="32829"/>
                  </a:lnTo>
                  <a:lnTo>
                    <a:pt x="68472" y="8806"/>
                  </a:lnTo>
                  <a:lnTo>
                    <a:pt x="112141" y="0"/>
                  </a:lnTo>
                  <a:lnTo>
                    <a:pt x="5442839" y="0"/>
                  </a:lnTo>
                  <a:lnTo>
                    <a:pt x="5486453" y="8806"/>
                  </a:lnTo>
                  <a:lnTo>
                    <a:pt x="5522102" y="32829"/>
                  </a:lnTo>
                  <a:lnTo>
                    <a:pt x="5546155" y="68472"/>
                  </a:lnTo>
                  <a:lnTo>
                    <a:pt x="5554980" y="112140"/>
                  </a:lnTo>
                  <a:lnTo>
                    <a:pt x="5554980" y="560959"/>
                  </a:lnTo>
                  <a:lnTo>
                    <a:pt x="5546155" y="604627"/>
                  </a:lnTo>
                  <a:lnTo>
                    <a:pt x="5522102" y="640270"/>
                  </a:lnTo>
                  <a:lnTo>
                    <a:pt x="5486453" y="664293"/>
                  </a:lnTo>
                  <a:lnTo>
                    <a:pt x="5442839" y="673100"/>
                  </a:lnTo>
                  <a:lnTo>
                    <a:pt x="112141" y="673100"/>
                  </a:lnTo>
                  <a:lnTo>
                    <a:pt x="68472" y="664293"/>
                  </a:lnTo>
                  <a:lnTo>
                    <a:pt x="32829" y="640270"/>
                  </a:lnTo>
                  <a:lnTo>
                    <a:pt x="8806" y="604627"/>
                  </a:lnTo>
                  <a:lnTo>
                    <a:pt x="0" y="560959"/>
                  </a:lnTo>
                  <a:lnTo>
                    <a:pt x="0" y="112140"/>
                  </a:lnTo>
                  <a:close/>
                </a:path>
              </a:pathLst>
            </a:custGeom>
            <a:ln w="203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75100" y="1351280"/>
              <a:ext cx="5179313" cy="1120394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77614" y="1484629"/>
            <a:ext cx="454088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>
                <a:solidFill>
                  <a:srgbClr val="FFFFFF"/>
                </a:solidFill>
              </a:rPr>
              <a:t>Домашнє</a:t>
            </a:r>
            <a:r>
              <a:rPr sz="4000" spc="-150" dirty="0">
                <a:solidFill>
                  <a:srgbClr val="FFFFFF"/>
                </a:solidFill>
              </a:rPr>
              <a:t> </a:t>
            </a:r>
            <a:r>
              <a:rPr sz="4000" spc="-10" dirty="0">
                <a:solidFill>
                  <a:srgbClr val="FFFFFF"/>
                </a:solidFill>
              </a:rPr>
              <a:t>завдання:</a:t>
            </a:r>
            <a:endParaRPr sz="4000"/>
          </a:p>
        </p:txBody>
      </p:sp>
      <p:grpSp>
        <p:nvGrpSpPr>
          <p:cNvPr id="8" name="object 8"/>
          <p:cNvGrpSpPr/>
          <p:nvPr/>
        </p:nvGrpSpPr>
        <p:grpSpPr>
          <a:xfrm>
            <a:off x="3538220" y="2313939"/>
            <a:ext cx="8653780" cy="4544060"/>
            <a:chOff x="3538220" y="2313939"/>
            <a:chExt cx="8653780" cy="454406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67200" y="3639819"/>
              <a:ext cx="7924800" cy="321817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00780" y="2313939"/>
              <a:ext cx="2235454" cy="79019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47360" y="2313939"/>
              <a:ext cx="3358134" cy="79019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35220" y="2740659"/>
              <a:ext cx="1455674" cy="7901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09640" y="2740659"/>
              <a:ext cx="1658873" cy="7901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16960" y="3167379"/>
              <a:ext cx="1569974" cy="7901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03140" y="3167379"/>
              <a:ext cx="914653" cy="7901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247640" y="3167379"/>
              <a:ext cx="2535173" cy="7901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396479" y="3167379"/>
              <a:ext cx="1509014" cy="7901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703320" y="3594100"/>
              <a:ext cx="2359914" cy="7901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93080" y="3594100"/>
              <a:ext cx="747013" cy="7901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58840" y="3594100"/>
              <a:ext cx="2771393" cy="7901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60079" y="3594100"/>
              <a:ext cx="640346" cy="7901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883660" y="4020819"/>
              <a:ext cx="2230374" cy="7901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27700" y="4020819"/>
              <a:ext cx="2989833" cy="7901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538220" y="4447539"/>
              <a:ext cx="2070353" cy="7901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224780" y="4447539"/>
              <a:ext cx="1651253" cy="7901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92240" y="4447539"/>
              <a:ext cx="2573273" cy="7901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71160" y="4874260"/>
              <a:ext cx="1658874" cy="79019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3748404" y="2406269"/>
            <a:ext cx="4999355" cy="3013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260" marR="168910" algn="ctr">
              <a:lnSpc>
                <a:spcPct val="100000"/>
              </a:lnSpc>
              <a:spcBef>
                <a:spcPts val="100"/>
              </a:spcBef>
            </a:pPr>
            <a:r>
              <a:rPr sz="2800" b="1" spc="-20" dirty="0">
                <a:latin typeface="Times New Roman"/>
                <a:cs typeface="Times New Roman"/>
              </a:rPr>
              <a:t>Повторити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роботу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цеху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для </a:t>
            </a:r>
            <a:r>
              <a:rPr sz="2800" b="1" dirty="0">
                <a:latin typeface="Times New Roman"/>
                <a:cs typeface="Times New Roman"/>
              </a:rPr>
              <a:t>миття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посуду.</a:t>
            </a:r>
            <a:endParaRPr sz="2800">
              <a:latin typeface="Times New Roman"/>
              <a:cs typeface="Times New Roman"/>
            </a:endParaRPr>
          </a:p>
          <a:p>
            <a:pPr marL="91440" marR="81280" algn="ctr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Миючі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та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дезінфікуючі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засоби </a:t>
            </a:r>
            <a:r>
              <a:rPr sz="2800" b="1" dirty="0">
                <a:latin typeface="Times New Roman"/>
                <a:cs typeface="Times New Roman"/>
              </a:rPr>
              <a:t>та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правила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їх </a:t>
            </a:r>
            <a:r>
              <a:rPr sz="2800" b="1" spc="-10" dirty="0">
                <a:latin typeface="Times New Roman"/>
                <a:cs typeface="Times New Roman"/>
              </a:rPr>
              <a:t>використання.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Зберігання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чистого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посуду.</a:t>
            </a:r>
            <a:endParaRPr sz="2800">
              <a:latin typeface="Times New Roman"/>
              <a:cs typeface="Times New Roman"/>
            </a:endParaRPr>
          </a:p>
          <a:p>
            <a:pPr marL="12700" marR="5080" algn="ctr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Санітарні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вимоги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до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столового посуду.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76719" y="589279"/>
            <a:ext cx="3942715" cy="1550035"/>
            <a:chOff x="6776719" y="589279"/>
            <a:chExt cx="3942715" cy="1550035"/>
          </a:xfrm>
        </p:grpSpPr>
        <p:sp>
          <p:nvSpPr>
            <p:cNvPr id="3" name="object 3"/>
            <p:cNvSpPr/>
            <p:nvPr/>
          </p:nvSpPr>
          <p:spPr>
            <a:xfrm>
              <a:off x="6783069" y="651510"/>
              <a:ext cx="3921760" cy="1211580"/>
            </a:xfrm>
            <a:custGeom>
              <a:avLst/>
              <a:gdLst/>
              <a:ahLst/>
              <a:cxnLst/>
              <a:rect l="l" t="t" r="r" b="b"/>
              <a:pathLst>
                <a:path w="3921759" h="1211580">
                  <a:moveTo>
                    <a:pt x="3719829" y="0"/>
                  </a:moveTo>
                  <a:lnTo>
                    <a:pt x="201929" y="0"/>
                  </a:lnTo>
                  <a:lnTo>
                    <a:pt x="155634" y="5333"/>
                  </a:lnTo>
                  <a:lnTo>
                    <a:pt x="113133" y="20527"/>
                  </a:lnTo>
                  <a:lnTo>
                    <a:pt x="75640" y="44367"/>
                  </a:lnTo>
                  <a:lnTo>
                    <a:pt x="44367" y="75640"/>
                  </a:lnTo>
                  <a:lnTo>
                    <a:pt x="20527" y="113133"/>
                  </a:lnTo>
                  <a:lnTo>
                    <a:pt x="5333" y="155634"/>
                  </a:lnTo>
                  <a:lnTo>
                    <a:pt x="0" y="201929"/>
                  </a:lnTo>
                  <a:lnTo>
                    <a:pt x="0" y="1211579"/>
                  </a:lnTo>
                  <a:lnTo>
                    <a:pt x="3921759" y="1211579"/>
                  </a:lnTo>
                  <a:lnTo>
                    <a:pt x="3921759" y="201929"/>
                  </a:lnTo>
                  <a:lnTo>
                    <a:pt x="3916426" y="155634"/>
                  </a:lnTo>
                  <a:lnTo>
                    <a:pt x="3901232" y="113133"/>
                  </a:lnTo>
                  <a:lnTo>
                    <a:pt x="3877392" y="75640"/>
                  </a:lnTo>
                  <a:lnTo>
                    <a:pt x="3846119" y="44367"/>
                  </a:lnTo>
                  <a:lnTo>
                    <a:pt x="3808626" y="20527"/>
                  </a:lnTo>
                  <a:lnTo>
                    <a:pt x="3766125" y="5334"/>
                  </a:lnTo>
                  <a:lnTo>
                    <a:pt x="371982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783069" y="651510"/>
              <a:ext cx="3921760" cy="1211580"/>
            </a:xfrm>
            <a:custGeom>
              <a:avLst/>
              <a:gdLst/>
              <a:ahLst/>
              <a:cxnLst/>
              <a:rect l="l" t="t" r="r" b="b"/>
              <a:pathLst>
                <a:path w="3921759" h="1211580">
                  <a:moveTo>
                    <a:pt x="201929" y="0"/>
                  </a:moveTo>
                  <a:lnTo>
                    <a:pt x="3719829" y="0"/>
                  </a:lnTo>
                  <a:lnTo>
                    <a:pt x="3766125" y="5334"/>
                  </a:lnTo>
                  <a:lnTo>
                    <a:pt x="3808626" y="20527"/>
                  </a:lnTo>
                  <a:lnTo>
                    <a:pt x="3846119" y="44367"/>
                  </a:lnTo>
                  <a:lnTo>
                    <a:pt x="3877392" y="75640"/>
                  </a:lnTo>
                  <a:lnTo>
                    <a:pt x="3901232" y="113133"/>
                  </a:lnTo>
                  <a:lnTo>
                    <a:pt x="3916426" y="155634"/>
                  </a:lnTo>
                  <a:lnTo>
                    <a:pt x="3921759" y="201929"/>
                  </a:lnTo>
                  <a:lnTo>
                    <a:pt x="3921759" y="1211579"/>
                  </a:lnTo>
                  <a:lnTo>
                    <a:pt x="0" y="1211579"/>
                  </a:lnTo>
                  <a:lnTo>
                    <a:pt x="0" y="201929"/>
                  </a:lnTo>
                  <a:lnTo>
                    <a:pt x="5333" y="155634"/>
                  </a:lnTo>
                  <a:lnTo>
                    <a:pt x="20527" y="113133"/>
                  </a:lnTo>
                  <a:lnTo>
                    <a:pt x="44367" y="75640"/>
                  </a:lnTo>
                  <a:lnTo>
                    <a:pt x="75640" y="44367"/>
                  </a:lnTo>
                  <a:lnTo>
                    <a:pt x="113133" y="20527"/>
                  </a:lnTo>
                  <a:lnTo>
                    <a:pt x="155634" y="5333"/>
                  </a:lnTo>
                  <a:lnTo>
                    <a:pt x="201929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7559" y="589279"/>
              <a:ext cx="3218433" cy="10137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94499" y="1130300"/>
              <a:ext cx="2776474" cy="10086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85579" y="1130300"/>
              <a:ext cx="1633474" cy="100863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067550" y="709929"/>
            <a:ext cx="3354070" cy="111315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355600">
              <a:lnSpc>
                <a:spcPts val="4240"/>
              </a:lnSpc>
              <a:spcBef>
                <a:spcPts val="280"/>
              </a:spcBef>
            </a:pPr>
            <a:r>
              <a:rPr sz="3600" spc="-10" dirty="0">
                <a:solidFill>
                  <a:srgbClr val="FFFFFF"/>
                </a:solidFill>
              </a:rPr>
              <a:t>Перегляньте навчальне</a:t>
            </a:r>
            <a:r>
              <a:rPr sz="3600" spc="-165" dirty="0">
                <a:solidFill>
                  <a:srgbClr val="FFFFFF"/>
                </a:solidFill>
              </a:rPr>
              <a:t> </a:t>
            </a:r>
            <a:r>
              <a:rPr sz="3600" spc="-10" dirty="0">
                <a:solidFill>
                  <a:srgbClr val="FFFFFF"/>
                </a:solidFill>
              </a:rPr>
              <a:t>відео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6739" y="38100"/>
            <a:ext cx="3939794" cy="192303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67000" y="4734559"/>
            <a:ext cx="4358894" cy="1851914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276859" y="2301239"/>
            <a:ext cx="11636375" cy="4556760"/>
            <a:chOff x="276859" y="2301239"/>
            <a:chExt cx="11636375" cy="4556760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8879" y="4104638"/>
              <a:ext cx="4262120" cy="275336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6859" y="2410459"/>
              <a:ext cx="11628374" cy="85115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7059" y="2301239"/>
              <a:ext cx="10998454" cy="113055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37819" y="2451099"/>
              <a:ext cx="11508740" cy="734060"/>
            </a:xfrm>
            <a:custGeom>
              <a:avLst/>
              <a:gdLst/>
              <a:ahLst/>
              <a:cxnLst/>
              <a:rect l="l" t="t" r="r" b="b"/>
              <a:pathLst>
                <a:path w="11508740" h="734060">
                  <a:moveTo>
                    <a:pt x="11386439" y="0"/>
                  </a:moveTo>
                  <a:lnTo>
                    <a:pt x="122351" y="0"/>
                  </a:lnTo>
                  <a:lnTo>
                    <a:pt x="74725" y="9608"/>
                  </a:lnTo>
                  <a:lnTo>
                    <a:pt x="35834" y="35813"/>
                  </a:lnTo>
                  <a:lnTo>
                    <a:pt x="9614" y="74687"/>
                  </a:lnTo>
                  <a:lnTo>
                    <a:pt x="0" y="122300"/>
                  </a:lnTo>
                  <a:lnTo>
                    <a:pt x="0" y="611759"/>
                  </a:lnTo>
                  <a:lnTo>
                    <a:pt x="9614" y="659372"/>
                  </a:lnTo>
                  <a:lnTo>
                    <a:pt x="35834" y="698246"/>
                  </a:lnTo>
                  <a:lnTo>
                    <a:pt x="74725" y="724451"/>
                  </a:lnTo>
                  <a:lnTo>
                    <a:pt x="122351" y="734060"/>
                  </a:lnTo>
                  <a:lnTo>
                    <a:pt x="11386439" y="734060"/>
                  </a:lnTo>
                  <a:lnTo>
                    <a:pt x="11434052" y="724451"/>
                  </a:lnTo>
                  <a:lnTo>
                    <a:pt x="11472926" y="698246"/>
                  </a:lnTo>
                  <a:lnTo>
                    <a:pt x="11499131" y="659372"/>
                  </a:lnTo>
                  <a:lnTo>
                    <a:pt x="11508740" y="611759"/>
                  </a:lnTo>
                  <a:lnTo>
                    <a:pt x="11508740" y="122300"/>
                  </a:lnTo>
                  <a:lnTo>
                    <a:pt x="11499131" y="74687"/>
                  </a:lnTo>
                  <a:lnTo>
                    <a:pt x="11472926" y="35813"/>
                  </a:lnTo>
                  <a:lnTo>
                    <a:pt x="11434052" y="9608"/>
                  </a:lnTo>
                  <a:lnTo>
                    <a:pt x="1138643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5479" y="2341879"/>
              <a:ext cx="2222754" cy="1013713"/>
            </a:xfrm>
            <a:prstGeom prst="rect">
              <a:avLst/>
            </a:prstGeom>
          </p:spPr>
        </p:pic>
        <p:pic>
          <p:nvPicPr>
            <p:cNvPr id="17" name="object 17">
              <a:hlinkClick r:id="rId11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39800" y="2946399"/>
              <a:ext cx="10332974" cy="8915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85999" y="2341879"/>
              <a:ext cx="9261094" cy="101371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6859" y="3576319"/>
              <a:ext cx="11635994" cy="80797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1159" y="3385819"/>
              <a:ext cx="11437874" cy="115849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37819" y="3616959"/>
              <a:ext cx="11516360" cy="690880"/>
            </a:xfrm>
            <a:custGeom>
              <a:avLst/>
              <a:gdLst/>
              <a:ahLst/>
              <a:cxnLst/>
              <a:rect l="l" t="t" r="r" b="b"/>
              <a:pathLst>
                <a:path w="11516360" h="690879">
                  <a:moveTo>
                    <a:pt x="11401171" y="0"/>
                  </a:moveTo>
                  <a:lnTo>
                    <a:pt x="115150" y="0"/>
                  </a:lnTo>
                  <a:lnTo>
                    <a:pt x="70326" y="9050"/>
                  </a:lnTo>
                  <a:lnTo>
                    <a:pt x="33724" y="33734"/>
                  </a:lnTo>
                  <a:lnTo>
                    <a:pt x="9048" y="70348"/>
                  </a:lnTo>
                  <a:lnTo>
                    <a:pt x="0" y="115188"/>
                  </a:lnTo>
                  <a:lnTo>
                    <a:pt x="0" y="575690"/>
                  </a:lnTo>
                  <a:lnTo>
                    <a:pt x="9048" y="620531"/>
                  </a:lnTo>
                  <a:lnTo>
                    <a:pt x="33724" y="657145"/>
                  </a:lnTo>
                  <a:lnTo>
                    <a:pt x="70326" y="681829"/>
                  </a:lnTo>
                  <a:lnTo>
                    <a:pt x="115150" y="690879"/>
                  </a:lnTo>
                  <a:lnTo>
                    <a:pt x="11401171" y="690879"/>
                  </a:lnTo>
                  <a:lnTo>
                    <a:pt x="11446011" y="681829"/>
                  </a:lnTo>
                  <a:lnTo>
                    <a:pt x="11482625" y="657145"/>
                  </a:lnTo>
                  <a:lnTo>
                    <a:pt x="11507309" y="620531"/>
                  </a:lnTo>
                  <a:lnTo>
                    <a:pt x="11516360" y="575690"/>
                  </a:lnTo>
                  <a:lnTo>
                    <a:pt x="11516360" y="115188"/>
                  </a:lnTo>
                  <a:lnTo>
                    <a:pt x="11507309" y="70348"/>
                  </a:lnTo>
                  <a:lnTo>
                    <a:pt x="11482625" y="33734"/>
                  </a:lnTo>
                  <a:lnTo>
                    <a:pt x="11446011" y="9050"/>
                  </a:lnTo>
                  <a:lnTo>
                    <a:pt x="1140117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9579" y="3426459"/>
              <a:ext cx="2286254" cy="1039113"/>
            </a:xfrm>
            <a:prstGeom prst="rect">
              <a:avLst/>
            </a:prstGeom>
          </p:spPr>
        </p:pic>
        <p:pic>
          <p:nvPicPr>
            <p:cNvPr id="23" name="object 23">
              <a:hlinkClick r:id="rId17"/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1519" y="4046219"/>
              <a:ext cx="10757154" cy="8915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118359" y="3426459"/>
              <a:ext cx="9652254" cy="1039113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lang="en-US" spc="-10" dirty="0">
                <a:hlinkClick r:id="rId11"/>
              </a:rPr>
              <a:t>https://www.youtube.com/watch?v=sMSrlOLmSj8</a:t>
            </a:r>
          </a:p>
          <a:p>
            <a:pPr marL="1270">
              <a:lnSpc>
                <a:spcPct val="100000"/>
              </a:lnSpc>
              <a:spcBef>
                <a:spcPts val="25"/>
              </a:spcBef>
            </a:pPr>
            <a:endParaRPr spc="-10" dirty="0">
              <a:hlinkClick r:id="rId11"/>
            </a:endParaRPr>
          </a:p>
          <a:p>
            <a:pPr marL="1270" algn="ctr">
              <a:lnSpc>
                <a:spcPct val="100000"/>
              </a:lnSpc>
            </a:pPr>
            <a:r>
              <a:rPr sz="3700" spc="-10" dirty="0">
                <a:hlinkClick r:id="rId17"/>
              </a:rPr>
              <a:t>https://www.youtube.com/watch?v=HOMfq6anRts</a:t>
            </a:r>
            <a:endParaRPr sz="3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6220" y="203200"/>
            <a:ext cx="11658600" cy="1397000"/>
            <a:chOff x="236220" y="203200"/>
            <a:chExt cx="11658600" cy="1397000"/>
          </a:xfrm>
        </p:grpSpPr>
        <p:sp>
          <p:nvSpPr>
            <p:cNvPr id="3" name="object 3"/>
            <p:cNvSpPr/>
            <p:nvPr/>
          </p:nvSpPr>
          <p:spPr>
            <a:xfrm>
              <a:off x="242570" y="209550"/>
              <a:ext cx="11645900" cy="1384300"/>
            </a:xfrm>
            <a:custGeom>
              <a:avLst/>
              <a:gdLst/>
              <a:ahLst/>
              <a:cxnLst/>
              <a:rect l="l" t="t" r="r" b="b"/>
              <a:pathLst>
                <a:path w="11645900" h="1384300">
                  <a:moveTo>
                    <a:pt x="11415141" y="0"/>
                  </a:moveTo>
                  <a:lnTo>
                    <a:pt x="230720" y="0"/>
                  </a:lnTo>
                  <a:lnTo>
                    <a:pt x="184220" y="4685"/>
                  </a:lnTo>
                  <a:lnTo>
                    <a:pt x="140910" y="18125"/>
                  </a:lnTo>
                  <a:lnTo>
                    <a:pt x="101719" y="39393"/>
                  </a:lnTo>
                  <a:lnTo>
                    <a:pt x="67573" y="67564"/>
                  </a:lnTo>
                  <a:lnTo>
                    <a:pt x="39401" y="101711"/>
                  </a:lnTo>
                  <a:lnTo>
                    <a:pt x="18130" y="140910"/>
                  </a:lnTo>
                  <a:lnTo>
                    <a:pt x="4687" y="184234"/>
                  </a:lnTo>
                  <a:lnTo>
                    <a:pt x="0" y="230759"/>
                  </a:lnTo>
                  <a:lnTo>
                    <a:pt x="0" y="1384300"/>
                  </a:lnTo>
                  <a:lnTo>
                    <a:pt x="11645900" y="1384300"/>
                  </a:lnTo>
                  <a:lnTo>
                    <a:pt x="11645900" y="230759"/>
                  </a:lnTo>
                  <a:lnTo>
                    <a:pt x="11641214" y="184234"/>
                  </a:lnTo>
                  <a:lnTo>
                    <a:pt x="11627774" y="140910"/>
                  </a:lnTo>
                  <a:lnTo>
                    <a:pt x="11606506" y="101711"/>
                  </a:lnTo>
                  <a:lnTo>
                    <a:pt x="11578336" y="67564"/>
                  </a:lnTo>
                  <a:lnTo>
                    <a:pt x="11544188" y="39393"/>
                  </a:lnTo>
                  <a:lnTo>
                    <a:pt x="11504989" y="18125"/>
                  </a:lnTo>
                  <a:lnTo>
                    <a:pt x="11461665" y="4685"/>
                  </a:lnTo>
                  <a:lnTo>
                    <a:pt x="11415141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42570" y="209550"/>
              <a:ext cx="11645900" cy="1384300"/>
            </a:xfrm>
            <a:custGeom>
              <a:avLst/>
              <a:gdLst/>
              <a:ahLst/>
              <a:cxnLst/>
              <a:rect l="l" t="t" r="r" b="b"/>
              <a:pathLst>
                <a:path w="11645900" h="1384300">
                  <a:moveTo>
                    <a:pt x="230720" y="0"/>
                  </a:moveTo>
                  <a:lnTo>
                    <a:pt x="11415141" y="0"/>
                  </a:lnTo>
                  <a:lnTo>
                    <a:pt x="11461665" y="4685"/>
                  </a:lnTo>
                  <a:lnTo>
                    <a:pt x="11504989" y="18125"/>
                  </a:lnTo>
                  <a:lnTo>
                    <a:pt x="11544188" y="39393"/>
                  </a:lnTo>
                  <a:lnTo>
                    <a:pt x="11578336" y="67564"/>
                  </a:lnTo>
                  <a:lnTo>
                    <a:pt x="11606506" y="101711"/>
                  </a:lnTo>
                  <a:lnTo>
                    <a:pt x="11627774" y="140910"/>
                  </a:lnTo>
                  <a:lnTo>
                    <a:pt x="11641214" y="184234"/>
                  </a:lnTo>
                  <a:lnTo>
                    <a:pt x="11645900" y="230759"/>
                  </a:lnTo>
                  <a:lnTo>
                    <a:pt x="11645900" y="1384300"/>
                  </a:lnTo>
                  <a:lnTo>
                    <a:pt x="0" y="1384300"/>
                  </a:lnTo>
                  <a:lnTo>
                    <a:pt x="0" y="230759"/>
                  </a:lnTo>
                  <a:lnTo>
                    <a:pt x="4687" y="184234"/>
                  </a:lnTo>
                  <a:lnTo>
                    <a:pt x="18130" y="140910"/>
                  </a:lnTo>
                  <a:lnTo>
                    <a:pt x="39401" y="101711"/>
                  </a:lnTo>
                  <a:lnTo>
                    <a:pt x="67573" y="67564"/>
                  </a:lnTo>
                  <a:lnTo>
                    <a:pt x="101719" y="39393"/>
                  </a:lnTo>
                  <a:lnTo>
                    <a:pt x="140910" y="18125"/>
                  </a:lnTo>
                  <a:lnTo>
                    <a:pt x="184220" y="4685"/>
                  </a:lnTo>
                  <a:lnTo>
                    <a:pt x="23072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8840" y="284480"/>
              <a:ext cx="1338834" cy="6835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4679" y="284480"/>
              <a:ext cx="1145794" cy="6835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10020" y="284480"/>
              <a:ext cx="561581" cy="68351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38620" y="284480"/>
              <a:ext cx="719074" cy="68351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4871084" y="363220"/>
            <a:ext cx="2386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Робоче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місце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це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5132" y="1080668"/>
            <a:ext cx="11277600" cy="366395"/>
          </a:xfrm>
          <a:custGeom>
            <a:avLst/>
            <a:gdLst/>
            <a:ahLst/>
            <a:cxnLst/>
            <a:rect l="l" t="t" r="r" b="b"/>
            <a:pathLst>
              <a:path w="11277600" h="366394">
                <a:moveTo>
                  <a:pt x="0" y="0"/>
                </a:moveTo>
                <a:lnTo>
                  <a:pt x="11277600" y="0"/>
                </a:lnTo>
              </a:path>
              <a:path w="11277600" h="366394">
                <a:moveTo>
                  <a:pt x="0" y="366014"/>
                </a:moveTo>
                <a:lnTo>
                  <a:pt x="11277600" y="366014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68959" y="3726179"/>
            <a:ext cx="10856595" cy="2977515"/>
            <a:chOff x="568959" y="3726179"/>
            <a:chExt cx="10856595" cy="297751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499" y="3751579"/>
              <a:ext cx="10853674" cy="10035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4039" y="3726179"/>
              <a:ext cx="10823194" cy="10949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472" y="3792219"/>
              <a:ext cx="10734027" cy="8864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1499" y="4823459"/>
              <a:ext cx="10853674" cy="9095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8959" y="4752339"/>
              <a:ext cx="10686034" cy="10949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2459" y="4864099"/>
              <a:ext cx="10734040" cy="7924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1499" y="5801359"/>
              <a:ext cx="10853674" cy="90195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8959" y="5849619"/>
              <a:ext cx="10757154" cy="8460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2459" y="5842000"/>
              <a:ext cx="10734040" cy="78486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754062" y="3818890"/>
            <a:ext cx="10403840" cy="266954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7145" marR="5080" indent="248285">
              <a:lnSpc>
                <a:spcPct val="90300"/>
              </a:lnSpc>
              <a:spcBef>
                <a:spcPts val="309"/>
              </a:spcBef>
              <a:buAutoNum type="arabicParenR"/>
              <a:tabLst>
                <a:tab pos="26543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підприємство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ресторанного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господарства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широким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асортиментом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страв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складного приготування,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включаючи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заказні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та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фірмові;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винно-горілчані,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тютюнові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та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кондитерські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вироби,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з </a:t>
            </a:r>
            <a:r>
              <a:rPr sz="1800" b="1" dirty="0">
                <a:latin typeface="Times New Roman"/>
                <a:cs typeface="Times New Roman"/>
              </a:rPr>
              <a:t>підвищеним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рівнем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обслуговування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поєднанні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організацією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відпочинку;</a:t>
            </a:r>
            <a:endParaRPr sz="1800">
              <a:latin typeface="Times New Roman"/>
              <a:cs typeface="Times New Roman"/>
            </a:endParaRPr>
          </a:p>
          <a:p>
            <a:pPr marL="260350" indent="-247650">
              <a:lnSpc>
                <a:spcPts val="2050"/>
              </a:lnSpc>
              <a:spcBef>
                <a:spcPts val="2015"/>
              </a:spcBef>
              <a:buAutoNum type="arabicParenR"/>
              <a:tabLst>
                <a:tab pos="26035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підприємство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ресторанного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господарства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барною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стійкою,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що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реалізує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змішані,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50"/>
              </a:lnSpc>
            </a:pPr>
            <a:r>
              <a:rPr sz="1800" b="1" dirty="0">
                <a:latin typeface="Times New Roman"/>
                <a:cs typeface="Times New Roman"/>
              </a:rPr>
              <a:t>міцні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алкогольні,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слабоалкогольні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та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безалкогольні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напої,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закуски,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десерти,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мучні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кондитерські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та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060"/>
              </a:lnSpc>
            </a:pPr>
            <a:r>
              <a:rPr sz="1800" b="1" spc="-10" dirty="0">
                <a:latin typeface="Times New Roman"/>
                <a:cs typeface="Times New Roman"/>
              </a:rPr>
              <a:t>булочні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вироби,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закупні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товари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у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поєднанні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влаштуванням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дозвілля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споживачів;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18415" indent="247650">
              <a:lnSpc>
                <a:spcPts val="1939"/>
              </a:lnSpc>
              <a:spcBef>
                <a:spcPts val="5"/>
              </a:spcBef>
              <a:buAutoNum type="arabicParenR" startAt="3"/>
              <a:tabLst>
                <a:tab pos="260350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підприємство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організації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харчування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і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відпочинку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споживачів,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яке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пропонує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більш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обмежений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порівнянні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рестораном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асортимент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продукції.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Реалізує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фірмові,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заказні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страви,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вироби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і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напої.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147820" y="3180079"/>
            <a:ext cx="3975100" cy="843915"/>
            <a:chOff x="4147820" y="3180079"/>
            <a:chExt cx="3975100" cy="843915"/>
          </a:xfrm>
        </p:grpSpPr>
        <p:sp>
          <p:nvSpPr>
            <p:cNvPr id="23" name="object 23"/>
            <p:cNvSpPr/>
            <p:nvPr/>
          </p:nvSpPr>
          <p:spPr>
            <a:xfrm>
              <a:off x="4154170" y="3260089"/>
              <a:ext cx="3962400" cy="538480"/>
            </a:xfrm>
            <a:custGeom>
              <a:avLst/>
              <a:gdLst/>
              <a:ahLst/>
              <a:cxnLst/>
              <a:rect l="l" t="t" r="r" b="b"/>
              <a:pathLst>
                <a:path w="3962400" h="538479">
                  <a:moveTo>
                    <a:pt x="3872610" y="0"/>
                  </a:moveTo>
                  <a:lnTo>
                    <a:pt x="89788" y="0"/>
                  </a:lnTo>
                  <a:lnTo>
                    <a:pt x="54810" y="7046"/>
                  </a:lnTo>
                  <a:lnTo>
                    <a:pt x="26273" y="26273"/>
                  </a:lnTo>
                  <a:lnTo>
                    <a:pt x="7046" y="54810"/>
                  </a:lnTo>
                  <a:lnTo>
                    <a:pt x="0" y="89788"/>
                  </a:lnTo>
                  <a:lnTo>
                    <a:pt x="0" y="538480"/>
                  </a:lnTo>
                  <a:lnTo>
                    <a:pt x="3962400" y="538480"/>
                  </a:lnTo>
                  <a:lnTo>
                    <a:pt x="3962400" y="89788"/>
                  </a:lnTo>
                  <a:lnTo>
                    <a:pt x="3955353" y="54810"/>
                  </a:lnTo>
                  <a:lnTo>
                    <a:pt x="3936126" y="26273"/>
                  </a:lnTo>
                  <a:lnTo>
                    <a:pt x="3907589" y="7046"/>
                  </a:lnTo>
                  <a:lnTo>
                    <a:pt x="387261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154170" y="3260089"/>
              <a:ext cx="3962400" cy="538480"/>
            </a:xfrm>
            <a:custGeom>
              <a:avLst/>
              <a:gdLst/>
              <a:ahLst/>
              <a:cxnLst/>
              <a:rect l="l" t="t" r="r" b="b"/>
              <a:pathLst>
                <a:path w="3962400" h="538479">
                  <a:moveTo>
                    <a:pt x="89788" y="0"/>
                  </a:moveTo>
                  <a:lnTo>
                    <a:pt x="3872610" y="0"/>
                  </a:lnTo>
                  <a:lnTo>
                    <a:pt x="3907589" y="7046"/>
                  </a:lnTo>
                  <a:lnTo>
                    <a:pt x="3936126" y="26273"/>
                  </a:lnTo>
                  <a:lnTo>
                    <a:pt x="3955353" y="54810"/>
                  </a:lnTo>
                  <a:lnTo>
                    <a:pt x="3962400" y="89788"/>
                  </a:lnTo>
                  <a:lnTo>
                    <a:pt x="3962400" y="538480"/>
                  </a:lnTo>
                  <a:lnTo>
                    <a:pt x="0" y="538480"/>
                  </a:lnTo>
                  <a:lnTo>
                    <a:pt x="0" y="89788"/>
                  </a:lnTo>
                  <a:lnTo>
                    <a:pt x="7046" y="54810"/>
                  </a:lnTo>
                  <a:lnTo>
                    <a:pt x="26273" y="26273"/>
                  </a:lnTo>
                  <a:lnTo>
                    <a:pt x="54810" y="7046"/>
                  </a:lnTo>
                  <a:lnTo>
                    <a:pt x="89788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92980" y="3180079"/>
              <a:ext cx="2065274" cy="84353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357620" y="3180079"/>
              <a:ext cx="627633" cy="84353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484620" y="3180079"/>
              <a:ext cx="889253" cy="8435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73240" y="3180079"/>
              <a:ext cx="627633" cy="84353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018151" y="3278758"/>
            <a:ext cx="223329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Ресторан-це:</a:t>
            </a:r>
            <a:endParaRPr sz="3000">
              <a:latin typeface="Times New Roman"/>
              <a:cs typeface="Times New Roman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36220" y="1783079"/>
            <a:ext cx="11658600" cy="1384300"/>
            <a:chOff x="236220" y="1783079"/>
            <a:chExt cx="11658600" cy="1384300"/>
          </a:xfrm>
        </p:grpSpPr>
        <p:sp>
          <p:nvSpPr>
            <p:cNvPr id="31" name="object 31"/>
            <p:cNvSpPr/>
            <p:nvPr/>
          </p:nvSpPr>
          <p:spPr>
            <a:xfrm>
              <a:off x="242570" y="1789429"/>
              <a:ext cx="11645900" cy="1371600"/>
            </a:xfrm>
            <a:custGeom>
              <a:avLst/>
              <a:gdLst/>
              <a:ahLst/>
              <a:cxnLst/>
              <a:rect l="l" t="t" r="r" b="b"/>
              <a:pathLst>
                <a:path w="11645900" h="1371600">
                  <a:moveTo>
                    <a:pt x="11417300" y="0"/>
                  </a:moveTo>
                  <a:lnTo>
                    <a:pt x="228600" y="0"/>
                  </a:lnTo>
                  <a:lnTo>
                    <a:pt x="182529" y="4644"/>
                  </a:lnTo>
                  <a:lnTo>
                    <a:pt x="139619" y="17966"/>
                  </a:lnTo>
                  <a:lnTo>
                    <a:pt x="100788" y="39045"/>
                  </a:lnTo>
                  <a:lnTo>
                    <a:pt x="66955" y="66960"/>
                  </a:lnTo>
                  <a:lnTo>
                    <a:pt x="39041" y="100793"/>
                  </a:lnTo>
                  <a:lnTo>
                    <a:pt x="17964" y="139624"/>
                  </a:lnTo>
                  <a:lnTo>
                    <a:pt x="4644" y="182533"/>
                  </a:lnTo>
                  <a:lnTo>
                    <a:pt x="0" y="228600"/>
                  </a:lnTo>
                  <a:lnTo>
                    <a:pt x="0" y="1371600"/>
                  </a:lnTo>
                  <a:lnTo>
                    <a:pt x="11645900" y="1371600"/>
                  </a:lnTo>
                  <a:lnTo>
                    <a:pt x="11645900" y="228600"/>
                  </a:lnTo>
                  <a:lnTo>
                    <a:pt x="11641255" y="182533"/>
                  </a:lnTo>
                  <a:lnTo>
                    <a:pt x="11627933" y="139624"/>
                  </a:lnTo>
                  <a:lnTo>
                    <a:pt x="11606854" y="100793"/>
                  </a:lnTo>
                  <a:lnTo>
                    <a:pt x="11578939" y="66960"/>
                  </a:lnTo>
                  <a:lnTo>
                    <a:pt x="11545106" y="39045"/>
                  </a:lnTo>
                  <a:lnTo>
                    <a:pt x="11506275" y="17966"/>
                  </a:lnTo>
                  <a:lnTo>
                    <a:pt x="11463366" y="4644"/>
                  </a:lnTo>
                  <a:lnTo>
                    <a:pt x="11417300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2570" y="1789429"/>
              <a:ext cx="11645900" cy="1371600"/>
            </a:xfrm>
            <a:custGeom>
              <a:avLst/>
              <a:gdLst/>
              <a:ahLst/>
              <a:cxnLst/>
              <a:rect l="l" t="t" r="r" b="b"/>
              <a:pathLst>
                <a:path w="11645900" h="1371600">
                  <a:moveTo>
                    <a:pt x="228600" y="0"/>
                  </a:moveTo>
                  <a:lnTo>
                    <a:pt x="11417300" y="0"/>
                  </a:lnTo>
                  <a:lnTo>
                    <a:pt x="11463366" y="4644"/>
                  </a:lnTo>
                  <a:lnTo>
                    <a:pt x="11506275" y="17966"/>
                  </a:lnTo>
                  <a:lnTo>
                    <a:pt x="11545106" y="39045"/>
                  </a:lnTo>
                  <a:lnTo>
                    <a:pt x="11578939" y="66960"/>
                  </a:lnTo>
                  <a:lnTo>
                    <a:pt x="11606854" y="100793"/>
                  </a:lnTo>
                  <a:lnTo>
                    <a:pt x="11627933" y="139624"/>
                  </a:lnTo>
                  <a:lnTo>
                    <a:pt x="11641255" y="182533"/>
                  </a:lnTo>
                  <a:lnTo>
                    <a:pt x="11645900" y="228600"/>
                  </a:lnTo>
                  <a:lnTo>
                    <a:pt x="11645900" y="1371600"/>
                  </a:lnTo>
                  <a:lnTo>
                    <a:pt x="0" y="1371600"/>
                  </a:lnTo>
                  <a:lnTo>
                    <a:pt x="0" y="228600"/>
                  </a:lnTo>
                  <a:lnTo>
                    <a:pt x="4644" y="182533"/>
                  </a:lnTo>
                  <a:lnTo>
                    <a:pt x="17964" y="139624"/>
                  </a:lnTo>
                  <a:lnTo>
                    <a:pt x="39041" y="100793"/>
                  </a:lnTo>
                  <a:lnTo>
                    <a:pt x="66955" y="66960"/>
                  </a:lnTo>
                  <a:lnTo>
                    <a:pt x="100788" y="39045"/>
                  </a:lnTo>
                  <a:lnTo>
                    <a:pt x="139619" y="17966"/>
                  </a:lnTo>
                  <a:lnTo>
                    <a:pt x="182529" y="4644"/>
                  </a:lnTo>
                  <a:lnTo>
                    <a:pt x="2286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367020" y="1856739"/>
              <a:ext cx="924813" cy="68351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882640" y="1856739"/>
              <a:ext cx="510793" cy="68351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62979" y="1856739"/>
              <a:ext cx="719074" cy="683513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5549519" y="1936178"/>
            <a:ext cx="10318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Цех-</a:t>
            </a:r>
            <a:r>
              <a:rPr sz="2400" spc="-70" dirty="0"/>
              <a:t> </a:t>
            </a:r>
            <a:r>
              <a:rPr sz="2400" spc="-25" dirty="0"/>
              <a:t>це</a:t>
            </a:r>
            <a:endParaRPr sz="2400"/>
          </a:p>
        </p:txBody>
      </p:sp>
      <p:sp>
        <p:nvSpPr>
          <p:cNvPr id="37" name="object 37"/>
          <p:cNvSpPr/>
          <p:nvPr/>
        </p:nvSpPr>
        <p:spPr>
          <a:xfrm>
            <a:off x="425132" y="2654198"/>
            <a:ext cx="11277600" cy="365760"/>
          </a:xfrm>
          <a:custGeom>
            <a:avLst/>
            <a:gdLst/>
            <a:ahLst/>
            <a:cxnLst/>
            <a:rect l="l" t="t" r="r" b="b"/>
            <a:pathLst>
              <a:path w="11277600" h="365760">
                <a:moveTo>
                  <a:pt x="0" y="0"/>
                </a:moveTo>
                <a:lnTo>
                  <a:pt x="11277600" y="0"/>
                </a:lnTo>
              </a:path>
              <a:path w="11277600" h="365760">
                <a:moveTo>
                  <a:pt x="0" y="365759"/>
                </a:moveTo>
                <a:lnTo>
                  <a:pt x="11277600" y="365759"/>
                </a:lnTo>
              </a:path>
            </a:pathLst>
          </a:custGeom>
          <a:ln w="198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71600" y="0"/>
            <a:ext cx="9088120" cy="6858000"/>
            <a:chOff x="1371600" y="0"/>
            <a:chExt cx="908812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0" y="0"/>
              <a:ext cx="908812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8940" y="3172460"/>
              <a:ext cx="3805174" cy="150901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2500" y="3172460"/>
              <a:ext cx="2933954" cy="15090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72300" y="3172460"/>
              <a:ext cx="3391154" cy="15090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13559" y="4041140"/>
              <a:ext cx="3812794" cy="150901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34559" y="4041140"/>
              <a:ext cx="5321553" cy="150901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88739" y="4782820"/>
              <a:ext cx="3922014" cy="15090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918959" y="4782820"/>
              <a:ext cx="1064513" cy="150901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092070" y="3311080"/>
            <a:ext cx="7649209" cy="250571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5400" b="1" dirty="0">
                <a:latin typeface="Times New Roman"/>
                <a:cs typeface="Times New Roman"/>
              </a:rPr>
              <a:t>Особиста</a:t>
            </a:r>
            <a:r>
              <a:rPr sz="5400" b="1" spc="15" dirty="0">
                <a:latin typeface="Times New Roman"/>
                <a:cs typeface="Times New Roman"/>
              </a:rPr>
              <a:t> </a:t>
            </a:r>
            <a:r>
              <a:rPr sz="5400" b="1" dirty="0">
                <a:latin typeface="Times New Roman"/>
                <a:cs typeface="Times New Roman"/>
              </a:rPr>
              <a:t>гігієна</a:t>
            </a:r>
            <a:r>
              <a:rPr sz="5400" b="1" spc="-5" dirty="0">
                <a:latin typeface="Times New Roman"/>
                <a:cs typeface="Times New Roman"/>
              </a:rPr>
              <a:t> </a:t>
            </a:r>
            <a:r>
              <a:rPr sz="5400" b="1" spc="-10" dirty="0">
                <a:latin typeface="Times New Roman"/>
                <a:cs typeface="Times New Roman"/>
              </a:rPr>
              <a:t>кухаря.</a:t>
            </a:r>
            <a:endParaRPr sz="5400">
              <a:latin typeface="Times New Roman"/>
              <a:cs typeface="Times New Roman"/>
            </a:endParaRPr>
          </a:p>
          <a:p>
            <a:pPr marL="2222500" marR="144780" indent="-2075814">
              <a:lnSpc>
                <a:spcPts val="5840"/>
              </a:lnSpc>
              <a:spcBef>
                <a:spcPts val="1090"/>
              </a:spcBef>
            </a:pPr>
            <a:r>
              <a:rPr sz="5400" b="1" dirty="0">
                <a:latin typeface="Times New Roman"/>
                <a:cs typeface="Times New Roman"/>
              </a:rPr>
              <a:t>Правила</a:t>
            </a:r>
            <a:r>
              <a:rPr sz="5400" b="1" spc="-20" dirty="0">
                <a:latin typeface="Times New Roman"/>
                <a:cs typeface="Times New Roman"/>
              </a:rPr>
              <a:t> </a:t>
            </a:r>
            <a:r>
              <a:rPr sz="5400" b="1" spc="-10" dirty="0">
                <a:latin typeface="Times New Roman"/>
                <a:cs typeface="Times New Roman"/>
              </a:rPr>
              <a:t>використання </a:t>
            </a:r>
            <a:r>
              <a:rPr sz="5400" b="1" spc="50" dirty="0">
                <a:latin typeface="Times New Roman"/>
                <a:cs typeface="Times New Roman"/>
              </a:rPr>
              <a:t>спе</a:t>
            </a:r>
            <a:r>
              <a:rPr sz="5400" b="1" spc="65" dirty="0">
                <a:latin typeface="Times New Roman"/>
                <a:cs typeface="Times New Roman"/>
              </a:rPr>
              <a:t>ц</a:t>
            </a:r>
            <a:r>
              <a:rPr sz="5400" b="1" spc="-105" dirty="0">
                <a:latin typeface="Times New Roman"/>
                <a:cs typeface="Times New Roman"/>
              </a:rPr>
              <a:t>о</a:t>
            </a:r>
            <a:r>
              <a:rPr sz="5400" b="1" spc="60" dirty="0">
                <a:latin typeface="Times New Roman"/>
                <a:cs typeface="Times New Roman"/>
              </a:rPr>
              <a:t>дяг</a:t>
            </a:r>
            <a:r>
              <a:rPr sz="5400" b="1" spc="-455" dirty="0">
                <a:latin typeface="Times New Roman"/>
                <a:cs typeface="Times New Roman"/>
              </a:rPr>
              <a:t>у</a:t>
            </a:r>
            <a:r>
              <a:rPr sz="5400" b="1" spc="60" dirty="0">
                <a:latin typeface="Times New Roman"/>
                <a:cs typeface="Times New Roman"/>
              </a:rPr>
              <a:t>.</a:t>
            </a:r>
            <a:endParaRPr sz="5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08940"/>
            <a:ext cx="9088120" cy="6449060"/>
            <a:chOff x="0" y="408940"/>
            <a:chExt cx="9088120" cy="64490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7859"/>
              <a:ext cx="3352800" cy="620014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454910" y="430530"/>
              <a:ext cx="6626859" cy="637540"/>
            </a:xfrm>
            <a:custGeom>
              <a:avLst/>
              <a:gdLst/>
              <a:ahLst/>
              <a:cxnLst/>
              <a:rect l="l" t="t" r="r" b="b"/>
              <a:pathLst>
                <a:path w="6626859" h="637540">
                  <a:moveTo>
                    <a:pt x="6465823" y="0"/>
                  </a:moveTo>
                  <a:lnTo>
                    <a:pt x="161035" y="0"/>
                  </a:lnTo>
                  <a:lnTo>
                    <a:pt x="118239" y="5754"/>
                  </a:lnTo>
                  <a:lnTo>
                    <a:pt x="79774" y="21994"/>
                  </a:lnTo>
                  <a:lnTo>
                    <a:pt x="47180" y="47180"/>
                  </a:lnTo>
                  <a:lnTo>
                    <a:pt x="21994" y="79774"/>
                  </a:lnTo>
                  <a:lnTo>
                    <a:pt x="5754" y="118239"/>
                  </a:lnTo>
                  <a:lnTo>
                    <a:pt x="0" y="161036"/>
                  </a:lnTo>
                  <a:lnTo>
                    <a:pt x="0" y="637540"/>
                  </a:lnTo>
                  <a:lnTo>
                    <a:pt x="6626859" y="637540"/>
                  </a:lnTo>
                  <a:lnTo>
                    <a:pt x="6626859" y="161036"/>
                  </a:lnTo>
                  <a:lnTo>
                    <a:pt x="6621105" y="118239"/>
                  </a:lnTo>
                  <a:lnTo>
                    <a:pt x="6604865" y="79774"/>
                  </a:lnTo>
                  <a:lnTo>
                    <a:pt x="6579679" y="47180"/>
                  </a:lnTo>
                  <a:lnTo>
                    <a:pt x="6547085" y="21994"/>
                  </a:lnTo>
                  <a:lnTo>
                    <a:pt x="6508620" y="5754"/>
                  </a:lnTo>
                  <a:lnTo>
                    <a:pt x="646582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454910" y="430530"/>
              <a:ext cx="6626859" cy="637540"/>
            </a:xfrm>
            <a:custGeom>
              <a:avLst/>
              <a:gdLst/>
              <a:ahLst/>
              <a:cxnLst/>
              <a:rect l="l" t="t" r="r" b="b"/>
              <a:pathLst>
                <a:path w="6626859" h="637540">
                  <a:moveTo>
                    <a:pt x="161035" y="0"/>
                  </a:moveTo>
                  <a:lnTo>
                    <a:pt x="6465823" y="0"/>
                  </a:lnTo>
                  <a:lnTo>
                    <a:pt x="6508620" y="5754"/>
                  </a:lnTo>
                  <a:lnTo>
                    <a:pt x="6547085" y="21994"/>
                  </a:lnTo>
                  <a:lnTo>
                    <a:pt x="6579679" y="47180"/>
                  </a:lnTo>
                  <a:lnTo>
                    <a:pt x="6604865" y="79774"/>
                  </a:lnTo>
                  <a:lnTo>
                    <a:pt x="6621105" y="118239"/>
                  </a:lnTo>
                  <a:lnTo>
                    <a:pt x="6626859" y="161036"/>
                  </a:lnTo>
                  <a:lnTo>
                    <a:pt x="6626859" y="637540"/>
                  </a:lnTo>
                  <a:lnTo>
                    <a:pt x="0" y="637540"/>
                  </a:lnTo>
                  <a:lnTo>
                    <a:pt x="0" y="161036"/>
                  </a:lnTo>
                  <a:lnTo>
                    <a:pt x="5754" y="118239"/>
                  </a:lnTo>
                  <a:lnTo>
                    <a:pt x="21994" y="79774"/>
                  </a:lnTo>
                  <a:lnTo>
                    <a:pt x="47180" y="47180"/>
                  </a:lnTo>
                  <a:lnTo>
                    <a:pt x="79774" y="21994"/>
                  </a:lnTo>
                  <a:lnTo>
                    <a:pt x="118239" y="5754"/>
                  </a:lnTo>
                  <a:lnTo>
                    <a:pt x="161035" y="0"/>
                  </a:lnTo>
                  <a:close/>
                </a:path>
              </a:pathLst>
            </a:custGeom>
            <a:ln w="12700">
              <a:solidFill>
                <a:srgbClr val="00FF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36520" y="408940"/>
              <a:ext cx="2123694" cy="843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9579" y="408940"/>
              <a:ext cx="2108454" cy="843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66459" y="408940"/>
              <a:ext cx="1661414" cy="843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23759" y="408940"/>
              <a:ext cx="1699513" cy="843534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984" rIns="0" bIns="0" rtlCol="0">
            <a:spAutoFit/>
          </a:bodyPr>
          <a:lstStyle/>
          <a:p>
            <a:pPr marL="96774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</a:rPr>
              <a:t>Правила</a:t>
            </a:r>
            <a:r>
              <a:rPr sz="3000" spc="-110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особистої</a:t>
            </a:r>
            <a:r>
              <a:rPr sz="3000" spc="-80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гігієни</a:t>
            </a:r>
            <a:r>
              <a:rPr sz="3000" spc="-114" dirty="0">
                <a:solidFill>
                  <a:srgbClr val="FFFFFF"/>
                </a:solidFill>
              </a:rPr>
              <a:t> </a:t>
            </a:r>
            <a:r>
              <a:rPr sz="3000" spc="-10" dirty="0">
                <a:solidFill>
                  <a:srgbClr val="FFFFFF"/>
                </a:solidFill>
              </a:rPr>
              <a:t>кухаря</a:t>
            </a:r>
            <a:endParaRPr sz="3000"/>
          </a:p>
        </p:txBody>
      </p:sp>
      <p:grpSp>
        <p:nvGrpSpPr>
          <p:cNvPr id="11" name="object 11"/>
          <p:cNvGrpSpPr/>
          <p:nvPr/>
        </p:nvGrpSpPr>
        <p:grpSpPr>
          <a:xfrm>
            <a:off x="2159000" y="1143000"/>
            <a:ext cx="9965055" cy="3615054"/>
            <a:chOff x="2159000" y="1143000"/>
            <a:chExt cx="9965055" cy="3615054"/>
          </a:xfrm>
        </p:grpSpPr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87600" y="1186180"/>
              <a:ext cx="9507474" cy="221513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3000" y="1143000"/>
              <a:ext cx="9482074" cy="239801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453640" y="1231900"/>
              <a:ext cx="9377680" cy="2087880"/>
            </a:xfrm>
            <a:custGeom>
              <a:avLst/>
              <a:gdLst/>
              <a:ahLst/>
              <a:cxnLst/>
              <a:rect l="l" t="t" r="r" b="b"/>
              <a:pathLst>
                <a:path w="9377680" h="2087879">
                  <a:moveTo>
                    <a:pt x="9029700" y="0"/>
                  </a:moveTo>
                  <a:lnTo>
                    <a:pt x="347980" y="0"/>
                  </a:lnTo>
                  <a:lnTo>
                    <a:pt x="300768" y="3177"/>
                  </a:lnTo>
                  <a:lnTo>
                    <a:pt x="255484" y="12432"/>
                  </a:lnTo>
                  <a:lnTo>
                    <a:pt x="212544" y="27350"/>
                  </a:lnTo>
                  <a:lnTo>
                    <a:pt x="172362" y="47516"/>
                  </a:lnTo>
                  <a:lnTo>
                    <a:pt x="135353" y="72516"/>
                  </a:lnTo>
                  <a:lnTo>
                    <a:pt x="101933" y="101933"/>
                  </a:lnTo>
                  <a:lnTo>
                    <a:pt x="72516" y="135353"/>
                  </a:lnTo>
                  <a:lnTo>
                    <a:pt x="47516" y="172362"/>
                  </a:lnTo>
                  <a:lnTo>
                    <a:pt x="27350" y="212544"/>
                  </a:lnTo>
                  <a:lnTo>
                    <a:pt x="12432" y="255484"/>
                  </a:lnTo>
                  <a:lnTo>
                    <a:pt x="3177" y="300768"/>
                  </a:lnTo>
                  <a:lnTo>
                    <a:pt x="0" y="347979"/>
                  </a:lnTo>
                  <a:lnTo>
                    <a:pt x="0" y="1739900"/>
                  </a:lnTo>
                  <a:lnTo>
                    <a:pt x="3177" y="1787111"/>
                  </a:lnTo>
                  <a:lnTo>
                    <a:pt x="12432" y="1832395"/>
                  </a:lnTo>
                  <a:lnTo>
                    <a:pt x="27350" y="1875335"/>
                  </a:lnTo>
                  <a:lnTo>
                    <a:pt x="47516" y="1915517"/>
                  </a:lnTo>
                  <a:lnTo>
                    <a:pt x="72516" y="1952526"/>
                  </a:lnTo>
                  <a:lnTo>
                    <a:pt x="101933" y="1985946"/>
                  </a:lnTo>
                  <a:lnTo>
                    <a:pt x="135353" y="2015363"/>
                  </a:lnTo>
                  <a:lnTo>
                    <a:pt x="172362" y="2040363"/>
                  </a:lnTo>
                  <a:lnTo>
                    <a:pt x="212544" y="2060529"/>
                  </a:lnTo>
                  <a:lnTo>
                    <a:pt x="255484" y="2075447"/>
                  </a:lnTo>
                  <a:lnTo>
                    <a:pt x="300768" y="2084702"/>
                  </a:lnTo>
                  <a:lnTo>
                    <a:pt x="347980" y="2087879"/>
                  </a:lnTo>
                  <a:lnTo>
                    <a:pt x="9029700" y="2087879"/>
                  </a:lnTo>
                  <a:lnTo>
                    <a:pt x="9076911" y="2084702"/>
                  </a:lnTo>
                  <a:lnTo>
                    <a:pt x="9122195" y="2075447"/>
                  </a:lnTo>
                  <a:lnTo>
                    <a:pt x="9165135" y="2060529"/>
                  </a:lnTo>
                  <a:lnTo>
                    <a:pt x="9205317" y="2040363"/>
                  </a:lnTo>
                  <a:lnTo>
                    <a:pt x="9242326" y="2015363"/>
                  </a:lnTo>
                  <a:lnTo>
                    <a:pt x="9275746" y="1985946"/>
                  </a:lnTo>
                  <a:lnTo>
                    <a:pt x="9305163" y="1952526"/>
                  </a:lnTo>
                  <a:lnTo>
                    <a:pt x="9330163" y="1915517"/>
                  </a:lnTo>
                  <a:lnTo>
                    <a:pt x="9350329" y="1875335"/>
                  </a:lnTo>
                  <a:lnTo>
                    <a:pt x="9365247" y="1832395"/>
                  </a:lnTo>
                  <a:lnTo>
                    <a:pt x="9374502" y="1787111"/>
                  </a:lnTo>
                  <a:lnTo>
                    <a:pt x="9377680" y="1739900"/>
                  </a:lnTo>
                  <a:lnTo>
                    <a:pt x="9377680" y="347979"/>
                  </a:lnTo>
                  <a:lnTo>
                    <a:pt x="9374502" y="300768"/>
                  </a:lnTo>
                  <a:lnTo>
                    <a:pt x="9365247" y="255484"/>
                  </a:lnTo>
                  <a:lnTo>
                    <a:pt x="9350329" y="212544"/>
                  </a:lnTo>
                  <a:lnTo>
                    <a:pt x="9330163" y="172362"/>
                  </a:lnTo>
                  <a:lnTo>
                    <a:pt x="9305163" y="135353"/>
                  </a:lnTo>
                  <a:lnTo>
                    <a:pt x="9275746" y="101933"/>
                  </a:lnTo>
                  <a:lnTo>
                    <a:pt x="9242326" y="72516"/>
                  </a:lnTo>
                  <a:lnTo>
                    <a:pt x="9205317" y="47516"/>
                  </a:lnTo>
                  <a:lnTo>
                    <a:pt x="9165135" y="27350"/>
                  </a:lnTo>
                  <a:lnTo>
                    <a:pt x="9122195" y="12432"/>
                  </a:lnTo>
                  <a:lnTo>
                    <a:pt x="9076911" y="3177"/>
                  </a:lnTo>
                  <a:lnTo>
                    <a:pt x="902970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53640" y="1231900"/>
              <a:ext cx="9377680" cy="2087880"/>
            </a:xfrm>
            <a:custGeom>
              <a:avLst/>
              <a:gdLst/>
              <a:ahLst/>
              <a:cxnLst/>
              <a:rect l="l" t="t" r="r" b="b"/>
              <a:pathLst>
                <a:path w="9377680" h="2087879">
                  <a:moveTo>
                    <a:pt x="0" y="347979"/>
                  </a:moveTo>
                  <a:lnTo>
                    <a:pt x="3177" y="300768"/>
                  </a:lnTo>
                  <a:lnTo>
                    <a:pt x="12432" y="255484"/>
                  </a:lnTo>
                  <a:lnTo>
                    <a:pt x="27350" y="212544"/>
                  </a:lnTo>
                  <a:lnTo>
                    <a:pt x="47516" y="172362"/>
                  </a:lnTo>
                  <a:lnTo>
                    <a:pt x="72516" y="135353"/>
                  </a:lnTo>
                  <a:lnTo>
                    <a:pt x="101933" y="101933"/>
                  </a:lnTo>
                  <a:lnTo>
                    <a:pt x="135353" y="72516"/>
                  </a:lnTo>
                  <a:lnTo>
                    <a:pt x="172362" y="47516"/>
                  </a:lnTo>
                  <a:lnTo>
                    <a:pt x="212544" y="27350"/>
                  </a:lnTo>
                  <a:lnTo>
                    <a:pt x="255484" y="12432"/>
                  </a:lnTo>
                  <a:lnTo>
                    <a:pt x="300768" y="3177"/>
                  </a:lnTo>
                  <a:lnTo>
                    <a:pt x="347980" y="0"/>
                  </a:lnTo>
                  <a:lnTo>
                    <a:pt x="9029700" y="0"/>
                  </a:lnTo>
                  <a:lnTo>
                    <a:pt x="9076911" y="3177"/>
                  </a:lnTo>
                  <a:lnTo>
                    <a:pt x="9122195" y="12432"/>
                  </a:lnTo>
                  <a:lnTo>
                    <a:pt x="9165135" y="27350"/>
                  </a:lnTo>
                  <a:lnTo>
                    <a:pt x="9205317" y="47516"/>
                  </a:lnTo>
                  <a:lnTo>
                    <a:pt x="9242326" y="72516"/>
                  </a:lnTo>
                  <a:lnTo>
                    <a:pt x="9275746" y="101933"/>
                  </a:lnTo>
                  <a:lnTo>
                    <a:pt x="9305163" y="135353"/>
                  </a:lnTo>
                  <a:lnTo>
                    <a:pt x="9330163" y="172362"/>
                  </a:lnTo>
                  <a:lnTo>
                    <a:pt x="9350329" y="212544"/>
                  </a:lnTo>
                  <a:lnTo>
                    <a:pt x="9365247" y="255484"/>
                  </a:lnTo>
                  <a:lnTo>
                    <a:pt x="9374502" y="300768"/>
                  </a:lnTo>
                  <a:lnTo>
                    <a:pt x="9377680" y="347979"/>
                  </a:lnTo>
                  <a:lnTo>
                    <a:pt x="9377680" y="1739900"/>
                  </a:lnTo>
                  <a:lnTo>
                    <a:pt x="9374502" y="1787111"/>
                  </a:lnTo>
                  <a:lnTo>
                    <a:pt x="9365247" y="1832395"/>
                  </a:lnTo>
                  <a:lnTo>
                    <a:pt x="9350329" y="1875335"/>
                  </a:lnTo>
                  <a:lnTo>
                    <a:pt x="9330163" y="1915517"/>
                  </a:lnTo>
                  <a:lnTo>
                    <a:pt x="9305163" y="1952526"/>
                  </a:lnTo>
                  <a:lnTo>
                    <a:pt x="9275746" y="1985946"/>
                  </a:lnTo>
                  <a:lnTo>
                    <a:pt x="9242326" y="2015363"/>
                  </a:lnTo>
                  <a:lnTo>
                    <a:pt x="9205317" y="2040363"/>
                  </a:lnTo>
                  <a:lnTo>
                    <a:pt x="9165135" y="2060529"/>
                  </a:lnTo>
                  <a:lnTo>
                    <a:pt x="9122195" y="2075447"/>
                  </a:lnTo>
                  <a:lnTo>
                    <a:pt x="9076911" y="2084702"/>
                  </a:lnTo>
                  <a:lnTo>
                    <a:pt x="9029700" y="2087879"/>
                  </a:lnTo>
                  <a:lnTo>
                    <a:pt x="347980" y="2087879"/>
                  </a:lnTo>
                  <a:lnTo>
                    <a:pt x="300768" y="2084702"/>
                  </a:lnTo>
                  <a:lnTo>
                    <a:pt x="255484" y="2075447"/>
                  </a:lnTo>
                  <a:lnTo>
                    <a:pt x="212544" y="2060529"/>
                  </a:lnTo>
                  <a:lnTo>
                    <a:pt x="172362" y="2040363"/>
                  </a:lnTo>
                  <a:lnTo>
                    <a:pt x="135353" y="2015363"/>
                  </a:lnTo>
                  <a:lnTo>
                    <a:pt x="101933" y="1985946"/>
                  </a:lnTo>
                  <a:lnTo>
                    <a:pt x="72516" y="1952526"/>
                  </a:lnTo>
                  <a:lnTo>
                    <a:pt x="47516" y="1915517"/>
                  </a:lnTo>
                  <a:lnTo>
                    <a:pt x="27350" y="1875335"/>
                  </a:lnTo>
                  <a:lnTo>
                    <a:pt x="12432" y="1832395"/>
                  </a:lnTo>
                  <a:lnTo>
                    <a:pt x="3177" y="1787111"/>
                  </a:lnTo>
                  <a:lnTo>
                    <a:pt x="0" y="1739900"/>
                  </a:lnTo>
                  <a:lnTo>
                    <a:pt x="0" y="34797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97480" y="1181100"/>
              <a:ext cx="1580133" cy="6301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98900" y="1181100"/>
              <a:ext cx="1158494" cy="6301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44720" y="1181100"/>
              <a:ext cx="1798574" cy="6301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30620" y="1181100"/>
              <a:ext cx="472694" cy="6301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95720" y="1181100"/>
              <a:ext cx="653033" cy="6301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38620" y="1181100"/>
              <a:ext cx="1801114" cy="6301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227059" y="1181100"/>
              <a:ext cx="2034794" cy="6301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46640" y="1181100"/>
              <a:ext cx="1691894" cy="63017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71420" y="1518920"/>
              <a:ext cx="1486154" cy="62509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583939" y="1518920"/>
              <a:ext cx="1125474" cy="62509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14520" y="1518920"/>
              <a:ext cx="1036574" cy="62509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77460" y="1518920"/>
              <a:ext cx="1859534" cy="62509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63359" y="1518920"/>
              <a:ext cx="510794" cy="62509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00520" y="1518920"/>
              <a:ext cx="1750314" cy="62509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153400" y="1518920"/>
              <a:ext cx="813053" cy="62509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661400" y="1518920"/>
              <a:ext cx="1277874" cy="62509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565640" y="1518920"/>
              <a:ext cx="998474" cy="62509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256519" y="1518920"/>
              <a:ext cx="1580133" cy="62509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471420" y="1849119"/>
              <a:ext cx="726681" cy="62509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824480" y="1849119"/>
              <a:ext cx="1298194" cy="62509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825239" y="1849119"/>
              <a:ext cx="1468374" cy="62509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988560" y="1849119"/>
              <a:ext cx="1298193" cy="62509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994400" y="1849119"/>
              <a:ext cx="520941" cy="62509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41720" y="1849119"/>
              <a:ext cx="2385314" cy="6250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221979" y="1849119"/>
              <a:ext cx="1859533" cy="62509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9773919" y="1849119"/>
              <a:ext cx="1895094" cy="6250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1295380" y="1849119"/>
              <a:ext cx="513333" cy="62509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71420" y="2179319"/>
              <a:ext cx="1575054" cy="62509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672839" y="2179319"/>
              <a:ext cx="1153414" cy="62509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518660" y="2179319"/>
              <a:ext cx="1793493" cy="62509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004559" y="2179319"/>
              <a:ext cx="1359154" cy="62509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063740" y="2179319"/>
              <a:ext cx="2044953" cy="62509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735059" y="2179319"/>
              <a:ext cx="1940813" cy="62509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471420" y="2509519"/>
              <a:ext cx="1554733" cy="62509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718560" y="2509519"/>
              <a:ext cx="856234" cy="62509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201160" y="2509519"/>
              <a:ext cx="1796034" cy="62509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687059" y="2509519"/>
              <a:ext cx="1425193" cy="62509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822440" y="2509519"/>
              <a:ext cx="2237994" cy="62509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765540" y="2509519"/>
              <a:ext cx="1717294" cy="625093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109200" y="2509519"/>
              <a:ext cx="515861" cy="62509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251440" y="2509519"/>
              <a:ext cx="1463294" cy="6250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471420" y="2839720"/>
              <a:ext cx="995933" cy="62509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69919" y="2839720"/>
              <a:ext cx="792733" cy="62509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660139" y="2839720"/>
              <a:ext cx="1829054" cy="62509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181600" y="2839720"/>
              <a:ext cx="1681733" cy="62509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489700" y="2839720"/>
              <a:ext cx="1290574" cy="62509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406640" y="2839720"/>
              <a:ext cx="513333" cy="62509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546340" y="2839720"/>
              <a:ext cx="1293113" cy="62509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465820" y="2839720"/>
              <a:ext cx="1404874" cy="62509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184400" y="3416300"/>
              <a:ext cx="9939274" cy="115849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159000" y="3345179"/>
              <a:ext cx="9934194" cy="1412494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2250439" y="3462020"/>
              <a:ext cx="9809480" cy="1031240"/>
            </a:xfrm>
            <a:custGeom>
              <a:avLst/>
              <a:gdLst/>
              <a:ahLst/>
              <a:cxnLst/>
              <a:rect l="l" t="t" r="r" b="b"/>
              <a:pathLst>
                <a:path w="9809480" h="1031239">
                  <a:moveTo>
                    <a:pt x="9637649" y="0"/>
                  </a:moveTo>
                  <a:lnTo>
                    <a:pt x="171831" y="0"/>
                  </a:lnTo>
                  <a:lnTo>
                    <a:pt x="126162" y="6140"/>
                  </a:lnTo>
                  <a:lnTo>
                    <a:pt x="85118" y="23466"/>
                  </a:lnTo>
                  <a:lnTo>
                    <a:pt x="50339" y="50339"/>
                  </a:lnTo>
                  <a:lnTo>
                    <a:pt x="23466" y="85118"/>
                  </a:lnTo>
                  <a:lnTo>
                    <a:pt x="6140" y="126162"/>
                  </a:lnTo>
                  <a:lnTo>
                    <a:pt x="0" y="171830"/>
                  </a:lnTo>
                  <a:lnTo>
                    <a:pt x="0" y="859408"/>
                  </a:lnTo>
                  <a:lnTo>
                    <a:pt x="6140" y="905077"/>
                  </a:lnTo>
                  <a:lnTo>
                    <a:pt x="23466" y="946121"/>
                  </a:lnTo>
                  <a:lnTo>
                    <a:pt x="50339" y="980900"/>
                  </a:lnTo>
                  <a:lnTo>
                    <a:pt x="85118" y="1007773"/>
                  </a:lnTo>
                  <a:lnTo>
                    <a:pt x="126162" y="1025099"/>
                  </a:lnTo>
                  <a:lnTo>
                    <a:pt x="171831" y="1031239"/>
                  </a:lnTo>
                  <a:lnTo>
                    <a:pt x="9637649" y="1031239"/>
                  </a:lnTo>
                  <a:lnTo>
                    <a:pt x="9683317" y="1025099"/>
                  </a:lnTo>
                  <a:lnTo>
                    <a:pt x="9724361" y="1007773"/>
                  </a:lnTo>
                  <a:lnTo>
                    <a:pt x="9759140" y="980900"/>
                  </a:lnTo>
                  <a:lnTo>
                    <a:pt x="9786013" y="946121"/>
                  </a:lnTo>
                  <a:lnTo>
                    <a:pt x="9803339" y="905077"/>
                  </a:lnTo>
                  <a:lnTo>
                    <a:pt x="9809480" y="859408"/>
                  </a:lnTo>
                  <a:lnTo>
                    <a:pt x="9809480" y="171830"/>
                  </a:lnTo>
                  <a:lnTo>
                    <a:pt x="9803339" y="126162"/>
                  </a:lnTo>
                  <a:lnTo>
                    <a:pt x="9786013" y="85118"/>
                  </a:lnTo>
                  <a:lnTo>
                    <a:pt x="9759140" y="50339"/>
                  </a:lnTo>
                  <a:lnTo>
                    <a:pt x="9724361" y="23466"/>
                  </a:lnTo>
                  <a:lnTo>
                    <a:pt x="9683317" y="6140"/>
                  </a:lnTo>
                  <a:lnTo>
                    <a:pt x="9637649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50439" y="3462020"/>
              <a:ext cx="9809480" cy="1031240"/>
            </a:xfrm>
            <a:custGeom>
              <a:avLst/>
              <a:gdLst/>
              <a:ahLst/>
              <a:cxnLst/>
              <a:rect l="l" t="t" r="r" b="b"/>
              <a:pathLst>
                <a:path w="9809480" h="1031239">
                  <a:moveTo>
                    <a:pt x="0" y="171830"/>
                  </a:moveTo>
                  <a:lnTo>
                    <a:pt x="6140" y="126162"/>
                  </a:lnTo>
                  <a:lnTo>
                    <a:pt x="23466" y="85118"/>
                  </a:lnTo>
                  <a:lnTo>
                    <a:pt x="50339" y="50339"/>
                  </a:lnTo>
                  <a:lnTo>
                    <a:pt x="85118" y="23466"/>
                  </a:lnTo>
                  <a:lnTo>
                    <a:pt x="126162" y="6140"/>
                  </a:lnTo>
                  <a:lnTo>
                    <a:pt x="171831" y="0"/>
                  </a:lnTo>
                  <a:lnTo>
                    <a:pt x="9637649" y="0"/>
                  </a:lnTo>
                  <a:lnTo>
                    <a:pt x="9683317" y="6140"/>
                  </a:lnTo>
                  <a:lnTo>
                    <a:pt x="9724361" y="23466"/>
                  </a:lnTo>
                  <a:lnTo>
                    <a:pt x="9759140" y="50339"/>
                  </a:lnTo>
                  <a:lnTo>
                    <a:pt x="9786013" y="85118"/>
                  </a:lnTo>
                  <a:lnTo>
                    <a:pt x="9803339" y="126162"/>
                  </a:lnTo>
                  <a:lnTo>
                    <a:pt x="9809480" y="171830"/>
                  </a:lnTo>
                  <a:lnTo>
                    <a:pt x="9809480" y="859408"/>
                  </a:lnTo>
                  <a:lnTo>
                    <a:pt x="9803339" y="905077"/>
                  </a:lnTo>
                  <a:lnTo>
                    <a:pt x="9786013" y="946121"/>
                  </a:lnTo>
                  <a:lnTo>
                    <a:pt x="9759140" y="980900"/>
                  </a:lnTo>
                  <a:lnTo>
                    <a:pt x="9724361" y="1007773"/>
                  </a:lnTo>
                  <a:lnTo>
                    <a:pt x="9683317" y="1025099"/>
                  </a:lnTo>
                  <a:lnTo>
                    <a:pt x="9637649" y="1031239"/>
                  </a:lnTo>
                  <a:lnTo>
                    <a:pt x="171831" y="1031239"/>
                  </a:lnTo>
                  <a:lnTo>
                    <a:pt x="126162" y="1025099"/>
                  </a:lnTo>
                  <a:lnTo>
                    <a:pt x="85118" y="1007773"/>
                  </a:lnTo>
                  <a:lnTo>
                    <a:pt x="50339" y="980900"/>
                  </a:lnTo>
                  <a:lnTo>
                    <a:pt x="23466" y="946121"/>
                  </a:lnTo>
                  <a:lnTo>
                    <a:pt x="6140" y="905077"/>
                  </a:lnTo>
                  <a:lnTo>
                    <a:pt x="0" y="859408"/>
                  </a:lnTo>
                  <a:lnTo>
                    <a:pt x="0" y="17183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217419" y="3383279"/>
              <a:ext cx="2662174" cy="62509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505960" y="3383279"/>
              <a:ext cx="2166874" cy="62509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6299200" y="3383279"/>
              <a:ext cx="858774" cy="62509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6852920" y="3383279"/>
              <a:ext cx="973074" cy="62509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452359" y="3383279"/>
              <a:ext cx="518414" cy="625094"/>
            </a:xfrm>
            <a:prstGeom prst="rect">
              <a:avLst/>
            </a:prstGeom>
          </p:spPr>
        </p:pic>
      </p:grpSp>
      <p:sp>
        <p:nvSpPr>
          <p:cNvPr id="74" name="object 74"/>
          <p:cNvSpPr txBox="1"/>
          <p:nvPr/>
        </p:nvSpPr>
        <p:spPr>
          <a:xfrm>
            <a:off x="2380995" y="1253109"/>
            <a:ext cx="9271000" cy="25622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65430" marR="5080" indent="228600">
              <a:lnSpc>
                <a:spcPct val="99300"/>
              </a:lnSpc>
              <a:spcBef>
                <a:spcPts val="114"/>
              </a:spcBef>
            </a:pPr>
            <a:r>
              <a:rPr sz="2200" dirty="0">
                <a:latin typeface="Times New Roman"/>
                <a:cs typeface="Times New Roman"/>
              </a:rPr>
              <a:t>Особиста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гігієна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працівників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-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дотримання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працівниками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гігієнічних </a:t>
            </a:r>
            <a:r>
              <a:rPr sz="2200" dirty="0">
                <a:latin typeface="Times New Roman"/>
                <a:cs typeface="Times New Roman"/>
              </a:rPr>
              <a:t>правил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побуті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виробництві.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Порушення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цих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правил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може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призвести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спалаху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харчових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отруєнь і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розповсюдження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інфекційних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захворювань.</a:t>
            </a:r>
            <a:endParaRPr sz="2200">
              <a:latin typeface="Times New Roman"/>
              <a:cs typeface="Times New Roman"/>
            </a:endParaRPr>
          </a:p>
          <a:p>
            <a:pPr marL="265430">
              <a:lnSpc>
                <a:spcPts val="2580"/>
              </a:lnSpc>
            </a:pPr>
            <a:r>
              <a:rPr sz="2200" dirty="0">
                <a:latin typeface="Times New Roman"/>
                <a:cs typeface="Times New Roman"/>
              </a:rPr>
              <a:t>Особиста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гігієна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працівників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закладів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ресторанного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господарства</a:t>
            </a:r>
            <a:endParaRPr sz="2200">
              <a:latin typeface="Times New Roman"/>
              <a:cs typeface="Times New Roman"/>
            </a:endParaRPr>
          </a:p>
          <a:p>
            <a:pPr marL="265430">
              <a:lnSpc>
                <a:spcPts val="2600"/>
              </a:lnSpc>
            </a:pPr>
            <a:r>
              <a:rPr sz="2200" spc="-10" dirty="0">
                <a:latin typeface="Times New Roman"/>
                <a:cs typeface="Times New Roman"/>
              </a:rPr>
              <a:t>необхідна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підвищення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культури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обслуговування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споживачів;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особлива</a:t>
            </a:r>
            <a:endParaRPr sz="2200">
              <a:latin typeface="Times New Roman"/>
              <a:cs typeface="Times New Roman"/>
            </a:endParaRPr>
          </a:p>
          <a:p>
            <a:pPr marL="265430">
              <a:lnSpc>
                <a:spcPts val="2620"/>
              </a:lnSpc>
            </a:pPr>
            <a:r>
              <a:rPr sz="2200" dirty="0">
                <a:latin typeface="Times New Roman"/>
                <a:cs typeface="Times New Roman"/>
              </a:rPr>
              <a:t>увага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має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приділятися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догляду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шкірою,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нігтями,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зубами.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0"/>
              </a:spcBef>
              <a:tabLst>
                <a:tab pos="3442970" algn="l"/>
              </a:tabLst>
            </a:pPr>
            <a:r>
              <a:rPr sz="2200" dirty="0">
                <a:latin typeface="Times New Roman"/>
                <a:cs typeface="Times New Roman"/>
              </a:rPr>
              <a:t>Тіло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повинно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чистим.</a:t>
            </a:r>
            <a:r>
              <a:rPr sz="2200" dirty="0">
                <a:latin typeface="Times New Roman"/>
                <a:cs typeface="Times New Roman"/>
              </a:rPr>
              <a:t>	Руки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слід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мити: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2217420" y="3718559"/>
            <a:ext cx="9817735" cy="960755"/>
            <a:chOff x="2217420" y="3718559"/>
            <a:chExt cx="9817735" cy="960755"/>
          </a:xfrm>
        </p:grpSpPr>
        <p:pic>
          <p:nvPicPr>
            <p:cNvPr id="76" name="object 7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217420" y="3718559"/>
              <a:ext cx="498081" cy="62509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341880" y="3718559"/>
              <a:ext cx="2446273" cy="62509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414520" y="3718559"/>
              <a:ext cx="1453134" cy="62509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567679" y="3718559"/>
              <a:ext cx="1714753" cy="62509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6908800" y="3718559"/>
              <a:ext cx="1044194" cy="62509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7579360" y="3718559"/>
              <a:ext cx="1392174" cy="62509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8663940" y="3718559"/>
              <a:ext cx="553974" cy="62509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8844279" y="3718559"/>
              <a:ext cx="1074674" cy="62509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9613900" y="3718559"/>
              <a:ext cx="1359153" cy="62509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0665460" y="3718559"/>
              <a:ext cx="716533" cy="62509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1008360" y="3718559"/>
              <a:ext cx="947674" cy="62509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1582400" y="3718559"/>
              <a:ext cx="452361" cy="62509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2217420" y="4053839"/>
              <a:ext cx="1168654" cy="62509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012440" y="4053839"/>
              <a:ext cx="995934" cy="62509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3700780" y="4053839"/>
              <a:ext cx="3563874" cy="625094"/>
            </a:xfrm>
            <a:prstGeom prst="rect">
              <a:avLst/>
            </a:prstGeom>
          </p:spPr>
        </p:pic>
      </p:grpSp>
      <p:sp>
        <p:nvSpPr>
          <p:cNvPr id="91" name="object 91"/>
          <p:cNvSpPr txBox="1"/>
          <p:nvPr/>
        </p:nvSpPr>
        <p:spPr>
          <a:xfrm>
            <a:off x="2380995" y="3789362"/>
            <a:ext cx="3876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а)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перед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початком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робочого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дня;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в)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туалету;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2" name="object 92"/>
          <p:cNvGrpSpPr/>
          <p:nvPr/>
        </p:nvGrpSpPr>
        <p:grpSpPr>
          <a:xfrm>
            <a:off x="6891019" y="4053840"/>
            <a:ext cx="3145155" cy="625475"/>
            <a:chOff x="6891019" y="4053840"/>
            <a:chExt cx="3145155" cy="625475"/>
          </a:xfrm>
        </p:grpSpPr>
        <p:pic>
          <p:nvPicPr>
            <p:cNvPr id="93" name="object 93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891019" y="4053840"/>
              <a:ext cx="538721" cy="62509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056119" y="4053840"/>
              <a:ext cx="995933" cy="62509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744459" y="4053840"/>
              <a:ext cx="1186433" cy="62509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8630919" y="4053840"/>
              <a:ext cx="1404874" cy="625094"/>
            </a:xfrm>
            <a:prstGeom prst="rect">
              <a:avLst/>
            </a:prstGeom>
          </p:spPr>
        </p:pic>
      </p:grpSp>
      <p:sp>
        <p:nvSpPr>
          <p:cNvPr id="97" name="object 97"/>
          <p:cNvSpPr txBox="1"/>
          <p:nvPr/>
        </p:nvSpPr>
        <p:spPr>
          <a:xfrm>
            <a:off x="6928223" y="3789362"/>
            <a:ext cx="49231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б)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переході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однієї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операції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іншу;</a:t>
            </a:r>
            <a:endParaRPr sz="2200">
              <a:latin typeface="Times New Roman"/>
              <a:cs typeface="Times New Roman"/>
            </a:endParaRPr>
          </a:p>
          <a:p>
            <a:pPr marL="2032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г)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кожної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перерви.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98" name="object 98"/>
          <p:cNvGrpSpPr/>
          <p:nvPr/>
        </p:nvGrpSpPr>
        <p:grpSpPr>
          <a:xfrm>
            <a:off x="2171700" y="4546598"/>
            <a:ext cx="9939655" cy="2311400"/>
            <a:chOff x="2171700" y="4546598"/>
            <a:chExt cx="9939655" cy="2311400"/>
          </a:xfrm>
        </p:grpSpPr>
        <p:pic>
          <p:nvPicPr>
            <p:cNvPr id="99" name="object 9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171700" y="4592317"/>
              <a:ext cx="9939274" cy="220751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197100" y="4546598"/>
              <a:ext cx="9880854" cy="2311401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2237739" y="4638040"/>
              <a:ext cx="9809480" cy="2080260"/>
            </a:xfrm>
            <a:custGeom>
              <a:avLst/>
              <a:gdLst/>
              <a:ahLst/>
              <a:cxnLst/>
              <a:rect l="l" t="t" r="r" b="b"/>
              <a:pathLst>
                <a:path w="9809480" h="2080259">
                  <a:moveTo>
                    <a:pt x="9462769" y="0"/>
                  </a:moveTo>
                  <a:lnTo>
                    <a:pt x="346710" y="0"/>
                  </a:lnTo>
                  <a:lnTo>
                    <a:pt x="299656" y="3164"/>
                  </a:lnTo>
                  <a:lnTo>
                    <a:pt x="254529" y="12382"/>
                  </a:lnTo>
                  <a:lnTo>
                    <a:pt x="211740" y="27241"/>
                  </a:lnTo>
                  <a:lnTo>
                    <a:pt x="171704" y="47328"/>
                  </a:lnTo>
                  <a:lnTo>
                    <a:pt x="134831" y="72231"/>
                  </a:lnTo>
                  <a:lnTo>
                    <a:pt x="101536" y="101536"/>
                  </a:lnTo>
                  <a:lnTo>
                    <a:pt x="72231" y="134831"/>
                  </a:lnTo>
                  <a:lnTo>
                    <a:pt x="47328" y="171703"/>
                  </a:lnTo>
                  <a:lnTo>
                    <a:pt x="27241" y="211740"/>
                  </a:lnTo>
                  <a:lnTo>
                    <a:pt x="12382" y="254529"/>
                  </a:lnTo>
                  <a:lnTo>
                    <a:pt x="3164" y="299656"/>
                  </a:lnTo>
                  <a:lnTo>
                    <a:pt x="0" y="346710"/>
                  </a:lnTo>
                  <a:lnTo>
                    <a:pt x="0" y="1733550"/>
                  </a:lnTo>
                  <a:lnTo>
                    <a:pt x="3164" y="1780595"/>
                  </a:lnTo>
                  <a:lnTo>
                    <a:pt x="12382" y="1825717"/>
                  </a:lnTo>
                  <a:lnTo>
                    <a:pt x="27241" y="1868503"/>
                  </a:lnTo>
                  <a:lnTo>
                    <a:pt x="47328" y="1908539"/>
                  </a:lnTo>
                  <a:lnTo>
                    <a:pt x="72231" y="1945412"/>
                  </a:lnTo>
                  <a:lnTo>
                    <a:pt x="101536" y="1978709"/>
                  </a:lnTo>
                  <a:lnTo>
                    <a:pt x="134831" y="2008017"/>
                  </a:lnTo>
                  <a:lnTo>
                    <a:pt x="171703" y="2032922"/>
                  </a:lnTo>
                  <a:lnTo>
                    <a:pt x="211740" y="2053013"/>
                  </a:lnTo>
                  <a:lnTo>
                    <a:pt x="254529" y="2067874"/>
                  </a:lnTo>
                  <a:lnTo>
                    <a:pt x="299656" y="2077094"/>
                  </a:lnTo>
                  <a:lnTo>
                    <a:pt x="346710" y="2080260"/>
                  </a:lnTo>
                  <a:lnTo>
                    <a:pt x="9462769" y="2080260"/>
                  </a:lnTo>
                  <a:lnTo>
                    <a:pt x="9509823" y="2077094"/>
                  </a:lnTo>
                  <a:lnTo>
                    <a:pt x="9554950" y="2067874"/>
                  </a:lnTo>
                  <a:lnTo>
                    <a:pt x="9597739" y="2053013"/>
                  </a:lnTo>
                  <a:lnTo>
                    <a:pt x="9637776" y="2032922"/>
                  </a:lnTo>
                  <a:lnTo>
                    <a:pt x="9674648" y="2008017"/>
                  </a:lnTo>
                  <a:lnTo>
                    <a:pt x="9707943" y="1978709"/>
                  </a:lnTo>
                  <a:lnTo>
                    <a:pt x="9737248" y="1945412"/>
                  </a:lnTo>
                  <a:lnTo>
                    <a:pt x="9762151" y="1908539"/>
                  </a:lnTo>
                  <a:lnTo>
                    <a:pt x="9782238" y="1868503"/>
                  </a:lnTo>
                  <a:lnTo>
                    <a:pt x="9797097" y="1825717"/>
                  </a:lnTo>
                  <a:lnTo>
                    <a:pt x="9806315" y="1780595"/>
                  </a:lnTo>
                  <a:lnTo>
                    <a:pt x="9809480" y="1733550"/>
                  </a:lnTo>
                  <a:lnTo>
                    <a:pt x="9809480" y="346710"/>
                  </a:lnTo>
                  <a:lnTo>
                    <a:pt x="9806315" y="299656"/>
                  </a:lnTo>
                  <a:lnTo>
                    <a:pt x="9797097" y="254529"/>
                  </a:lnTo>
                  <a:lnTo>
                    <a:pt x="9782238" y="211740"/>
                  </a:lnTo>
                  <a:lnTo>
                    <a:pt x="9762151" y="171704"/>
                  </a:lnTo>
                  <a:lnTo>
                    <a:pt x="9737248" y="134831"/>
                  </a:lnTo>
                  <a:lnTo>
                    <a:pt x="9707943" y="101536"/>
                  </a:lnTo>
                  <a:lnTo>
                    <a:pt x="9674648" y="72231"/>
                  </a:lnTo>
                  <a:lnTo>
                    <a:pt x="9637776" y="47328"/>
                  </a:lnTo>
                  <a:lnTo>
                    <a:pt x="9597739" y="27241"/>
                  </a:lnTo>
                  <a:lnTo>
                    <a:pt x="9554950" y="12382"/>
                  </a:lnTo>
                  <a:lnTo>
                    <a:pt x="9509823" y="3164"/>
                  </a:lnTo>
                  <a:lnTo>
                    <a:pt x="9462769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237739" y="4638040"/>
              <a:ext cx="9809480" cy="2080260"/>
            </a:xfrm>
            <a:custGeom>
              <a:avLst/>
              <a:gdLst/>
              <a:ahLst/>
              <a:cxnLst/>
              <a:rect l="l" t="t" r="r" b="b"/>
              <a:pathLst>
                <a:path w="9809480" h="2080259">
                  <a:moveTo>
                    <a:pt x="0" y="346710"/>
                  </a:moveTo>
                  <a:lnTo>
                    <a:pt x="3164" y="299656"/>
                  </a:lnTo>
                  <a:lnTo>
                    <a:pt x="12382" y="254529"/>
                  </a:lnTo>
                  <a:lnTo>
                    <a:pt x="27241" y="211740"/>
                  </a:lnTo>
                  <a:lnTo>
                    <a:pt x="47328" y="171703"/>
                  </a:lnTo>
                  <a:lnTo>
                    <a:pt x="72231" y="134831"/>
                  </a:lnTo>
                  <a:lnTo>
                    <a:pt x="101536" y="101536"/>
                  </a:lnTo>
                  <a:lnTo>
                    <a:pt x="134831" y="72231"/>
                  </a:lnTo>
                  <a:lnTo>
                    <a:pt x="171704" y="47328"/>
                  </a:lnTo>
                  <a:lnTo>
                    <a:pt x="211740" y="27241"/>
                  </a:lnTo>
                  <a:lnTo>
                    <a:pt x="254529" y="12382"/>
                  </a:lnTo>
                  <a:lnTo>
                    <a:pt x="299656" y="3164"/>
                  </a:lnTo>
                  <a:lnTo>
                    <a:pt x="346710" y="0"/>
                  </a:lnTo>
                  <a:lnTo>
                    <a:pt x="9462769" y="0"/>
                  </a:lnTo>
                  <a:lnTo>
                    <a:pt x="9509823" y="3164"/>
                  </a:lnTo>
                  <a:lnTo>
                    <a:pt x="9554950" y="12382"/>
                  </a:lnTo>
                  <a:lnTo>
                    <a:pt x="9597739" y="27241"/>
                  </a:lnTo>
                  <a:lnTo>
                    <a:pt x="9637776" y="47328"/>
                  </a:lnTo>
                  <a:lnTo>
                    <a:pt x="9674648" y="72231"/>
                  </a:lnTo>
                  <a:lnTo>
                    <a:pt x="9707943" y="101536"/>
                  </a:lnTo>
                  <a:lnTo>
                    <a:pt x="9737248" y="134831"/>
                  </a:lnTo>
                  <a:lnTo>
                    <a:pt x="9762151" y="171704"/>
                  </a:lnTo>
                  <a:lnTo>
                    <a:pt x="9782238" y="211740"/>
                  </a:lnTo>
                  <a:lnTo>
                    <a:pt x="9797097" y="254529"/>
                  </a:lnTo>
                  <a:lnTo>
                    <a:pt x="9806315" y="299656"/>
                  </a:lnTo>
                  <a:lnTo>
                    <a:pt x="9809480" y="346710"/>
                  </a:lnTo>
                  <a:lnTo>
                    <a:pt x="9809480" y="1733550"/>
                  </a:lnTo>
                  <a:lnTo>
                    <a:pt x="9806315" y="1780595"/>
                  </a:lnTo>
                  <a:lnTo>
                    <a:pt x="9797097" y="1825717"/>
                  </a:lnTo>
                  <a:lnTo>
                    <a:pt x="9782238" y="1868503"/>
                  </a:lnTo>
                  <a:lnTo>
                    <a:pt x="9762151" y="1908539"/>
                  </a:lnTo>
                  <a:lnTo>
                    <a:pt x="9737248" y="1945412"/>
                  </a:lnTo>
                  <a:lnTo>
                    <a:pt x="9707943" y="1978709"/>
                  </a:lnTo>
                  <a:lnTo>
                    <a:pt x="9674648" y="2008017"/>
                  </a:lnTo>
                  <a:lnTo>
                    <a:pt x="9637776" y="2032922"/>
                  </a:lnTo>
                  <a:lnTo>
                    <a:pt x="9597739" y="2053013"/>
                  </a:lnTo>
                  <a:lnTo>
                    <a:pt x="9554950" y="2067874"/>
                  </a:lnTo>
                  <a:lnTo>
                    <a:pt x="9509823" y="2077094"/>
                  </a:lnTo>
                  <a:lnTo>
                    <a:pt x="9462769" y="2080260"/>
                  </a:lnTo>
                  <a:lnTo>
                    <a:pt x="346710" y="2080260"/>
                  </a:lnTo>
                  <a:lnTo>
                    <a:pt x="299656" y="2077094"/>
                  </a:lnTo>
                  <a:lnTo>
                    <a:pt x="254529" y="2067874"/>
                  </a:lnTo>
                  <a:lnTo>
                    <a:pt x="211740" y="2053013"/>
                  </a:lnTo>
                  <a:lnTo>
                    <a:pt x="171703" y="2032922"/>
                  </a:lnTo>
                  <a:lnTo>
                    <a:pt x="134831" y="2008017"/>
                  </a:lnTo>
                  <a:lnTo>
                    <a:pt x="101536" y="1978709"/>
                  </a:lnTo>
                  <a:lnTo>
                    <a:pt x="72231" y="1945412"/>
                  </a:lnTo>
                  <a:lnTo>
                    <a:pt x="47328" y="1908539"/>
                  </a:lnTo>
                  <a:lnTo>
                    <a:pt x="27241" y="1868503"/>
                  </a:lnTo>
                  <a:lnTo>
                    <a:pt x="12382" y="1825717"/>
                  </a:lnTo>
                  <a:lnTo>
                    <a:pt x="3164" y="1780595"/>
                  </a:lnTo>
                  <a:lnTo>
                    <a:pt x="0" y="1733550"/>
                  </a:lnTo>
                  <a:lnTo>
                    <a:pt x="0" y="34671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2255519" y="4584700"/>
              <a:ext cx="1046733" cy="62509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2997200" y="4584700"/>
              <a:ext cx="1072134" cy="625094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761739" y="4584700"/>
              <a:ext cx="1003553" cy="62509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391660" y="4584700"/>
              <a:ext cx="2237993" cy="62509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337300" y="4584700"/>
              <a:ext cx="2438654" cy="62509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8483600" y="4584700"/>
              <a:ext cx="1026413" cy="62509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9136380" y="4584700"/>
              <a:ext cx="1509014" cy="625094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10340340" y="4584700"/>
              <a:ext cx="1539494" cy="62509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2255519" y="4886960"/>
              <a:ext cx="1049274" cy="625093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994660" y="4886960"/>
              <a:ext cx="780034" cy="625093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3472180" y="4886960"/>
              <a:ext cx="1026413" cy="625093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124960" y="4886960"/>
              <a:ext cx="1509014" cy="625093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328920" y="4886960"/>
              <a:ext cx="2062733" cy="625093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018020" y="4886960"/>
              <a:ext cx="1440433" cy="625093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8153400" y="4886960"/>
              <a:ext cx="1310894" cy="625093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9156700" y="4886960"/>
              <a:ext cx="2862833" cy="625093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2255519" y="5189220"/>
              <a:ext cx="574294" cy="62509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456179" y="5189220"/>
              <a:ext cx="1493773" cy="62509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644900" y="5189220"/>
              <a:ext cx="520941" cy="62509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3792219" y="5189220"/>
              <a:ext cx="2136394" cy="62509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5626100" y="5189220"/>
              <a:ext cx="1112774" cy="62509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6365240" y="5189220"/>
              <a:ext cx="2237993" cy="62509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8310879" y="5189220"/>
              <a:ext cx="2357374" cy="62509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2255519" y="5488940"/>
              <a:ext cx="1996694" cy="62509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952239" y="5488940"/>
              <a:ext cx="1425193" cy="625094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074920" y="5488940"/>
              <a:ext cx="1473453" cy="62509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6174740" y="5488940"/>
              <a:ext cx="2006854" cy="625094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7807959" y="5488940"/>
              <a:ext cx="1041653" cy="62509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8475979" y="5488940"/>
              <a:ext cx="1072133" cy="62509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9240519" y="5488940"/>
              <a:ext cx="856233" cy="625094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9723119" y="5488940"/>
              <a:ext cx="1435353" cy="625094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2255519" y="5791200"/>
              <a:ext cx="2067813" cy="625094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025900" y="5791200"/>
              <a:ext cx="1610614" cy="625094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339079" y="5791200"/>
              <a:ext cx="1224533" cy="625094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2255519" y="6220455"/>
              <a:ext cx="967994" cy="62509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2918459" y="6220455"/>
              <a:ext cx="1323593" cy="625094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3934460" y="6220455"/>
              <a:ext cx="1978914" cy="625094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539740" y="6220455"/>
              <a:ext cx="1737614" cy="625094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903720" y="6220455"/>
              <a:ext cx="3678174" cy="625094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0208259" y="6220455"/>
              <a:ext cx="1018794" cy="625094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0853419" y="6220455"/>
              <a:ext cx="444753" cy="625094"/>
            </a:xfrm>
            <a:prstGeom prst="rect">
              <a:avLst/>
            </a:prstGeom>
          </p:spPr>
        </p:pic>
      </p:grpSp>
      <p:sp>
        <p:nvSpPr>
          <p:cNvPr id="144" name="object 144"/>
          <p:cNvSpPr txBox="1"/>
          <p:nvPr/>
        </p:nvSpPr>
        <p:spPr>
          <a:xfrm>
            <a:off x="2418333" y="4656073"/>
            <a:ext cx="9347200" cy="199771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360"/>
              </a:spcBef>
            </a:pP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миття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руки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рекомендується</a:t>
            </a:r>
            <a:r>
              <a:rPr sz="22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продезінфікувати </a:t>
            </a:r>
            <a:r>
              <a:rPr sz="2200" dirty="0">
                <a:latin typeface="Times New Roman"/>
                <a:cs typeface="Times New Roman"/>
              </a:rPr>
              <a:t>0,2%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розчином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хлорного </a:t>
            </a:r>
            <a:r>
              <a:rPr sz="2200" dirty="0">
                <a:latin typeface="Times New Roman"/>
                <a:cs typeface="Times New Roman"/>
              </a:rPr>
              <a:t>вапна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або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0,1%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розчином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хлороформу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ретельно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витерти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чистим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рушником,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а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холодних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кондитерських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цехах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рекомендується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використовувати </a:t>
            </a:r>
            <a:r>
              <a:rPr sz="2200" dirty="0">
                <a:latin typeface="Times New Roman"/>
                <a:cs typeface="Times New Roman"/>
              </a:rPr>
              <a:t>індивідуальні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серветки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разового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використання.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миття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рук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потрібно користуватися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туалетним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милом.</a:t>
            </a:r>
            <a:endParaRPr sz="2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45"/>
              </a:spcBef>
            </a:pPr>
            <a:r>
              <a:rPr sz="2200" dirty="0">
                <a:latin typeface="Times New Roman"/>
                <a:cs typeface="Times New Roman"/>
              </a:rPr>
              <a:t>Нігті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повинні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30" dirty="0">
                <a:latin typeface="Times New Roman"/>
                <a:cs typeface="Times New Roman"/>
              </a:rPr>
              <a:t>коротко </a:t>
            </a:r>
            <a:r>
              <a:rPr sz="2200" dirty="0">
                <a:latin typeface="Times New Roman"/>
                <a:cs typeface="Times New Roman"/>
              </a:rPr>
              <a:t>обстрижені,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під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ними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бруду.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1379" y="218440"/>
            <a:ext cx="6639559" cy="843915"/>
            <a:chOff x="2151379" y="218440"/>
            <a:chExt cx="6639559" cy="843915"/>
          </a:xfrm>
        </p:grpSpPr>
        <p:sp>
          <p:nvSpPr>
            <p:cNvPr id="3" name="object 3"/>
            <p:cNvSpPr/>
            <p:nvPr/>
          </p:nvSpPr>
          <p:spPr>
            <a:xfrm>
              <a:off x="2157729" y="293370"/>
              <a:ext cx="6626859" cy="538480"/>
            </a:xfrm>
            <a:custGeom>
              <a:avLst/>
              <a:gdLst/>
              <a:ahLst/>
              <a:cxnLst/>
              <a:rect l="l" t="t" r="r" b="b"/>
              <a:pathLst>
                <a:path w="6626859" h="538480">
                  <a:moveTo>
                    <a:pt x="6490843" y="0"/>
                  </a:moveTo>
                  <a:lnTo>
                    <a:pt x="136017" y="0"/>
                  </a:lnTo>
                  <a:lnTo>
                    <a:pt x="93000" y="6928"/>
                  </a:lnTo>
                  <a:lnTo>
                    <a:pt x="55659" y="26224"/>
                  </a:lnTo>
                  <a:lnTo>
                    <a:pt x="26224" y="55659"/>
                  </a:lnTo>
                  <a:lnTo>
                    <a:pt x="6928" y="93000"/>
                  </a:lnTo>
                  <a:lnTo>
                    <a:pt x="0" y="136016"/>
                  </a:lnTo>
                  <a:lnTo>
                    <a:pt x="0" y="538479"/>
                  </a:lnTo>
                  <a:lnTo>
                    <a:pt x="6626860" y="538479"/>
                  </a:lnTo>
                  <a:lnTo>
                    <a:pt x="6626860" y="136016"/>
                  </a:lnTo>
                  <a:lnTo>
                    <a:pt x="6619931" y="93000"/>
                  </a:lnTo>
                  <a:lnTo>
                    <a:pt x="6600635" y="55659"/>
                  </a:lnTo>
                  <a:lnTo>
                    <a:pt x="6571200" y="26224"/>
                  </a:lnTo>
                  <a:lnTo>
                    <a:pt x="6533859" y="6928"/>
                  </a:lnTo>
                  <a:lnTo>
                    <a:pt x="649084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57729" y="293370"/>
              <a:ext cx="6626859" cy="538480"/>
            </a:xfrm>
            <a:custGeom>
              <a:avLst/>
              <a:gdLst/>
              <a:ahLst/>
              <a:cxnLst/>
              <a:rect l="l" t="t" r="r" b="b"/>
              <a:pathLst>
                <a:path w="6626859" h="538480">
                  <a:moveTo>
                    <a:pt x="136017" y="0"/>
                  </a:moveTo>
                  <a:lnTo>
                    <a:pt x="6490843" y="0"/>
                  </a:lnTo>
                  <a:lnTo>
                    <a:pt x="6533859" y="6928"/>
                  </a:lnTo>
                  <a:lnTo>
                    <a:pt x="6571200" y="26224"/>
                  </a:lnTo>
                  <a:lnTo>
                    <a:pt x="6600635" y="55659"/>
                  </a:lnTo>
                  <a:lnTo>
                    <a:pt x="6619931" y="93000"/>
                  </a:lnTo>
                  <a:lnTo>
                    <a:pt x="6626860" y="136016"/>
                  </a:lnTo>
                  <a:lnTo>
                    <a:pt x="6626860" y="538479"/>
                  </a:lnTo>
                  <a:lnTo>
                    <a:pt x="0" y="538479"/>
                  </a:lnTo>
                  <a:lnTo>
                    <a:pt x="0" y="136016"/>
                  </a:lnTo>
                  <a:lnTo>
                    <a:pt x="6928" y="93000"/>
                  </a:lnTo>
                  <a:lnTo>
                    <a:pt x="26224" y="55659"/>
                  </a:lnTo>
                  <a:lnTo>
                    <a:pt x="55659" y="26224"/>
                  </a:lnTo>
                  <a:lnTo>
                    <a:pt x="93000" y="6928"/>
                  </a:lnTo>
                  <a:lnTo>
                    <a:pt x="136017" y="0"/>
                  </a:lnTo>
                  <a:close/>
                </a:path>
              </a:pathLst>
            </a:custGeom>
            <a:ln w="12700">
              <a:solidFill>
                <a:srgbClr val="00FF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9339" y="218440"/>
              <a:ext cx="2123693" cy="84353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18440"/>
              <a:ext cx="2108454" cy="84353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279" y="218440"/>
              <a:ext cx="1661414" cy="84353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26579" y="218440"/>
              <a:ext cx="1699514" cy="84353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65400" y="316928"/>
            <a:ext cx="581279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</a:rPr>
              <a:t>Правила</a:t>
            </a:r>
            <a:r>
              <a:rPr sz="3000" spc="-100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особистої</a:t>
            </a:r>
            <a:r>
              <a:rPr sz="3000" spc="-70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гігієни</a:t>
            </a:r>
            <a:r>
              <a:rPr sz="3000" spc="-100" dirty="0">
                <a:solidFill>
                  <a:srgbClr val="FFFFFF"/>
                </a:solidFill>
              </a:rPr>
              <a:t> </a:t>
            </a:r>
            <a:r>
              <a:rPr sz="3000" spc="-10" dirty="0">
                <a:solidFill>
                  <a:srgbClr val="FFFFFF"/>
                </a:solidFill>
              </a:rPr>
              <a:t>кухаря</a:t>
            </a:r>
            <a:endParaRPr sz="3000"/>
          </a:p>
        </p:txBody>
      </p:sp>
      <p:grpSp>
        <p:nvGrpSpPr>
          <p:cNvPr id="10" name="object 10"/>
          <p:cNvGrpSpPr/>
          <p:nvPr/>
        </p:nvGrpSpPr>
        <p:grpSpPr>
          <a:xfrm>
            <a:off x="238759" y="972819"/>
            <a:ext cx="8608695" cy="5835015"/>
            <a:chOff x="238759" y="972819"/>
            <a:chExt cx="8608695" cy="583501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759" y="972819"/>
              <a:ext cx="8608314" cy="304317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739" y="1010919"/>
              <a:ext cx="8488934" cy="306095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4799" y="1018539"/>
              <a:ext cx="8478520" cy="2915920"/>
            </a:xfrm>
            <a:custGeom>
              <a:avLst/>
              <a:gdLst/>
              <a:ahLst/>
              <a:cxnLst/>
              <a:rect l="l" t="t" r="r" b="b"/>
              <a:pathLst>
                <a:path w="8478520" h="2915920">
                  <a:moveTo>
                    <a:pt x="7895335" y="0"/>
                  </a:moveTo>
                  <a:lnTo>
                    <a:pt x="583184" y="0"/>
                  </a:lnTo>
                  <a:lnTo>
                    <a:pt x="535353" y="1933"/>
                  </a:lnTo>
                  <a:lnTo>
                    <a:pt x="488588" y="7633"/>
                  </a:lnTo>
                  <a:lnTo>
                    <a:pt x="443037" y="16949"/>
                  </a:lnTo>
                  <a:lnTo>
                    <a:pt x="398852" y="29732"/>
                  </a:lnTo>
                  <a:lnTo>
                    <a:pt x="356182" y="45831"/>
                  </a:lnTo>
                  <a:lnTo>
                    <a:pt x="315176" y="65096"/>
                  </a:lnTo>
                  <a:lnTo>
                    <a:pt x="275987" y="87377"/>
                  </a:lnTo>
                  <a:lnTo>
                    <a:pt x="238762" y="112524"/>
                  </a:lnTo>
                  <a:lnTo>
                    <a:pt x="203653" y="140386"/>
                  </a:lnTo>
                  <a:lnTo>
                    <a:pt x="170810" y="170815"/>
                  </a:lnTo>
                  <a:lnTo>
                    <a:pt x="140382" y="203658"/>
                  </a:lnTo>
                  <a:lnTo>
                    <a:pt x="112520" y="238768"/>
                  </a:lnTo>
                  <a:lnTo>
                    <a:pt x="87374" y="275992"/>
                  </a:lnTo>
                  <a:lnTo>
                    <a:pt x="65093" y="315182"/>
                  </a:lnTo>
                  <a:lnTo>
                    <a:pt x="45829" y="356187"/>
                  </a:lnTo>
                  <a:lnTo>
                    <a:pt x="29731" y="398857"/>
                  </a:lnTo>
                  <a:lnTo>
                    <a:pt x="16948" y="443041"/>
                  </a:lnTo>
                  <a:lnTo>
                    <a:pt x="7632" y="488591"/>
                  </a:lnTo>
                  <a:lnTo>
                    <a:pt x="1933" y="535355"/>
                  </a:lnTo>
                  <a:lnTo>
                    <a:pt x="0" y="583184"/>
                  </a:lnTo>
                  <a:lnTo>
                    <a:pt x="0" y="2332736"/>
                  </a:lnTo>
                  <a:lnTo>
                    <a:pt x="1933" y="2380564"/>
                  </a:lnTo>
                  <a:lnTo>
                    <a:pt x="7632" y="2427328"/>
                  </a:lnTo>
                  <a:lnTo>
                    <a:pt x="16948" y="2472878"/>
                  </a:lnTo>
                  <a:lnTo>
                    <a:pt x="29731" y="2517062"/>
                  </a:lnTo>
                  <a:lnTo>
                    <a:pt x="45829" y="2559732"/>
                  </a:lnTo>
                  <a:lnTo>
                    <a:pt x="65093" y="2600737"/>
                  </a:lnTo>
                  <a:lnTo>
                    <a:pt x="87374" y="2639927"/>
                  </a:lnTo>
                  <a:lnTo>
                    <a:pt x="112520" y="2677151"/>
                  </a:lnTo>
                  <a:lnTo>
                    <a:pt x="140382" y="2712261"/>
                  </a:lnTo>
                  <a:lnTo>
                    <a:pt x="170810" y="2745105"/>
                  </a:lnTo>
                  <a:lnTo>
                    <a:pt x="203653" y="2775533"/>
                  </a:lnTo>
                  <a:lnTo>
                    <a:pt x="238762" y="2803395"/>
                  </a:lnTo>
                  <a:lnTo>
                    <a:pt x="275987" y="2828542"/>
                  </a:lnTo>
                  <a:lnTo>
                    <a:pt x="315176" y="2850823"/>
                  </a:lnTo>
                  <a:lnTo>
                    <a:pt x="356182" y="2870088"/>
                  </a:lnTo>
                  <a:lnTo>
                    <a:pt x="398852" y="2886187"/>
                  </a:lnTo>
                  <a:lnTo>
                    <a:pt x="443037" y="2898970"/>
                  </a:lnTo>
                  <a:lnTo>
                    <a:pt x="488588" y="2908286"/>
                  </a:lnTo>
                  <a:lnTo>
                    <a:pt x="535353" y="2913986"/>
                  </a:lnTo>
                  <a:lnTo>
                    <a:pt x="583184" y="2915920"/>
                  </a:lnTo>
                  <a:lnTo>
                    <a:pt x="7895335" y="2915920"/>
                  </a:lnTo>
                  <a:lnTo>
                    <a:pt x="7943164" y="2913986"/>
                  </a:lnTo>
                  <a:lnTo>
                    <a:pt x="7989928" y="2908286"/>
                  </a:lnTo>
                  <a:lnTo>
                    <a:pt x="8035478" y="2898970"/>
                  </a:lnTo>
                  <a:lnTo>
                    <a:pt x="8079662" y="2886187"/>
                  </a:lnTo>
                  <a:lnTo>
                    <a:pt x="8122332" y="2870088"/>
                  </a:lnTo>
                  <a:lnTo>
                    <a:pt x="8163337" y="2850823"/>
                  </a:lnTo>
                  <a:lnTo>
                    <a:pt x="8202527" y="2828542"/>
                  </a:lnTo>
                  <a:lnTo>
                    <a:pt x="8239751" y="2803395"/>
                  </a:lnTo>
                  <a:lnTo>
                    <a:pt x="8274861" y="2775533"/>
                  </a:lnTo>
                  <a:lnTo>
                    <a:pt x="8307705" y="2745105"/>
                  </a:lnTo>
                  <a:lnTo>
                    <a:pt x="8338133" y="2712261"/>
                  </a:lnTo>
                  <a:lnTo>
                    <a:pt x="8365995" y="2677151"/>
                  </a:lnTo>
                  <a:lnTo>
                    <a:pt x="8391142" y="2639927"/>
                  </a:lnTo>
                  <a:lnTo>
                    <a:pt x="8413423" y="2600737"/>
                  </a:lnTo>
                  <a:lnTo>
                    <a:pt x="8432688" y="2559732"/>
                  </a:lnTo>
                  <a:lnTo>
                    <a:pt x="8448787" y="2517062"/>
                  </a:lnTo>
                  <a:lnTo>
                    <a:pt x="8461570" y="2472878"/>
                  </a:lnTo>
                  <a:lnTo>
                    <a:pt x="8470886" y="2427328"/>
                  </a:lnTo>
                  <a:lnTo>
                    <a:pt x="8476586" y="2380564"/>
                  </a:lnTo>
                  <a:lnTo>
                    <a:pt x="8478520" y="2332736"/>
                  </a:lnTo>
                  <a:lnTo>
                    <a:pt x="8478520" y="583184"/>
                  </a:lnTo>
                  <a:lnTo>
                    <a:pt x="8476586" y="535355"/>
                  </a:lnTo>
                  <a:lnTo>
                    <a:pt x="8470886" y="488591"/>
                  </a:lnTo>
                  <a:lnTo>
                    <a:pt x="8461570" y="443041"/>
                  </a:lnTo>
                  <a:lnTo>
                    <a:pt x="8448787" y="398857"/>
                  </a:lnTo>
                  <a:lnTo>
                    <a:pt x="8432688" y="356187"/>
                  </a:lnTo>
                  <a:lnTo>
                    <a:pt x="8413423" y="315182"/>
                  </a:lnTo>
                  <a:lnTo>
                    <a:pt x="8391142" y="275992"/>
                  </a:lnTo>
                  <a:lnTo>
                    <a:pt x="8365995" y="238768"/>
                  </a:lnTo>
                  <a:lnTo>
                    <a:pt x="8338133" y="203658"/>
                  </a:lnTo>
                  <a:lnTo>
                    <a:pt x="8307705" y="170814"/>
                  </a:lnTo>
                  <a:lnTo>
                    <a:pt x="8274861" y="140386"/>
                  </a:lnTo>
                  <a:lnTo>
                    <a:pt x="8239751" y="112524"/>
                  </a:lnTo>
                  <a:lnTo>
                    <a:pt x="8202527" y="87377"/>
                  </a:lnTo>
                  <a:lnTo>
                    <a:pt x="8163337" y="65096"/>
                  </a:lnTo>
                  <a:lnTo>
                    <a:pt x="8122332" y="45831"/>
                  </a:lnTo>
                  <a:lnTo>
                    <a:pt x="8079662" y="29732"/>
                  </a:lnTo>
                  <a:lnTo>
                    <a:pt x="8035478" y="16949"/>
                  </a:lnTo>
                  <a:lnTo>
                    <a:pt x="7989928" y="7633"/>
                  </a:lnTo>
                  <a:lnTo>
                    <a:pt x="7943164" y="1933"/>
                  </a:lnTo>
                  <a:lnTo>
                    <a:pt x="7895335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4799" y="1018539"/>
              <a:ext cx="8478520" cy="2915920"/>
            </a:xfrm>
            <a:custGeom>
              <a:avLst/>
              <a:gdLst/>
              <a:ahLst/>
              <a:cxnLst/>
              <a:rect l="l" t="t" r="r" b="b"/>
              <a:pathLst>
                <a:path w="8478520" h="2915920">
                  <a:moveTo>
                    <a:pt x="0" y="583184"/>
                  </a:moveTo>
                  <a:lnTo>
                    <a:pt x="1933" y="535355"/>
                  </a:lnTo>
                  <a:lnTo>
                    <a:pt x="7632" y="488591"/>
                  </a:lnTo>
                  <a:lnTo>
                    <a:pt x="16948" y="443041"/>
                  </a:lnTo>
                  <a:lnTo>
                    <a:pt x="29731" y="398857"/>
                  </a:lnTo>
                  <a:lnTo>
                    <a:pt x="45829" y="356187"/>
                  </a:lnTo>
                  <a:lnTo>
                    <a:pt x="65093" y="315182"/>
                  </a:lnTo>
                  <a:lnTo>
                    <a:pt x="87374" y="275992"/>
                  </a:lnTo>
                  <a:lnTo>
                    <a:pt x="112520" y="238768"/>
                  </a:lnTo>
                  <a:lnTo>
                    <a:pt x="140382" y="203658"/>
                  </a:lnTo>
                  <a:lnTo>
                    <a:pt x="170810" y="170815"/>
                  </a:lnTo>
                  <a:lnTo>
                    <a:pt x="203653" y="140386"/>
                  </a:lnTo>
                  <a:lnTo>
                    <a:pt x="238762" y="112524"/>
                  </a:lnTo>
                  <a:lnTo>
                    <a:pt x="275987" y="87377"/>
                  </a:lnTo>
                  <a:lnTo>
                    <a:pt x="315176" y="65096"/>
                  </a:lnTo>
                  <a:lnTo>
                    <a:pt x="356182" y="45831"/>
                  </a:lnTo>
                  <a:lnTo>
                    <a:pt x="398852" y="29732"/>
                  </a:lnTo>
                  <a:lnTo>
                    <a:pt x="443037" y="16949"/>
                  </a:lnTo>
                  <a:lnTo>
                    <a:pt x="488588" y="7633"/>
                  </a:lnTo>
                  <a:lnTo>
                    <a:pt x="535353" y="1933"/>
                  </a:lnTo>
                  <a:lnTo>
                    <a:pt x="583184" y="0"/>
                  </a:lnTo>
                  <a:lnTo>
                    <a:pt x="7895335" y="0"/>
                  </a:lnTo>
                  <a:lnTo>
                    <a:pt x="7943164" y="1933"/>
                  </a:lnTo>
                  <a:lnTo>
                    <a:pt x="7989928" y="7633"/>
                  </a:lnTo>
                  <a:lnTo>
                    <a:pt x="8035478" y="16949"/>
                  </a:lnTo>
                  <a:lnTo>
                    <a:pt x="8079662" y="29732"/>
                  </a:lnTo>
                  <a:lnTo>
                    <a:pt x="8122332" y="45831"/>
                  </a:lnTo>
                  <a:lnTo>
                    <a:pt x="8163337" y="65096"/>
                  </a:lnTo>
                  <a:lnTo>
                    <a:pt x="8202527" y="87377"/>
                  </a:lnTo>
                  <a:lnTo>
                    <a:pt x="8239751" y="112524"/>
                  </a:lnTo>
                  <a:lnTo>
                    <a:pt x="8274861" y="140386"/>
                  </a:lnTo>
                  <a:lnTo>
                    <a:pt x="8307705" y="170814"/>
                  </a:lnTo>
                  <a:lnTo>
                    <a:pt x="8338133" y="203658"/>
                  </a:lnTo>
                  <a:lnTo>
                    <a:pt x="8365995" y="238768"/>
                  </a:lnTo>
                  <a:lnTo>
                    <a:pt x="8391142" y="275992"/>
                  </a:lnTo>
                  <a:lnTo>
                    <a:pt x="8413423" y="315182"/>
                  </a:lnTo>
                  <a:lnTo>
                    <a:pt x="8432688" y="356187"/>
                  </a:lnTo>
                  <a:lnTo>
                    <a:pt x="8448787" y="398857"/>
                  </a:lnTo>
                  <a:lnTo>
                    <a:pt x="8461570" y="443041"/>
                  </a:lnTo>
                  <a:lnTo>
                    <a:pt x="8470886" y="488591"/>
                  </a:lnTo>
                  <a:lnTo>
                    <a:pt x="8476586" y="535355"/>
                  </a:lnTo>
                  <a:lnTo>
                    <a:pt x="8478520" y="583184"/>
                  </a:lnTo>
                  <a:lnTo>
                    <a:pt x="8478520" y="2332736"/>
                  </a:lnTo>
                  <a:lnTo>
                    <a:pt x="8476586" y="2380564"/>
                  </a:lnTo>
                  <a:lnTo>
                    <a:pt x="8470886" y="2427328"/>
                  </a:lnTo>
                  <a:lnTo>
                    <a:pt x="8461570" y="2472878"/>
                  </a:lnTo>
                  <a:lnTo>
                    <a:pt x="8448787" y="2517062"/>
                  </a:lnTo>
                  <a:lnTo>
                    <a:pt x="8432688" y="2559732"/>
                  </a:lnTo>
                  <a:lnTo>
                    <a:pt x="8413423" y="2600737"/>
                  </a:lnTo>
                  <a:lnTo>
                    <a:pt x="8391142" y="2639927"/>
                  </a:lnTo>
                  <a:lnTo>
                    <a:pt x="8365995" y="2677151"/>
                  </a:lnTo>
                  <a:lnTo>
                    <a:pt x="8338133" y="2712261"/>
                  </a:lnTo>
                  <a:lnTo>
                    <a:pt x="8307705" y="2745105"/>
                  </a:lnTo>
                  <a:lnTo>
                    <a:pt x="8274861" y="2775533"/>
                  </a:lnTo>
                  <a:lnTo>
                    <a:pt x="8239751" y="2803395"/>
                  </a:lnTo>
                  <a:lnTo>
                    <a:pt x="8202527" y="2828542"/>
                  </a:lnTo>
                  <a:lnTo>
                    <a:pt x="8163337" y="2850823"/>
                  </a:lnTo>
                  <a:lnTo>
                    <a:pt x="8122332" y="2870088"/>
                  </a:lnTo>
                  <a:lnTo>
                    <a:pt x="8079662" y="2886187"/>
                  </a:lnTo>
                  <a:lnTo>
                    <a:pt x="8035478" y="2898970"/>
                  </a:lnTo>
                  <a:lnTo>
                    <a:pt x="7989928" y="2908286"/>
                  </a:lnTo>
                  <a:lnTo>
                    <a:pt x="7943164" y="2913986"/>
                  </a:lnTo>
                  <a:lnTo>
                    <a:pt x="7895335" y="2915920"/>
                  </a:lnTo>
                  <a:lnTo>
                    <a:pt x="583184" y="2915920"/>
                  </a:lnTo>
                  <a:lnTo>
                    <a:pt x="535353" y="2913986"/>
                  </a:lnTo>
                  <a:lnTo>
                    <a:pt x="488588" y="2908286"/>
                  </a:lnTo>
                  <a:lnTo>
                    <a:pt x="443037" y="2898970"/>
                  </a:lnTo>
                  <a:lnTo>
                    <a:pt x="398852" y="2886187"/>
                  </a:lnTo>
                  <a:lnTo>
                    <a:pt x="356182" y="2870088"/>
                  </a:lnTo>
                  <a:lnTo>
                    <a:pt x="315176" y="2850823"/>
                  </a:lnTo>
                  <a:lnTo>
                    <a:pt x="275987" y="2828542"/>
                  </a:lnTo>
                  <a:lnTo>
                    <a:pt x="238762" y="2803395"/>
                  </a:lnTo>
                  <a:lnTo>
                    <a:pt x="203653" y="2775533"/>
                  </a:lnTo>
                  <a:lnTo>
                    <a:pt x="170810" y="2745105"/>
                  </a:lnTo>
                  <a:lnTo>
                    <a:pt x="140382" y="2712261"/>
                  </a:lnTo>
                  <a:lnTo>
                    <a:pt x="112520" y="2677151"/>
                  </a:lnTo>
                  <a:lnTo>
                    <a:pt x="87374" y="2639927"/>
                  </a:lnTo>
                  <a:lnTo>
                    <a:pt x="65093" y="2600737"/>
                  </a:lnTo>
                  <a:lnTo>
                    <a:pt x="45829" y="2559732"/>
                  </a:lnTo>
                  <a:lnTo>
                    <a:pt x="29731" y="2517062"/>
                  </a:lnTo>
                  <a:lnTo>
                    <a:pt x="16948" y="2472878"/>
                  </a:lnTo>
                  <a:lnTo>
                    <a:pt x="7632" y="2427328"/>
                  </a:lnTo>
                  <a:lnTo>
                    <a:pt x="1933" y="2380564"/>
                  </a:lnTo>
                  <a:lnTo>
                    <a:pt x="0" y="2332736"/>
                  </a:lnTo>
                  <a:lnTo>
                    <a:pt x="0" y="583184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219" y="1051559"/>
              <a:ext cx="1856994" cy="6301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95499" y="1051559"/>
              <a:ext cx="1006094" cy="6301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04159" y="1051559"/>
              <a:ext cx="1328674" cy="63017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20159" y="1051559"/>
              <a:ext cx="1221993" cy="63017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29480" y="1051559"/>
              <a:ext cx="1696974" cy="63017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16319" y="1051559"/>
              <a:ext cx="896874" cy="6301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03059" y="1051559"/>
              <a:ext cx="566661" cy="63017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62140" y="1051559"/>
              <a:ext cx="1503933" cy="63017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87359" y="1051559"/>
              <a:ext cx="523494" cy="63017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1159" y="1389379"/>
              <a:ext cx="729234" cy="6250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17879" y="1389379"/>
              <a:ext cx="2260854" cy="6250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05099" y="1389379"/>
              <a:ext cx="848613" cy="6250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48659" y="1389379"/>
              <a:ext cx="891793" cy="6250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35400" y="1389379"/>
              <a:ext cx="3050794" cy="6250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512559" y="1389379"/>
              <a:ext cx="1610613" cy="6250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1159" y="1719579"/>
              <a:ext cx="909574" cy="6250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98219" y="1719579"/>
              <a:ext cx="1569974" cy="62509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260599" y="1719579"/>
              <a:ext cx="584454" cy="62509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471420" y="1719579"/>
              <a:ext cx="896874" cy="62509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070859" y="1719579"/>
              <a:ext cx="1844293" cy="62509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541519" y="1719579"/>
              <a:ext cx="863853" cy="62509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031739" y="1719579"/>
              <a:ext cx="1074674" cy="62509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801359" y="1719579"/>
              <a:ext cx="513334" cy="62509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941059" y="1719579"/>
              <a:ext cx="467613" cy="62509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35039" y="1719579"/>
              <a:ext cx="581913" cy="62509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43319" y="1719579"/>
              <a:ext cx="957833" cy="62509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898640" y="1719579"/>
              <a:ext cx="716533" cy="6250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241540" y="1719579"/>
              <a:ext cx="1382013" cy="6250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8249919" y="1719579"/>
              <a:ext cx="513333" cy="6250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91159" y="2049780"/>
              <a:ext cx="1046734" cy="6250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32840" y="2049780"/>
              <a:ext cx="1216913" cy="6250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42159" y="2049780"/>
              <a:ext cx="891794" cy="62509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628899" y="2049780"/>
              <a:ext cx="1569974" cy="62509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93819" y="2049780"/>
              <a:ext cx="1986533" cy="6250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580380" y="2049780"/>
              <a:ext cx="1369314" cy="62509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6647180" y="2049780"/>
              <a:ext cx="1379474" cy="62509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721600" y="2049780"/>
              <a:ext cx="856233" cy="62509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91159" y="2379980"/>
              <a:ext cx="1552194" cy="62509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638299" y="2379980"/>
              <a:ext cx="1785874" cy="62509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050539" y="2379980"/>
              <a:ext cx="513334" cy="6250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190239" y="2379980"/>
              <a:ext cx="2100834" cy="62509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986019" y="2379980"/>
              <a:ext cx="1729994" cy="62509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410959" y="2379980"/>
              <a:ext cx="1691893" cy="62509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797800" y="2379980"/>
              <a:ext cx="891794" cy="62509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391159" y="2710180"/>
              <a:ext cx="1874774" cy="62509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892299" y="2710180"/>
              <a:ext cx="1338834" cy="62509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857499" y="2710180"/>
              <a:ext cx="513334" cy="62509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2997199" y="2710180"/>
              <a:ext cx="1468374" cy="62509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4160519" y="2710180"/>
              <a:ext cx="576834" cy="62509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4363719" y="2710180"/>
              <a:ext cx="1417574" cy="62509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476239" y="2710180"/>
              <a:ext cx="1501393" cy="62509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670039" y="2710180"/>
              <a:ext cx="1707133" cy="62509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91159" y="3040380"/>
              <a:ext cx="1387094" cy="62509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404620" y="3040380"/>
              <a:ext cx="1216914" cy="62509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2316480" y="3040380"/>
              <a:ext cx="1133094" cy="62509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075939" y="3040380"/>
              <a:ext cx="2258314" cy="62509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960619" y="3040380"/>
              <a:ext cx="1834133" cy="62509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497319" y="3040380"/>
              <a:ext cx="965453" cy="62509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157719" y="3040380"/>
              <a:ext cx="716533" cy="62509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500619" y="3040380"/>
              <a:ext cx="1150874" cy="62509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91159" y="3370580"/>
              <a:ext cx="1199134" cy="62509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285240" y="3370580"/>
              <a:ext cx="731773" cy="62509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643379" y="3370580"/>
              <a:ext cx="1321054" cy="62509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590799" y="3370580"/>
              <a:ext cx="523494" cy="62509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2740659" y="3370580"/>
              <a:ext cx="1120393" cy="62509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3556000" y="3370580"/>
              <a:ext cx="576834" cy="62509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3759200" y="3370580"/>
              <a:ext cx="1663953" cy="62509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049519" y="3370580"/>
              <a:ext cx="510794" cy="62509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186680" y="3370580"/>
              <a:ext cx="1727453" cy="62509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6616700" y="3370580"/>
              <a:ext cx="1183894" cy="625094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736600" y="4000499"/>
              <a:ext cx="8110474" cy="1486154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726440" y="3924299"/>
              <a:ext cx="7993633" cy="1747774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802640" y="4046219"/>
              <a:ext cx="7980680" cy="1358900"/>
            </a:xfrm>
            <a:custGeom>
              <a:avLst/>
              <a:gdLst/>
              <a:ahLst/>
              <a:cxnLst/>
              <a:rect l="l" t="t" r="r" b="b"/>
              <a:pathLst>
                <a:path w="7980680" h="1358900">
                  <a:moveTo>
                    <a:pt x="7754238" y="0"/>
                  </a:moveTo>
                  <a:lnTo>
                    <a:pt x="226491" y="0"/>
                  </a:lnTo>
                  <a:lnTo>
                    <a:pt x="180843" y="4599"/>
                  </a:lnTo>
                  <a:lnTo>
                    <a:pt x="138328" y="17789"/>
                  </a:lnTo>
                  <a:lnTo>
                    <a:pt x="99854" y="38663"/>
                  </a:lnTo>
                  <a:lnTo>
                    <a:pt x="66335" y="66309"/>
                  </a:lnTo>
                  <a:lnTo>
                    <a:pt x="38679" y="99820"/>
                  </a:lnTo>
                  <a:lnTo>
                    <a:pt x="17797" y="138285"/>
                  </a:lnTo>
                  <a:lnTo>
                    <a:pt x="4601" y="180795"/>
                  </a:lnTo>
                  <a:lnTo>
                    <a:pt x="0" y="226440"/>
                  </a:lnTo>
                  <a:lnTo>
                    <a:pt x="0" y="1132458"/>
                  </a:lnTo>
                  <a:lnTo>
                    <a:pt x="4601" y="1178104"/>
                  </a:lnTo>
                  <a:lnTo>
                    <a:pt x="17797" y="1220614"/>
                  </a:lnTo>
                  <a:lnTo>
                    <a:pt x="38679" y="1259079"/>
                  </a:lnTo>
                  <a:lnTo>
                    <a:pt x="66335" y="1292590"/>
                  </a:lnTo>
                  <a:lnTo>
                    <a:pt x="99854" y="1320236"/>
                  </a:lnTo>
                  <a:lnTo>
                    <a:pt x="138328" y="1341110"/>
                  </a:lnTo>
                  <a:lnTo>
                    <a:pt x="180843" y="1354300"/>
                  </a:lnTo>
                  <a:lnTo>
                    <a:pt x="226491" y="1358899"/>
                  </a:lnTo>
                  <a:lnTo>
                    <a:pt x="7754238" y="1358899"/>
                  </a:lnTo>
                  <a:lnTo>
                    <a:pt x="7799884" y="1354300"/>
                  </a:lnTo>
                  <a:lnTo>
                    <a:pt x="7842394" y="1341110"/>
                  </a:lnTo>
                  <a:lnTo>
                    <a:pt x="7880859" y="1320236"/>
                  </a:lnTo>
                  <a:lnTo>
                    <a:pt x="7914370" y="1292590"/>
                  </a:lnTo>
                  <a:lnTo>
                    <a:pt x="7942016" y="1259079"/>
                  </a:lnTo>
                  <a:lnTo>
                    <a:pt x="7962890" y="1220614"/>
                  </a:lnTo>
                  <a:lnTo>
                    <a:pt x="7976080" y="1178104"/>
                  </a:lnTo>
                  <a:lnTo>
                    <a:pt x="7980680" y="1132458"/>
                  </a:lnTo>
                  <a:lnTo>
                    <a:pt x="7980680" y="226440"/>
                  </a:lnTo>
                  <a:lnTo>
                    <a:pt x="7976080" y="180795"/>
                  </a:lnTo>
                  <a:lnTo>
                    <a:pt x="7962890" y="138285"/>
                  </a:lnTo>
                  <a:lnTo>
                    <a:pt x="7942016" y="99820"/>
                  </a:lnTo>
                  <a:lnTo>
                    <a:pt x="7914370" y="66309"/>
                  </a:lnTo>
                  <a:lnTo>
                    <a:pt x="7880859" y="38663"/>
                  </a:lnTo>
                  <a:lnTo>
                    <a:pt x="7842394" y="17789"/>
                  </a:lnTo>
                  <a:lnTo>
                    <a:pt x="7799884" y="4599"/>
                  </a:lnTo>
                  <a:lnTo>
                    <a:pt x="7754238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802640" y="4046219"/>
              <a:ext cx="7980680" cy="1358900"/>
            </a:xfrm>
            <a:custGeom>
              <a:avLst/>
              <a:gdLst/>
              <a:ahLst/>
              <a:cxnLst/>
              <a:rect l="l" t="t" r="r" b="b"/>
              <a:pathLst>
                <a:path w="7980680" h="1358900">
                  <a:moveTo>
                    <a:pt x="0" y="226440"/>
                  </a:moveTo>
                  <a:lnTo>
                    <a:pt x="4601" y="180795"/>
                  </a:lnTo>
                  <a:lnTo>
                    <a:pt x="17797" y="138285"/>
                  </a:lnTo>
                  <a:lnTo>
                    <a:pt x="38679" y="99820"/>
                  </a:lnTo>
                  <a:lnTo>
                    <a:pt x="66335" y="66309"/>
                  </a:lnTo>
                  <a:lnTo>
                    <a:pt x="99854" y="38663"/>
                  </a:lnTo>
                  <a:lnTo>
                    <a:pt x="138328" y="17789"/>
                  </a:lnTo>
                  <a:lnTo>
                    <a:pt x="180843" y="4599"/>
                  </a:lnTo>
                  <a:lnTo>
                    <a:pt x="226491" y="0"/>
                  </a:lnTo>
                  <a:lnTo>
                    <a:pt x="7754238" y="0"/>
                  </a:lnTo>
                  <a:lnTo>
                    <a:pt x="7799884" y="4599"/>
                  </a:lnTo>
                  <a:lnTo>
                    <a:pt x="7842394" y="17789"/>
                  </a:lnTo>
                  <a:lnTo>
                    <a:pt x="7880859" y="38663"/>
                  </a:lnTo>
                  <a:lnTo>
                    <a:pt x="7914370" y="66309"/>
                  </a:lnTo>
                  <a:lnTo>
                    <a:pt x="7942016" y="99820"/>
                  </a:lnTo>
                  <a:lnTo>
                    <a:pt x="7962890" y="138285"/>
                  </a:lnTo>
                  <a:lnTo>
                    <a:pt x="7976080" y="180795"/>
                  </a:lnTo>
                  <a:lnTo>
                    <a:pt x="7980680" y="226440"/>
                  </a:lnTo>
                  <a:lnTo>
                    <a:pt x="7980680" y="1132458"/>
                  </a:lnTo>
                  <a:lnTo>
                    <a:pt x="7976080" y="1178104"/>
                  </a:lnTo>
                  <a:lnTo>
                    <a:pt x="7962890" y="1220614"/>
                  </a:lnTo>
                  <a:lnTo>
                    <a:pt x="7942016" y="1259079"/>
                  </a:lnTo>
                  <a:lnTo>
                    <a:pt x="7914370" y="1292590"/>
                  </a:lnTo>
                  <a:lnTo>
                    <a:pt x="7880859" y="1320236"/>
                  </a:lnTo>
                  <a:lnTo>
                    <a:pt x="7842394" y="1341110"/>
                  </a:lnTo>
                  <a:lnTo>
                    <a:pt x="7799884" y="1354300"/>
                  </a:lnTo>
                  <a:lnTo>
                    <a:pt x="7754238" y="1358899"/>
                  </a:lnTo>
                  <a:lnTo>
                    <a:pt x="226491" y="1358899"/>
                  </a:lnTo>
                  <a:lnTo>
                    <a:pt x="180843" y="1354300"/>
                  </a:lnTo>
                  <a:lnTo>
                    <a:pt x="138328" y="1341110"/>
                  </a:lnTo>
                  <a:lnTo>
                    <a:pt x="99854" y="1320236"/>
                  </a:lnTo>
                  <a:lnTo>
                    <a:pt x="66335" y="1292590"/>
                  </a:lnTo>
                  <a:lnTo>
                    <a:pt x="38679" y="1259079"/>
                  </a:lnTo>
                  <a:lnTo>
                    <a:pt x="17797" y="1220614"/>
                  </a:lnTo>
                  <a:lnTo>
                    <a:pt x="4601" y="1178104"/>
                  </a:lnTo>
                  <a:lnTo>
                    <a:pt x="0" y="1132458"/>
                  </a:lnTo>
                  <a:lnTo>
                    <a:pt x="0" y="22644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784859" y="3962399"/>
              <a:ext cx="2357374" cy="62509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768599" y="3962399"/>
              <a:ext cx="1478534" cy="62509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942080" y="3962399"/>
              <a:ext cx="1549653" cy="62509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186680" y="3962399"/>
              <a:ext cx="1305814" cy="62509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6118859" y="3962399"/>
              <a:ext cx="1460754" cy="62509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205979" y="3962399"/>
              <a:ext cx="1204214" cy="62509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8105140" y="3962399"/>
              <a:ext cx="556514" cy="62509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84859" y="4297679"/>
              <a:ext cx="1656333" cy="62509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133599" y="4297679"/>
              <a:ext cx="1854453" cy="62509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614419" y="4297679"/>
              <a:ext cx="1732533" cy="62509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5041900" y="4297679"/>
              <a:ext cx="1001013" cy="62509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5750559" y="4297679"/>
              <a:ext cx="716534" cy="62509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093459" y="4297679"/>
              <a:ext cx="1323593" cy="62509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784859" y="4632960"/>
              <a:ext cx="2067814" cy="62509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2555239" y="4632960"/>
              <a:ext cx="2657093" cy="62509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838700" y="4632960"/>
              <a:ext cx="1399794" cy="625093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930900" y="4632960"/>
              <a:ext cx="1569974" cy="625093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784859" y="4968240"/>
              <a:ext cx="1486154" cy="62509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1965959" y="4968240"/>
              <a:ext cx="1209294" cy="62509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2801620" y="4968240"/>
              <a:ext cx="444754" cy="62509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03859" y="5471160"/>
              <a:ext cx="8443214" cy="1249934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383539" y="5460999"/>
              <a:ext cx="7749794" cy="1346454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469900" y="5516879"/>
              <a:ext cx="8313420" cy="1122680"/>
            </a:xfrm>
            <a:custGeom>
              <a:avLst/>
              <a:gdLst/>
              <a:ahLst/>
              <a:cxnLst/>
              <a:rect l="l" t="t" r="r" b="b"/>
              <a:pathLst>
                <a:path w="8313420" h="1122679">
                  <a:moveTo>
                    <a:pt x="8126349" y="0"/>
                  </a:moveTo>
                  <a:lnTo>
                    <a:pt x="187121" y="0"/>
                  </a:lnTo>
                  <a:lnTo>
                    <a:pt x="137374" y="6683"/>
                  </a:lnTo>
                  <a:lnTo>
                    <a:pt x="92674" y="25545"/>
                  </a:lnTo>
                  <a:lnTo>
                    <a:pt x="54803" y="54803"/>
                  </a:lnTo>
                  <a:lnTo>
                    <a:pt x="25545" y="92674"/>
                  </a:lnTo>
                  <a:lnTo>
                    <a:pt x="6683" y="137374"/>
                  </a:lnTo>
                  <a:lnTo>
                    <a:pt x="0" y="187121"/>
                  </a:lnTo>
                  <a:lnTo>
                    <a:pt x="0" y="935558"/>
                  </a:lnTo>
                  <a:lnTo>
                    <a:pt x="6683" y="985305"/>
                  </a:lnTo>
                  <a:lnTo>
                    <a:pt x="25545" y="1030005"/>
                  </a:lnTo>
                  <a:lnTo>
                    <a:pt x="54803" y="1067876"/>
                  </a:lnTo>
                  <a:lnTo>
                    <a:pt x="92674" y="1097134"/>
                  </a:lnTo>
                  <a:lnTo>
                    <a:pt x="137374" y="1115996"/>
                  </a:lnTo>
                  <a:lnTo>
                    <a:pt x="187121" y="1122680"/>
                  </a:lnTo>
                  <a:lnTo>
                    <a:pt x="8126349" y="1122680"/>
                  </a:lnTo>
                  <a:lnTo>
                    <a:pt x="8176057" y="1115996"/>
                  </a:lnTo>
                  <a:lnTo>
                    <a:pt x="8220738" y="1097134"/>
                  </a:lnTo>
                  <a:lnTo>
                    <a:pt x="8258603" y="1067876"/>
                  </a:lnTo>
                  <a:lnTo>
                    <a:pt x="8287864" y="1030005"/>
                  </a:lnTo>
                  <a:lnTo>
                    <a:pt x="8306733" y="985305"/>
                  </a:lnTo>
                  <a:lnTo>
                    <a:pt x="8313420" y="935558"/>
                  </a:lnTo>
                  <a:lnTo>
                    <a:pt x="8313420" y="187121"/>
                  </a:lnTo>
                  <a:lnTo>
                    <a:pt x="8306733" y="137374"/>
                  </a:lnTo>
                  <a:lnTo>
                    <a:pt x="8287864" y="92674"/>
                  </a:lnTo>
                  <a:lnTo>
                    <a:pt x="8258603" y="54803"/>
                  </a:lnTo>
                  <a:lnTo>
                    <a:pt x="8220738" y="25545"/>
                  </a:lnTo>
                  <a:lnTo>
                    <a:pt x="8176057" y="6683"/>
                  </a:lnTo>
                  <a:lnTo>
                    <a:pt x="8126349" y="0"/>
                  </a:lnTo>
                  <a:close/>
                </a:path>
              </a:pathLst>
            </a:custGeom>
            <a:solidFill>
              <a:srgbClr val="99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69900" y="5516879"/>
              <a:ext cx="8313420" cy="1122680"/>
            </a:xfrm>
            <a:custGeom>
              <a:avLst/>
              <a:gdLst/>
              <a:ahLst/>
              <a:cxnLst/>
              <a:rect l="l" t="t" r="r" b="b"/>
              <a:pathLst>
                <a:path w="8313420" h="1122679">
                  <a:moveTo>
                    <a:pt x="0" y="187121"/>
                  </a:moveTo>
                  <a:lnTo>
                    <a:pt x="6683" y="137374"/>
                  </a:lnTo>
                  <a:lnTo>
                    <a:pt x="25545" y="92674"/>
                  </a:lnTo>
                  <a:lnTo>
                    <a:pt x="54803" y="54803"/>
                  </a:lnTo>
                  <a:lnTo>
                    <a:pt x="92674" y="25545"/>
                  </a:lnTo>
                  <a:lnTo>
                    <a:pt x="137374" y="6683"/>
                  </a:lnTo>
                  <a:lnTo>
                    <a:pt x="187121" y="0"/>
                  </a:lnTo>
                  <a:lnTo>
                    <a:pt x="8126349" y="0"/>
                  </a:lnTo>
                  <a:lnTo>
                    <a:pt x="8176057" y="6683"/>
                  </a:lnTo>
                  <a:lnTo>
                    <a:pt x="8220738" y="25545"/>
                  </a:lnTo>
                  <a:lnTo>
                    <a:pt x="8258603" y="54803"/>
                  </a:lnTo>
                  <a:lnTo>
                    <a:pt x="8287864" y="92674"/>
                  </a:lnTo>
                  <a:lnTo>
                    <a:pt x="8306733" y="137374"/>
                  </a:lnTo>
                  <a:lnTo>
                    <a:pt x="8313420" y="187121"/>
                  </a:lnTo>
                  <a:lnTo>
                    <a:pt x="8313420" y="935558"/>
                  </a:lnTo>
                  <a:lnTo>
                    <a:pt x="8306733" y="985305"/>
                  </a:lnTo>
                  <a:lnTo>
                    <a:pt x="8287864" y="1030005"/>
                  </a:lnTo>
                  <a:lnTo>
                    <a:pt x="8258603" y="1067876"/>
                  </a:lnTo>
                  <a:lnTo>
                    <a:pt x="8220738" y="1097134"/>
                  </a:lnTo>
                  <a:lnTo>
                    <a:pt x="8176057" y="1115996"/>
                  </a:lnTo>
                  <a:lnTo>
                    <a:pt x="8126349" y="1122680"/>
                  </a:lnTo>
                  <a:lnTo>
                    <a:pt x="187121" y="1122680"/>
                  </a:lnTo>
                  <a:lnTo>
                    <a:pt x="137374" y="1115996"/>
                  </a:lnTo>
                  <a:lnTo>
                    <a:pt x="92674" y="1097134"/>
                  </a:lnTo>
                  <a:lnTo>
                    <a:pt x="54803" y="1067876"/>
                  </a:lnTo>
                  <a:lnTo>
                    <a:pt x="25545" y="1030005"/>
                  </a:lnTo>
                  <a:lnTo>
                    <a:pt x="6683" y="985305"/>
                  </a:lnTo>
                  <a:lnTo>
                    <a:pt x="0" y="935558"/>
                  </a:lnTo>
                  <a:lnTo>
                    <a:pt x="0" y="187121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441959" y="5501640"/>
              <a:ext cx="1163574" cy="625094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1313179" y="5501640"/>
              <a:ext cx="1569974" cy="625094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2509520" y="5501640"/>
              <a:ext cx="1605533" cy="625094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810000" y="5501640"/>
              <a:ext cx="1450594" cy="625094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4886959" y="5501640"/>
              <a:ext cx="1757934" cy="625094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6337300" y="5501640"/>
              <a:ext cx="985774" cy="625094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6949440" y="5501640"/>
              <a:ext cx="1125474" cy="625094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41959" y="5803899"/>
              <a:ext cx="2354833" cy="625094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2423159" y="5803899"/>
              <a:ext cx="1775714" cy="625094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825239" y="5803899"/>
              <a:ext cx="510793" cy="62509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3962400" y="5803899"/>
              <a:ext cx="1567434" cy="625094"/>
            </a:xfrm>
            <a:prstGeom prst="rect">
              <a:avLst/>
            </a:prstGeom>
          </p:spPr>
        </p:pic>
        <p:pic>
          <p:nvPicPr>
            <p:cNvPr id="124" name="object 124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5224780" y="5803899"/>
              <a:ext cx="2187194" cy="62509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7038340" y="5803899"/>
              <a:ext cx="851153" cy="62509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41959" y="6106156"/>
              <a:ext cx="1661414" cy="625094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1729740" y="6106156"/>
              <a:ext cx="1260094" cy="625094"/>
            </a:xfrm>
            <a:prstGeom prst="rect">
              <a:avLst/>
            </a:prstGeom>
          </p:spPr>
        </p:pic>
        <p:pic>
          <p:nvPicPr>
            <p:cNvPr id="128" name="object 128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2697480" y="6106156"/>
              <a:ext cx="1422654" cy="625094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3810000" y="6106156"/>
              <a:ext cx="1188974" cy="625094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625339" y="6106156"/>
              <a:ext cx="853693" cy="625094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105400" y="6106156"/>
              <a:ext cx="1262634" cy="625094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5994400" y="6106156"/>
              <a:ext cx="444753" cy="625094"/>
            </a:xfrm>
            <a:prstGeom prst="rect">
              <a:avLst/>
            </a:prstGeom>
          </p:spPr>
        </p:pic>
      </p:grpSp>
      <p:sp>
        <p:nvSpPr>
          <p:cNvPr id="133" name="object 133"/>
          <p:cNvSpPr txBox="1"/>
          <p:nvPr/>
        </p:nvSpPr>
        <p:spPr>
          <a:xfrm>
            <a:off x="554355" y="1123315"/>
            <a:ext cx="7955915" cy="541464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228600">
              <a:lnSpc>
                <a:spcPct val="98700"/>
              </a:lnSpc>
              <a:spcBef>
                <a:spcPts val="135"/>
              </a:spcBef>
            </a:pPr>
            <a:r>
              <a:rPr sz="2200" dirty="0">
                <a:latin typeface="Times New Roman"/>
                <a:cs typeface="Times New Roman"/>
              </a:rPr>
              <a:t>Працівники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кухні</a:t>
            </a:r>
            <a:r>
              <a:rPr sz="2200" spc="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повинні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носити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санітарний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одяг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із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матеріалу, </a:t>
            </a:r>
            <a:r>
              <a:rPr sz="2200" dirty="0">
                <a:latin typeface="Times New Roman"/>
                <a:cs typeface="Times New Roman"/>
              </a:rPr>
              <a:t>що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легко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переться.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Цей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одяг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повинен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чистим,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змінювати</a:t>
            </a:r>
            <a:r>
              <a:rPr sz="2200" spc="5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його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необхідно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міру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забруднення,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рідше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2-</a:t>
            </a:r>
            <a:r>
              <a:rPr sz="2200" dirty="0">
                <a:latin typeface="Times New Roman"/>
                <a:cs typeface="Times New Roman"/>
              </a:rPr>
              <a:t>3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разів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тиждень. </a:t>
            </a: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прання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одяг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необхідно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пропрасувати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гарячою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праскою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для </a:t>
            </a:r>
            <a:r>
              <a:rPr sz="2200" dirty="0">
                <a:latin typeface="Times New Roman"/>
                <a:cs typeface="Times New Roman"/>
              </a:rPr>
              <a:t>знищення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мікрофлори.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Забороняється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заколювати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санітарний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одяг </a:t>
            </a:r>
            <a:r>
              <a:rPr sz="2200" dirty="0">
                <a:latin typeface="Times New Roman"/>
                <a:cs typeface="Times New Roman"/>
              </a:rPr>
              <a:t>шпильками,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голками,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зберігати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кишенях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предмети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особистого </a:t>
            </a:r>
            <a:r>
              <a:rPr sz="2200" spc="-35" dirty="0">
                <a:latin typeface="Times New Roman"/>
                <a:cs typeface="Times New Roman"/>
              </a:rPr>
              <a:t>туалету,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носити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кільця,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значки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т.п.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санітарному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одязі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можна ходити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вулицях,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їздити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транспорті,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відвідувати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туалет.</a:t>
            </a:r>
            <a:endParaRPr sz="2200">
              <a:latin typeface="Times New Roman"/>
              <a:cs typeface="Times New Roman"/>
            </a:endParaRPr>
          </a:p>
          <a:p>
            <a:pPr marL="407034" marR="108585">
              <a:lnSpc>
                <a:spcPct val="100000"/>
              </a:lnSpc>
              <a:spcBef>
                <a:spcPts val="2035"/>
              </a:spcBef>
            </a:pPr>
            <a:r>
              <a:rPr sz="2200" dirty="0">
                <a:latin typeface="Times New Roman"/>
                <a:cs typeface="Times New Roman"/>
              </a:rPr>
              <a:t>Ковпак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повинен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повністю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закривати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волосся.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Під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час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роботи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з </a:t>
            </a:r>
            <a:r>
              <a:rPr sz="2200" dirty="0">
                <a:latin typeface="Times New Roman"/>
                <a:cs typeface="Times New Roman"/>
              </a:rPr>
              <a:t>харчовими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продуктами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працівники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кухні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повинні </a:t>
            </a:r>
            <a:r>
              <a:rPr sz="2200" spc="-20" dirty="0">
                <a:latin typeface="Times New Roman"/>
                <a:cs typeface="Times New Roman"/>
              </a:rPr>
              <a:t>користуватися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одеколоном,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перед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роботою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необхідно</a:t>
            </a:r>
            <a:endParaRPr sz="2200">
              <a:latin typeface="Times New Roman"/>
              <a:cs typeface="Times New Roman"/>
            </a:endParaRPr>
          </a:p>
          <a:p>
            <a:pPr marL="407034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видалити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макіяж.</a:t>
            </a:r>
            <a:endParaRPr sz="2200">
              <a:latin typeface="Times New Roman"/>
              <a:cs typeface="Times New Roman"/>
            </a:endParaRPr>
          </a:p>
          <a:p>
            <a:pPr marL="62865" marR="705485">
              <a:lnSpc>
                <a:spcPct val="90200"/>
              </a:lnSpc>
              <a:spcBef>
                <a:spcPts val="1805"/>
              </a:spcBef>
            </a:pPr>
            <a:r>
              <a:rPr sz="2200" dirty="0">
                <a:latin typeface="Times New Roman"/>
                <a:cs typeface="Times New Roman"/>
              </a:rPr>
              <a:t>Взуття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формою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розмірами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повинно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відповідати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стопі,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бути </a:t>
            </a:r>
            <a:r>
              <a:rPr sz="2200" dirty="0">
                <a:latin typeface="Times New Roman"/>
                <a:cs typeface="Times New Roman"/>
              </a:rPr>
              <a:t>чистим,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легким,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еластичним,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достатньо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вентильованим,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на </a:t>
            </a:r>
            <a:r>
              <a:rPr sz="2200" spc="-10" dirty="0">
                <a:latin typeface="Times New Roman"/>
                <a:cs typeface="Times New Roman"/>
              </a:rPr>
              <a:t>широкому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каблуці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помірної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висоти,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ковзати.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34" name="object 134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7937500" y="292100"/>
            <a:ext cx="4254500" cy="6565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81479" y="355600"/>
            <a:ext cx="7178675" cy="846455"/>
            <a:chOff x="1681479" y="355600"/>
            <a:chExt cx="7178675" cy="846455"/>
          </a:xfrm>
        </p:grpSpPr>
        <p:sp>
          <p:nvSpPr>
            <p:cNvPr id="3" name="object 3"/>
            <p:cNvSpPr/>
            <p:nvPr/>
          </p:nvSpPr>
          <p:spPr>
            <a:xfrm>
              <a:off x="1774189" y="361950"/>
              <a:ext cx="6972300" cy="670560"/>
            </a:xfrm>
            <a:custGeom>
              <a:avLst/>
              <a:gdLst/>
              <a:ahLst/>
              <a:cxnLst/>
              <a:rect l="l" t="t" r="r" b="b"/>
              <a:pathLst>
                <a:path w="6972300" h="670560">
                  <a:moveTo>
                    <a:pt x="6803009" y="0"/>
                  </a:moveTo>
                  <a:lnTo>
                    <a:pt x="169291" y="0"/>
                  </a:lnTo>
                  <a:lnTo>
                    <a:pt x="124295" y="6048"/>
                  </a:lnTo>
                  <a:lnTo>
                    <a:pt x="83857" y="23118"/>
                  </a:lnTo>
                  <a:lnTo>
                    <a:pt x="49593" y="49593"/>
                  </a:lnTo>
                  <a:lnTo>
                    <a:pt x="23118" y="83857"/>
                  </a:lnTo>
                  <a:lnTo>
                    <a:pt x="6048" y="124295"/>
                  </a:lnTo>
                  <a:lnTo>
                    <a:pt x="0" y="169290"/>
                  </a:lnTo>
                  <a:lnTo>
                    <a:pt x="0" y="670560"/>
                  </a:lnTo>
                  <a:lnTo>
                    <a:pt x="6972300" y="670560"/>
                  </a:lnTo>
                  <a:lnTo>
                    <a:pt x="6972300" y="169290"/>
                  </a:lnTo>
                  <a:lnTo>
                    <a:pt x="6966251" y="124295"/>
                  </a:lnTo>
                  <a:lnTo>
                    <a:pt x="6949181" y="83857"/>
                  </a:lnTo>
                  <a:lnTo>
                    <a:pt x="6922706" y="49593"/>
                  </a:lnTo>
                  <a:lnTo>
                    <a:pt x="6888442" y="23118"/>
                  </a:lnTo>
                  <a:lnTo>
                    <a:pt x="6848004" y="6048"/>
                  </a:lnTo>
                  <a:lnTo>
                    <a:pt x="680300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74189" y="361950"/>
              <a:ext cx="6972300" cy="670560"/>
            </a:xfrm>
            <a:custGeom>
              <a:avLst/>
              <a:gdLst/>
              <a:ahLst/>
              <a:cxnLst/>
              <a:rect l="l" t="t" r="r" b="b"/>
              <a:pathLst>
                <a:path w="6972300" h="670560">
                  <a:moveTo>
                    <a:pt x="169291" y="0"/>
                  </a:moveTo>
                  <a:lnTo>
                    <a:pt x="6803009" y="0"/>
                  </a:lnTo>
                  <a:lnTo>
                    <a:pt x="6848004" y="6048"/>
                  </a:lnTo>
                  <a:lnTo>
                    <a:pt x="6888442" y="23118"/>
                  </a:lnTo>
                  <a:lnTo>
                    <a:pt x="6922706" y="49593"/>
                  </a:lnTo>
                  <a:lnTo>
                    <a:pt x="6949181" y="83857"/>
                  </a:lnTo>
                  <a:lnTo>
                    <a:pt x="6966251" y="124295"/>
                  </a:lnTo>
                  <a:lnTo>
                    <a:pt x="6972300" y="169290"/>
                  </a:lnTo>
                  <a:lnTo>
                    <a:pt x="6972300" y="670560"/>
                  </a:lnTo>
                  <a:lnTo>
                    <a:pt x="0" y="670560"/>
                  </a:lnTo>
                  <a:lnTo>
                    <a:pt x="0" y="169290"/>
                  </a:lnTo>
                  <a:lnTo>
                    <a:pt x="6048" y="124295"/>
                  </a:lnTo>
                  <a:lnTo>
                    <a:pt x="23118" y="83857"/>
                  </a:lnTo>
                  <a:lnTo>
                    <a:pt x="49593" y="49593"/>
                  </a:lnTo>
                  <a:lnTo>
                    <a:pt x="83857" y="23118"/>
                  </a:lnTo>
                  <a:lnTo>
                    <a:pt x="124295" y="6048"/>
                  </a:lnTo>
                  <a:lnTo>
                    <a:pt x="169291" y="0"/>
                  </a:lnTo>
                  <a:close/>
                </a:path>
              </a:pathLst>
            </a:custGeom>
            <a:ln w="12700">
              <a:solidFill>
                <a:srgbClr val="00FF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81479" y="358140"/>
              <a:ext cx="1999233" cy="84353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599" y="358140"/>
              <a:ext cx="1760474" cy="84353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32959" y="358140"/>
              <a:ext cx="980693" cy="843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13020" y="358140"/>
              <a:ext cx="2222754" cy="84353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26579" y="358140"/>
              <a:ext cx="1806194" cy="84353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32139" y="358140"/>
              <a:ext cx="627633" cy="843534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184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</a:rPr>
              <a:t>Загальні</a:t>
            </a:r>
            <a:r>
              <a:rPr sz="3000" spc="-75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вимоги</a:t>
            </a:r>
            <a:r>
              <a:rPr sz="3000" spc="-85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до</a:t>
            </a:r>
            <a:r>
              <a:rPr sz="3000" spc="-75" dirty="0">
                <a:solidFill>
                  <a:srgbClr val="FFFFFF"/>
                </a:solidFill>
              </a:rPr>
              <a:t> </a:t>
            </a:r>
            <a:r>
              <a:rPr sz="3000" dirty="0">
                <a:solidFill>
                  <a:srgbClr val="FFFFFF"/>
                </a:solidFill>
              </a:rPr>
              <a:t>спецодягу</a:t>
            </a:r>
            <a:r>
              <a:rPr sz="3000" spc="-90" dirty="0">
                <a:solidFill>
                  <a:srgbClr val="FFFFFF"/>
                </a:solidFill>
              </a:rPr>
              <a:t> </a:t>
            </a:r>
            <a:r>
              <a:rPr sz="3000" spc="-10" dirty="0">
                <a:solidFill>
                  <a:srgbClr val="FFFFFF"/>
                </a:solidFill>
              </a:rPr>
              <a:t>кухарів:</a:t>
            </a:r>
            <a:endParaRPr sz="3000"/>
          </a:p>
        </p:txBody>
      </p:sp>
      <p:grpSp>
        <p:nvGrpSpPr>
          <p:cNvPr id="12" name="object 12"/>
          <p:cNvGrpSpPr/>
          <p:nvPr/>
        </p:nvGrpSpPr>
        <p:grpSpPr>
          <a:xfrm>
            <a:off x="256540" y="1259839"/>
            <a:ext cx="7981315" cy="1110615"/>
            <a:chOff x="256540" y="1259839"/>
            <a:chExt cx="7981315" cy="1110615"/>
          </a:xfrm>
        </p:grpSpPr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9560" y="1259839"/>
              <a:ext cx="7947914" cy="103911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6540" y="1292859"/>
              <a:ext cx="7950454" cy="107721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55600" y="1305559"/>
              <a:ext cx="7818120" cy="911860"/>
            </a:xfrm>
            <a:custGeom>
              <a:avLst/>
              <a:gdLst/>
              <a:ahLst/>
              <a:cxnLst/>
              <a:rect l="l" t="t" r="r" b="b"/>
              <a:pathLst>
                <a:path w="7818120" h="911860">
                  <a:moveTo>
                    <a:pt x="7666101" y="0"/>
                  </a:moveTo>
                  <a:lnTo>
                    <a:pt x="151980" y="0"/>
                  </a:lnTo>
                  <a:lnTo>
                    <a:pt x="103944" y="7751"/>
                  </a:lnTo>
                  <a:lnTo>
                    <a:pt x="62224" y="29333"/>
                  </a:lnTo>
                  <a:lnTo>
                    <a:pt x="29324" y="62243"/>
                  </a:lnTo>
                  <a:lnTo>
                    <a:pt x="7748" y="103973"/>
                  </a:lnTo>
                  <a:lnTo>
                    <a:pt x="0" y="152018"/>
                  </a:lnTo>
                  <a:lnTo>
                    <a:pt x="0" y="759840"/>
                  </a:lnTo>
                  <a:lnTo>
                    <a:pt x="7748" y="807886"/>
                  </a:lnTo>
                  <a:lnTo>
                    <a:pt x="29324" y="849616"/>
                  </a:lnTo>
                  <a:lnTo>
                    <a:pt x="62224" y="882526"/>
                  </a:lnTo>
                  <a:lnTo>
                    <a:pt x="103944" y="904108"/>
                  </a:lnTo>
                  <a:lnTo>
                    <a:pt x="151980" y="911860"/>
                  </a:lnTo>
                  <a:lnTo>
                    <a:pt x="7666101" y="911860"/>
                  </a:lnTo>
                  <a:lnTo>
                    <a:pt x="7714146" y="904108"/>
                  </a:lnTo>
                  <a:lnTo>
                    <a:pt x="7755876" y="882526"/>
                  </a:lnTo>
                  <a:lnTo>
                    <a:pt x="7788786" y="849616"/>
                  </a:lnTo>
                  <a:lnTo>
                    <a:pt x="7810368" y="807886"/>
                  </a:lnTo>
                  <a:lnTo>
                    <a:pt x="7818120" y="759840"/>
                  </a:lnTo>
                  <a:lnTo>
                    <a:pt x="7818120" y="152018"/>
                  </a:lnTo>
                  <a:lnTo>
                    <a:pt x="7810368" y="103973"/>
                  </a:lnTo>
                  <a:lnTo>
                    <a:pt x="7788786" y="62243"/>
                  </a:lnTo>
                  <a:lnTo>
                    <a:pt x="7755876" y="29333"/>
                  </a:lnTo>
                  <a:lnTo>
                    <a:pt x="7714146" y="7751"/>
                  </a:lnTo>
                  <a:lnTo>
                    <a:pt x="7666101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5600" y="1305559"/>
              <a:ext cx="7818120" cy="911860"/>
            </a:xfrm>
            <a:custGeom>
              <a:avLst/>
              <a:gdLst/>
              <a:ahLst/>
              <a:cxnLst/>
              <a:rect l="l" t="t" r="r" b="b"/>
              <a:pathLst>
                <a:path w="7818120" h="911860">
                  <a:moveTo>
                    <a:pt x="0" y="152018"/>
                  </a:moveTo>
                  <a:lnTo>
                    <a:pt x="7748" y="103973"/>
                  </a:lnTo>
                  <a:lnTo>
                    <a:pt x="29324" y="62243"/>
                  </a:lnTo>
                  <a:lnTo>
                    <a:pt x="62224" y="29333"/>
                  </a:lnTo>
                  <a:lnTo>
                    <a:pt x="103944" y="7751"/>
                  </a:lnTo>
                  <a:lnTo>
                    <a:pt x="151980" y="0"/>
                  </a:lnTo>
                  <a:lnTo>
                    <a:pt x="7666101" y="0"/>
                  </a:lnTo>
                  <a:lnTo>
                    <a:pt x="7714146" y="7751"/>
                  </a:lnTo>
                  <a:lnTo>
                    <a:pt x="7755876" y="29333"/>
                  </a:lnTo>
                  <a:lnTo>
                    <a:pt x="7788786" y="62243"/>
                  </a:lnTo>
                  <a:lnTo>
                    <a:pt x="7810368" y="103973"/>
                  </a:lnTo>
                  <a:lnTo>
                    <a:pt x="7818120" y="152018"/>
                  </a:lnTo>
                  <a:lnTo>
                    <a:pt x="7818120" y="759840"/>
                  </a:lnTo>
                  <a:lnTo>
                    <a:pt x="7810368" y="807886"/>
                  </a:lnTo>
                  <a:lnTo>
                    <a:pt x="7788786" y="849616"/>
                  </a:lnTo>
                  <a:lnTo>
                    <a:pt x="7755876" y="882526"/>
                  </a:lnTo>
                  <a:lnTo>
                    <a:pt x="7714146" y="904108"/>
                  </a:lnTo>
                  <a:lnTo>
                    <a:pt x="7666101" y="911860"/>
                  </a:lnTo>
                  <a:lnTo>
                    <a:pt x="151980" y="911860"/>
                  </a:lnTo>
                  <a:lnTo>
                    <a:pt x="103944" y="904108"/>
                  </a:lnTo>
                  <a:lnTo>
                    <a:pt x="62224" y="882526"/>
                  </a:lnTo>
                  <a:lnTo>
                    <a:pt x="29324" y="849616"/>
                  </a:lnTo>
                  <a:lnTo>
                    <a:pt x="7748" y="807886"/>
                  </a:lnTo>
                  <a:lnTo>
                    <a:pt x="0" y="759840"/>
                  </a:lnTo>
                  <a:lnTo>
                    <a:pt x="0" y="152018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960" y="1333499"/>
              <a:ext cx="559054" cy="6250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380" y="1333499"/>
              <a:ext cx="1315974" cy="6250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11300" y="1333499"/>
              <a:ext cx="1244853" cy="6250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61260" y="1333499"/>
              <a:ext cx="1778254" cy="62509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65880" y="1333499"/>
              <a:ext cx="1125474" cy="62509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88840" y="1333499"/>
              <a:ext cx="1501393" cy="62509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885180" y="1333499"/>
              <a:ext cx="2126233" cy="62509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37780" y="1333499"/>
              <a:ext cx="510794" cy="62509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4960" y="1668779"/>
              <a:ext cx="980694" cy="62509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2020" y="1668779"/>
              <a:ext cx="1605533" cy="62509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22500" y="1668779"/>
              <a:ext cx="1470914" cy="6250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98519" y="1668779"/>
              <a:ext cx="1719833" cy="6250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820919" y="1668779"/>
              <a:ext cx="726681" cy="6250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45099" y="1668779"/>
              <a:ext cx="1844294" cy="6250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15760" y="1668779"/>
              <a:ext cx="444753" cy="625094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256540" y="2443479"/>
            <a:ext cx="8552815" cy="1362075"/>
            <a:chOff x="256540" y="2443479"/>
            <a:chExt cx="8552815" cy="1362075"/>
          </a:xfrm>
        </p:grpSpPr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6860" y="2443479"/>
              <a:ext cx="8532114" cy="130073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6540" y="2458719"/>
              <a:ext cx="8496554" cy="134645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42900" y="2489199"/>
              <a:ext cx="8402320" cy="1173480"/>
            </a:xfrm>
            <a:custGeom>
              <a:avLst/>
              <a:gdLst/>
              <a:ahLst/>
              <a:cxnLst/>
              <a:rect l="l" t="t" r="r" b="b"/>
              <a:pathLst>
                <a:path w="8402320" h="1173479">
                  <a:moveTo>
                    <a:pt x="8206740" y="0"/>
                  </a:moveTo>
                  <a:lnTo>
                    <a:pt x="195579" y="0"/>
                  </a:lnTo>
                  <a:lnTo>
                    <a:pt x="150736" y="5168"/>
                  </a:lnTo>
                  <a:lnTo>
                    <a:pt x="109569" y="19890"/>
                  </a:lnTo>
                  <a:lnTo>
                    <a:pt x="73255" y="42987"/>
                  </a:lnTo>
                  <a:lnTo>
                    <a:pt x="42967" y="73282"/>
                  </a:lnTo>
                  <a:lnTo>
                    <a:pt x="19879" y="109597"/>
                  </a:lnTo>
                  <a:lnTo>
                    <a:pt x="5165" y="150756"/>
                  </a:lnTo>
                  <a:lnTo>
                    <a:pt x="0" y="195579"/>
                  </a:lnTo>
                  <a:lnTo>
                    <a:pt x="0" y="977900"/>
                  </a:lnTo>
                  <a:lnTo>
                    <a:pt x="5165" y="1022723"/>
                  </a:lnTo>
                  <a:lnTo>
                    <a:pt x="19879" y="1063882"/>
                  </a:lnTo>
                  <a:lnTo>
                    <a:pt x="42967" y="1100197"/>
                  </a:lnTo>
                  <a:lnTo>
                    <a:pt x="73255" y="1130492"/>
                  </a:lnTo>
                  <a:lnTo>
                    <a:pt x="109569" y="1153589"/>
                  </a:lnTo>
                  <a:lnTo>
                    <a:pt x="150736" y="1168311"/>
                  </a:lnTo>
                  <a:lnTo>
                    <a:pt x="195579" y="1173480"/>
                  </a:lnTo>
                  <a:lnTo>
                    <a:pt x="8206740" y="1173480"/>
                  </a:lnTo>
                  <a:lnTo>
                    <a:pt x="8251563" y="1168311"/>
                  </a:lnTo>
                  <a:lnTo>
                    <a:pt x="8292722" y="1153589"/>
                  </a:lnTo>
                  <a:lnTo>
                    <a:pt x="8329037" y="1130492"/>
                  </a:lnTo>
                  <a:lnTo>
                    <a:pt x="8359332" y="1100197"/>
                  </a:lnTo>
                  <a:lnTo>
                    <a:pt x="8382429" y="1063882"/>
                  </a:lnTo>
                  <a:lnTo>
                    <a:pt x="8397151" y="1022723"/>
                  </a:lnTo>
                  <a:lnTo>
                    <a:pt x="8402320" y="977900"/>
                  </a:lnTo>
                  <a:lnTo>
                    <a:pt x="8402320" y="195579"/>
                  </a:lnTo>
                  <a:lnTo>
                    <a:pt x="8397151" y="150756"/>
                  </a:lnTo>
                  <a:lnTo>
                    <a:pt x="8382429" y="109597"/>
                  </a:lnTo>
                  <a:lnTo>
                    <a:pt x="8359332" y="73282"/>
                  </a:lnTo>
                  <a:lnTo>
                    <a:pt x="8329037" y="42987"/>
                  </a:lnTo>
                  <a:lnTo>
                    <a:pt x="8292722" y="19890"/>
                  </a:lnTo>
                  <a:lnTo>
                    <a:pt x="8251563" y="5168"/>
                  </a:lnTo>
                  <a:lnTo>
                    <a:pt x="8206740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42900" y="2489199"/>
              <a:ext cx="8402320" cy="1173480"/>
            </a:xfrm>
            <a:custGeom>
              <a:avLst/>
              <a:gdLst/>
              <a:ahLst/>
              <a:cxnLst/>
              <a:rect l="l" t="t" r="r" b="b"/>
              <a:pathLst>
                <a:path w="8402320" h="1173479">
                  <a:moveTo>
                    <a:pt x="0" y="195579"/>
                  </a:moveTo>
                  <a:lnTo>
                    <a:pt x="5165" y="150756"/>
                  </a:lnTo>
                  <a:lnTo>
                    <a:pt x="19879" y="109597"/>
                  </a:lnTo>
                  <a:lnTo>
                    <a:pt x="42967" y="73282"/>
                  </a:lnTo>
                  <a:lnTo>
                    <a:pt x="73255" y="42987"/>
                  </a:lnTo>
                  <a:lnTo>
                    <a:pt x="109569" y="19890"/>
                  </a:lnTo>
                  <a:lnTo>
                    <a:pt x="150736" y="5168"/>
                  </a:lnTo>
                  <a:lnTo>
                    <a:pt x="195579" y="0"/>
                  </a:lnTo>
                  <a:lnTo>
                    <a:pt x="8206740" y="0"/>
                  </a:lnTo>
                  <a:lnTo>
                    <a:pt x="8251563" y="5168"/>
                  </a:lnTo>
                  <a:lnTo>
                    <a:pt x="8292722" y="19890"/>
                  </a:lnTo>
                  <a:lnTo>
                    <a:pt x="8329037" y="42987"/>
                  </a:lnTo>
                  <a:lnTo>
                    <a:pt x="8359332" y="73282"/>
                  </a:lnTo>
                  <a:lnTo>
                    <a:pt x="8382429" y="109597"/>
                  </a:lnTo>
                  <a:lnTo>
                    <a:pt x="8397151" y="150756"/>
                  </a:lnTo>
                  <a:lnTo>
                    <a:pt x="8402320" y="195579"/>
                  </a:lnTo>
                  <a:lnTo>
                    <a:pt x="8402320" y="977900"/>
                  </a:lnTo>
                  <a:lnTo>
                    <a:pt x="8397151" y="1022723"/>
                  </a:lnTo>
                  <a:lnTo>
                    <a:pt x="8382429" y="1063882"/>
                  </a:lnTo>
                  <a:lnTo>
                    <a:pt x="8359332" y="1100197"/>
                  </a:lnTo>
                  <a:lnTo>
                    <a:pt x="8329037" y="1130492"/>
                  </a:lnTo>
                  <a:lnTo>
                    <a:pt x="8292722" y="1153589"/>
                  </a:lnTo>
                  <a:lnTo>
                    <a:pt x="8251563" y="1168311"/>
                  </a:lnTo>
                  <a:lnTo>
                    <a:pt x="8206740" y="1173480"/>
                  </a:lnTo>
                  <a:lnTo>
                    <a:pt x="195579" y="1173480"/>
                  </a:lnTo>
                  <a:lnTo>
                    <a:pt x="150736" y="1168311"/>
                  </a:lnTo>
                  <a:lnTo>
                    <a:pt x="109569" y="1153589"/>
                  </a:lnTo>
                  <a:lnTo>
                    <a:pt x="73255" y="1130492"/>
                  </a:lnTo>
                  <a:lnTo>
                    <a:pt x="42967" y="1100197"/>
                  </a:lnTo>
                  <a:lnTo>
                    <a:pt x="19879" y="1063882"/>
                  </a:lnTo>
                  <a:lnTo>
                    <a:pt x="5165" y="1022723"/>
                  </a:lnTo>
                  <a:lnTo>
                    <a:pt x="0" y="977900"/>
                  </a:lnTo>
                  <a:lnTo>
                    <a:pt x="0" y="19557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4960" y="2496819"/>
              <a:ext cx="1361694" cy="62509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369059" y="2496819"/>
              <a:ext cx="2126233" cy="62509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187700" y="2496819"/>
              <a:ext cx="1128014" cy="6250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010660" y="2496819"/>
              <a:ext cx="985774" cy="62509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622799" y="2496819"/>
              <a:ext cx="1448053" cy="6250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765799" y="2496819"/>
              <a:ext cx="813053" cy="62509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05219" y="2496819"/>
              <a:ext cx="1478533" cy="625093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376159" y="2496819"/>
              <a:ext cx="861313" cy="62509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7863840" y="2496819"/>
              <a:ext cx="523494" cy="625093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14960" y="2799079"/>
              <a:ext cx="1049274" cy="62509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61720" y="2799079"/>
              <a:ext cx="1915414" cy="62509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672079" y="2799079"/>
              <a:ext cx="1262633" cy="62509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561080" y="2799079"/>
              <a:ext cx="876553" cy="62509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142740" y="2799079"/>
              <a:ext cx="663206" cy="62509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503419" y="2799079"/>
              <a:ext cx="1321053" cy="62509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450840" y="2799079"/>
              <a:ext cx="592074" cy="62509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740399" y="2799079"/>
              <a:ext cx="1067053" cy="62509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507480" y="2799079"/>
              <a:ext cx="858774" cy="6250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061199" y="2799079"/>
              <a:ext cx="1633474" cy="62509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14960" y="3101339"/>
              <a:ext cx="520941" cy="62509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62280" y="3101339"/>
              <a:ext cx="1549653" cy="62509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709420" y="3101339"/>
              <a:ext cx="1686813" cy="62509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022600" y="3101339"/>
              <a:ext cx="871474" cy="62509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591560" y="3101339"/>
              <a:ext cx="1496314" cy="62509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95519" y="3101339"/>
              <a:ext cx="1895094" cy="62509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380480" y="3101339"/>
              <a:ext cx="574294" cy="625094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581140" y="3101339"/>
              <a:ext cx="747014" cy="625094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954520" y="3101339"/>
              <a:ext cx="444753" cy="625094"/>
            </a:xfrm>
            <a:prstGeom prst="rect">
              <a:avLst/>
            </a:prstGeom>
          </p:spPr>
        </p:pic>
      </p:grpSp>
      <p:grpSp>
        <p:nvGrpSpPr>
          <p:cNvPr id="65" name="object 65"/>
          <p:cNvGrpSpPr/>
          <p:nvPr/>
        </p:nvGrpSpPr>
        <p:grpSpPr>
          <a:xfrm>
            <a:off x="93980" y="3888740"/>
            <a:ext cx="8598535" cy="1105535"/>
            <a:chOff x="93980" y="3888740"/>
            <a:chExt cx="8598535" cy="1105535"/>
          </a:xfrm>
        </p:grpSpPr>
        <p:pic>
          <p:nvPicPr>
            <p:cNvPr id="66" name="object 6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24460" y="3888740"/>
              <a:ext cx="8532114" cy="108991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3980" y="3949700"/>
              <a:ext cx="8598154" cy="104419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90500" y="3934460"/>
              <a:ext cx="8402320" cy="962660"/>
            </a:xfrm>
            <a:custGeom>
              <a:avLst/>
              <a:gdLst/>
              <a:ahLst/>
              <a:cxnLst/>
              <a:rect l="l" t="t" r="r" b="b"/>
              <a:pathLst>
                <a:path w="8402320" h="962660">
                  <a:moveTo>
                    <a:pt x="8241919" y="0"/>
                  </a:moveTo>
                  <a:lnTo>
                    <a:pt x="160451" y="0"/>
                  </a:lnTo>
                  <a:lnTo>
                    <a:pt x="109734" y="8183"/>
                  </a:lnTo>
                  <a:lnTo>
                    <a:pt x="65688" y="30967"/>
                  </a:lnTo>
                  <a:lnTo>
                    <a:pt x="30956" y="65699"/>
                  </a:lnTo>
                  <a:lnTo>
                    <a:pt x="8179" y="109727"/>
                  </a:lnTo>
                  <a:lnTo>
                    <a:pt x="0" y="160400"/>
                  </a:lnTo>
                  <a:lnTo>
                    <a:pt x="0" y="802258"/>
                  </a:lnTo>
                  <a:lnTo>
                    <a:pt x="8179" y="852931"/>
                  </a:lnTo>
                  <a:lnTo>
                    <a:pt x="30956" y="896960"/>
                  </a:lnTo>
                  <a:lnTo>
                    <a:pt x="65688" y="931692"/>
                  </a:lnTo>
                  <a:lnTo>
                    <a:pt x="109734" y="954476"/>
                  </a:lnTo>
                  <a:lnTo>
                    <a:pt x="160451" y="962659"/>
                  </a:lnTo>
                  <a:lnTo>
                    <a:pt x="8241919" y="962659"/>
                  </a:lnTo>
                  <a:lnTo>
                    <a:pt x="8292592" y="954476"/>
                  </a:lnTo>
                  <a:lnTo>
                    <a:pt x="8336620" y="931692"/>
                  </a:lnTo>
                  <a:lnTo>
                    <a:pt x="8371352" y="896960"/>
                  </a:lnTo>
                  <a:lnTo>
                    <a:pt x="8394136" y="852932"/>
                  </a:lnTo>
                  <a:lnTo>
                    <a:pt x="8402320" y="802258"/>
                  </a:lnTo>
                  <a:lnTo>
                    <a:pt x="8402320" y="160400"/>
                  </a:lnTo>
                  <a:lnTo>
                    <a:pt x="8394136" y="109728"/>
                  </a:lnTo>
                  <a:lnTo>
                    <a:pt x="8371352" y="65699"/>
                  </a:lnTo>
                  <a:lnTo>
                    <a:pt x="8336620" y="30967"/>
                  </a:lnTo>
                  <a:lnTo>
                    <a:pt x="8292592" y="8183"/>
                  </a:lnTo>
                  <a:lnTo>
                    <a:pt x="8241919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90500" y="3934460"/>
              <a:ext cx="8402320" cy="962660"/>
            </a:xfrm>
            <a:custGeom>
              <a:avLst/>
              <a:gdLst/>
              <a:ahLst/>
              <a:cxnLst/>
              <a:rect l="l" t="t" r="r" b="b"/>
              <a:pathLst>
                <a:path w="8402320" h="962660">
                  <a:moveTo>
                    <a:pt x="0" y="160400"/>
                  </a:moveTo>
                  <a:lnTo>
                    <a:pt x="8179" y="109727"/>
                  </a:lnTo>
                  <a:lnTo>
                    <a:pt x="30956" y="65699"/>
                  </a:lnTo>
                  <a:lnTo>
                    <a:pt x="65688" y="30967"/>
                  </a:lnTo>
                  <a:lnTo>
                    <a:pt x="109734" y="8183"/>
                  </a:lnTo>
                  <a:lnTo>
                    <a:pt x="160451" y="0"/>
                  </a:lnTo>
                  <a:lnTo>
                    <a:pt x="8241919" y="0"/>
                  </a:lnTo>
                  <a:lnTo>
                    <a:pt x="8292592" y="8183"/>
                  </a:lnTo>
                  <a:lnTo>
                    <a:pt x="8336620" y="30967"/>
                  </a:lnTo>
                  <a:lnTo>
                    <a:pt x="8371352" y="65699"/>
                  </a:lnTo>
                  <a:lnTo>
                    <a:pt x="8394136" y="109728"/>
                  </a:lnTo>
                  <a:lnTo>
                    <a:pt x="8402320" y="160400"/>
                  </a:lnTo>
                  <a:lnTo>
                    <a:pt x="8402320" y="802258"/>
                  </a:lnTo>
                  <a:lnTo>
                    <a:pt x="8394136" y="852932"/>
                  </a:lnTo>
                  <a:lnTo>
                    <a:pt x="8371352" y="896960"/>
                  </a:lnTo>
                  <a:lnTo>
                    <a:pt x="8336620" y="931692"/>
                  </a:lnTo>
                  <a:lnTo>
                    <a:pt x="8292592" y="954476"/>
                  </a:lnTo>
                  <a:lnTo>
                    <a:pt x="8241919" y="962659"/>
                  </a:lnTo>
                  <a:lnTo>
                    <a:pt x="160451" y="962659"/>
                  </a:lnTo>
                  <a:lnTo>
                    <a:pt x="109734" y="954476"/>
                  </a:lnTo>
                  <a:lnTo>
                    <a:pt x="65688" y="931692"/>
                  </a:lnTo>
                  <a:lnTo>
                    <a:pt x="30956" y="896960"/>
                  </a:lnTo>
                  <a:lnTo>
                    <a:pt x="8179" y="852931"/>
                  </a:lnTo>
                  <a:lnTo>
                    <a:pt x="0" y="802258"/>
                  </a:lnTo>
                  <a:lnTo>
                    <a:pt x="0" y="16040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52400" y="3990340"/>
              <a:ext cx="1514094" cy="62509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292860" y="3990340"/>
              <a:ext cx="1326134" cy="62509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321559" y="3990340"/>
              <a:ext cx="1435353" cy="62509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3383280" y="3990340"/>
              <a:ext cx="985774" cy="62509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3995420" y="3990340"/>
              <a:ext cx="1636014" cy="62509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328920" y="3990340"/>
              <a:ext cx="726681" cy="625094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5681980" y="3990340"/>
              <a:ext cx="998474" cy="625094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6306820" y="3990340"/>
              <a:ext cx="2326894" cy="625094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2400" y="4292600"/>
              <a:ext cx="1717294" cy="625094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564640" y="4292600"/>
              <a:ext cx="1841754" cy="625094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3101340" y="4292600"/>
              <a:ext cx="1415034" cy="625094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216400" y="4292600"/>
              <a:ext cx="780034" cy="625094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691380" y="4292600"/>
              <a:ext cx="1796033" cy="625094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182359" y="4292600"/>
              <a:ext cx="1448054" cy="625094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256780" y="4292600"/>
              <a:ext cx="444753" cy="625094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541019" y="5125720"/>
            <a:ext cx="7988934" cy="1417955"/>
            <a:chOff x="541019" y="5125720"/>
            <a:chExt cx="7988934" cy="1417955"/>
          </a:xfrm>
        </p:grpSpPr>
        <p:pic>
          <p:nvPicPr>
            <p:cNvPr id="86" name="object 86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56259" y="5125720"/>
              <a:ext cx="7973314" cy="1412494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541019" y="5196840"/>
              <a:ext cx="7980933" cy="1346454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622299" y="5171440"/>
              <a:ext cx="7843520" cy="1285240"/>
            </a:xfrm>
            <a:custGeom>
              <a:avLst/>
              <a:gdLst/>
              <a:ahLst/>
              <a:cxnLst/>
              <a:rect l="l" t="t" r="r" b="b"/>
              <a:pathLst>
                <a:path w="7843520" h="1285239">
                  <a:moveTo>
                    <a:pt x="7629271" y="0"/>
                  </a:moveTo>
                  <a:lnTo>
                    <a:pt x="214210" y="0"/>
                  </a:lnTo>
                  <a:lnTo>
                    <a:pt x="165095" y="5656"/>
                  </a:lnTo>
                  <a:lnTo>
                    <a:pt x="120008" y="21769"/>
                  </a:lnTo>
                  <a:lnTo>
                    <a:pt x="80234" y="47056"/>
                  </a:lnTo>
                  <a:lnTo>
                    <a:pt x="47061" y="80231"/>
                  </a:lnTo>
                  <a:lnTo>
                    <a:pt x="21773" y="120011"/>
                  </a:lnTo>
                  <a:lnTo>
                    <a:pt x="5657" y="165111"/>
                  </a:lnTo>
                  <a:lnTo>
                    <a:pt x="0" y="214249"/>
                  </a:lnTo>
                  <a:lnTo>
                    <a:pt x="0" y="1071029"/>
                  </a:lnTo>
                  <a:lnTo>
                    <a:pt x="5657" y="1120144"/>
                  </a:lnTo>
                  <a:lnTo>
                    <a:pt x="21773" y="1165231"/>
                  </a:lnTo>
                  <a:lnTo>
                    <a:pt x="47061" y="1205005"/>
                  </a:lnTo>
                  <a:lnTo>
                    <a:pt x="80234" y="1238178"/>
                  </a:lnTo>
                  <a:lnTo>
                    <a:pt x="120008" y="1263466"/>
                  </a:lnTo>
                  <a:lnTo>
                    <a:pt x="165095" y="1279582"/>
                  </a:lnTo>
                  <a:lnTo>
                    <a:pt x="214210" y="1285240"/>
                  </a:lnTo>
                  <a:lnTo>
                    <a:pt x="7629271" y="1285240"/>
                  </a:lnTo>
                  <a:lnTo>
                    <a:pt x="7678408" y="1279582"/>
                  </a:lnTo>
                  <a:lnTo>
                    <a:pt x="7723508" y="1263466"/>
                  </a:lnTo>
                  <a:lnTo>
                    <a:pt x="7763288" y="1238178"/>
                  </a:lnTo>
                  <a:lnTo>
                    <a:pt x="7796463" y="1205005"/>
                  </a:lnTo>
                  <a:lnTo>
                    <a:pt x="7821750" y="1165231"/>
                  </a:lnTo>
                  <a:lnTo>
                    <a:pt x="7837863" y="1120144"/>
                  </a:lnTo>
                  <a:lnTo>
                    <a:pt x="7843520" y="1071029"/>
                  </a:lnTo>
                  <a:lnTo>
                    <a:pt x="7843520" y="214249"/>
                  </a:lnTo>
                  <a:lnTo>
                    <a:pt x="7837863" y="165111"/>
                  </a:lnTo>
                  <a:lnTo>
                    <a:pt x="7821750" y="120011"/>
                  </a:lnTo>
                  <a:lnTo>
                    <a:pt x="7796463" y="80231"/>
                  </a:lnTo>
                  <a:lnTo>
                    <a:pt x="7763288" y="47056"/>
                  </a:lnTo>
                  <a:lnTo>
                    <a:pt x="7723508" y="21769"/>
                  </a:lnTo>
                  <a:lnTo>
                    <a:pt x="7678408" y="5656"/>
                  </a:lnTo>
                  <a:lnTo>
                    <a:pt x="7629271" y="0"/>
                  </a:lnTo>
                  <a:close/>
                </a:path>
              </a:pathLst>
            </a:custGeom>
            <a:solidFill>
              <a:srgbClr val="FF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622299" y="5171440"/>
              <a:ext cx="7843520" cy="1285240"/>
            </a:xfrm>
            <a:custGeom>
              <a:avLst/>
              <a:gdLst/>
              <a:ahLst/>
              <a:cxnLst/>
              <a:rect l="l" t="t" r="r" b="b"/>
              <a:pathLst>
                <a:path w="7843520" h="1285239">
                  <a:moveTo>
                    <a:pt x="0" y="214249"/>
                  </a:moveTo>
                  <a:lnTo>
                    <a:pt x="5657" y="165111"/>
                  </a:lnTo>
                  <a:lnTo>
                    <a:pt x="21773" y="120011"/>
                  </a:lnTo>
                  <a:lnTo>
                    <a:pt x="47061" y="80231"/>
                  </a:lnTo>
                  <a:lnTo>
                    <a:pt x="80234" y="47056"/>
                  </a:lnTo>
                  <a:lnTo>
                    <a:pt x="120008" y="21769"/>
                  </a:lnTo>
                  <a:lnTo>
                    <a:pt x="165095" y="5656"/>
                  </a:lnTo>
                  <a:lnTo>
                    <a:pt x="214210" y="0"/>
                  </a:lnTo>
                  <a:lnTo>
                    <a:pt x="7629271" y="0"/>
                  </a:lnTo>
                  <a:lnTo>
                    <a:pt x="7678408" y="5656"/>
                  </a:lnTo>
                  <a:lnTo>
                    <a:pt x="7723508" y="21769"/>
                  </a:lnTo>
                  <a:lnTo>
                    <a:pt x="7763288" y="47056"/>
                  </a:lnTo>
                  <a:lnTo>
                    <a:pt x="7796463" y="80231"/>
                  </a:lnTo>
                  <a:lnTo>
                    <a:pt x="7821750" y="120011"/>
                  </a:lnTo>
                  <a:lnTo>
                    <a:pt x="7837863" y="165111"/>
                  </a:lnTo>
                  <a:lnTo>
                    <a:pt x="7843520" y="214249"/>
                  </a:lnTo>
                  <a:lnTo>
                    <a:pt x="7843520" y="1071029"/>
                  </a:lnTo>
                  <a:lnTo>
                    <a:pt x="7837863" y="1120144"/>
                  </a:lnTo>
                  <a:lnTo>
                    <a:pt x="7821750" y="1165231"/>
                  </a:lnTo>
                  <a:lnTo>
                    <a:pt x="7796463" y="1205005"/>
                  </a:lnTo>
                  <a:lnTo>
                    <a:pt x="7763288" y="1238178"/>
                  </a:lnTo>
                  <a:lnTo>
                    <a:pt x="7723508" y="1263466"/>
                  </a:lnTo>
                  <a:lnTo>
                    <a:pt x="7678408" y="1279582"/>
                  </a:lnTo>
                  <a:lnTo>
                    <a:pt x="7629271" y="1285240"/>
                  </a:lnTo>
                  <a:lnTo>
                    <a:pt x="214210" y="1285240"/>
                  </a:lnTo>
                  <a:lnTo>
                    <a:pt x="165095" y="1279582"/>
                  </a:lnTo>
                  <a:lnTo>
                    <a:pt x="120008" y="1263466"/>
                  </a:lnTo>
                  <a:lnTo>
                    <a:pt x="80234" y="1238178"/>
                  </a:lnTo>
                  <a:lnTo>
                    <a:pt x="47061" y="1205005"/>
                  </a:lnTo>
                  <a:lnTo>
                    <a:pt x="21773" y="1165231"/>
                  </a:lnTo>
                  <a:lnTo>
                    <a:pt x="5657" y="1120144"/>
                  </a:lnTo>
                  <a:lnTo>
                    <a:pt x="0" y="1071029"/>
                  </a:lnTo>
                  <a:lnTo>
                    <a:pt x="0" y="21424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99439" y="5234940"/>
              <a:ext cx="769873" cy="62509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995679" y="5234940"/>
              <a:ext cx="2009394" cy="62509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697480" y="5234940"/>
              <a:ext cx="1290573" cy="62509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698240" y="5234940"/>
              <a:ext cx="467613" cy="62509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3792219" y="5234940"/>
              <a:ext cx="904494" cy="62509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391660" y="5234940"/>
              <a:ext cx="1498853" cy="62509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582919" y="5234940"/>
              <a:ext cx="1348994" cy="62509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558279" y="5234940"/>
              <a:ext cx="609853" cy="62509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6794499" y="5234940"/>
              <a:ext cx="1227074" cy="62509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599439" y="5537200"/>
              <a:ext cx="1859534" cy="62509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156459" y="5537200"/>
              <a:ext cx="1783334" cy="62509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566159" y="5537200"/>
              <a:ext cx="510793" cy="62509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703319" y="5537200"/>
              <a:ext cx="1849374" cy="62509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5247640" y="5537200"/>
              <a:ext cx="995934" cy="62509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938519" y="5537200"/>
              <a:ext cx="1176274" cy="625094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741160" y="5537200"/>
              <a:ext cx="1049274" cy="62509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599439" y="5839460"/>
              <a:ext cx="1227073" cy="625094"/>
            </a:xfrm>
            <a:prstGeom prst="rect">
              <a:avLst/>
            </a:prstGeom>
          </p:spPr>
        </p:pic>
        <p:pic>
          <p:nvPicPr>
            <p:cNvPr id="107" name="object 10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1521459" y="5839460"/>
              <a:ext cx="2161793" cy="62509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388359" y="5839460"/>
              <a:ext cx="1509014" cy="625094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4523740" y="5839460"/>
              <a:ext cx="510793" cy="625094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660899" y="5839460"/>
              <a:ext cx="592074" cy="625094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947919" y="5839460"/>
              <a:ext cx="858774" cy="625094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501640" y="5839460"/>
              <a:ext cx="1549654" cy="625094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748779" y="5839460"/>
              <a:ext cx="1714753" cy="625094"/>
            </a:xfrm>
            <a:prstGeom prst="rect">
              <a:avLst/>
            </a:prstGeom>
          </p:spPr>
        </p:pic>
      </p:grpSp>
      <p:sp>
        <p:nvSpPr>
          <p:cNvPr id="114" name="object 114"/>
          <p:cNvSpPr txBox="1"/>
          <p:nvPr/>
        </p:nvSpPr>
        <p:spPr>
          <a:xfrm>
            <a:off x="315912" y="1403032"/>
            <a:ext cx="8197215" cy="4869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895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Times New Roman"/>
                <a:cs typeface="Times New Roman"/>
              </a:rPr>
              <a:t>Спецодяг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кухарів</a:t>
            </a:r>
            <a:r>
              <a:rPr sz="2200" spc="-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повинна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тільки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захищати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співробітників,</a:t>
            </a:r>
            <a:endParaRPr sz="2200">
              <a:latin typeface="Times New Roman"/>
              <a:cs typeface="Times New Roman"/>
            </a:endParaRPr>
          </a:p>
          <a:p>
            <a:pPr marL="175895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але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охороняти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продукти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харчування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від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забруднення.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14"/>
              </a:spcBef>
            </a:pPr>
            <a:endParaRPr sz="2200">
              <a:latin typeface="Times New Roman"/>
              <a:cs typeface="Times New Roman"/>
            </a:endParaRPr>
          </a:p>
          <a:p>
            <a:pPr marL="174625" marR="5080">
              <a:lnSpc>
                <a:spcPct val="90200"/>
              </a:lnSpc>
            </a:pPr>
            <a:r>
              <a:rPr sz="2200" dirty="0">
                <a:latin typeface="Times New Roman"/>
                <a:cs typeface="Times New Roman"/>
              </a:rPr>
              <a:t>Волосся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співробітників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мають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прибрані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під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головний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убір. </a:t>
            </a:r>
            <a:r>
              <a:rPr sz="2200" dirty="0">
                <a:latin typeface="Times New Roman"/>
                <a:cs typeface="Times New Roman"/>
              </a:rPr>
              <a:t>Якщо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співробітник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носить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вуса чи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35" dirty="0">
                <a:latin typeface="Times New Roman"/>
                <a:cs typeface="Times New Roman"/>
              </a:rPr>
              <a:t>бороду,</a:t>
            </a:r>
            <a:r>
              <a:rPr sz="2200" dirty="0">
                <a:latin typeface="Times New Roman"/>
                <a:cs typeface="Times New Roman"/>
              </a:rPr>
              <a:t> їх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також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слід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прибирати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закривати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тканиною,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щоб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уникнути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потрапляння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їжу.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marR="135255">
              <a:lnSpc>
                <a:spcPts val="2380"/>
              </a:lnSpc>
            </a:pPr>
            <a:r>
              <a:rPr sz="2200" dirty="0">
                <a:latin typeface="Times New Roman"/>
                <a:cs typeface="Times New Roman"/>
              </a:rPr>
              <a:t>Довжина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фартуха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повинна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приблизно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до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колін.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Рукав</a:t>
            </a:r>
            <a:r>
              <a:rPr sz="2200" spc="-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повинен </a:t>
            </a:r>
            <a:r>
              <a:rPr sz="2200" dirty="0">
                <a:latin typeface="Times New Roman"/>
                <a:cs typeface="Times New Roman"/>
              </a:rPr>
              <a:t>застібатися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притискною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кнопкою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або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еластичною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стрічкою.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25"/>
              </a:spcBef>
            </a:pPr>
            <a:endParaRPr sz="2200">
              <a:latin typeface="Times New Roman"/>
              <a:cs typeface="Times New Roman"/>
            </a:endParaRPr>
          </a:p>
          <a:p>
            <a:pPr marL="459740" marR="681355">
              <a:lnSpc>
                <a:spcPts val="2380"/>
              </a:lnSpc>
            </a:pP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дозволяються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гудзики</a:t>
            </a:r>
            <a:r>
              <a:rPr sz="2200" spc="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(крім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потайних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застібок),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кишені </a:t>
            </a:r>
            <a:r>
              <a:rPr sz="2200" dirty="0">
                <a:latin typeface="Times New Roman"/>
                <a:cs typeface="Times New Roman"/>
              </a:rPr>
              <a:t>зовнішнього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розміщення,</a:t>
            </a:r>
            <a:r>
              <a:rPr sz="2200" spc="-9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розташовані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вище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пояса.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Якщо</a:t>
            </a:r>
            <a:endParaRPr sz="2200">
              <a:latin typeface="Times New Roman"/>
              <a:cs typeface="Times New Roman"/>
            </a:endParaRPr>
          </a:p>
          <a:p>
            <a:pPr marL="459740">
              <a:lnSpc>
                <a:spcPts val="2345"/>
              </a:lnSpc>
            </a:pPr>
            <a:r>
              <a:rPr sz="2200" dirty="0">
                <a:latin typeface="Times New Roman"/>
                <a:cs typeface="Times New Roman"/>
              </a:rPr>
              <a:t>кишені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функціонально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необхідні,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їх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слід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закривати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лацканами.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15" name="object 115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7868919" y="0"/>
            <a:ext cx="432308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9240" y="314959"/>
            <a:ext cx="6431915" cy="1072515"/>
            <a:chOff x="269240" y="314959"/>
            <a:chExt cx="6431915" cy="10725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720" y="342899"/>
              <a:ext cx="6401054" cy="9171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9240" y="314959"/>
              <a:ext cx="6241034" cy="107213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65760" y="388619"/>
              <a:ext cx="6271260" cy="789940"/>
            </a:xfrm>
            <a:custGeom>
              <a:avLst/>
              <a:gdLst/>
              <a:ahLst/>
              <a:cxnLst/>
              <a:rect l="l" t="t" r="r" b="b"/>
              <a:pathLst>
                <a:path w="6271259" h="789940">
                  <a:moveTo>
                    <a:pt x="6113272" y="0"/>
                  </a:moveTo>
                  <a:lnTo>
                    <a:pt x="157988" y="0"/>
                  </a:lnTo>
                  <a:lnTo>
                    <a:pt x="108053" y="8054"/>
                  </a:lnTo>
                  <a:lnTo>
                    <a:pt x="64684" y="30484"/>
                  </a:lnTo>
                  <a:lnTo>
                    <a:pt x="30484" y="64684"/>
                  </a:lnTo>
                  <a:lnTo>
                    <a:pt x="8054" y="108053"/>
                  </a:lnTo>
                  <a:lnTo>
                    <a:pt x="0" y="157987"/>
                  </a:lnTo>
                  <a:lnTo>
                    <a:pt x="0" y="631951"/>
                  </a:lnTo>
                  <a:lnTo>
                    <a:pt x="8054" y="681886"/>
                  </a:lnTo>
                  <a:lnTo>
                    <a:pt x="30484" y="725255"/>
                  </a:lnTo>
                  <a:lnTo>
                    <a:pt x="64684" y="759455"/>
                  </a:lnTo>
                  <a:lnTo>
                    <a:pt x="108053" y="781885"/>
                  </a:lnTo>
                  <a:lnTo>
                    <a:pt x="157988" y="789939"/>
                  </a:lnTo>
                  <a:lnTo>
                    <a:pt x="6113272" y="789939"/>
                  </a:lnTo>
                  <a:lnTo>
                    <a:pt x="6163206" y="781885"/>
                  </a:lnTo>
                  <a:lnTo>
                    <a:pt x="6206575" y="759455"/>
                  </a:lnTo>
                  <a:lnTo>
                    <a:pt x="6240775" y="725255"/>
                  </a:lnTo>
                  <a:lnTo>
                    <a:pt x="6263205" y="681886"/>
                  </a:lnTo>
                  <a:lnTo>
                    <a:pt x="6271260" y="631951"/>
                  </a:lnTo>
                  <a:lnTo>
                    <a:pt x="6271260" y="157987"/>
                  </a:lnTo>
                  <a:lnTo>
                    <a:pt x="6263205" y="108053"/>
                  </a:lnTo>
                  <a:lnTo>
                    <a:pt x="6240775" y="64684"/>
                  </a:lnTo>
                  <a:lnTo>
                    <a:pt x="6206575" y="30484"/>
                  </a:lnTo>
                  <a:lnTo>
                    <a:pt x="6163206" y="8054"/>
                  </a:lnTo>
                  <a:lnTo>
                    <a:pt x="6113272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5760" y="388619"/>
              <a:ext cx="6271260" cy="789940"/>
            </a:xfrm>
            <a:custGeom>
              <a:avLst/>
              <a:gdLst/>
              <a:ahLst/>
              <a:cxnLst/>
              <a:rect l="l" t="t" r="r" b="b"/>
              <a:pathLst>
                <a:path w="6271259" h="789940">
                  <a:moveTo>
                    <a:pt x="0" y="157987"/>
                  </a:moveTo>
                  <a:lnTo>
                    <a:pt x="8054" y="108053"/>
                  </a:lnTo>
                  <a:lnTo>
                    <a:pt x="30484" y="64684"/>
                  </a:lnTo>
                  <a:lnTo>
                    <a:pt x="64684" y="30484"/>
                  </a:lnTo>
                  <a:lnTo>
                    <a:pt x="108053" y="8054"/>
                  </a:lnTo>
                  <a:lnTo>
                    <a:pt x="157988" y="0"/>
                  </a:lnTo>
                  <a:lnTo>
                    <a:pt x="6113272" y="0"/>
                  </a:lnTo>
                  <a:lnTo>
                    <a:pt x="6163206" y="8054"/>
                  </a:lnTo>
                  <a:lnTo>
                    <a:pt x="6206575" y="30484"/>
                  </a:lnTo>
                  <a:lnTo>
                    <a:pt x="6240775" y="64684"/>
                  </a:lnTo>
                  <a:lnTo>
                    <a:pt x="6263205" y="108053"/>
                  </a:lnTo>
                  <a:lnTo>
                    <a:pt x="6271260" y="157987"/>
                  </a:lnTo>
                  <a:lnTo>
                    <a:pt x="6271260" y="631951"/>
                  </a:lnTo>
                  <a:lnTo>
                    <a:pt x="6263205" y="681886"/>
                  </a:lnTo>
                  <a:lnTo>
                    <a:pt x="6240775" y="725255"/>
                  </a:lnTo>
                  <a:lnTo>
                    <a:pt x="6206575" y="759455"/>
                  </a:lnTo>
                  <a:lnTo>
                    <a:pt x="6163206" y="781885"/>
                  </a:lnTo>
                  <a:lnTo>
                    <a:pt x="6113272" y="789939"/>
                  </a:lnTo>
                  <a:lnTo>
                    <a:pt x="157988" y="789939"/>
                  </a:lnTo>
                  <a:lnTo>
                    <a:pt x="108053" y="781885"/>
                  </a:lnTo>
                  <a:lnTo>
                    <a:pt x="64684" y="759455"/>
                  </a:lnTo>
                  <a:lnTo>
                    <a:pt x="30484" y="725255"/>
                  </a:lnTo>
                  <a:lnTo>
                    <a:pt x="8054" y="681886"/>
                  </a:lnTo>
                  <a:lnTo>
                    <a:pt x="0" y="631951"/>
                  </a:lnTo>
                  <a:lnTo>
                    <a:pt x="0" y="157987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660" y="355599"/>
              <a:ext cx="1214374" cy="62509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6979" y="355599"/>
              <a:ext cx="2357373" cy="6250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99460" y="355599"/>
              <a:ext cx="1359153" cy="62509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84980" y="355599"/>
              <a:ext cx="467613" cy="62509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78960" y="355599"/>
              <a:ext cx="1592834" cy="62509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71819" y="355599"/>
              <a:ext cx="780034" cy="62509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7660" y="685800"/>
              <a:ext cx="1374394" cy="62509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28420" y="685800"/>
              <a:ext cx="1354074" cy="62509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08860" y="685800"/>
              <a:ext cx="518413" cy="62509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53640" y="685800"/>
              <a:ext cx="1077214" cy="62509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157219" y="685800"/>
              <a:ext cx="520941" cy="62509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04540" y="685800"/>
              <a:ext cx="1407414" cy="62509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417060" y="685800"/>
              <a:ext cx="1409953" cy="62509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53380" y="685800"/>
              <a:ext cx="444753" cy="625094"/>
            </a:xfrm>
            <a:prstGeom prst="rect">
              <a:avLst/>
            </a:prstGeom>
          </p:spPr>
        </p:pic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491807" y="424815"/>
            <a:ext cx="5777230" cy="69151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600"/>
              </a:lnSpc>
              <a:spcBef>
                <a:spcPts val="219"/>
              </a:spcBef>
            </a:pPr>
            <a:r>
              <a:rPr sz="2200" b="0" spc="-10" dirty="0">
                <a:latin typeface="Times New Roman"/>
                <a:cs typeface="Times New Roman"/>
              </a:rPr>
              <a:t>Можна</a:t>
            </a:r>
            <a:r>
              <a:rPr sz="2200" b="0" spc="-90" dirty="0">
                <a:latin typeface="Times New Roman"/>
                <a:cs typeface="Times New Roman"/>
              </a:rPr>
              <a:t> </a:t>
            </a:r>
            <a:r>
              <a:rPr sz="2200" b="0" spc="-20" dirty="0">
                <a:latin typeface="Times New Roman"/>
                <a:cs typeface="Times New Roman"/>
              </a:rPr>
              <a:t>використовувати </a:t>
            </a:r>
            <a:r>
              <a:rPr sz="2200" b="0" spc="-10" dirty="0">
                <a:latin typeface="Times New Roman"/>
                <a:cs typeface="Times New Roman"/>
              </a:rPr>
              <a:t>застібки-блискавки</a:t>
            </a:r>
            <a:r>
              <a:rPr sz="2200" b="0" spc="-50" dirty="0">
                <a:latin typeface="Times New Roman"/>
                <a:cs typeface="Times New Roman"/>
              </a:rPr>
              <a:t> </a:t>
            </a:r>
            <a:r>
              <a:rPr sz="2200" b="0" spc="-25" dirty="0">
                <a:latin typeface="Times New Roman"/>
                <a:cs typeface="Times New Roman"/>
              </a:rPr>
              <a:t>або </a:t>
            </a:r>
            <a:r>
              <a:rPr sz="2200" b="0" dirty="0">
                <a:latin typeface="Times New Roman"/>
                <a:cs typeface="Times New Roman"/>
              </a:rPr>
              <a:t>кнопки,</a:t>
            </a:r>
            <a:r>
              <a:rPr sz="2200" b="0" spc="-90" dirty="0">
                <a:latin typeface="Times New Roman"/>
                <a:cs typeface="Times New Roman"/>
              </a:rPr>
              <a:t> </a:t>
            </a:r>
            <a:r>
              <a:rPr sz="2200" b="0" dirty="0">
                <a:latin typeface="Times New Roman"/>
                <a:cs typeface="Times New Roman"/>
              </a:rPr>
              <a:t>зав’язки,</a:t>
            </a:r>
            <a:r>
              <a:rPr sz="2200" b="0" spc="-65" dirty="0">
                <a:latin typeface="Times New Roman"/>
                <a:cs typeface="Times New Roman"/>
              </a:rPr>
              <a:t> </a:t>
            </a:r>
            <a:r>
              <a:rPr sz="2200" b="0" dirty="0">
                <a:latin typeface="Times New Roman"/>
                <a:cs typeface="Times New Roman"/>
              </a:rPr>
              <a:t>гумки,</a:t>
            </a:r>
            <a:r>
              <a:rPr sz="2200" b="0" spc="-45" dirty="0">
                <a:latin typeface="Times New Roman"/>
                <a:cs typeface="Times New Roman"/>
              </a:rPr>
              <a:t> </a:t>
            </a:r>
            <a:r>
              <a:rPr sz="2200" b="0" spc="-10" dirty="0">
                <a:latin typeface="Times New Roman"/>
                <a:cs typeface="Times New Roman"/>
              </a:rPr>
              <a:t>стягуючі</a:t>
            </a:r>
            <a:r>
              <a:rPr sz="2200" b="0" spc="-30" dirty="0">
                <a:latin typeface="Times New Roman"/>
                <a:cs typeface="Times New Roman"/>
              </a:rPr>
              <a:t> </a:t>
            </a:r>
            <a:r>
              <a:rPr sz="2200" b="0" spc="-10" dirty="0">
                <a:latin typeface="Times New Roman"/>
                <a:cs typeface="Times New Roman"/>
              </a:rPr>
              <a:t>манжети.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28600" y="1480819"/>
            <a:ext cx="8799195" cy="4986655"/>
            <a:chOff x="228600" y="1480819"/>
            <a:chExt cx="8799195" cy="4986655"/>
          </a:xfrm>
        </p:grpSpPr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6859" y="1480819"/>
              <a:ext cx="4894834" cy="72161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8600" y="1523999"/>
              <a:ext cx="4864354" cy="74193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2900" y="1526539"/>
              <a:ext cx="4765040" cy="594360"/>
            </a:xfrm>
            <a:custGeom>
              <a:avLst/>
              <a:gdLst/>
              <a:ahLst/>
              <a:cxnLst/>
              <a:rect l="l" t="t" r="r" b="b"/>
              <a:pathLst>
                <a:path w="4765040" h="594360">
                  <a:moveTo>
                    <a:pt x="4665980" y="0"/>
                  </a:moveTo>
                  <a:lnTo>
                    <a:pt x="99059" y="0"/>
                  </a:lnTo>
                  <a:lnTo>
                    <a:pt x="60500" y="7780"/>
                  </a:lnTo>
                  <a:lnTo>
                    <a:pt x="29013" y="29003"/>
                  </a:lnTo>
                  <a:lnTo>
                    <a:pt x="7784" y="60489"/>
                  </a:lnTo>
                  <a:lnTo>
                    <a:pt x="0" y="99060"/>
                  </a:lnTo>
                  <a:lnTo>
                    <a:pt x="0" y="495300"/>
                  </a:lnTo>
                  <a:lnTo>
                    <a:pt x="7784" y="533870"/>
                  </a:lnTo>
                  <a:lnTo>
                    <a:pt x="29013" y="565356"/>
                  </a:lnTo>
                  <a:lnTo>
                    <a:pt x="60500" y="586579"/>
                  </a:lnTo>
                  <a:lnTo>
                    <a:pt x="99059" y="594360"/>
                  </a:lnTo>
                  <a:lnTo>
                    <a:pt x="4665980" y="594360"/>
                  </a:lnTo>
                  <a:lnTo>
                    <a:pt x="4704550" y="586579"/>
                  </a:lnTo>
                  <a:lnTo>
                    <a:pt x="4736036" y="565356"/>
                  </a:lnTo>
                  <a:lnTo>
                    <a:pt x="4757259" y="533870"/>
                  </a:lnTo>
                  <a:lnTo>
                    <a:pt x="4765040" y="495300"/>
                  </a:lnTo>
                  <a:lnTo>
                    <a:pt x="4765040" y="99060"/>
                  </a:lnTo>
                  <a:lnTo>
                    <a:pt x="4757259" y="60489"/>
                  </a:lnTo>
                  <a:lnTo>
                    <a:pt x="4736036" y="29003"/>
                  </a:lnTo>
                  <a:lnTo>
                    <a:pt x="4704550" y="7780"/>
                  </a:lnTo>
                  <a:lnTo>
                    <a:pt x="466598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2900" y="1526539"/>
              <a:ext cx="4765040" cy="594360"/>
            </a:xfrm>
            <a:custGeom>
              <a:avLst/>
              <a:gdLst/>
              <a:ahLst/>
              <a:cxnLst/>
              <a:rect l="l" t="t" r="r" b="b"/>
              <a:pathLst>
                <a:path w="4765040" h="594360">
                  <a:moveTo>
                    <a:pt x="0" y="99060"/>
                  </a:moveTo>
                  <a:lnTo>
                    <a:pt x="7784" y="60489"/>
                  </a:lnTo>
                  <a:lnTo>
                    <a:pt x="29013" y="29003"/>
                  </a:lnTo>
                  <a:lnTo>
                    <a:pt x="60500" y="7780"/>
                  </a:lnTo>
                  <a:lnTo>
                    <a:pt x="99059" y="0"/>
                  </a:lnTo>
                  <a:lnTo>
                    <a:pt x="4665980" y="0"/>
                  </a:lnTo>
                  <a:lnTo>
                    <a:pt x="4704550" y="7780"/>
                  </a:lnTo>
                  <a:lnTo>
                    <a:pt x="4736036" y="29003"/>
                  </a:lnTo>
                  <a:lnTo>
                    <a:pt x="4757259" y="60489"/>
                  </a:lnTo>
                  <a:lnTo>
                    <a:pt x="4765040" y="99060"/>
                  </a:lnTo>
                  <a:lnTo>
                    <a:pt x="4765040" y="495300"/>
                  </a:lnTo>
                  <a:lnTo>
                    <a:pt x="4757259" y="533870"/>
                  </a:lnTo>
                  <a:lnTo>
                    <a:pt x="4736036" y="565356"/>
                  </a:lnTo>
                  <a:lnTo>
                    <a:pt x="4704550" y="586579"/>
                  </a:lnTo>
                  <a:lnTo>
                    <a:pt x="4665980" y="594360"/>
                  </a:lnTo>
                  <a:lnTo>
                    <a:pt x="99059" y="594360"/>
                  </a:lnTo>
                  <a:lnTo>
                    <a:pt x="60500" y="586579"/>
                  </a:lnTo>
                  <a:lnTo>
                    <a:pt x="29013" y="565356"/>
                  </a:lnTo>
                  <a:lnTo>
                    <a:pt x="7784" y="533870"/>
                  </a:lnTo>
                  <a:lnTo>
                    <a:pt x="0" y="495300"/>
                  </a:lnTo>
                  <a:lnTo>
                    <a:pt x="0" y="9906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7019" y="1562099"/>
              <a:ext cx="1077214" cy="62509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56639" y="1562099"/>
              <a:ext cx="2050034" cy="62509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33039" y="1562099"/>
              <a:ext cx="1536953" cy="62509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67479" y="1562099"/>
              <a:ext cx="1067053" cy="6250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9719" y="4790440"/>
              <a:ext cx="6718554" cy="163601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97180" y="4820919"/>
              <a:ext cx="6515354" cy="164617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65760" y="4836160"/>
              <a:ext cx="6588759" cy="1508760"/>
            </a:xfrm>
            <a:custGeom>
              <a:avLst/>
              <a:gdLst/>
              <a:ahLst/>
              <a:cxnLst/>
              <a:rect l="l" t="t" r="r" b="b"/>
              <a:pathLst>
                <a:path w="6588759" h="1508760">
                  <a:moveTo>
                    <a:pt x="6337299" y="0"/>
                  </a:moveTo>
                  <a:lnTo>
                    <a:pt x="251472" y="0"/>
                  </a:lnTo>
                  <a:lnTo>
                    <a:pt x="206269" y="4053"/>
                  </a:lnTo>
                  <a:lnTo>
                    <a:pt x="163724" y="15739"/>
                  </a:lnTo>
                  <a:lnTo>
                    <a:pt x="124548" y="34346"/>
                  </a:lnTo>
                  <a:lnTo>
                    <a:pt x="89450" y="59162"/>
                  </a:lnTo>
                  <a:lnTo>
                    <a:pt x="59142" y="89474"/>
                  </a:lnTo>
                  <a:lnTo>
                    <a:pt x="34332" y="124572"/>
                  </a:lnTo>
                  <a:lnTo>
                    <a:pt x="15732" y="163744"/>
                  </a:lnTo>
                  <a:lnTo>
                    <a:pt x="4051" y="206277"/>
                  </a:lnTo>
                  <a:lnTo>
                    <a:pt x="0" y="251459"/>
                  </a:lnTo>
                  <a:lnTo>
                    <a:pt x="0" y="1257287"/>
                  </a:lnTo>
                  <a:lnTo>
                    <a:pt x="4051" y="1302490"/>
                  </a:lnTo>
                  <a:lnTo>
                    <a:pt x="15732" y="1345035"/>
                  </a:lnTo>
                  <a:lnTo>
                    <a:pt x="34332" y="1384211"/>
                  </a:lnTo>
                  <a:lnTo>
                    <a:pt x="59142" y="1419309"/>
                  </a:lnTo>
                  <a:lnTo>
                    <a:pt x="89450" y="1449617"/>
                  </a:lnTo>
                  <a:lnTo>
                    <a:pt x="124548" y="1474427"/>
                  </a:lnTo>
                  <a:lnTo>
                    <a:pt x="163724" y="1493027"/>
                  </a:lnTo>
                  <a:lnTo>
                    <a:pt x="206269" y="1504708"/>
                  </a:lnTo>
                  <a:lnTo>
                    <a:pt x="251472" y="1508759"/>
                  </a:lnTo>
                  <a:lnTo>
                    <a:pt x="6337299" y="1508759"/>
                  </a:lnTo>
                  <a:lnTo>
                    <a:pt x="6382482" y="1504708"/>
                  </a:lnTo>
                  <a:lnTo>
                    <a:pt x="6425015" y="1493027"/>
                  </a:lnTo>
                  <a:lnTo>
                    <a:pt x="6464187" y="1474427"/>
                  </a:lnTo>
                  <a:lnTo>
                    <a:pt x="6499285" y="1449617"/>
                  </a:lnTo>
                  <a:lnTo>
                    <a:pt x="6529597" y="1419309"/>
                  </a:lnTo>
                  <a:lnTo>
                    <a:pt x="6554413" y="1384211"/>
                  </a:lnTo>
                  <a:lnTo>
                    <a:pt x="6573020" y="1345035"/>
                  </a:lnTo>
                  <a:lnTo>
                    <a:pt x="6584706" y="1302490"/>
                  </a:lnTo>
                  <a:lnTo>
                    <a:pt x="6588760" y="1257287"/>
                  </a:lnTo>
                  <a:lnTo>
                    <a:pt x="6588760" y="251459"/>
                  </a:lnTo>
                  <a:lnTo>
                    <a:pt x="6584706" y="206277"/>
                  </a:lnTo>
                  <a:lnTo>
                    <a:pt x="6573020" y="163744"/>
                  </a:lnTo>
                  <a:lnTo>
                    <a:pt x="6554413" y="124572"/>
                  </a:lnTo>
                  <a:lnTo>
                    <a:pt x="6529597" y="89474"/>
                  </a:lnTo>
                  <a:lnTo>
                    <a:pt x="6499285" y="59162"/>
                  </a:lnTo>
                  <a:lnTo>
                    <a:pt x="6464187" y="34346"/>
                  </a:lnTo>
                  <a:lnTo>
                    <a:pt x="6425015" y="15739"/>
                  </a:lnTo>
                  <a:lnTo>
                    <a:pt x="6382482" y="4053"/>
                  </a:lnTo>
                  <a:lnTo>
                    <a:pt x="6337299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65760" y="4836160"/>
              <a:ext cx="6588759" cy="1508760"/>
            </a:xfrm>
            <a:custGeom>
              <a:avLst/>
              <a:gdLst/>
              <a:ahLst/>
              <a:cxnLst/>
              <a:rect l="l" t="t" r="r" b="b"/>
              <a:pathLst>
                <a:path w="6588759" h="1508760">
                  <a:moveTo>
                    <a:pt x="0" y="251459"/>
                  </a:moveTo>
                  <a:lnTo>
                    <a:pt x="4051" y="206277"/>
                  </a:lnTo>
                  <a:lnTo>
                    <a:pt x="15732" y="163744"/>
                  </a:lnTo>
                  <a:lnTo>
                    <a:pt x="34332" y="124572"/>
                  </a:lnTo>
                  <a:lnTo>
                    <a:pt x="59142" y="89474"/>
                  </a:lnTo>
                  <a:lnTo>
                    <a:pt x="89450" y="59162"/>
                  </a:lnTo>
                  <a:lnTo>
                    <a:pt x="124548" y="34346"/>
                  </a:lnTo>
                  <a:lnTo>
                    <a:pt x="163724" y="15739"/>
                  </a:lnTo>
                  <a:lnTo>
                    <a:pt x="206269" y="4053"/>
                  </a:lnTo>
                  <a:lnTo>
                    <a:pt x="251472" y="0"/>
                  </a:lnTo>
                  <a:lnTo>
                    <a:pt x="6337299" y="0"/>
                  </a:lnTo>
                  <a:lnTo>
                    <a:pt x="6382482" y="4053"/>
                  </a:lnTo>
                  <a:lnTo>
                    <a:pt x="6425015" y="15739"/>
                  </a:lnTo>
                  <a:lnTo>
                    <a:pt x="6464187" y="34346"/>
                  </a:lnTo>
                  <a:lnTo>
                    <a:pt x="6499285" y="59162"/>
                  </a:lnTo>
                  <a:lnTo>
                    <a:pt x="6529597" y="89474"/>
                  </a:lnTo>
                  <a:lnTo>
                    <a:pt x="6554413" y="124572"/>
                  </a:lnTo>
                  <a:lnTo>
                    <a:pt x="6573020" y="163744"/>
                  </a:lnTo>
                  <a:lnTo>
                    <a:pt x="6584706" y="206277"/>
                  </a:lnTo>
                  <a:lnTo>
                    <a:pt x="6588760" y="251459"/>
                  </a:lnTo>
                  <a:lnTo>
                    <a:pt x="6588760" y="1257287"/>
                  </a:lnTo>
                  <a:lnTo>
                    <a:pt x="6584706" y="1302490"/>
                  </a:lnTo>
                  <a:lnTo>
                    <a:pt x="6573020" y="1345035"/>
                  </a:lnTo>
                  <a:lnTo>
                    <a:pt x="6554413" y="1384211"/>
                  </a:lnTo>
                  <a:lnTo>
                    <a:pt x="6529597" y="1419309"/>
                  </a:lnTo>
                  <a:lnTo>
                    <a:pt x="6499285" y="1449617"/>
                  </a:lnTo>
                  <a:lnTo>
                    <a:pt x="6464187" y="1474427"/>
                  </a:lnTo>
                  <a:lnTo>
                    <a:pt x="6425015" y="1493027"/>
                  </a:lnTo>
                  <a:lnTo>
                    <a:pt x="6382482" y="1504708"/>
                  </a:lnTo>
                  <a:lnTo>
                    <a:pt x="6337299" y="1508759"/>
                  </a:lnTo>
                  <a:lnTo>
                    <a:pt x="251472" y="1508759"/>
                  </a:lnTo>
                  <a:lnTo>
                    <a:pt x="206269" y="1504708"/>
                  </a:lnTo>
                  <a:lnTo>
                    <a:pt x="163724" y="1493027"/>
                  </a:lnTo>
                  <a:lnTo>
                    <a:pt x="124548" y="1474427"/>
                  </a:lnTo>
                  <a:lnTo>
                    <a:pt x="89450" y="1449617"/>
                  </a:lnTo>
                  <a:lnTo>
                    <a:pt x="59142" y="1419309"/>
                  </a:lnTo>
                  <a:lnTo>
                    <a:pt x="34332" y="1384211"/>
                  </a:lnTo>
                  <a:lnTo>
                    <a:pt x="15732" y="1345035"/>
                  </a:lnTo>
                  <a:lnTo>
                    <a:pt x="4051" y="1302490"/>
                  </a:lnTo>
                  <a:lnTo>
                    <a:pt x="0" y="1257287"/>
                  </a:lnTo>
                  <a:lnTo>
                    <a:pt x="0" y="25145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55600" y="4861560"/>
              <a:ext cx="957834" cy="62509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08380" y="4861560"/>
              <a:ext cx="1369314" cy="62509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070100" y="4861560"/>
              <a:ext cx="1895094" cy="62509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667759" y="4861560"/>
              <a:ext cx="1895093" cy="625093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260340" y="4861560"/>
              <a:ext cx="1216914" cy="625093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69659" y="4861560"/>
              <a:ext cx="584441" cy="62509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55600" y="5163819"/>
              <a:ext cx="1991614" cy="62509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039620" y="5163819"/>
              <a:ext cx="553974" cy="62509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219960" y="5163819"/>
              <a:ext cx="2296414" cy="62509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142740" y="5163819"/>
              <a:ext cx="444753" cy="6250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295140" y="5163819"/>
              <a:ext cx="2080514" cy="62509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55600" y="5466079"/>
              <a:ext cx="1440434" cy="62509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88439" y="5466079"/>
              <a:ext cx="1778254" cy="62509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893060" y="5466079"/>
              <a:ext cx="1722374" cy="62509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10379" y="5466079"/>
              <a:ext cx="1308353" cy="625093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245100" y="5466079"/>
              <a:ext cx="1125474" cy="62509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996940" y="5466079"/>
              <a:ext cx="510793" cy="62509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355600" y="5765799"/>
              <a:ext cx="1338834" cy="62509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389380" y="5765799"/>
              <a:ext cx="891794" cy="62509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976120" y="5765799"/>
              <a:ext cx="553974" cy="62509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156460" y="5765799"/>
              <a:ext cx="1689354" cy="62509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3540759" y="5765799"/>
              <a:ext cx="691134" cy="62509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858259" y="5765799"/>
              <a:ext cx="1442974" cy="62509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996179" y="5765799"/>
              <a:ext cx="1348994" cy="62509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971540" y="5765799"/>
              <a:ext cx="444753" cy="62509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299719" y="3721099"/>
              <a:ext cx="5773674" cy="95783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4159" y="3716019"/>
              <a:ext cx="5811774" cy="1044194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365760" y="3766819"/>
              <a:ext cx="5643880" cy="830580"/>
            </a:xfrm>
            <a:custGeom>
              <a:avLst/>
              <a:gdLst/>
              <a:ahLst/>
              <a:cxnLst/>
              <a:rect l="l" t="t" r="r" b="b"/>
              <a:pathLst>
                <a:path w="5643880" h="830579">
                  <a:moveTo>
                    <a:pt x="5505450" y="0"/>
                  </a:moveTo>
                  <a:lnTo>
                    <a:pt x="138430" y="0"/>
                  </a:lnTo>
                  <a:lnTo>
                    <a:pt x="94674" y="7057"/>
                  </a:lnTo>
                  <a:lnTo>
                    <a:pt x="56674" y="26708"/>
                  </a:lnTo>
                  <a:lnTo>
                    <a:pt x="26708" y="56674"/>
                  </a:lnTo>
                  <a:lnTo>
                    <a:pt x="7057" y="94674"/>
                  </a:lnTo>
                  <a:lnTo>
                    <a:pt x="0" y="138429"/>
                  </a:lnTo>
                  <a:lnTo>
                    <a:pt x="0" y="692149"/>
                  </a:lnTo>
                  <a:lnTo>
                    <a:pt x="7057" y="735905"/>
                  </a:lnTo>
                  <a:lnTo>
                    <a:pt x="26708" y="773905"/>
                  </a:lnTo>
                  <a:lnTo>
                    <a:pt x="56674" y="803871"/>
                  </a:lnTo>
                  <a:lnTo>
                    <a:pt x="94674" y="823522"/>
                  </a:lnTo>
                  <a:lnTo>
                    <a:pt x="138430" y="830579"/>
                  </a:lnTo>
                  <a:lnTo>
                    <a:pt x="5505450" y="830579"/>
                  </a:lnTo>
                  <a:lnTo>
                    <a:pt x="5549205" y="823522"/>
                  </a:lnTo>
                  <a:lnTo>
                    <a:pt x="5587205" y="803871"/>
                  </a:lnTo>
                  <a:lnTo>
                    <a:pt x="5617171" y="773905"/>
                  </a:lnTo>
                  <a:lnTo>
                    <a:pt x="5636822" y="735905"/>
                  </a:lnTo>
                  <a:lnTo>
                    <a:pt x="5643880" y="692149"/>
                  </a:lnTo>
                  <a:lnTo>
                    <a:pt x="5643880" y="138429"/>
                  </a:lnTo>
                  <a:lnTo>
                    <a:pt x="5636822" y="94674"/>
                  </a:lnTo>
                  <a:lnTo>
                    <a:pt x="5617171" y="56674"/>
                  </a:lnTo>
                  <a:lnTo>
                    <a:pt x="5587205" y="26708"/>
                  </a:lnTo>
                  <a:lnTo>
                    <a:pt x="5549205" y="7057"/>
                  </a:lnTo>
                  <a:lnTo>
                    <a:pt x="5505450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65760" y="3766819"/>
              <a:ext cx="5643880" cy="830580"/>
            </a:xfrm>
            <a:custGeom>
              <a:avLst/>
              <a:gdLst/>
              <a:ahLst/>
              <a:cxnLst/>
              <a:rect l="l" t="t" r="r" b="b"/>
              <a:pathLst>
                <a:path w="5643880" h="830579">
                  <a:moveTo>
                    <a:pt x="0" y="138429"/>
                  </a:moveTo>
                  <a:lnTo>
                    <a:pt x="7057" y="94674"/>
                  </a:lnTo>
                  <a:lnTo>
                    <a:pt x="26708" y="56674"/>
                  </a:lnTo>
                  <a:lnTo>
                    <a:pt x="56674" y="26708"/>
                  </a:lnTo>
                  <a:lnTo>
                    <a:pt x="94674" y="7057"/>
                  </a:lnTo>
                  <a:lnTo>
                    <a:pt x="138430" y="0"/>
                  </a:lnTo>
                  <a:lnTo>
                    <a:pt x="5505450" y="0"/>
                  </a:lnTo>
                  <a:lnTo>
                    <a:pt x="5549205" y="7057"/>
                  </a:lnTo>
                  <a:lnTo>
                    <a:pt x="5587205" y="26708"/>
                  </a:lnTo>
                  <a:lnTo>
                    <a:pt x="5617171" y="56674"/>
                  </a:lnTo>
                  <a:lnTo>
                    <a:pt x="5636822" y="94674"/>
                  </a:lnTo>
                  <a:lnTo>
                    <a:pt x="5643880" y="138429"/>
                  </a:lnTo>
                  <a:lnTo>
                    <a:pt x="5643880" y="692149"/>
                  </a:lnTo>
                  <a:lnTo>
                    <a:pt x="5636822" y="735905"/>
                  </a:lnTo>
                  <a:lnTo>
                    <a:pt x="5617171" y="773905"/>
                  </a:lnTo>
                  <a:lnTo>
                    <a:pt x="5587205" y="803871"/>
                  </a:lnTo>
                  <a:lnTo>
                    <a:pt x="5549205" y="823522"/>
                  </a:lnTo>
                  <a:lnTo>
                    <a:pt x="5505450" y="830579"/>
                  </a:lnTo>
                  <a:lnTo>
                    <a:pt x="138430" y="830579"/>
                  </a:lnTo>
                  <a:lnTo>
                    <a:pt x="94674" y="823522"/>
                  </a:lnTo>
                  <a:lnTo>
                    <a:pt x="56674" y="803871"/>
                  </a:lnTo>
                  <a:lnTo>
                    <a:pt x="26708" y="773905"/>
                  </a:lnTo>
                  <a:lnTo>
                    <a:pt x="7057" y="735905"/>
                  </a:lnTo>
                  <a:lnTo>
                    <a:pt x="0" y="692149"/>
                  </a:lnTo>
                  <a:lnTo>
                    <a:pt x="0" y="138429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22580" y="3754119"/>
              <a:ext cx="1041653" cy="625094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056639" y="3754119"/>
              <a:ext cx="1021334" cy="625094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785619" y="3754119"/>
              <a:ext cx="853694" cy="62509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2265679" y="3754119"/>
              <a:ext cx="1244854" cy="625094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3215639" y="3754119"/>
              <a:ext cx="2237993" cy="625094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322580" y="4056380"/>
              <a:ext cx="1034033" cy="625094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51560" y="4056380"/>
              <a:ext cx="780034" cy="625094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526539" y="4056380"/>
              <a:ext cx="1262634" cy="625094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2415539" y="4056380"/>
              <a:ext cx="693674" cy="625094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2735579" y="4056380"/>
              <a:ext cx="1925573" cy="625094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356100" y="4056380"/>
              <a:ext cx="1661414" cy="625094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276859" y="2293619"/>
              <a:ext cx="8750554" cy="1333753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259080" y="2326639"/>
              <a:ext cx="8763254" cy="1346454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342900" y="2339339"/>
              <a:ext cx="8620760" cy="1206500"/>
            </a:xfrm>
            <a:custGeom>
              <a:avLst/>
              <a:gdLst/>
              <a:ahLst/>
              <a:cxnLst/>
              <a:rect l="l" t="t" r="r" b="b"/>
              <a:pathLst>
                <a:path w="8620760" h="1206500">
                  <a:moveTo>
                    <a:pt x="8419719" y="0"/>
                  </a:moveTo>
                  <a:lnTo>
                    <a:pt x="201079" y="0"/>
                  </a:lnTo>
                  <a:lnTo>
                    <a:pt x="154974" y="5311"/>
                  </a:lnTo>
                  <a:lnTo>
                    <a:pt x="112651" y="20439"/>
                  </a:lnTo>
                  <a:lnTo>
                    <a:pt x="75316" y="44177"/>
                  </a:lnTo>
                  <a:lnTo>
                    <a:pt x="44176" y="75314"/>
                  </a:lnTo>
                  <a:lnTo>
                    <a:pt x="20438" y="112643"/>
                  </a:lnTo>
                  <a:lnTo>
                    <a:pt x="5310" y="154954"/>
                  </a:lnTo>
                  <a:lnTo>
                    <a:pt x="0" y="201040"/>
                  </a:lnTo>
                  <a:lnTo>
                    <a:pt x="0" y="1005459"/>
                  </a:lnTo>
                  <a:lnTo>
                    <a:pt x="5310" y="1051545"/>
                  </a:lnTo>
                  <a:lnTo>
                    <a:pt x="20438" y="1093856"/>
                  </a:lnTo>
                  <a:lnTo>
                    <a:pt x="44176" y="1131185"/>
                  </a:lnTo>
                  <a:lnTo>
                    <a:pt x="75316" y="1162322"/>
                  </a:lnTo>
                  <a:lnTo>
                    <a:pt x="112651" y="1186060"/>
                  </a:lnTo>
                  <a:lnTo>
                    <a:pt x="154974" y="1201188"/>
                  </a:lnTo>
                  <a:lnTo>
                    <a:pt x="201079" y="1206500"/>
                  </a:lnTo>
                  <a:lnTo>
                    <a:pt x="8419719" y="1206500"/>
                  </a:lnTo>
                  <a:lnTo>
                    <a:pt x="8465805" y="1201188"/>
                  </a:lnTo>
                  <a:lnTo>
                    <a:pt x="8508116" y="1186060"/>
                  </a:lnTo>
                  <a:lnTo>
                    <a:pt x="8545445" y="1162322"/>
                  </a:lnTo>
                  <a:lnTo>
                    <a:pt x="8576582" y="1131185"/>
                  </a:lnTo>
                  <a:lnTo>
                    <a:pt x="8600320" y="1093856"/>
                  </a:lnTo>
                  <a:lnTo>
                    <a:pt x="8615448" y="1051545"/>
                  </a:lnTo>
                  <a:lnTo>
                    <a:pt x="8620760" y="1005459"/>
                  </a:lnTo>
                  <a:lnTo>
                    <a:pt x="8620760" y="201040"/>
                  </a:lnTo>
                  <a:lnTo>
                    <a:pt x="8615448" y="154954"/>
                  </a:lnTo>
                  <a:lnTo>
                    <a:pt x="8600320" y="112643"/>
                  </a:lnTo>
                  <a:lnTo>
                    <a:pt x="8576582" y="75314"/>
                  </a:lnTo>
                  <a:lnTo>
                    <a:pt x="8545445" y="44177"/>
                  </a:lnTo>
                  <a:lnTo>
                    <a:pt x="8508116" y="20439"/>
                  </a:lnTo>
                  <a:lnTo>
                    <a:pt x="8465805" y="5311"/>
                  </a:lnTo>
                  <a:lnTo>
                    <a:pt x="8419719" y="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42900" y="2339339"/>
              <a:ext cx="8620760" cy="1206500"/>
            </a:xfrm>
            <a:custGeom>
              <a:avLst/>
              <a:gdLst/>
              <a:ahLst/>
              <a:cxnLst/>
              <a:rect l="l" t="t" r="r" b="b"/>
              <a:pathLst>
                <a:path w="8620760" h="1206500">
                  <a:moveTo>
                    <a:pt x="0" y="201040"/>
                  </a:moveTo>
                  <a:lnTo>
                    <a:pt x="5310" y="154954"/>
                  </a:lnTo>
                  <a:lnTo>
                    <a:pt x="20438" y="112643"/>
                  </a:lnTo>
                  <a:lnTo>
                    <a:pt x="44176" y="75314"/>
                  </a:lnTo>
                  <a:lnTo>
                    <a:pt x="75316" y="44177"/>
                  </a:lnTo>
                  <a:lnTo>
                    <a:pt x="112651" y="20439"/>
                  </a:lnTo>
                  <a:lnTo>
                    <a:pt x="154974" y="5311"/>
                  </a:lnTo>
                  <a:lnTo>
                    <a:pt x="201079" y="0"/>
                  </a:lnTo>
                  <a:lnTo>
                    <a:pt x="8419719" y="0"/>
                  </a:lnTo>
                  <a:lnTo>
                    <a:pt x="8465805" y="5311"/>
                  </a:lnTo>
                  <a:lnTo>
                    <a:pt x="8508116" y="20439"/>
                  </a:lnTo>
                  <a:lnTo>
                    <a:pt x="8545445" y="44177"/>
                  </a:lnTo>
                  <a:lnTo>
                    <a:pt x="8576582" y="75314"/>
                  </a:lnTo>
                  <a:lnTo>
                    <a:pt x="8600320" y="112643"/>
                  </a:lnTo>
                  <a:lnTo>
                    <a:pt x="8615448" y="154954"/>
                  </a:lnTo>
                  <a:lnTo>
                    <a:pt x="8620760" y="201040"/>
                  </a:lnTo>
                  <a:lnTo>
                    <a:pt x="8620760" y="1005459"/>
                  </a:lnTo>
                  <a:lnTo>
                    <a:pt x="8615448" y="1051545"/>
                  </a:lnTo>
                  <a:lnTo>
                    <a:pt x="8600320" y="1093856"/>
                  </a:lnTo>
                  <a:lnTo>
                    <a:pt x="8576582" y="1131185"/>
                  </a:lnTo>
                  <a:lnTo>
                    <a:pt x="8545445" y="1162322"/>
                  </a:lnTo>
                  <a:lnTo>
                    <a:pt x="8508116" y="1186060"/>
                  </a:lnTo>
                  <a:lnTo>
                    <a:pt x="8465805" y="1201188"/>
                  </a:lnTo>
                  <a:lnTo>
                    <a:pt x="8419719" y="1206500"/>
                  </a:lnTo>
                  <a:lnTo>
                    <a:pt x="201079" y="1206500"/>
                  </a:lnTo>
                  <a:lnTo>
                    <a:pt x="154974" y="1201188"/>
                  </a:lnTo>
                  <a:lnTo>
                    <a:pt x="112651" y="1186060"/>
                  </a:lnTo>
                  <a:lnTo>
                    <a:pt x="75316" y="1162322"/>
                  </a:lnTo>
                  <a:lnTo>
                    <a:pt x="44176" y="1131185"/>
                  </a:lnTo>
                  <a:lnTo>
                    <a:pt x="20438" y="1093856"/>
                  </a:lnTo>
                  <a:lnTo>
                    <a:pt x="5310" y="1051545"/>
                  </a:lnTo>
                  <a:lnTo>
                    <a:pt x="0" y="1005459"/>
                  </a:lnTo>
                  <a:lnTo>
                    <a:pt x="0" y="201040"/>
                  </a:lnTo>
                  <a:close/>
                </a:path>
              </a:pathLst>
            </a:custGeom>
            <a:ln w="101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317500" y="2364739"/>
              <a:ext cx="1696974" cy="625093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640839" y="2364739"/>
              <a:ext cx="1638554" cy="625093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2969260" y="2364739"/>
              <a:ext cx="1509014" cy="625093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104640" y="2364739"/>
              <a:ext cx="635241" cy="625093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434840" y="2364739"/>
              <a:ext cx="1806193" cy="62509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930900" y="2364739"/>
              <a:ext cx="556513" cy="625093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113779" y="2364739"/>
              <a:ext cx="1348994" cy="625093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7089140" y="2364739"/>
              <a:ext cx="1874774" cy="625093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17500" y="2667000"/>
              <a:ext cx="1618234" cy="625094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625600" y="2667000"/>
              <a:ext cx="467613" cy="625094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719580" y="2667000"/>
              <a:ext cx="1247394" cy="625094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2593339" y="2667000"/>
              <a:ext cx="602234" cy="625094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2821939" y="2667000"/>
              <a:ext cx="1366774" cy="625094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3886200" y="2667000"/>
              <a:ext cx="1275334" cy="625094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4861559" y="2667000"/>
              <a:ext cx="741934" cy="625094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229859" y="2667000"/>
              <a:ext cx="1323593" cy="625094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6179820" y="2667000"/>
              <a:ext cx="515861" cy="625094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6322059" y="2667000"/>
              <a:ext cx="1412493" cy="625094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424419" y="2667000"/>
              <a:ext cx="520941" cy="625094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571740" y="2667000"/>
              <a:ext cx="1328674" cy="625094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317500" y="2969259"/>
              <a:ext cx="891794" cy="625094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835659" y="2969259"/>
              <a:ext cx="1356614" cy="625094"/>
            </a:xfrm>
            <a:prstGeom prst="rect">
              <a:avLst/>
            </a:prstGeom>
          </p:spPr>
        </p:pic>
        <p:pic>
          <p:nvPicPr>
            <p:cNvPr id="101" name="object 101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887220" y="2969259"/>
              <a:ext cx="467613" cy="625094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1981200" y="2969259"/>
              <a:ext cx="1407414" cy="625094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3014979" y="2969259"/>
              <a:ext cx="1412494" cy="625094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053840" y="2969259"/>
              <a:ext cx="1503934" cy="625094"/>
            </a:xfrm>
            <a:prstGeom prst="rect">
              <a:avLst/>
            </a:prstGeom>
          </p:spPr>
        </p:pic>
        <p:pic>
          <p:nvPicPr>
            <p:cNvPr id="105" name="object 105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184140" y="2969259"/>
              <a:ext cx="691134" cy="625094"/>
            </a:xfrm>
            <a:prstGeom prst="rect">
              <a:avLst/>
            </a:prstGeom>
          </p:spPr>
        </p:pic>
        <p:pic>
          <p:nvPicPr>
            <p:cNvPr id="106" name="object 106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572759" y="2969259"/>
              <a:ext cx="1676654" cy="625094"/>
            </a:xfrm>
            <a:prstGeom prst="rect">
              <a:avLst/>
            </a:prstGeom>
          </p:spPr>
        </p:pic>
      </p:grpSp>
      <p:sp>
        <p:nvSpPr>
          <p:cNvPr id="107" name="object 107"/>
          <p:cNvSpPr txBox="1"/>
          <p:nvPr/>
        </p:nvSpPr>
        <p:spPr>
          <a:xfrm>
            <a:off x="450215" y="1633220"/>
            <a:ext cx="8263255" cy="4565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latin typeface="Times New Roman"/>
                <a:cs typeface="Times New Roman"/>
              </a:rPr>
              <a:t>Комір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повинен</a:t>
            </a:r>
            <a:r>
              <a:rPr sz="2200" spc="-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бути</a:t>
            </a:r>
            <a:r>
              <a:rPr sz="2200" spc="-10" dirty="0">
                <a:latin typeface="Times New Roman"/>
                <a:cs typeface="Times New Roman"/>
              </a:rPr>
              <a:t> закритого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крою.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45"/>
              </a:spcBef>
            </a:pPr>
            <a:endParaRPr sz="2200">
              <a:latin typeface="Times New Roman"/>
              <a:cs typeface="Times New Roman"/>
            </a:endParaRPr>
          </a:p>
          <a:p>
            <a:pPr marL="41910" marR="5080" algn="just">
              <a:lnSpc>
                <a:spcPts val="2380"/>
              </a:lnSpc>
              <a:spcBef>
                <a:spcPts val="5"/>
              </a:spcBef>
            </a:pPr>
            <a:r>
              <a:rPr sz="2200" b="1" spc="-10" dirty="0">
                <a:latin typeface="Times New Roman"/>
                <a:cs typeface="Times New Roman"/>
              </a:rPr>
              <a:t>Комплект</a:t>
            </a:r>
            <a:r>
              <a:rPr sz="2200" b="1" spc="-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спецодягу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кухаря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має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складатися</a:t>
            </a:r>
            <a:r>
              <a:rPr sz="2200" b="1" spc="-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з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куртки</a:t>
            </a:r>
            <a:r>
              <a:rPr sz="2200" b="1" spc="-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з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потайною </a:t>
            </a:r>
            <a:r>
              <a:rPr sz="2200" b="1" dirty="0">
                <a:latin typeface="Times New Roman"/>
                <a:cs typeface="Times New Roman"/>
              </a:rPr>
              <a:t>застібкою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(кітелю),</a:t>
            </a:r>
            <a:r>
              <a:rPr sz="2200" b="1" spc="-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вільних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штанів</a:t>
            </a:r>
            <a:r>
              <a:rPr sz="2200" b="1" spc="-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резинці,</a:t>
            </a:r>
            <a:r>
              <a:rPr sz="2200" b="1" spc="-1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фартуха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і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захисту </a:t>
            </a:r>
            <a:r>
              <a:rPr sz="2200" b="1" dirty="0">
                <a:latin typeface="Times New Roman"/>
                <a:cs typeface="Times New Roman"/>
              </a:rPr>
              <a:t>для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волосся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(ковпака,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кепки,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косинки</a:t>
            </a:r>
            <a:r>
              <a:rPr sz="2200" b="1" spc="-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чи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шапочки).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69"/>
              </a:spcBef>
            </a:pPr>
            <a:endParaRPr sz="2200">
              <a:latin typeface="Times New Roman"/>
              <a:cs typeface="Times New Roman"/>
            </a:endParaRPr>
          </a:p>
          <a:p>
            <a:pPr marL="48260" algn="just">
              <a:lnSpc>
                <a:spcPts val="2510"/>
              </a:lnSpc>
            </a:pPr>
            <a:r>
              <a:rPr sz="2200" spc="-20" dirty="0">
                <a:latin typeface="Times New Roman"/>
                <a:cs typeface="Times New Roman"/>
              </a:rPr>
              <a:t>Колір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одягу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кухарів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рекомендується</a:t>
            </a:r>
            <a:endParaRPr sz="2200">
              <a:latin typeface="Times New Roman"/>
              <a:cs typeface="Times New Roman"/>
            </a:endParaRPr>
          </a:p>
          <a:p>
            <a:pPr marL="48260" algn="just">
              <a:lnSpc>
                <a:spcPts val="2510"/>
              </a:lnSpc>
            </a:pPr>
            <a:r>
              <a:rPr sz="2200" dirty="0">
                <a:latin typeface="Times New Roman"/>
                <a:cs typeface="Times New Roman"/>
              </a:rPr>
              <a:t>білий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або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світлий,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кольоровими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вставками.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65"/>
              </a:spcBef>
            </a:pPr>
            <a:endParaRPr sz="2200">
              <a:latin typeface="Times New Roman"/>
              <a:cs typeface="Times New Roman"/>
            </a:endParaRPr>
          </a:p>
          <a:p>
            <a:pPr marL="81280" marR="2218055">
              <a:lnSpc>
                <a:spcPts val="2380"/>
              </a:lnSpc>
            </a:pPr>
            <a:r>
              <a:rPr sz="2200" dirty="0">
                <a:latin typeface="Times New Roman"/>
                <a:cs typeface="Times New Roman"/>
              </a:rPr>
              <a:t>Одяг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повинне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витримувати</a:t>
            </a:r>
            <a:r>
              <a:rPr sz="2200" spc="-10" dirty="0">
                <a:latin typeface="Times New Roman"/>
                <a:cs typeface="Times New Roman"/>
              </a:rPr>
              <a:t> багаторазове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прання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у </a:t>
            </a:r>
            <a:r>
              <a:rPr sz="2200" dirty="0">
                <a:latin typeface="Times New Roman"/>
                <a:cs typeface="Times New Roman"/>
              </a:rPr>
              <a:t>відповідності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рекомендаціями.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Використаний</a:t>
            </a:r>
            <a:endParaRPr sz="2200">
              <a:latin typeface="Times New Roman"/>
              <a:cs typeface="Times New Roman"/>
            </a:endParaRPr>
          </a:p>
          <a:p>
            <a:pPr marL="81280" marR="2460625">
              <a:lnSpc>
                <a:spcPts val="2360"/>
              </a:lnSpc>
              <a:spcBef>
                <a:spcPts val="20"/>
              </a:spcBef>
            </a:pPr>
            <a:r>
              <a:rPr sz="2200" dirty="0">
                <a:latin typeface="Times New Roman"/>
                <a:cs typeface="Times New Roman"/>
              </a:rPr>
              <a:t>спецодяг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не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повинен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зберігатися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разом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чистої. </a:t>
            </a:r>
            <a:r>
              <a:rPr sz="2200" dirty="0">
                <a:latin typeface="Times New Roman"/>
                <a:cs typeface="Times New Roman"/>
              </a:rPr>
              <a:t>Кращий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одяг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бавовняної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змішаної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тканини.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08" name="object 108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7411719" y="0"/>
            <a:ext cx="4780280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1004</Words>
  <Application>Microsoft Office PowerPoint</Application>
  <PresentationFormat>Широкоэкранный</PresentationFormat>
  <Paragraphs>122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Cambria</vt:lpstr>
      <vt:lpstr>Tahoma</vt:lpstr>
      <vt:lpstr>Times New Roman</vt:lpstr>
      <vt:lpstr>Wingdings</vt:lpstr>
      <vt:lpstr>Office Theme</vt:lpstr>
      <vt:lpstr>Урок №1</vt:lpstr>
      <vt:lpstr>Очікувані результати навчально-пізнавальної діяльності здобувачів освіти:</vt:lpstr>
      <vt:lpstr>Перегляньте навчальне відео</vt:lpstr>
      <vt:lpstr>Цех- це</vt:lpstr>
      <vt:lpstr>Презентация PowerPoint</vt:lpstr>
      <vt:lpstr>Правила особистої гігієни кухаря</vt:lpstr>
      <vt:lpstr>Правила особистої гігієни кухаря</vt:lpstr>
      <vt:lpstr>Загальні вимоги до спецодягу кухарів:</vt:lpstr>
      <vt:lpstr>Можна використовувати застібки-блискавки або кнопки, зав’язки, гумки, стягуючі манжети.</vt:lpstr>
      <vt:lpstr>Презентация PowerPoint</vt:lpstr>
      <vt:lpstr>Презентация PowerPoint</vt:lpstr>
      <vt:lpstr>При  приготуванні страв та напоїв необхідно дотримуватися вимог охорони праці</vt:lpstr>
      <vt:lpstr>Джерела небезпеки в лабораторії</vt:lpstr>
      <vt:lpstr>Джерела небезпеки в лабораторії</vt:lpstr>
      <vt:lpstr>Джерела небезпеки в лабораторії</vt:lpstr>
      <vt:lpstr>Джерела небезпеки в лабораторії</vt:lpstr>
      <vt:lpstr>Джерела небезпеки в лабораторії</vt:lpstr>
      <vt:lpstr>Джерела небезпеки в лабораторії</vt:lpstr>
      <vt:lpstr>Правила безпечної роботи з гарячими предметами</vt:lpstr>
      <vt:lpstr>Правила безпечної роботи з ріжучими предметами</vt:lpstr>
      <vt:lpstr>Правила безпечної роботи з кухонними електроприладами</vt:lpstr>
      <vt:lpstr>Правила безпечної роботи з гарячими рідинами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UNICEF</cp:lastModifiedBy>
  <cp:revision>2</cp:revision>
  <dcterms:created xsi:type="dcterms:W3CDTF">2025-04-29T11:24:14Z</dcterms:created>
  <dcterms:modified xsi:type="dcterms:W3CDTF">2025-04-29T11:28:33Z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2025-04-29T00:00:00Z</vt:filetime>
  </property>
  <property fmtid="{D5CDD505-2E9C-101B-9397-08002B2CF9AE}" pid="5" name="Producer">
    <vt:lpwstr>3-Heights(TM) PDF Security Shell 4.8.25.2 (http://www.pdf-tools.com)</vt:lpwstr>
  </property>
</Properties>
</file>