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omic Sans Bold" charset="1" panose="03000902030302020204"/>
      <p:regular r:id="rId19"/>
    </p:embeddedFont>
    <p:embeddedFont>
      <p:font typeface="Comic Sans" charset="1" panose="030007020303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12" Target="../media/image53.png" Type="http://schemas.openxmlformats.org/officeDocument/2006/relationships/image"/><Relationship Id="rId13" Target="../media/image54.svg" Type="http://schemas.openxmlformats.org/officeDocument/2006/relationships/image"/><Relationship Id="rId14" Target="../media/image5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11" Target="../media/image17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26.pn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641107" y="6836973"/>
            <a:ext cx="12485204" cy="3768262"/>
          </a:xfrm>
          <a:custGeom>
            <a:avLst/>
            <a:gdLst/>
            <a:ahLst/>
            <a:cxnLst/>
            <a:rect r="r" b="b" t="t" l="l"/>
            <a:pathLst>
              <a:path h="3768262" w="12485204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443903" y="6836973"/>
            <a:ext cx="12485204" cy="3768262"/>
          </a:xfrm>
          <a:custGeom>
            <a:avLst/>
            <a:gdLst/>
            <a:ahLst/>
            <a:cxnLst/>
            <a:rect r="r" b="b" t="t" l="l"/>
            <a:pathLst>
              <a:path h="3768262" w="12485204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956312" y="4779573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474886" y="4606304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219798" y="8918206"/>
            <a:ext cx="3065263" cy="644647"/>
            <a:chOff x="0" y="0"/>
            <a:chExt cx="807312" cy="1697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07312" cy="169783"/>
            </a:xfrm>
            <a:custGeom>
              <a:avLst/>
              <a:gdLst/>
              <a:ahLst/>
              <a:cxnLst/>
              <a:rect r="r" b="b" t="t" l="l"/>
              <a:pathLst>
                <a:path h="169783" w="807312">
                  <a:moveTo>
                    <a:pt x="84892" y="0"/>
                  </a:moveTo>
                  <a:lnTo>
                    <a:pt x="722420" y="0"/>
                  </a:lnTo>
                  <a:cubicBezTo>
                    <a:pt x="744935" y="0"/>
                    <a:pt x="766528" y="8944"/>
                    <a:pt x="782448" y="24864"/>
                  </a:cubicBezTo>
                  <a:cubicBezTo>
                    <a:pt x="798368" y="40785"/>
                    <a:pt x="807312" y="62377"/>
                    <a:pt x="807312" y="84892"/>
                  </a:cubicBezTo>
                  <a:lnTo>
                    <a:pt x="807312" y="84892"/>
                  </a:lnTo>
                  <a:cubicBezTo>
                    <a:pt x="807312" y="131776"/>
                    <a:pt x="769305" y="169783"/>
                    <a:pt x="722420" y="169783"/>
                  </a:cubicBezTo>
                  <a:lnTo>
                    <a:pt x="84892" y="169783"/>
                  </a:lnTo>
                  <a:cubicBezTo>
                    <a:pt x="62377" y="169783"/>
                    <a:pt x="40785" y="160840"/>
                    <a:pt x="24864" y="144919"/>
                  </a:cubicBezTo>
                  <a:cubicBezTo>
                    <a:pt x="8944" y="128999"/>
                    <a:pt x="0" y="107406"/>
                    <a:pt x="0" y="84892"/>
                  </a:cubicBezTo>
                  <a:lnTo>
                    <a:pt x="0" y="84892"/>
                  </a:lnTo>
                  <a:cubicBezTo>
                    <a:pt x="0" y="62377"/>
                    <a:pt x="8944" y="40785"/>
                    <a:pt x="24864" y="24864"/>
                  </a:cubicBezTo>
                  <a:cubicBezTo>
                    <a:pt x="40785" y="8944"/>
                    <a:pt x="62377" y="0"/>
                    <a:pt x="84892" y="0"/>
                  </a:cubicBezTo>
                  <a:close/>
                </a:path>
              </a:pathLst>
            </a:custGeom>
            <a:solidFill>
              <a:srgbClr val="BDC43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07312" cy="2078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895371" y="8968443"/>
            <a:ext cx="2948726" cy="488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26"/>
              </a:lnSpc>
              <a:spcBef>
                <a:spcPct val="0"/>
              </a:spcBef>
            </a:pPr>
            <a:r>
              <a:rPr lang="en-US" b="true" sz="2876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647231" y="8365557"/>
            <a:ext cx="3409012" cy="1921443"/>
          </a:xfrm>
          <a:custGeom>
            <a:avLst/>
            <a:gdLst/>
            <a:ahLst/>
            <a:cxnLst/>
            <a:rect r="r" b="b" t="t" l="l"/>
            <a:pathLst>
              <a:path h="1921443" w="3409012">
                <a:moveTo>
                  <a:pt x="0" y="0"/>
                </a:moveTo>
                <a:lnTo>
                  <a:pt x="3409012" y="0"/>
                </a:lnTo>
                <a:lnTo>
                  <a:pt x="3409012" y="1921443"/>
                </a:lnTo>
                <a:lnTo>
                  <a:pt x="0" y="19214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5554794" y="8365557"/>
            <a:ext cx="3409012" cy="1921443"/>
          </a:xfrm>
          <a:custGeom>
            <a:avLst/>
            <a:gdLst/>
            <a:ahLst/>
            <a:cxnLst/>
            <a:rect r="r" b="b" t="t" l="l"/>
            <a:pathLst>
              <a:path h="1921443" w="3409012">
                <a:moveTo>
                  <a:pt x="3409012" y="0"/>
                </a:moveTo>
                <a:lnTo>
                  <a:pt x="0" y="0"/>
                </a:lnTo>
                <a:lnTo>
                  <a:pt x="0" y="1921443"/>
                </a:lnTo>
                <a:lnTo>
                  <a:pt x="3409012" y="1921443"/>
                </a:lnTo>
                <a:lnTo>
                  <a:pt x="34090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10127">
            <a:off x="7568905" y="8767205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381366" y="2550538"/>
            <a:ext cx="2776884" cy="4111532"/>
          </a:xfrm>
          <a:custGeom>
            <a:avLst/>
            <a:gdLst/>
            <a:ahLst/>
            <a:cxnLst/>
            <a:rect r="r" b="b" t="t" l="l"/>
            <a:pathLst>
              <a:path h="4111532" w="2776884">
                <a:moveTo>
                  <a:pt x="0" y="0"/>
                </a:moveTo>
                <a:lnTo>
                  <a:pt x="2776884" y="0"/>
                </a:lnTo>
                <a:lnTo>
                  <a:pt x="2776884" y="4111532"/>
                </a:lnTo>
                <a:lnTo>
                  <a:pt x="0" y="4111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576691" y="659483"/>
            <a:ext cx="5134618" cy="66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4"/>
              </a:lnSpc>
              <a:spcBef>
                <a:spcPct val="0"/>
              </a:spcBef>
            </a:pPr>
            <a:r>
              <a:rPr lang="en-US" b="true" sz="3938">
                <a:solidFill>
                  <a:srgbClr val="1010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7 КЛАС НУШ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3930444"/>
            <a:ext cx="15443154" cy="1526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3"/>
              </a:lnSpc>
              <a:spcBef>
                <a:spcPct val="0"/>
              </a:spcBef>
            </a:pPr>
            <a:r>
              <a:rPr lang="en-US" sz="8938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Характерні риси грибів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907577" y="7144596"/>
            <a:ext cx="5134618" cy="66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4"/>
              </a:lnSpc>
              <a:spcBef>
                <a:spcPct val="0"/>
              </a:spcBef>
            </a:pPr>
            <a:r>
              <a:rPr lang="en-US" b="true" sz="3938">
                <a:solidFill>
                  <a:srgbClr val="1010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С. 269 - 271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972550" y="1518730"/>
            <a:ext cx="7903995" cy="8186812"/>
          </a:xfrm>
          <a:custGeom>
            <a:avLst/>
            <a:gdLst/>
            <a:ahLst/>
            <a:cxnLst/>
            <a:rect r="r" b="b" t="t" l="l"/>
            <a:pathLst>
              <a:path h="8186812" w="7903995">
                <a:moveTo>
                  <a:pt x="0" y="0"/>
                </a:moveTo>
                <a:lnTo>
                  <a:pt x="7903995" y="0"/>
                </a:lnTo>
                <a:lnTo>
                  <a:pt x="7903995" y="8186812"/>
                </a:lnTo>
                <a:lnTo>
                  <a:pt x="0" y="818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055672" y="-321878"/>
            <a:ext cx="10890315" cy="11512619"/>
          </a:xfrm>
          <a:custGeom>
            <a:avLst/>
            <a:gdLst/>
            <a:ahLst/>
            <a:cxnLst/>
            <a:rect r="r" b="b" t="t" l="l"/>
            <a:pathLst>
              <a:path h="11512619" w="10890315">
                <a:moveTo>
                  <a:pt x="0" y="0"/>
                </a:moveTo>
                <a:lnTo>
                  <a:pt x="10890315" y="0"/>
                </a:lnTo>
                <a:lnTo>
                  <a:pt x="10890315" y="11512618"/>
                </a:lnTo>
                <a:lnTo>
                  <a:pt x="0" y="115126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74714" y="-857609"/>
            <a:ext cx="4034325" cy="4114800"/>
          </a:xfrm>
          <a:custGeom>
            <a:avLst/>
            <a:gdLst/>
            <a:ahLst/>
            <a:cxnLst/>
            <a:rect r="r" b="b" t="t" l="l"/>
            <a:pathLst>
              <a:path h="4114800" w="4034325">
                <a:moveTo>
                  <a:pt x="0" y="0"/>
                </a:moveTo>
                <a:lnTo>
                  <a:pt x="4034325" y="0"/>
                </a:lnTo>
                <a:lnTo>
                  <a:pt x="40343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2760270"/>
            <a:ext cx="7558036" cy="5627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6"/>
              </a:lnSpc>
              <a:spcBef>
                <a:spcPct val="0"/>
              </a:spcBef>
            </a:pPr>
            <a:r>
              <a:rPr lang="en-US" b="true" sz="4568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Можуть вступати в</a:t>
            </a:r>
            <a:r>
              <a:rPr lang="en-US" b="true" sz="4568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4568">
                <a:solidFill>
                  <a:srgbClr val="540C2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симбіоз </a:t>
            </a:r>
            <a:r>
              <a:rPr lang="en-US" b="true" sz="4568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з</a:t>
            </a:r>
            <a:r>
              <a:rPr lang="en-US" b="true" sz="4568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4568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фотосинтезуючими організмами   - водоростями і ціанобактеріями та утворювати </a:t>
            </a:r>
            <a:r>
              <a:rPr lang="en-US" b="true" sz="4568">
                <a:solidFill>
                  <a:srgbClr val="6D9826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лишайники</a:t>
            </a:r>
            <a:r>
              <a:rPr lang="en-US" b="true" sz="4568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0" y="1772636"/>
            <a:ext cx="15034036" cy="8305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1. Тип живлення грибів ?</a:t>
            </a:r>
          </a:p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2.Якої органели немає в грибів ?</a:t>
            </a:r>
          </a:p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3.Що входить до складу клітинної стінки ?</a:t>
            </a:r>
          </a:p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4. Як називаються ниткоподібні утвори грибів ?</a:t>
            </a:r>
          </a:p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5.Як ростуть гіфи?</a:t>
            </a:r>
          </a:p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6. Завдяки чому гриби розмножуються ?</a:t>
            </a:r>
          </a:p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7. Лишайники утворюються внаслідок </a:t>
            </a:r>
          </a:p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8. Чи здатні гриби до фотосинтезу?</a:t>
            </a:r>
          </a:p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9. фрагментація це </a:t>
            </a:r>
          </a:p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10.Чи мають гриби ядро ?</a:t>
            </a:r>
          </a:p>
          <a:p>
            <a:pPr algn="l">
              <a:lnSpc>
                <a:spcPts val="5537"/>
              </a:lnSpc>
            </a:pPr>
            <a:r>
              <a:rPr lang="en-US" sz="3955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11. На які групи  за кількістю клітин поділяють гриби ?</a:t>
            </a:r>
          </a:p>
          <a:p>
            <a:pPr algn="l">
              <a:lnSpc>
                <a:spcPts val="5537"/>
              </a:lnSpc>
              <a:spcBef>
                <a:spcPct val="0"/>
              </a:spcBef>
            </a:pPr>
            <a:r>
              <a:rPr lang="en-US" b="true" sz="3955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12. Чи здатні гриби до руху?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474153" y="538670"/>
            <a:ext cx="4500191" cy="5935504"/>
          </a:xfrm>
          <a:custGeom>
            <a:avLst/>
            <a:gdLst/>
            <a:ahLst/>
            <a:cxnLst/>
            <a:rect r="r" b="b" t="t" l="l"/>
            <a:pathLst>
              <a:path h="5935504" w="4500191">
                <a:moveTo>
                  <a:pt x="0" y="0"/>
                </a:moveTo>
                <a:lnTo>
                  <a:pt x="4500190" y="0"/>
                </a:lnTo>
                <a:lnTo>
                  <a:pt x="4500190" y="5935504"/>
                </a:lnTo>
                <a:lnTo>
                  <a:pt x="0" y="5935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79269" y="6902548"/>
            <a:ext cx="3467039" cy="1960453"/>
          </a:xfrm>
          <a:custGeom>
            <a:avLst/>
            <a:gdLst/>
            <a:ahLst/>
            <a:cxnLst/>
            <a:rect r="r" b="b" t="t" l="l"/>
            <a:pathLst>
              <a:path h="1960453" w="3467039">
                <a:moveTo>
                  <a:pt x="0" y="0"/>
                </a:moveTo>
                <a:lnTo>
                  <a:pt x="3467039" y="0"/>
                </a:lnTo>
                <a:lnTo>
                  <a:pt x="3467039" y="1960452"/>
                </a:lnTo>
                <a:lnTo>
                  <a:pt x="0" y="19604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62251" y="655644"/>
            <a:ext cx="15034036" cy="671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37"/>
              </a:lnSpc>
              <a:spcBef>
                <a:spcPct val="0"/>
              </a:spcBef>
            </a:pPr>
            <a:r>
              <a:rPr lang="en-US" b="true" sz="3955">
                <a:solidFill>
                  <a:srgbClr val="B5363A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Дай відповіді на питання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24944" y="1870258"/>
            <a:ext cx="14051275" cy="8416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1. ГЕТЕРОТРОФНИЙ </a:t>
            </a:r>
          </a:p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2.ХЛОРОПЛАСТИ</a:t>
            </a:r>
          </a:p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3.ХІТИН</a:t>
            </a:r>
          </a:p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4. ГІФИ</a:t>
            </a:r>
          </a:p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5.ВЕРХІВКОЮ ПОДЛОМ КЛІТИН МІЦЕЛІЮ</a:t>
            </a:r>
          </a:p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6. ЗАВДЯКИ СПОРАМ</a:t>
            </a:r>
          </a:p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7. СИМБІОЗУ ГРИБІВ З ВОДОРОСТЯМИ І ЦІАНОБАКТЕРІЯМИ</a:t>
            </a:r>
          </a:p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8. НІ</a:t>
            </a:r>
          </a:p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9. ВІДОКРЕМЛЕННЯ ДІЛЯНОК МІЦЕЛІЮ</a:t>
            </a:r>
          </a:p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10.ТАК</a:t>
            </a:r>
          </a:p>
          <a:p>
            <a:pPr algn="l">
              <a:lnSpc>
                <a:spcPts val="5175"/>
              </a:lnSpc>
            </a:pPr>
            <a:r>
              <a:rPr lang="en-US" sz="369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11. БАГАТОКЛІТИННІ І ОДНОКЛІТИННІ</a:t>
            </a:r>
          </a:p>
          <a:p>
            <a:pPr algn="l">
              <a:lnSpc>
                <a:spcPts val="5175"/>
              </a:lnSpc>
              <a:spcBef>
                <a:spcPct val="0"/>
              </a:spcBef>
            </a:pPr>
            <a:r>
              <a:rPr lang="en-US" b="true" sz="3696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12. НІ ВОНИ ВЕДУТЬ ПРИКРІПЛЕНИЙ СПОСІБ ЖИТТЯ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144500" y="136705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673167" y="5481859"/>
            <a:ext cx="4167845" cy="4114800"/>
          </a:xfrm>
          <a:custGeom>
            <a:avLst/>
            <a:gdLst/>
            <a:ahLst/>
            <a:cxnLst/>
            <a:rect r="r" b="b" t="t" l="l"/>
            <a:pathLst>
              <a:path h="4114800" w="4167845">
                <a:moveTo>
                  <a:pt x="0" y="0"/>
                </a:moveTo>
                <a:lnTo>
                  <a:pt x="4167845" y="0"/>
                </a:lnTo>
                <a:lnTo>
                  <a:pt x="41678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923023" y="458571"/>
            <a:ext cx="2931992" cy="908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1"/>
              </a:lnSpc>
              <a:spcBef>
                <a:spcPct val="0"/>
              </a:spcBef>
            </a:pPr>
            <a:r>
              <a:rPr lang="en-US" b="true" sz="5344">
                <a:solidFill>
                  <a:srgbClr val="B5363A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КЛЮЧ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641107" y="6836973"/>
            <a:ext cx="12485204" cy="3768262"/>
          </a:xfrm>
          <a:custGeom>
            <a:avLst/>
            <a:gdLst/>
            <a:ahLst/>
            <a:cxnLst/>
            <a:rect r="r" b="b" t="t" l="l"/>
            <a:pathLst>
              <a:path h="3768262" w="12485204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443903" y="6836973"/>
            <a:ext cx="12485204" cy="3768262"/>
          </a:xfrm>
          <a:custGeom>
            <a:avLst/>
            <a:gdLst/>
            <a:ahLst/>
            <a:cxnLst/>
            <a:rect r="r" b="b" t="t" l="l"/>
            <a:pathLst>
              <a:path h="3768262" w="12485204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956312" y="4779573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74886" y="4606304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716282">
            <a:off x="15827519" y="171091"/>
            <a:ext cx="3471074" cy="2057400"/>
          </a:xfrm>
          <a:custGeom>
            <a:avLst/>
            <a:gdLst/>
            <a:ahLst/>
            <a:cxnLst/>
            <a:rect r="r" b="b" t="t" l="l"/>
            <a:pathLst>
              <a:path h="2057400" w="3471074">
                <a:moveTo>
                  <a:pt x="0" y="0"/>
                </a:moveTo>
                <a:lnTo>
                  <a:pt x="3471074" y="0"/>
                </a:lnTo>
                <a:lnTo>
                  <a:pt x="347107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604930">
            <a:off x="-382187" y="2433896"/>
            <a:ext cx="2818716" cy="2557344"/>
          </a:xfrm>
          <a:custGeom>
            <a:avLst/>
            <a:gdLst/>
            <a:ahLst/>
            <a:cxnLst/>
            <a:rect r="r" b="b" t="t" l="l"/>
            <a:pathLst>
              <a:path h="2557344" w="2818716">
                <a:moveTo>
                  <a:pt x="0" y="0"/>
                </a:moveTo>
                <a:lnTo>
                  <a:pt x="2818716" y="0"/>
                </a:lnTo>
                <a:lnTo>
                  <a:pt x="2818716" y="2557344"/>
                </a:lnTo>
                <a:lnTo>
                  <a:pt x="0" y="25573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855103" y="3409447"/>
            <a:ext cx="4588800" cy="6506918"/>
          </a:xfrm>
          <a:custGeom>
            <a:avLst/>
            <a:gdLst/>
            <a:ahLst/>
            <a:cxnLst/>
            <a:rect r="r" b="b" t="t" l="l"/>
            <a:pathLst>
              <a:path h="6506918" w="4588800">
                <a:moveTo>
                  <a:pt x="0" y="0"/>
                </a:moveTo>
                <a:lnTo>
                  <a:pt x="4588800" y="0"/>
                </a:lnTo>
                <a:lnTo>
                  <a:pt x="4588800" y="6506918"/>
                </a:lnTo>
                <a:lnTo>
                  <a:pt x="0" y="6506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090544" y="4606304"/>
            <a:ext cx="5191922" cy="5191922"/>
          </a:xfrm>
          <a:custGeom>
            <a:avLst/>
            <a:gdLst/>
            <a:ahLst/>
            <a:cxnLst/>
            <a:rect r="r" b="b" t="t" l="l"/>
            <a:pathLst>
              <a:path h="5191922" w="5191922">
                <a:moveTo>
                  <a:pt x="0" y="0"/>
                </a:moveTo>
                <a:lnTo>
                  <a:pt x="5191922" y="0"/>
                </a:lnTo>
                <a:lnTo>
                  <a:pt x="5191922" y="5191922"/>
                </a:lnTo>
                <a:lnTo>
                  <a:pt x="0" y="519192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862324" y="795330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118857" y="4467268"/>
            <a:ext cx="8309722" cy="4482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9"/>
              </a:lnSpc>
            </a:pPr>
            <a:r>
              <a:rPr lang="en-US" sz="13028" b="true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Д /З:</a:t>
            </a:r>
          </a:p>
          <a:p>
            <a:pPr algn="l" marL="0" indent="0" lvl="0">
              <a:lnSpc>
                <a:spcPts val="18239"/>
              </a:lnSpc>
              <a:spcBef>
                <a:spcPct val="0"/>
              </a:spcBef>
            </a:pPr>
            <a:r>
              <a:rPr lang="en-US" b="true" sz="13028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§ 64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04160" y="2367614"/>
            <a:ext cx="12015785" cy="2356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79"/>
              </a:lnSpc>
              <a:spcBef>
                <a:spcPct val="0"/>
              </a:spcBef>
            </a:pPr>
            <a:r>
              <a:rPr lang="en-US" b="true" sz="6770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Відскануй QR - код та пройди гру 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9116" y="1002689"/>
            <a:ext cx="15597428" cy="8222112"/>
          </a:xfrm>
          <a:custGeom>
            <a:avLst/>
            <a:gdLst/>
            <a:ahLst/>
            <a:cxnLst/>
            <a:rect r="r" b="b" t="t" l="l"/>
            <a:pathLst>
              <a:path h="8222112" w="15597428">
                <a:moveTo>
                  <a:pt x="0" y="0"/>
                </a:moveTo>
                <a:lnTo>
                  <a:pt x="15597429" y="0"/>
                </a:lnTo>
                <a:lnTo>
                  <a:pt x="15597429" y="8222112"/>
                </a:lnTo>
                <a:lnTo>
                  <a:pt x="0" y="8222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14002" y="4316399"/>
            <a:ext cx="5276518" cy="5970601"/>
          </a:xfrm>
          <a:custGeom>
            <a:avLst/>
            <a:gdLst/>
            <a:ahLst/>
            <a:cxnLst/>
            <a:rect r="r" b="b" t="t" l="l"/>
            <a:pathLst>
              <a:path h="5970601" w="5276518">
                <a:moveTo>
                  <a:pt x="0" y="0"/>
                </a:moveTo>
                <a:lnTo>
                  <a:pt x="5276518" y="0"/>
                </a:lnTo>
                <a:lnTo>
                  <a:pt x="5276518" y="5970601"/>
                </a:lnTo>
                <a:lnTo>
                  <a:pt x="0" y="59706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62404" y="4775507"/>
            <a:ext cx="6562521" cy="5511493"/>
          </a:xfrm>
          <a:custGeom>
            <a:avLst/>
            <a:gdLst/>
            <a:ahLst/>
            <a:cxnLst/>
            <a:rect r="r" b="b" t="t" l="l"/>
            <a:pathLst>
              <a:path h="5511493" w="6562521">
                <a:moveTo>
                  <a:pt x="0" y="0"/>
                </a:moveTo>
                <a:lnTo>
                  <a:pt x="6562522" y="0"/>
                </a:lnTo>
                <a:lnTo>
                  <a:pt x="6562522" y="5511493"/>
                </a:lnTo>
                <a:lnTo>
                  <a:pt x="0" y="55114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792536" y="0"/>
            <a:ext cx="3356434" cy="3658239"/>
          </a:xfrm>
          <a:custGeom>
            <a:avLst/>
            <a:gdLst/>
            <a:ahLst/>
            <a:cxnLst/>
            <a:rect r="r" b="b" t="t" l="l"/>
            <a:pathLst>
              <a:path h="3658239" w="3356434">
                <a:moveTo>
                  <a:pt x="0" y="0"/>
                </a:moveTo>
                <a:lnTo>
                  <a:pt x="3356434" y="0"/>
                </a:lnTo>
                <a:lnTo>
                  <a:pt x="3356434" y="3658239"/>
                </a:lnTo>
                <a:lnTo>
                  <a:pt x="0" y="36582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57113" y="3562989"/>
            <a:ext cx="12309295" cy="1777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7"/>
              </a:lnSpc>
              <a:spcBef>
                <a:spcPct val="0"/>
              </a:spcBef>
            </a:pPr>
            <a:r>
              <a:rPr lang="en-US" b="true" sz="5119">
                <a:solidFill>
                  <a:srgbClr val="E87C6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Це евкаріотичні гетеротрофні організми.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62324" y="2066848"/>
            <a:ext cx="15555761" cy="1525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8"/>
              </a:lnSpc>
              <a:spcBef>
                <a:spcPct val="0"/>
              </a:spcBef>
            </a:pPr>
            <a:r>
              <a:rPr lang="en-US" b="true" sz="8934">
                <a:solidFill>
                  <a:srgbClr val="929CE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Гриби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62324" y="795330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9116" y="1002689"/>
            <a:ext cx="15597428" cy="8222112"/>
          </a:xfrm>
          <a:custGeom>
            <a:avLst/>
            <a:gdLst/>
            <a:ahLst/>
            <a:cxnLst/>
            <a:rect r="r" b="b" t="t" l="l"/>
            <a:pathLst>
              <a:path h="8222112" w="15597428">
                <a:moveTo>
                  <a:pt x="0" y="0"/>
                </a:moveTo>
                <a:lnTo>
                  <a:pt x="15597429" y="0"/>
                </a:lnTo>
                <a:lnTo>
                  <a:pt x="15597429" y="8222112"/>
                </a:lnTo>
                <a:lnTo>
                  <a:pt x="0" y="8222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7559565"/>
            <a:ext cx="7315200" cy="2606871"/>
          </a:xfrm>
          <a:custGeom>
            <a:avLst/>
            <a:gdLst/>
            <a:ahLst/>
            <a:cxnLst/>
            <a:rect r="r" b="b" t="t" l="l"/>
            <a:pathLst>
              <a:path h="2606871" w="7315200">
                <a:moveTo>
                  <a:pt x="0" y="0"/>
                </a:moveTo>
                <a:lnTo>
                  <a:pt x="7315200" y="0"/>
                </a:lnTo>
                <a:lnTo>
                  <a:pt x="7315200" y="2606871"/>
                </a:lnTo>
                <a:lnTo>
                  <a:pt x="0" y="26068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508327" y="5239880"/>
            <a:ext cx="5027098" cy="4926556"/>
          </a:xfrm>
          <a:custGeom>
            <a:avLst/>
            <a:gdLst/>
            <a:ahLst/>
            <a:cxnLst/>
            <a:rect r="r" b="b" t="t" l="l"/>
            <a:pathLst>
              <a:path h="4926556" w="5027098">
                <a:moveTo>
                  <a:pt x="0" y="0"/>
                </a:moveTo>
                <a:lnTo>
                  <a:pt x="5027098" y="0"/>
                </a:lnTo>
                <a:lnTo>
                  <a:pt x="5027098" y="4926556"/>
                </a:lnTo>
                <a:lnTo>
                  <a:pt x="0" y="492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469627" y="2306413"/>
            <a:ext cx="10996406" cy="5636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3"/>
              </a:lnSpc>
              <a:spcBef>
                <a:spcPct val="0"/>
              </a:spcBef>
            </a:pPr>
            <a:r>
              <a:rPr lang="en-US" b="true" sz="4573">
                <a:solidFill>
                  <a:srgbClr val="E87C6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Це організми ,які </a:t>
            </a:r>
            <a:r>
              <a:rPr lang="en-US" b="true" sz="4573">
                <a:solidFill>
                  <a:srgbClr val="540C2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не </a:t>
            </a:r>
            <a:r>
              <a:rPr lang="en-US" b="true" sz="4573">
                <a:solidFill>
                  <a:srgbClr val="E87C6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здатні самостійно виробляти собі їжу а харчуються готовими. наприклад корова їсть траву. Трава це рослина ,яка є автотрофом і сама виробляє органічні речовини ,якими харчується і вона і гетеротрофи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62324" y="533473"/>
            <a:ext cx="15555761" cy="985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9"/>
              </a:lnSpc>
              <a:spcBef>
                <a:spcPct val="0"/>
              </a:spcBef>
            </a:pPr>
            <a:r>
              <a:rPr lang="en-US" b="true" sz="5835">
                <a:solidFill>
                  <a:srgbClr val="929CE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Гетеротрофні організми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62324" y="795330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972550" y="1518730"/>
            <a:ext cx="8590506" cy="8118028"/>
          </a:xfrm>
          <a:custGeom>
            <a:avLst/>
            <a:gdLst/>
            <a:ahLst/>
            <a:cxnLst/>
            <a:rect r="r" b="b" t="t" l="l"/>
            <a:pathLst>
              <a:path h="8118028" w="8590506">
                <a:moveTo>
                  <a:pt x="0" y="0"/>
                </a:moveTo>
                <a:lnTo>
                  <a:pt x="8590506" y="0"/>
                </a:lnTo>
                <a:lnTo>
                  <a:pt x="8590506" y="8118028"/>
                </a:lnTo>
                <a:lnTo>
                  <a:pt x="0" y="81180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39254" y="2971462"/>
            <a:ext cx="8300462" cy="1539358"/>
          </a:xfrm>
          <a:custGeom>
            <a:avLst/>
            <a:gdLst/>
            <a:ahLst/>
            <a:cxnLst/>
            <a:rect r="r" b="b" t="t" l="l"/>
            <a:pathLst>
              <a:path h="1539358" w="8300462">
                <a:moveTo>
                  <a:pt x="0" y="0"/>
                </a:moveTo>
                <a:lnTo>
                  <a:pt x="8300462" y="0"/>
                </a:lnTo>
                <a:lnTo>
                  <a:pt x="8300462" y="1539358"/>
                </a:lnTo>
                <a:lnTo>
                  <a:pt x="0" y="15393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304832" y="2847637"/>
            <a:ext cx="9925941" cy="6482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5"/>
              </a:lnSpc>
            </a:pPr>
            <a:r>
              <a:rPr lang="en-US" sz="6154">
                <a:solidFill>
                  <a:srgbClr val="C67D7D"/>
                </a:solidFill>
                <a:latin typeface="Comic Sans"/>
                <a:ea typeface="Comic Sans"/>
                <a:cs typeface="Comic Sans"/>
                <a:sym typeface="Comic Sans"/>
              </a:rPr>
              <a:t>• </a:t>
            </a:r>
            <a:r>
              <a:rPr lang="en-US" sz="6154" b="true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Мають клітинну</a:t>
            </a:r>
          </a:p>
          <a:p>
            <a:pPr algn="ctr">
              <a:lnSpc>
                <a:spcPts val="8615"/>
              </a:lnSpc>
            </a:pPr>
            <a:r>
              <a:rPr lang="en-US" sz="6154" b="true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стінку</a:t>
            </a:r>
          </a:p>
          <a:p>
            <a:pPr algn="ctr">
              <a:lnSpc>
                <a:spcPts val="8615"/>
              </a:lnSpc>
            </a:pPr>
            <a:r>
              <a:rPr lang="en-US" sz="6154" b="true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•до її складу входить </a:t>
            </a:r>
            <a:r>
              <a:rPr lang="en-US" sz="6154" b="true">
                <a:solidFill>
                  <a:srgbClr val="C4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ХІТИН</a:t>
            </a:r>
          </a:p>
          <a:p>
            <a:pPr algn="ctr">
              <a:lnSpc>
                <a:spcPts val="8615"/>
              </a:lnSpc>
            </a:pPr>
            <a:r>
              <a:rPr lang="en-US" sz="6154" b="true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ХЛОРОПЛАСТИ</a:t>
            </a:r>
          </a:p>
          <a:p>
            <a:pPr algn="ctr">
              <a:lnSpc>
                <a:spcPts val="8615"/>
              </a:lnSpc>
              <a:spcBef>
                <a:spcPct val="0"/>
              </a:spcBef>
            </a:pPr>
            <a:r>
              <a:rPr lang="en-US" b="true" sz="6154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мітохондрії ядро вакуолі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441457" y="8239905"/>
            <a:ext cx="1313983" cy="1232755"/>
          </a:xfrm>
          <a:custGeom>
            <a:avLst/>
            <a:gdLst/>
            <a:ahLst/>
            <a:cxnLst/>
            <a:rect r="r" b="b" t="t" l="l"/>
            <a:pathLst>
              <a:path h="1232755" w="1313983">
                <a:moveTo>
                  <a:pt x="0" y="0"/>
                </a:moveTo>
                <a:lnTo>
                  <a:pt x="1313982" y="0"/>
                </a:lnTo>
                <a:lnTo>
                  <a:pt x="1313982" y="1232755"/>
                </a:lnTo>
                <a:lnTo>
                  <a:pt x="0" y="12327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1106" y="7555246"/>
            <a:ext cx="721643" cy="684659"/>
          </a:xfrm>
          <a:custGeom>
            <a:avLst/>
            <a:gdLst/>
            <a:ahLst/>
            <a:cxnLst/>
            <a:rect r="r" b="b" t="t" l="l"/>
            <a:pathLst>
              <a:path h="684659" w="721643">
                <a:moveTo>
                  <a:pt x="0" y="0"/>
                </a:moveTo>
                <a:lnTo>
                  <a:pt x="721643" y="0"/>
                </a:lnTo>
                <a:lnTo>
                  <a:pt x="721643" y="684659"/>
                </a:lnTo>
                <a:lnTo>
                  <a:pt x="0" y="6846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63459" y="5840176"/>
            <a:ext cx="460172" cy="1360724"/>
          </a:xfrm>
          <a:custGeom>
            <a:avLst/>
            <a:gdLst/>
            <a:ahLst/>
            <a:cxnLst/>
            <a:rect r="r" b="b" t="t" l="l"/>
            <a:pathLst>
              <a:path h="1360724" w="460172">
                <a:moveTo>
                  <a:pt x="0" y="0"/>
                </a:moveTo>
                <a:lnTo>
                  <a:pt x="460173" y="0"/>
                </a:lnTo>
                <a:lnTo>
                  <a:pt x="460173" y="1360724"/>
                </a:lnTo>
                <a:lnTo>
                  <a:pt x="0" y="13607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852632" y="5968145"/>
            <a:ext cx="460172" cy="1360724"/>
          </a:xfrm>
          <a:custGeom>
            <a:avLst/>
            <a:gdLst/>
            <a:ahLst/>
            <a:cxnLst/>
            <a:rect r="r" b="b" t="t" l="l"/>
            <a:pathLst>
              <a:path h="1360724" w="460172">
                <a:moveTo>
                  <a:pt x="0" y="0"/>
                </a:moveTo>
                <a:lnTo>
                  <a:pt x="460172" y="0"/>
                </a:lnTo>
                <a:lnTo>
                  <a:pt x="460172" y="1360725"/>
                </a:lnTo>
                <a:lnTo>
                  <a:pt x="0" y="13607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144000" y="3124764"/>
            <a:ext cx="1313983" cy="1232755"/>
          </a:xfrm>
          <a:custGeom>
            <a:avLst/>
            <a:gdLst/>
            <a:ahLst/>
            <a:cxnLst/>
            <a:rect r="r" b="b" t="t" l="l"/>
            <a:pathLst>
              <a:path h="1232755" w="1313983">
                <a:moveTo>
                  <a:pt x="0" y="0"/>
                </a:moveTo>
                <a:lnTo>
                  <a:pt x="1313983" y="0"/>
                </a:lnTo>
                <a:lnTo>
                  <a:pt x="1313983" y="1232754"/>
                </a:lnTo>
                <a:lnTo>
                  <a:pt x="0" y="12327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953181" y="4742060"/>
            <a:ext cx="4872609" cy="5173620"/>
          </a:xfrm>
          <a:custGeom>
            <a:avLst/>
            <a:gdLst/>
            <a:ahLst/>
            <a:cxnLst/>
            <a:rect r="r" b="b" t="t" l="l"/>
            <a:pathLst>
              <a:path h="5173620" w="4872609">
                <a:moveTo>
                  <a:pt x="0" y="0"/>
                </a:moveTo>
                <a:lnTo>
                  <a:pt x="4872609" y="0"/>
                </a:lnTo>
                <a:lnTo>
                  <a:pt x="4872609" y="5173620"/>
                </a:lnTo>
                <a:lnTo>
                  <a:pt x="0" y="5173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2670485"/>
            <a:ext cx="8018752" cy="1741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78"/>
              </a:lnSpc>
              <a:spcBef>
                <a:spcPct val="0"/>
              </a:spcBef>
            </a:pPr>
            <a:r>
              <a:rPr lang="en-US" b="true" sz="10199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ГРИБИ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29935" y="1989550"/>
            <a:ext cx="8542615" cy="7268750"/>
          </a:xfrm>
          <a:custGeom>
            <a:avLst/>
            <a:gdLst/>
            <a:ahLst/>
            <a:cxnLst/>
            <a:rect r="r" b="b" t="t" l="l"/>
            <a:pathLst>
              <a:path h="7268750" w="8542615">
                <a:moveTo>
                  <a:pt x="0" y="0"/>
                </a:moveTo>
                <a:lnTo>
                  <a:pt x="8542615" y="0"/>
                </a:lnTo>
                <a:lnTo>
                  <a:pt x="8542615" y="7268750"/>
                </a:lnTo>
                <a:lnTo>
                  <a:pt x="0" y="7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3647" t="0" r="-200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972550" y="1680253"/>
            <a:ext cx="9562187" cy="8672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2"/>
              </a:lnSpc>
            </a:pPr>
            <a:r>
              <a:rPr lang="en-US" sz="4916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Тіло складається з </a:t>
            </a:r>
            <a:r>
              <a:rPr lang="en-US" sz="4916" b="true">
                <a:solidFill>
                  <a:srgbClr val="20597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ниток - гіфів .</a:t>
            </a:r>
          </a:p>
          <a:p>
            <a:pPr algn="ctr">
              <a:lnSpc>
                <a:spcPts val="6882"/>
              </a:lnSpc>
            </a:pPr>
            <a:r>
              <a:rPr lang="en-US" sz="4916" b="true">
                <a:solidFill>
                  <a:srgbClr val="139E1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ФУНКЦІЯ : ПОГЛИНАННЯ ВОДИ І ПОЖИВНИХ РЕЧОВИН З ГРУНТУ.</a:t>
            </a:r>
          </a:p>
          <a:p>
            <a:pPr algn="ctr">
              <a:lnSpc>
                <a:spcPts val="6882"/>
              </a:lnSpc>
            </a:pPr>
            <a:r>
              <a:rPr lang="en-US" sz="4916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Сукупність гіфів -</a:t>
            </a:r>
            <a:r>
              <a:rPr lang="en-US" sz="4916" b="true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грибниця</a:t>
            </a:r>
            <a:r>
              <a:rPr lang="en-US" sz="4916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або </a:t>
            </a:r>
            <a:r>
              <a:rPr lang="en-US" sz="4916" b="true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міцелій.</a:t>
            </a:r>
          </a:p>
          <a:p>
            <a:pPr algn="ctr">
              <a:lnSpc>
                <a:spcPts val="6882"/>
              </a:lnSpc>
              <a:spcBef>
                <a:spcPct val="0"/>
              </a:spcBef>
            </a:pPr>
            <a:r>
              <a:rPr lang="en-US" b="true" sz="4916">
                <a:solidFill>
                  <a:srgbClr val="C67D7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РОСТУТЬ  ГІФИ ВЕРХІВКОЮ ПОДІЛОМ КЛІТИН МІЦЕЛІЮ.</a:t>
            </a:r>
          </a:p>
        </p:txBody>
      </p:sp>
      <p:sp>
        <p:nvSpPr>
          <p:cNvPr name="TextBox 9" id="9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57188" y="4696778"/>
            <a:ext cx="1454468" cy="759143"/>
            <a:chOff x="0" y="0"/>
            <a:chExt cx="1939290" cy="1012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5560" y="-20320"/>
              <a:ext cx="1973580" cy="1070610"/>
            </a:xfrm>
            <a:custGeom>
              <a:avLst/>
              <a:gdLst/>
              <a:ahLst/>
              <a:cxnLst/>
              <a:rect r="r" b="b" t="t" l="l"/>
              <a:pathLst>
                <a:path h="1070610" w="1973580">
                  <a:moveTo>
                    <a:pt x="15240" y="259080"/>
                  </a:moveTo>
                  <a:cubicBezTo>
                    <a:pt x="1341120" y="58420"/>
                    <a:pt x="1725930" y="0"/>
                    <a:pt x="1852930" y="140970"/>
                  </a:cubicBezTo>
                  <a:cubicBezTo>
                    <a:pt x="1973580" y="275590"/>
                    <a:pt x="1926590" y="782320"/>
                    <a:pt x="1838960" y="864870"/>
                  </a:cubicBezTo>
                  <a:cubicBezTo>
                    <a:pt x="1789430" y="910590"/>
                    <a:pt x="1701800" y="864870"/>
                    <a:pt x="1612900" y="854710"/>
                  </a:cubicBezTo>
                  <a:cubicBezTo>
                    <a:pt x="1483360" y="840740"/>
                    <a:pt x="1283970" y="765810"/>
                    <a:pt x="1136650" y="770890"/>
                  </a:cubicBezTo>
                  <a:cubicBezTo>
                    <a:pt x="1007110" y="777240"/>
                    <a:pt x="913130" y="835660"/>
                    <a:pt x="774700" y="866140"/>
                  </a:cubicBezTo>
                  <a:cubicBezTo>
                    <a:pt x="593090" y="906780"/>
                    <a:pt x="262890" y="1070610"/>
                    <a:pt x="135890" y="980440"/>
                  </a:cubicBezTo>
                  <a:cubicBezTo>
                    <a:pt x="0" y="883920"/>
                    <a:pt x="15240" y="259080"/>
                    <a:pt x="15240" y="25908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6081712" y="7688580"/>
            <a:ext cx="2329815" cy="703898"/>
            <a:chOff x="0" y="0"/>
            <a:chExt cx="3106420" cy="9385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30480" y="20320"/>
              <a:ext cx="3088640" cy="881380"/>
            </a:xfrm>
            <a:custGeom>
              <a:avLst/>
              <a:gdLst/>
              <a:ahLst/>
              <a:cxnLst/>
              <a:rect r="r" b="b" t="t" l="l"/>
              <a:pathLst>
                <a:path h="881380" w="3088640">
                  <a:moveTo>
                    <a:pt x="81280" y="67310"/>
                  </a:moveTo>
                  <a:cubicBezTo>
                    <a:pt x="389890" y="78740"/>
                    <a:pt x="541020" y="133350"/>
                    <a:pt x="679450" y="142240"/>
                  </a:cubicBezTo>
                  <a:cubicBezTo>
                    <a:pt x="828040" y="152400"/>
                    <a:pt x="999490" y="137160"/>
                    <a:pt x="1144270" y="116840"/>
                  </a:cubicBezTo>
                  <a:cubicBezTo>
                    <a:pt x="1273810" y="97790"/>
                    <a:pt x="1351280" y="49530"/>
                    <a:pt x="1507490" y="31750"/>
                  </a:cubicBezTo>
                  <a:cubicBezTo>
                    <a:pt x="1781810" y="0"/>
                    <a:pt x="2364740" y="2540"/>
                    <a:pt x="2654300" y="30480"/>
                  </a:cubicBezTo>
                  <a:cubicBezTo>
                    <a:pt x="2833370" y="46990"/>
                    <a:pt x="3079750" y="130810"/>
                    <a:pt x="3086100" y="114300"/>
                  </a:cubicBezTo>
                  <a:cubicBezTo>
                    <a:pt x="3088640" y="107950"/>
                    <a:pt x="3040380" y="60960"/>
                    <a:pt x="3022600" y="69850"/>
                  </a:cubicBezTo>
                  <a:cubicBezTo>
                    <a:pt x="2966720" y="95250"/>
                    <a:pt x="3055620" y="699770"/>
                    <a:pt x="2945130" y="789940"/>
                  </a:cubicBezTo>
                  <a:cubicBezTo>
                    <a:pt x="2865120" y="853440"/>
                    <a:pt x="2724150" y="760730"/>
                    <a:pt x="2578100" y="754380"/>
                  </a:cubicBezTo>
                  <a:cubicBezTo>
                    <a:pt x="2364740" y="744220"/>
                    <a:pt x="2004060" y="748030"/>
                    <a:pt x="1788160" y="754380"/>
                  </a:cubicBezTo>
                  <a:cubicBezTo>
                    <a:pt x="1635760" y="758190"/>
                    <a:pt x="1526540" y="756920"/>
                    <a:pt x="1402080" y="775970"/>
                  </a:cubicBezTo>
                  <a:cubicBezTo>
                    <a:pt x="1280160" y="795020"/>
                    <a:pt x="1168400" y="850900"/>
                    <a:pt x="1047750" y="866140"/>
                  </a:cubicBezTo>
                  <a:cubicBezTo>
                    <a:pt x="925830" y="881380"/>
                    <a:pt x="800100" y="878840"/>
                    <a:pt x="674370" y="866140"/>
                  </a:cubicBezTo>
                  <a:cubicBezTo>
                    <a:pt x="543560" y="854710"/>
                    <a:pt x="383540" y="798830"/>
                    <a:pt x="274320" y="791210"/>
                  </a:cubicBezTo>
                  <a:cubicBezTo>
                    <a:pt x="198120" y="786130"/>
                    <a:pt x="124460" y="839470"/>
                    <a:pt x="81280" y="798830"/>
                  </a:cubicBezTo>
                  <a:cubicBezTo>
                    <a:pt x="0" y="720090"/>
                    <a:pt x="81280" y="67310"/>
                    <a:pt x="81280" y="6731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265747" y="5956935"/>
            <a:ext cx="1032510" cy="2902267"/>
            <a:chOff x="0" y="0"/>
            <a:chExt cx="1376680" cy="38696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530" y="43180"/>
              <a:ext cx="1282700" cy="3778250"/>
            </a:xfrm>
            <a:custGeom>
              <a:avLst/>
              <a:gdLst/>
              <a:ahLst/>
              <a:cxnLst/>
              <a:rect r="r" b="b" t="t" l="l"/>
              <a:pathLst>
                <a:path h="3778250" w="1282700">
                  <a:moveTo>
                    <a:pt x="645160" y="223520"/>
                  </a:moveTo>
                  <a:cubicBezTo>
                    <a:pt x="487680" y="165100"/>
                    <a:pt x="388620" y="134620"/>
                    <a:pt x="368300" y="153670"/>
                  </a:cubicBezTo>
                  <a:cubicBezTo>
                    <a:pt x="354330" y="167640"/>
                    <a:pt x="381000" y="204470"/>
                    <a:pt x="375920" y="229870"/>
                  </a:cubicBezTo>
                  <a:cubicBezTo>
                    <a:pt x="369570" y="261620"/>
                    <a:pt x="336550" y="280670"/>
                    <a:pt x="318770" y="328930"/>
                  </a:cubicBezTo>
                  <a:cubicBezTo>
                    <a:pt x="281940" y="430530"/>
                    <a:pt x="234950" y="731520"/>
                    <a:pt x="223520" y="840740"/>
                  </a:cubicBezTo>
                  <a:cubicBezTo>
                    <a:pt x="217170" y="892810"/>
                    <a:pt x="207010" y="908050"/>
                    <a:pt x="219710" y="955040"/>
                  </a:cubicBezTo>
                  <a:cubicBezTo>
                    <a:pt x="245110" y="1045210"/>
                    <a:pt x="410210" y="1240790"/>
                    <a:pt x="459740" y="1322070"/>
                  </a:cubicBezTo>
                  <a:cubicBezTo>
                    <a:pt x="483870" y="1361440"/>
                    <a:pt x="497840" y="1380490"/>
                    <a:pt x="510540" y="1412240"/>
                  </a:cubicBezTo>
                  <a:cubicBezTo>
                    <a:pt x="523240" y="1442720"/>
                    <a:pt x="530860" y="1466850"/>
                    <a:pt x="538480" y="1508760"/>
                  </a:cubicBezTo>
                  <a:cubicBezTo>
                    <a:pt x="551180" y="1579880"/>
                    <a:pt x="566420" y="1727200"/>
                    <a:pt x="560070" y="1804670"/>
                  </a:cubicBezTo>
                  <a:cubicBezTo>
                    <a:pt x="556260" y="1855470"/>
                    <a:pt x="551180" y="1889760"/>
                    <a:pt x="530860" y="1929130"/>
                  </a:cubicBezTo>
                  <a:cubicBezTo>
                    <a:pt x="509270" y="1976120"/>
                    <a:pt x="472440" y="2023110"/>
                    <a:pt x="425450" y="2061210"/>
                  </a:cubicBezTo>
                  <a:cubicBezTo>
                    <a:pt x="367030" y="2109470"/>
                    <a:pt x="257810" y="2143760"/>
                    <a:pt x="199390" y="2179320"/>
                  </a:cubicBezTo>
                  <a:cubicBezTo>
                    <a:pt x="160020" y="2202180"/>
                    <a:pt x="135890" y="2239010"/>
                    <a:pt x="104140" y="2245360"/>
                  </a:cubicBezTo>
                  <a:cubicBezTo>
                    <a:pt x="80010" y="2250440"/>
                    <a:pt x="48260" y="2245360"/>
                    <a:pt x="31750" y="2231390"/>
                  </a:cubicBezTo>
                  <a:cubicBezTo>
                    <a:pt x="13970" y="2217420"/>
                    <a:pt x="1270" y="2184400"/>
                    <a:pt x="1270" y="2162810"/>
                  </a:cubicBezTo>
                  <a:cubicBezTo>
                    <a:pt x="2540" y="2143760"/>
                    <a:pt x="15240" y="2123440"/>
                    <a:pt x="25400" y="2110740"/>
                  </a:cubicBezTo>
                  <a:cubicBezTo>
                    <a:pt x="34290" y="2101850"/>
                    <a:pt x="43180" y="2092960"/>
                    <a:pt x="58420" y="2091690"/>
                  </a:cubicBezTo>
                  <a:cubicBezTo>
                    <a:pt x="86360" y="2089150"/>
                    <a:pt x="137160" y="2117090"/>
                    <a:pt x="181610" y="2134870"/>
                  </a:cubicBezTo>
                  <a:cubicBezTo>
                    <a:pt x="234950" y="2155190"/>
                    <a:pt x="304800" y="2180590"/>
                    <a:pt x="354330" y="2208530"/>
                  </a:cubicBezTo>
                  <a:cubicBezTo>
                    <a:pt x="397510" y="2232660"/>
                    <a:pt x="438150" y="2260600"/>
                    <a:pt x="467360" y="2289810"/>
                  </a:cubicBezTo>
                  <a:cubicBezTo>
                    <a:pt x="491490" y="2313940"/>
                    <a:pt x="504190" y="2331720"/>
                    <a:pt x="521970" y="2366010"/>
                  </a:cubicBezTo>
                  <a:cubicBezTo>
                    <a:pt x="547370" y="2416810"/>
                    <a:pt x="579120" y="2515870"/>
                    <a:pt x="590550" y="2578100"/>
                  </a:cubicBezTo>
                  <a:cubicBezTo>
                    <a:pt x="600710" y="2623820"/>
                    <a:pt x="598170" y="2664460"/>
                    <a:pt x="599440" y="2703830"/>
                  </a:cubicBezTo>
                  <a:cubicBezTo>
                    <a:pt x="601980" y="2736850"/>
                    <a:pt x="604520" y="2762250"/>
                    <a:pt x="601980" y="2796540"/>
                  </a:cubicBezTo>
                  <a:cubicBezTo>
                    <a:pt x="598170" y="2842260"/>
                    <a:pt x="591820" y="2899410"/>
                    <a:pt x="576580" y="2952750"/>
                  </a:cubicBezTo>
                  <a:cubicBezTo>
                    <a:pt x="558800" y="3011170"/>
                    <a:pt x="510540" y="3077210"/>
                    <a:pt x="496570" y="3131820"/>
                  </a:cubicBezTo>
                  <a:cubicBezTo>
                    <a:pt x="487680" y="3172460"/>
                    <a:pt x="480060" y="3211830"/>
                    <a:pt x="490220" y="3246120"/>
                  </a:cubicBezTo>
                  <a:cubicBezTo>
                    <a:pt x="500380" y="3280410"/>
                    <a:pt x="528320" y="3313430"/>
                    <a:pt x="557530" y="3338830"/>
                  </a:cubicBezTo>
                  <a:cubicBezTo>
                    <a:pt x="589280" y="3365500"/>
                    <a:pt x="648970" y="3373120"/>
                    <a:pt x="675640" y="3398520"/>
                  </a:cubicBezTo>
                  <a:cubicBezTo>
                    <a:pt x="697230" y="3417570"/>
                    <a:pt x="693420" y="3448050"/>
                    <a:pt x="717550" y="3464560"/>
                  </a:cubicBezTo>
                  <a:cubicBezTo>
                    <a:pt x="754380" y="3488690"/>
                    <a:pt x="834390" y="3483610"/>
                    <a:pt x="897890" y="3498850"/>
                  </a:cubicBezTo>
                  <a:cubicBezTo>
                    <a:pt x="966470" y="3516630"/>
                    <a:pt x="1051560" y="3542030"/>
                    <a:pt x="1113790" y="3566160"/>
                  </a:cubicBezTo>
                  <a:cubicBezTo>
                    <a:pt x="1164590" y="3586480"/>
                    <a:pt x="1221740" y="3609340"/>
                    <a:pt x="1248410" y="3632200"/>
                  </a:cubicBezTo>
                  <a:cubicBezTo>
                    <a:pt x="1263650" y="3646170"/>
                    <a:pt x="1273810" y="3657600"/>
                    <a:pt x="1276350" y="3674110"/>
                  </a:cubicBezTo>
                  <a:cubicBezTo>
                    <a:pt x="1280160" y="3694430"/>
                    <a:pt x="1272540" y="3729990"/>
                    <a:pt x="1261110" y="3746500"/>
                  </a:cubicBezTo>
                  <a:cubicBezTo>
                    <a:pt x="1250950" y="3760470"/>
                    <a:pt x="1233170" y="3769360"/>
                    <a:pt x="1216660" y="3773170"/>
                  </a:cubicBezTo>
                  <a:cubicBezTo>
                    <a:pt x="1201420" y="3776980"/>
                    <a:pt x="1181100" y="3775710"/>
                    <a:pt x="1167130" y="3768090"/>
                  </a:cubicBezTo>
                  <a:cubicBezTo>
                    <a:pt x="1148080" y="3757930"/>
                    <a:pt x="1125220" y="3729990"/>
                    <a:pt x="1121410" y="3708400"/>
                  </a:cubicBezTo>
                  <a:cubicBezTo>
                    <a:pt x="1117600" y="3686810"/>
                    <a:pt x="1129030" y="3652520"/>
                    <a:pt x="1145540" y="3637280"/>
                  </a:cubicBezTo>
                  <a:cubicBezTo>
                    <a:pt x="1160780" y="3622040"/>
                    <a:pt x="1195070" y="3613150"/>
                    <a:pt x="1216660" y="3618230"/>
                  </a:cubicBezTo>
                  <a:cubicBezTo>
                    <a:pt x="1238250" y="3622040"/>
                    <a:pt x="1266190" y="3644900"/>
                    <a:pt x="1273810" y="3666490"/>
                  </a:cubicBezTo>
                  <a:cubicBezTo>
                    <a:pt x="1282700" y="3686810"/>
                    <a:pt x="1277620" y="3722370"/>
                    <a:pt x="1266190" y="3740150"/>
                  </a:cubicBezTo>
                  <a:cubicBezTo>
                    <a:pt x="1253490" y="3757930"/>
                    <a:pt x="1225550" y="3773170"/>
                    <a:pt x="1200150" y="3775710"/>
                  </a:cubicBezTo>
                  <a:cubicBezTo>
                    <a:pt x="1167130" y="3778250"/>
                    <a:pt x="1116330" y="3752850"/>
                    <a:pt x="1083310" y="3736340"/>
                  </a:cubicBezTo>
                  <a:cubicBezTo>
                    <a:pt x="1055370" y="3723640"/>
                    <a:pt x="1043940" y="3703320"/>
                    <a:pt x="1013460" y="3690620"/>
                  </a:cubicBezTo>
                  <a:cubicBezTo>
                    <a:pt x="963930" y="3670300"/>
                    <a:pt x="864870" y="3666490"/>
                    <a:pt x="803910" y="3649980"/>
                  </a:cubicBezTo>
                  <a:cubicBezTo>
                    <a:pt x="756920" y="3636010"/>
                    <a:pt x="723900" y="3625850"/>
                    <a:pt x="679450" y="3602990"/>
                  </a:cubicBezTo>
                  <a:cubicBezTo>
                    <a:pt x="618490" y="3573780"/>
                    <a:pt x="534670" y="3517900"/>
                    <a:pt x="477520" y="3475990"/>
                  </a:cubicBezTo>
                  <a:cubicBezTo>
                    <a:pt x="431800" y="3442970"/>
                    <a:pt x="382270" y="3415030"/>
                    <a:pt x="358140" y="3378200"/>
                  </a:cubicBezTo>
                  <a:cubicBezTo>
                    <a:pt x="339090" y="3350260"/>
                    <a:pt x="334010" y="3322320"/>
                    <a:pt x="330200" y="3285490"/>
                  </a:cubicBezTo>
                  <a:cubicBezTo>
                    <a:pt x="323850" y="3234690"/>
                    <a:pt x="334010" y="3150870"/>
                    <a:pt x="341630" y="3098800"/>
                  </a:cubicBezTo>
                  <a:cubicBezTo>
                    <a:pt x="347980" y="3063240"/>
                    <a:pt x="351790" y="3041650"/>
                    <a:pt x="363220" y="3007360"/>
                  </a:cubicBezTo>
                  <a:cubicBezTo>
                    <a:pt x="381000" y="2962910"/>
                    <a:pt x="427990" y="2918460"/>
                    <a:pt x="440690" y="2857500"/>
                  </a:cubicBezTo>
                  <a:cubicBezTo>
                    <a:pt x="458470" y="2778760"/>
                    <a:pt x="448310" y="2646680"/>
                    <a:pt x="430530" y="2565400"/>
                  </a:cubicBezTo>
                  <a:cubicBezTo>
                    <a:pt x="416560" y="2504440"/>
                    <a:pt x="391160" y="2447290"/>
                    <a:pt x="363220" y="2411730"/>
                  </a:cubicBezTo>
                  <a:cubicBezTo>
                    <a:pt x="342900" y="2385060"/>
                    <a:pt x="321310" y="2371090"/>
                    <a:pt x="295910" y="2357120"/>
                  </a:cubicBezTo>
                  <a:cubicBezTo>
                    <a:pt x="266700" y="2343150"/>
                    <a:pt x="227330" y="2346960"/>
                    <a:pt x="196850" y="2329180"/>
                  </a:cubicBezTo>
                  <a:cubicBezTo>
                    <a:pt x="162560" y="2310130"/>
                    <a:pt x="135890" y="2260600"/>
                    <a:pt x="104140" y="2245360"/>
                  </a:cubicBezTo>
                  <a:cubicBezTo>
                    <a:pt x="80010" y="2232660"/>
                    <a:pt x="48260" y="2245360"/>
                    <a:pt x="31750" y="2231390"/>
                  </a:cubicBezTo>
                  <a:cubicBezTo>
                    <a:pt x="13970" y="2217420"/>
                    <a:pt x="0" y="2184400"/>
                    <a:pt x="1270" y="2162810"/>
                  </a:cubicBezTo>
                  <a:cubicBezTo>
                    <a:pt x="3810" y="2141220"/>
                    <a:pt x="17780" y="2120900"/>
                    <a:pt x="40640" y="2099310"/>
                  </a:cubicBezTo>
                  <a:cubicBezTo>
                    <a:pt x="85090" y="2059940"/>
                    <a:pt x="222250" y="2021840"/>
                    <a:pt x="279400" y="1985010"/>
                  </a:cubicBezTo>
                  <a:cubicBezTo>
                    <a:pt x="316230" y="1962150"/>
                    <a:pt x="342900" y="1946910"/>
                    <a:pt x="363220" y="1917700"/>
                  </a:cubicBezTo>
                  <a:cubicBezTo>
                    <a:pt x="386080" y="1887220"/>
                    <a:pt x="398780" y="1849120"/>
                    <a:pt x="407670" y="1804670"/>
                  </a:cubicBezTo>
                  <a:cubicBezTo>
                    <a:pt x="417830" y="1746250"/>
                    <a:pt x="410210" y="1652270"/>
                    <a:pt x="405130" y="1593850"/>
                  </a:cubicBezTo>
                  <a:cubicBezTo>
                    <a:pt x="401320" y="1549400"/>
                    <a:pt x="403860" y="1527810"/>
                    <a:pt x="384810" y="1482090"/>
                  </a:cubicBezTo>
                  <a:cubicBezTo>
                    <a:pt x="347980" y="1385570"/>
                    <a:pt x="173990" y="1168400"/>
                    <a:pt x="121920" y="1073150"/>
                  </a:cubicBezTo>
                  <a:cubicBezTo>
                    <a:pt x="96520" y="1026160"/>
                    <a:pt x="78740" y="1008380"/>
                    <a:pt x="71120" y="962660"/>
                  </a:cubicBezTo>
                  <a:cubicBezTo>
                    <a:pt x="58420" y="895350"/>
                    <a:pt x="76200" y="806450"/>
                    <a:pt x="92710" y="703580"/>
                  </a:cubicBezTo>
                  <a:cubicBezTo>
                    <a:pt x="118110" y="548640"/>
                    <a:pt x="195580" y="232410"/>
                    <a:pt x="236220" y="128270"/>
                  </a:cubicBezTo>
                  <a:cubicBezTo>
                    <a:pt x="252730" y="87630"/>
                    <a:pt x="260350" y="66040"/>
                    <a:pt x="281940" y="45720"/>
                  </a:cubicBezTo>
                  <a:cubicBezTo>
                    <a:pt x="303530" y="25400"/>
                    <a:pt x="331470" y="11430"/>
                    <a:pt x="368300" y="7620"/>
                  </a:cubicBezTo>
                  <a:cubicBezTo>
                    <a:pt x="424180" y="0"/>
                    <a:pt x="528320" y="25400"/>
                    <a:pt x="590550" y="41910"/>
                  </a:cubicBezTo>
                  <a:cubicBezTo>
                    <a:pt x="640080" y="55880"/>
                    <a:pt x="690880" y="71120"/>
                    <a:pt x="716280" y="92710"/>
                  </a:cubicBezTo>
                  <a:cubicBezTo>
                    <a:pt x="732790" y="105410"/>
                    <a:pt x="742950" y="119380"/>
                    <a:pt x="745490" y="137160"/>
                  </a:cubicBezTo>
                  <a:cubicBezTo>
                    <a:pt x="749300" y="156210"/>
                    <a:pt x="740410" y="189230"/>
                    <a:pt x="727710" y="204470"/>
                  </a:cubicBezTo>
                  <a:cubicBezTo>
                    <a:pt x="716280" y="217170"/>
                    <a:pt x="694690" y="226060"/>
                    <a:pt x="680720" y="228600"/>
                  </a:cubicBezTo>
                  <a:cubicBezTo>
                    <a:pt x="668020" y="229870"/>
                    <a:pt x="645160" y="223520"/>
                    <a:pt x="645160" y="22352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6035992" y="8256270"/>
            <a:ext cx="2286000" cy="299085"/>
            <a:chOff x="0" y="0"/>
            <a:chExt cx="3048000" cy="39878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9530" y="29210"/>
              <a:ext cx="2947670" cy="323850"/>
            </a:xfrm>
            <a:custGeom>
              <a:avLst/>
              <a:gdLst/>
              <a:ahLst/>
              <a:cxnLst/>
              <a:rect r="r" b="b" t="t" l="l"/>
              <a:pathLst>
                <a:path h="323850" w="2947670">
                  <a:moveTo>
                    <a:pt x="68580" y="91440"/>
                  </a:moveTo>
                  <a:cubicBezTo>
                    <a:pt x="1046480" y="187960"/>
                    <a:pt x="1344930" y="205740"/>
                    <a:pt x="1590040" y="201930"/>
                  </a:cubicBezTo>
                  <a:cubicBezTo>
                    <a:pt x="1795780" y="196850"/>
                    <a:pt x="1958340" y="181610"/>
                    <a:pt x="2160270" y="154940"/>
                  </a:cubicBezTo>
                  <a:cubicBezTo>
                    <a:pt x="2390140" y="125730"/>
                    <a:pt x="2801620" y="0"/>
                    <a:pt x="2896870" y="21590"/>
                  </a:cubicBezTo>
                  <a:cubicBezTo>
                    <a:pt x="2922270" y="26670"/>
                    <a:pt x="2932430" y="39370"/>
                    <a:pt x="2940050" y="52070"/>
                  </a:cubicBezTo>
                  <a:cubicBezTo>
                    <a:pt x="2946400" y="63500"/>
                    <a:pt x="2947670" y="77470"/>
                    <a:pt x="2945130" y="88900"/>
                  </a:cubicBezTo>
                  <a:cubicBezTo>
                    <a:pt x="2943860" y="100330"/>
                    <a:pt x="2937510" y="113030"/>
                    <a:pt x="2927350" y="120650"/>
                  </a:cubicBezTo>
                  <a:cubicBezTo>
                    <a:pt x="2915920" y="129540"/>
                    <a:pt x="2890520" y="137160"/>
                    <a:pt x="2875280" y="134620"/>
                  </a:cubicBezTo>
                  <a:cubicBezTo>
                    <a:pt x="2863850" y="132080"/>
                    <a:pt x="2852420" y="123190"/>
                    <a:pt x="2844800" y="114300"/>
                  </a:cubicBezTo>
                  <a:cubicBezTo>
                    <a:pt x="2837180" y="105410"/>
                    <a:pt x="2832100" y="91440"/>
                    <a:pt x="2832100" y="80010"/>
                  </a:cubicBezTo>
                  <a:cubicBezTo>
                    <a:pt x="2830830" y="68580"/>
                    <a:pt x="2835910" y="54610"/>
                    <a:pt x="2842260" y="45720"/>
                  </a:cubicBezTo>
                  <a:cubicBezTo>
                    <a:pt x="2848610" y="35560"/>
                    <a:pt x="2860040" y="26670"/>
                    <a:pt x="2871470" y="24130"/>
                  </a:cubicBezTo>
                  <a:cubicBezTo>
                    <a:pt x="2886710" y="20320"/>
                    <a:pt x="2912110" y="24130"/>
                    <a:pt x="2924810" y="33020"/>
                  </a:cubicBezTo>
                  <a:cubicBezTo>
                    <a:pt x="2937510" y="43180"/>
                    <a:pt x="2946400" y="67310"/>
                    <a:pt x="2946400" y="82550"/>
                  </a:cubicBezTo>
                  <a:cubicBezTo>
                    <a:pt x="2946400" y="95250"/>
                    <a:pt x="2940050" y="107950"/>
                    <a:pt x="2932430" y="116840"/>
                  </a:cubicBezTo>
                  <a:cubicBezTo>
                    <a:pt x="2924810" y="125730"/>
                    <a:pt x="2918460" y="128270"/>
                    <a:pt x="2900680" y="134620"/>
                  </a:cubicBezTo>
                  <a:cubicBezTo>
                    <a:pt x="2816860" y="165100"/>
                    <a:pt x="2402840" y="240030"/>
                    <a:pt x="2172970" y="270510"/>
                  </a:cubicBezTo>
                  <a:cubicBezTo>
                    <a:pt x="1967230" y="298450"/>
                    <a:pt x="1798320" y="313690"/>
                    <a:pt x="1586230" y="318770"/>
                  </a:cubicBezTo>
                  <a:cubicBezTo>
                    <a:pt x="1337310" y="323850"/>
                    <a:pt x="1035050" y="306070"/>
                    <a:pt x="773430" y="287020"/>
                  </a:cubicBezTo>
                  <a:cubicBezTo>
                    <a:pt x="527050" y="270510"/>
                    <a:pt x="148590" y="241300"/>
                    <a:pt x="57150" y="215900"/>
                  </a:cubicBezTo>
                  <a:cubicBezTo>
                    <a:pt x="35560" y="209550"/>
                    <a:pt x="27940" y="207010"/>
                    <a:pt x="17780" y="196850"/>
                  </a:cubicBezTo>
                  <a:cubicBezTo>
                    <a:pt x="8890" y="186690"/>
                    <a:pt x="1270" y="170180"/>
                    <a:pt x="1270" y="156210"/>
                  </a:cubicBezTo>
                  <a:cubicBezTo>
                    <a:pt x="0" y="142240"/>
                    <a:pt x="5080" y="124460"/>
                    <a:pt x="15240" y="114300"/>
                  </a:cubicBezTo>
                  <a:cubicBezTo>
                    <a:pt x="25400" y="102870"/>
                    <a:pt x="68580" y="91440"/>
                    <a:pt x="68580" y="9144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29935" y="1989550"/>
            <a:ext cx="8542615" cy="7268750"/>
          </a:xfrm>
          <a:custGeom>
            <a:avLst/>
            <a:gdLst/>
            <a:ahLst/>
            <a:cxnLst/>
            <a:rect r="r" b="b" t="t" l="l"/>
            <a:pathLst>
              <a:path h="7268750" w="8542615">
                <a:moveTo>
                  <a:pt x="0" y="0"/>
                </a:moveTo>
                <a:lnTo>
                  <a:pt x="8542615" y="0"/>
                </a:lnTo>
                <a:lnTo>
                  <a:pt x="8542615" y="7268750"/>
                </a:lnTo>
                <a:lnTo>
                  <a:pt x="0" y="7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3647" t="0" r="-200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725813" y="2953272"/>
            <a:ext cx="9562187" cy="4294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2"/>
              </a:lnSpc>
            </a:pPr>
            <a:r>
              <a:rPr lang="en-US" sz="4916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Гриби </a:t>
            </a:r>
            <a:r>
              <a:rPr lang="en-US" sz="4916" b="true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НЕ </a:t>
            </a:r>
            <a:r>
              <a:rPr lang="en-US" sz="4916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утворюють таканин. </a:t>
            </a:r>
            <a:r>
              <a:rPr lang="en-US" sz="4916" b="true">
                <a:solidFill>
                  <a:srgbClr val="139E1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Плодові тіла -</a:t>
            </a:r>
            <a:r>
              <a:rPr lang="en-US" sz="4916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переплетення гіфів. Утворюють </a:t>
            </a:r>
            <a:r>
              <a:rPr lang="en-US" sz="4916" b="true">
                <a:solidFill>
                  <a:srgbClr val="553566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спори</a:t>
            </a:r>
            <a:r>
              <a:rPr lang="en-US" sz="4916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,завдяки яким розмножуються</a:t>
            </a:r>
          </a:p>
          <a:p>
            <a:pPr algn="ctr">
              <a:lnSpc>
                <a:spcPts val="6882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687666" y="5143500"/>
            <a:ext cx="1454468" cy="759143"/>
            <a:chOff x="0" y="0"/>
            <a:chExt cx="1939290" cy="1012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5560" y="-20320"/>
              <a:ext cx="1973580" cy="1070610"/>
            </a:xfrm>
            <a:custGeom>
              <a:avLst/>
              <a:gdLst/>
              <a:ahLst/>
              <a:cxnLst/>
              <a:rect r="r" b="b" t="t" l="l"/>
              <a:pathLst>
                <a:path h="1070610" w="1973580">
                  <a:moveTo>
                    <a:pt x="15240" y="259080"/>
                  </a:moveTo>
                  <a:cubicBezTo>
                    <a:pt x="1341120" y="58420"/>
                    <a:pt x="1725930" y="0"/>
                    <a:pt x="1852930" y="140970"/>
                  </a:cubicBezTo>
                  <a:cubicBezTo>
                    <a:pt x="1973580" y="275590"/>
                    <a:pt x="1926590" y="782320"/>
                    <a:pt x="1838960" y="864870"/>
                  </a:cubicBezTo>
                  <a:cubicBezTo>
                    <a:pt x="1789430" y="910590"/>
                    <a:pt x="1701800" y="864870"/>
                    <a:pt x="1612900" y="854710"/>
                  </a:cubicBezTo>
                  <a:cubicBezTo>
                    <a:pt x="1483360" y="840740"/>
                    <a:pt x="1283970" y="765810"/>
                    <a:pt x="1136650" y="770890"/>
                  </a:cubicBezTo>
                  <a:cubicBezTo>
                    <a:pt x="1007110" y="777240"/>
                    <a:pt x="913130" y="835660"/>
                    <a:pt x="774700" y="866140"/>
                  </a:cubicBezTo>
                  <a:cubicBezTo>
                    <a:pt x="593090" y="906780"/>
                    <a:pt x="262890" y="1070610"/>
                    <a:pt x="135890" y="980440"/>
                  </a:cubicBezTo>
                  <a:cubicBezTo>
                    <a:pt x="0" y="883920"/>
                    <a:pt x="15240" y="259080"/>
                    <a:pt x="15240" y="25908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6035992" y="4535551"/>
            <a:ext cx="2329815" cy="703898"/>
            <a:chOff x="0" y="0"/>
            <a:chExt cx="3106420" cy="9385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30480" y="20320"/>
              <a:ext cx="3088640" cy="881380"/>
            </a:xfrm>
            <a:custGeom>
              <a:avLst/>
              <a:gdLst/>
              <a:ahLst/>
              <a:cxnLst/>
              <a:rect r="r" b="b" t="t" l="l"/>
              <a:pathLst>
                <a:path h="881380" w="3088640">
                  <a:moveTo>
                    <a:pt x="81280" y="67310"/>
                  </a:moveTo>
                  <a:cubicBezTo>
                    <a:pt x="389890" y="78740"/>
                    <a:pt x="541020" y="133350"/>
                    <a:pt x="679450" y="142240"/>
                  </a:cubicBezTo>
                  <a:cubicBezTo>
                    <a:pt x="828040" y="152400"/>
                    <a:pt x="999490" y="137160"/>
                    <a:pt x="1144270" y="116840"/>
                  </a:cubicBezTo>
                  <a:cubicBezTo>
                    <a:pt x="1273810" y="97790"/>
                    <a:pt x="1351280" y="49530"/>
                    <a:pt x="1507490" y="31750"/>
                  </a:cubicBezTo>
                  <a:cubicBezTo>
                    <a:pt x="1781810" y="0"/>
                    <a:pt x="2364740" y="2540"/>
                    <a:pt x="2654300" y="30480"/>
                  </a:cubicBezTo>
                  <a:cubicBezTo>
                    <a:pt x="2833370" y="46990"/>
                    <a:pt x="3079750" y="130810"/>
                    <a:pt x="3086100" y="114300"/>
                  </a:cubicBezTo>
                  <a:cubicBezTo>
                    <a:pt x="3088640" y="107950"/>
                    <a:pt x="3040380" y="60960"/>
                    <a:pt x="3022600" y="69850"/>
                  </a:cubicBezTo>
                  <a:cubicBezTo>
                    <a:pt x="2966720" y="95250"/>
                    <a:pt x="3055620" y="699770"/>
                    <a:pt x="2945130" y="789940"/>
                  </a:cubicBezTo>
                  <a:cubicBezTo>
                    <a:pt x="2865120" y="853440"/>
                    <a:pt x="2724150" y="760730"/>
                    <a:pt x="2578100" y="754380"/>
                  </a:cubicBezTo>
                  <a:cubicBezTo>
                    <a:pt x="2364740" y="744220"/>
                    <a:pt x="2004060" y="748030"/>
                    <a:pt x="1788160" y="754380"/>
                  </a:cubicBezTo>
                  <a:cubicBezTo>
                    <a:pt x="1635760" y="758190"/>
                    <a:pt x="1526540" y="756920"/>
                    <a:pt x="1402080" y="775970"/>
                  </a:cubicBezTo>
                  <a:cubicBezTo>
                    <a:pt x="1280160" y="795020"/>
                    <a:pt x="1168400" y="850900"/>
                    <a:pt x="1047750" y="866140"/>
                  </a:cubicBezTo>
                  <a:cubicBezTo>
                    <a:pt x="925830" y="881380"/>
                    <a:pt x="800100" y="878840"/>
                    <a:pt x="674370" y="866140"/>
                  </a:cubicBezTo>
                  <a:cubicBezTo>
                    <a:pt x="543560" y="854710"/>
                    <a:pt x="383540" y="798830"/>
                    <a:pt x="274320" y="791210"/>
                  </a:cubicBezTo>
                  <a:cubicBezTo>
                    <a:pt x="198120" y="786130"/>
                    <a:pt x="124460" y="839470"/>
                    <a:pt x="81280" y="798830"/>
                  </a:cubicBezTo>
                  <a:cubicBezTo>
                    <a:pt x="0" y="720090"/>
                    <a:pt x="81280" y="67310"/>
                    <a:pt x="81280" y="6731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6439813" y="5753100"/>
            <a:ext cx="2286000" cy="299085"/>
            <a:chOff x="0" y="0"/>
            <a:chExt cx="3048000" cy="3987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530" y="29210"/>
              <a:ext cx="2947670" cy="323850"/>
            </a:xfrm>
            <a:custGeom>
              <a:avLst/>
              <a:gdLst/>
              <a:ahLst/>
              <a:cxnLst/>
              <a:rect r="r" b="b" t="t" l="l"/>
              <a:pathLst>
                <a:path h="323850" w="2947670">
                  <a:moveTo>
                    <a:pt x="68580" y="91440"/>
                  </a:moveTo>
                  <a:cubicBezTo>
                    <a:pt x="1046480" y="187960"/>
                    <a:pt x="1344930" y="205740"/>
                    <a:pt x="1590040" y="201930"/>
                  </a:cubicBezTo>
                  <a:cubicBezTo>
                    <a:pt x="1795780" y="196850"/>
                    <a:pt x="1958340" y="181610"/>
                    <a:pt x="2160270" y="154940"/>
                  </a:cubicBezTo>
                  <a:cubicBezTo>
                    <a:pt x="2390140" y="125730"/>
                    <a:pt x="2801620" y="0"/>
                    <a:pt x="2896870" y="21590"/>
                  </a:cubicBezTo>
                  <a:cubicBezTo>
                    <a:pt x="2922270" y="26670"/>
                    <a:pt x="2932430" y="39370"/>
                    <a:pt x="2940050" y="52070"/>
                  </a:cubicBezTo>
                  <a:cubicBezTo>
                    <a:pt x="2946400" y="63500"/>
                    <a:pt x="2947670" y="77470"/>
                    <a:pt x="2945130" y="88900"/>
                  </a:cubicBezTo>
                  <a:cubicBezTo>
                    <a:pt x="2943860" y="100330"/>
                    <a:pt x="2937510" y="113030"/>
                    <a:pt x="2927350" y="120650"/>
                  </a:cubicBezTo>
                  <a:cubicBezTo>
                    <a:pt x="2915920" y="129540"/>
                    <a:pt x="2890520" y="137160"/>
                    <a:pt x="2875280" y="134620"/>
                  </a:cubicBezTo>
                  <a:cubicBezTo>
                    <a:pt x="2863850" y="132080"/>
                    <a:pt x="2852420" y="123190"/>
                    <a:pt x="2844800" y="114300"/>
                  </a:cubicBezTo>
                  <a:cubicBezTo>
                    <a:pt x="2837180" y="105410"/>
                    <a:pt x="2832100" y="91440"/>
                    <a:pt x="2832100" y="80010"/>
                  </a:cubicBezTo>
                  <a:cubicBezTo>
                    <a:pt x="2830830" y="68580"/>
                    <a:pt x="2835910" y="54610"/>
                    <a:pt x="2842260" y="45720"/>
                  </a:cubicBezTo>
                  <a:cubicBezTo>
                    <a:pt x="2848610" y="35560"/>
                    <a:pt x="2860040" y="26670"/>
                    <a:pt x="2871470" y="24130"/>
                  </a:cubicBezTo>
                  <a:cubicBezTo>
                    <a:pt x="2886710" y="20320"/>
                    <a:pt x="2912110" y="24130"/>
                    <a:pt x="2924810" y="33020"/>
                  </a:cubicBezTo>
                  <a:cubicBezTo>
                    <a:pt x="2937510" y="43180"/>
                    <a:pt x="2946400" y="67310"/>
                    <a:pt x="2946400" y="82550"/>
                  </a:cubicBezTo>
                  <a:cubicBezTo>
                    <a:pt x="2946400" y="95250"/>
                    <a:pt x="2940050" y="107950"/>
                    <a:pt x="2932430" y="116840"/>
                  </a:cubicBezTo>
                  <a:cubicBezTo>
                    <a:pt x="2924810" y="125730"/>
                    <a:pt x="2918460" y="128270"/>
                    <a:pt x="2900680" y="134620"/>
                  </a:cubicBezTo>
                  <a:cubicBezTo>
                    <a:pt x="2816860" y="165100"/>
                    <a:pt x="2402840" y="240030"/>
                    <a:pt x="2172970" y="270510"/>
                  </a:cubicBezTo>
                  <a:cubicBezTo>
                    <a:pt x="1967230" y="298450"/>
                    <a:pt x="1798320" y="313690"/>
                    <a:pt x="1586230" y="318770"/>
                  </a:cubicBezTo>
                  <a:cubicBezTo>
                    <a:pt x="1337310" y="323850"/>
                    <a:pt x="1035050" y="306070"/>
                    <a:pt x="773430" y="287020"/>
                  </a:cubicBezTo>
                  <a:cubicBezTo>
                    <a:pt x="527050" y="270510"/>
                    <a:pt x="148590" y="241300"/>
                    <a:pt x="57150" y="215900"/>
                  </a:cubicBezTo>
                  <a:cubicBezTo>
                    <a:pt x="35560" y="209550"/>
                    <a:pt x="27940" y="207010"/>
                    <a:pt x="17780" y="196850"/>
                  </a:cubicBezTo>
                  <a:cubicBezTo>
                    <a:pt x="8890" y="186690"/>
                    <a:pt x="1270" y="170180"/>
                    <a:pt x="1270" y="156210"/>
                  </a:cubicBezTo>
                  <a:cubicBezTo>
                    <a:pt x="0" y="142240"/>
                    <a:pt x="5080" y="124460"/>
                    <a:pt x="15240" y="114300"/>
                  </a:cubicBezTo>
                  <a:cubicBezTo>
                    <a:pt x="25400" y="102870"/>
                    <a:pt x="68580" y="91440"/>
                    <a:pt x="68580" y="9144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4449128" y="2261235"/>
            <a:ext cx="2164080" cy="2160270"/>
            <a:chOff x="0" y="0"/>
            <a:chExt cx="2885440" cy="28803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9530" y="27940"/>
              <a:ext cx="278892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788920">
                  <a:moveTo>
                    <a:pt x="54610" y="130810"/>
                  </a:moveTo>
                  <a:cubicBezTo>
                    <a:pt x="727710" y="0"/>
                    <a:pt x="1073150" y="11430"/>
                    <a:pt x="1205230" y="22860"/>
                  </a:cubicBezTo>
                  <a:cubicBezTo>
                    <a:pt x="1261110" y="27940"/>
                    <a:pt x="1283970" y="33020"/>
                    <a:pt x="1323340" y="44450"/>
                  </a:cubicBezTo>
                  <a:cubicBezTo>
                    <a:pt x="1365250" y="55880"/>
                    <a:pt x="1408430" y="67310"/>
                    <a:pt x="1449070" y="91440"/>
                  </a:cubicBezTo>
                  <a:cubicBezTo>
                    <a:pt x="1494790" y="119380"/>
                    <a:pt x="1543050" y="168910"/>
                    <a:pt x="1578610" y="208280"/>
                  </a:cubicBezTo>
                  <a:cubicBezTo>
                    <a:pt x="1609090" y="242570"/>
                    <a:pt x="1629410" y="267970"/>
                    <a:pt x="1653540" y="312420"/>
                  </a:cubicBezTo>
                  <a:cubicBezTo>
                    <a:pt x="1686560" y="374650"/>
                    <a:pt x="1722120" y="481330"/>
                    <a:pt x="1746250" y="557530"/>
                  </a:cubicBezTo>
                  <a:cubicBezTo>
                    <a:pt x="1765300" y="619760"/>
                    <a:pt x="1779270" y="662940"/>
                    <a:pt x="1791970" y="734060"/>
                  </a:cubicBezTo>
                  <a:cubicBezTo>
                    <a:pt x="1809750" y="836930"/>
                    <a:pt x="1831340" y="1014730"/>
                    <a:pt x="1831340" y="1117600"/>
                  </a:cubicBezTo>
                  <a:cubicBezTo>
                    <a:pt x="1830070" y="1188720"/>
                    <a:pt x="1821180" y="1247140"/>
                    <a:pt x="1809750" y="1297940"/>
                  </a:cubicBezTo>
                  <a:cubicBezTo>
                    <a:pt x="1800860" y="1336040"/>
                    <a:pt x="1794510" y="1363980"/>
                    <a:pt x="1776730" y="1398270"/>
                  </a:cubicBezTo>
                  <a:cubicBezTo>
                    <a:pt x="1756410" y="1437640"/>
                    <a:pt x="1711960" y="1479550"/>
                    <a:pt x="1687830" y="1518920"/>
                  </a:cubicBezTo>
                  <a:cubicBezTo>
                    <a:pt x="1667510" y="1551940"/>
                    <a:pt x="1663700" y="1578610"/>
                    <a:pt x="1638300" y="1617980"/>
                  </a:cubicBezTo>
                  <a:cubicBezTo>
                    <a:pt x="1593850" y="1685290"/>
                    <a:pt x="1484630" y="1833880"/>
                    <a:pt x="1427480" y="1873250"/>
                  </a:cubicBezTo>
                  <a:cubicBezTo>
                    <a:pt x="1399540" y="1893570"/>
                    <a:pt x="1374140" y="1879600"/>
                    <a:pt x="1353820" y="1899920"/>
                  </a:cubicBezTo>
                  <a:cubicBezTo>
                    <a:pt x="1322070" y="1927860"/>
                    <a:pt x="1296670" y="1993900"/>
                    <a:pt x="1281430" y="2056130"/>
                  </a:cubicBezTo>
                  <a:cubicBezTo>
                    <a:pt x="1262380" y="2139950"/>
                    <a:pt x="1234440" y="2291080"/>
                    <a:pt x="1271270" y="2362200"/>
                  </a:cubicBezTo>
                  <a:cubicBezTo>
                    <a:pt x="1303020" y="2420620"/>
                    <a:pt x="1377950" y="2444750"/>
                    <a:pt x="1449070" y="2475230"/>
                  </a:cubicBezTo>
                  <a:cubicBezTo>
                    <a:pt x="1537970" y="2513330"/>
                    <a:pt x="1690370" y="2542540"/>
                    <a:pt x="1774190" y="2556510"/>
                  </a:cubicBezTo>
                  <a:cubicBezTo>
                    <a:pt x="1827530" y="2565400"/>
                    <a:pt x="1866900" y="2560320"/>
                    <a:pt x="1903730" y="2569210"/>
                  </a:cubicBezTo>
                  <a:cubicBezTo>
                    <a:pt x="1932940" y="2575560"/>
                    <a:pt x="1943100" y="2589530"/>
                    <a:pt x="1981200" y="2597150"/>
                  </a:cubicBezTo>
                  <a:cubicBezTo>
                    <a:pt x="2072640" y="2618740"/>
                    <a:pt x="2338070" y="2646680"/>
                    <a:pt x="2473960" y="2642870"/>
                  </a:cubicBezTo>
                  <a:cubicBezTo>
                    <a:pt x="2569210" y="2639060"/>
                    <a:pt x="2669540" y="2598420"/>
                    <a:pt x="2717800" y="2606040"/>
                  </a:cubicBezTo>
                  <a:cubicBezTo>
                    <a:pt x="2740660" y="2609850"/>
                    <a:pt x="2752090" y="2616200"/>
                    <a:pt x="2763520" y="2628900"/>
                  </a:cubicBezTo>
                  <a:cubicBezTo>
                    <a:pt x="2776220" y="2645410"/>
                    <a:pt x="2788920" y="2679700"/>
                    <a:pt x="2783840" y="2701290"/>
                  </a:cubicBezTo>
                  <a:cubicBezTo>
                    <a:pt x="2780030" y="2722880"/>
                    <a:pt x="2754630" y="2749550"/>
                    <a:pt x="2736850" y="2758440"/>
                  </a:cubicBezTo>
                  <a:cubicBezTo>
                    <a:pt x="2721610" y="2766060"/>
                    <a:pt x="2701290" y="2767330"/>
                    <a:pt x="2686050" y="2760980"/>
                  </a:cubicBezTo>
                  <a:cubicBezTo>
                    <a:pt x="2665730" y="2754630"/>
                    <a:pt x="2639060" y="2729230"/>
                    <a:pt x="2631440" y="2710180"/>
                  </a:cubicBezTo>
                  <a:cubicBezTo>
                    <a:pt x="2623820" y="2694940"/>
                    <a:pt x="2623820" y="2675890"/>
                    <a:pt x="2630170" y="2659380"/>
                  </a:cubicBezTo>
                  <a:cubicBezTo>
                    <a:pt x="2639060" y="2640330"/>
                    <a:pt x="2664460" y="2614930"/>
                    <a:pt x="2684780" y="2608580"/>
                  </a:cubicBezTo>
                  <a:cubicBezTo>
                    <a:pt x="2700020" y="2602230"/>
                    <a:pt x="2719070" y="2603500"/>
                    <a:pt x="2735580" y="2609850"/>
                  </a:cubicBezTo>
                  <a:cubicBezTo>
                    <a:pt x="2753360" y="2620010"/>
                    <a:pt x="2778760" y="2645410"/>
                    <a:pt x="2783840" y="2667000"/>
                  </a:cubicBezTo>
                  <a:cubicBezTo>
                    <a:pt x="2788920" y="2688590"/>
                    <a:pt x="2777490" y="2722880"/>
                    <a:pt x="2764790" y="2739390"/>
                  </a:cubicBezTo>
                  <a:cubicBezTo>
                    <a:pt x="2753360" y="2752090"/>
                    <a:pt x="2740660" y="2755900"/>
                    <a:pt x="2720340" y="2763520"/>
                  </a:cubicBezTo>
                  <a:cubicBezTo>
                    <a:pt x="2680970" y="2777490"/>
                    <a:pt x="2606040" y="2795270"/>
                    <a:pt x="2542540" y="2801620"/>
                  </a:cubicBezTo>
                  <a:cubicBezTo>
                    <a:pt x="2470150" y="2807970"/>
                    <a:pt x="2369820" y="2804160"/>
                    <a:pt x="2308860" y="2792730"/>
                  </a:cubicBezTo>
                  <a:cubicBezTo>
                    <a:pt x="2266950" y="2786380"/>
                    <a:pt x="2246630" y="2768600"/>
                    <a:pt x="2205990" y="2762250"/>
                  </a:cubicBezTo>
                  <a:cubicBezTo>
                    <a:pt x="2151380" y="2752090"/>
                    <a:pt x="2090420" y="2763520"/>
                    <a:pt x="2005330" y="2752090"/>
                  </a:cubicBezTo>
                  <a:cubicBezTo>
                    <a:pt x="1852930" y="2731770"/>
                    <a:pt x="1480820" y="2651760"/>
                    <a:pt x="1374140" y="2611120"/>
                  </a:cubicBezTo>
                  <a:cubicBezTo>
                    <a:pt x="1336040" y="2597150"/>
                    <a:pt x="1327150" y="2588260"/>
                    <a:pt x="1300480" y="2570480"/>
                  </a:cubicBezTo>
                  <a:cubicBezTo>
                    <a:pt x="1264920" y="2546350"/>
                    <a:pt x="1214120" y="2508250"/>
                    <a:pt x="1184910" y="2475230"/>
                  </a:cubicBezTo>
                  <a:cubicBezTo>
                    <a:pt x="1159510" y="2447290"/>
                    <a:pt x="1137920" y="2429510"/>
                    <a:pt x="1126490" y="2388870"/>
                  </a:cubicBezTo>
                  <a:cubicBezTo>
                    <a:pt x="1104900" y="2316480"/>
                    <a:pt x="1117600" y="2139950"/>
                    <a:pt x="1132840" y="2061210"/>
                  </a:cubicBezTo>
                  <a:cubicBezTo>
                    <a:pt x="1143000" y="2012950"/>
                    <a:pt x="1160780" y="1986280"/>
                    <a:pt x="1177290" y="1951990"/>
                  </a:cubicBezTo>
                  <a:cubicBezTo>
                    <a:pt x="1192530" y="1918970"/>
                    <a:pt x="1205230" y="1888490"/>
                    <a:pt x="1228090" y="1860550"/>
                  </a:cubicBezTo>
                  <a:cubicBezTo>
                    <a:pt x="1254760" y="1828800"/>
                    <a:pt x="1292860" y="1809750"/>
                    <a:pt x="1330960" y="1772920"/>
                  </a:cubicBezTo>
                  <a:cubicBezTo>
                    <a:pt x="1385570" y="1718310"/>
                    <a:pt x="1477010" y="1619250"/>
                    <a:pt x="1518920" y="1555750"/>
                  </a:cubicBezTo>
                  <a:cubicBezTo>
                    <a:pt x="1548130" y="1512570"/>
                    <a:pt x="1557020" y="1473200"/>
                    <a:pt x="1579880" y="1437640"/>
                  </a:cubicBezTo>
                  <a:cubicBezTo>
                    <a:pt x="1600200" y="1404620"/>
                    <a:pt x="1630680" y="1380490"/>
                    <a:pt x="1647190" y="1351280"/>
                  </a:cubicBezTo>
                  <a:cubicBezTo>
                    <a:pt x="1661160" y="1324610"/>
                    <a:pt x="1667510" y="1305560"/>
                    <a:pt x="1675130" y="1271270"/>
                  </a:cubicBezTo>
                  <a:cubicBezTo>
                    <a:pt x="1686560" y="1215390"/>
                    <a:pt x="1695450" y="1123950"/>
                    <a:pt x="1695450" y="1043940"/>
                  </a:cubicBezTo>
                  <a:cubicBezTo>
                    <a:pt x="1695450" y="956310"/>
                    <a:pt x="1690370" y="864870"/>
                    <a:pt x="1670050" y="767080"/>
                  </a:cubicBezTo>
                  <a:cubicBezTo>
                    <a:pt x="1644650" y="648970"/>
                    <a:pt x="1593850" y="486410"/>
                    <a:pt x="1543050" y="389890"/>
                  </a:cubicBezTo>
                  <a:cubicBezTo>
                    <a:pt x="1507490" y="322580"/>
                    <a:pt x="1469390" y="269240"/>
                    <a:pt x="1423670" y="231140"/>
                  </a:cubicBezTo>
                  <a:cubicBezTo>
                    <a:pt x="1385570" y="199390"/>
                    <a:pt x="1337310" y="182880"/>
                    <a:pt x="1297940" y="168910"/>
                  </a:cubicBezTo>
                  <a:cubicBezTo>
                    <a:pt x="1264920" y="156210"/>
                    <a:pt x="1247140" y="151130"/>
                    <a:pt x="1205230" y="147320"/>
                  </a:cubicBezTo>
                  <a:cubicBezTo>
                    <a:pt x="1120140" y="137160"/>
                    <a:pt x="935990" y="148590"/>
                    <a:pt x="807720" y="152400"/>
                  </a:cubicBezTo>
                  <a:cubicBezTo>
                    <a:pt x="689610" y="156210"/>
                    <a:pt x="582930" y="154940"/>
                    <a:pt x="464820" y="171450"/>
                  </a:cubicBezTo>
                  <a:cubicBezTo>
                    <a:pt x="336550" y="190500"/>
                    <a:pt x="132080" y="271780"/>
                    <a:pt x="66040" y="265430"/>
                  </a:cubicBezTo>
                  <a:cubicBezTo>
                    <a:pt x="43180" y="264160"/>
                    <a:pt x="31750" y="256540"/>
                    <a:pt x="21590" y="246380"/>
                  </a:cubicBezTo>
                  <a:cubicBezTo>
                    <a:pt x="10160" y="236220"/>
                    <a:pt x="2540" y="218440"/>
                    <a:pt x="1270" y="203200"/>
                  </a:cubicBezTo>
                  <a:cubicBezTo>
                    <a:pt x="0" y="187960"/>
                    <a:pt x="5080" y="168910"/>
                    <a:pt x="13970" y="156210"/>
                  </a:cubicBezTo>
                  <a:cubicBezTo>
                    <a:pt x="22860" y="144780"/>
                    <a:pt x="54610" y="130810"/>
                    <a:pt x="54610" y="13081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4522470" y="4198620"/>
            <a:ext cx="2062162" cy="2203133"/>
            <a:chOff x="0" y="0"/>
            <a:chExt cx="2749550" cy="293751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9530" y="45720"/>
              <a:ext cx="2650490" cy="2844800"/>
            </a:xfrm>
            <a:custGeom>
              <a:avLst/>
              <a:gdLst/>
              <a:ahLst/>
              <a:cxnLst/>
              <a:rect r="r" b="b" t="t" l="l"/>
              <a:pathLst>
                <a:path h="2844800" w="2650490">
                  <a:moveTo>
                    <a:pt x="2570480" y="162560"/>
                  </a:moveTo>
                  <a:cubicBezTo>
                    <a:pt x="2452370" y="177800"/>
                    <a:pt x="2316480" y="265430"/>
                    <a:pt x="2277110" y="312420"/>
                  </a:cubicBezTo>
                  <a:cubicBezTo>
                    <a:pt x="2256790" y="336550"/>
                    <a:pt x="2265680" y="360680"/>
                    <a:pt x="2247900" y="382270"/>
                  </a:cubicBezTo>
                  <a:cubicBezTo>
                    <a:pt x="2222500" y="412750"/>
                    <a:pt x="2169160" y="434340"/>
                    <a:pt x="2128520" y="467360"/>
                  </a:cubicBezTo>
                  <a:cubicBezTo>
                    <a:pt x="2078990" y="505460"/>
                    <a:pt x="2018030" y="566420"/>
                    <a:pt x="1977390" y="604520"/>
                  </a:cubicBezTo>
                  <a:cubicBezTo>
                    <a:pt x="1948180" y="633730"/>
                    <a:pt x="1921510" y="652780"/>
                    <a:pt x="1902460" y="678180"/>
                  </a:cubicBezTo>
                  <a:cubicBezTo>
                    <a:pt x="1885950" y="701040"/>
                    <a:pt x="1873250" y="717550"/>
                    <a:pt x="1864360" y="748030"/>
                  </a:cubicBezTo>
                  <a:cubicBezTo>
                    <a:pt x="1851660" y="801370"/>
                    <a:pt x="1849120" y="892810"/>
                    <a:pt x="1860550" y="971550"/>
                  </a:cubicBezTo>
                  <a:cubicBezTo>
                    <a:pt x="1871980" y="1062990"/>
                    <a:pt x="1930400" y="1169670"/>
                    <a:pt x="1946910" y="1264920"/>
                  </a:cubicBezTo>
                  <a:cubicBezTo>
                    <a:pt x="1962150" y="1353820"/>
                    <a:pt x="1957070" y="1419860"/>
                    <a:pt x="1960880" y="1526540"/>
                  </a:cubicBezTo>
                  <a:cubicBezTo>
                    <a:pt x="1965960" y="1699260"/>
                    <a:pt x="1981200" y="2086610"/>
                    <a:pt x="1964690" y="2203450"/>
                  </a:cubicBezTo>
                  <a:cubicBezTo>
                    <a:pt x="1958340" y="2245360"/>
                    <a:pt x="1951990" y="2259330"/>
                    <a:pt x="1939290" y="2287270"/>
                  </a:cubicBezTo>
                  <a:cubicBezTo>
                    <a:pt x="1925320" y="2321560"/>
                    <a:pt x="1905000" y="2360930"/>
                    <a:pt x="1878330" y="2391410"/>
                  </a:cubicBezTo>
                  <a:cubicBezTo>
                    <a:pt x="1850390" y="2423160"/>
                    <a:pt x="1812290" y="2438400"/>
                    <a:pt x="1771650" y="2471420"/>
                  </a:cubicBezTo>
                  <a:cubicBezTo>
                    <a:pt x="1713230" y="2520950"/>
                    <a:pt x="1634490" y="2609850"/>
                    <a:pt x="1562100" y="2667000"/>
                  </a:cubicBezTo>
                  <a:cubicBezTo>
                    <a:pt x="1494790" y="2720340"/>
                    <a:pt x="1426210" y="2780030"/>
                    <a:pt x="1351280" y="2807970"/>
                  </a:cubicBezTo>
                  <a:cubicBezTo>
                    <a:pt x="1281430" y="2833370"/>
                    <a:pt x="1224280" y="2825750"/>
                    <a:pt x="1132840" y="2832100"/>
                  </a:cubicBezTo>
                  <a:cubicBezTo>
                    <a:pt x="981710" y="2840990"/>
                    <a:pt x="633730" y="2839720"/>
                    <a:pt x="525780" y="2840990"/>
                  </a:cubicBezTo>
                  <a:cubicBezTo>
                    <a:pt x="486410" y="2840990"/>
                    <a:pt x="471170" y="2844800"/>
                    <a:pt x="445770" y="2839720"/>
                  </a:cubicBezTo>
                  <a:cubicBezTo>
                    <a:pt x="420370" y="2834640"/>
                    <a:pt x="398780" y="2815590"/>
                    <a:pt x="374650" y="2809240"/>
                  </a:cubicBezTo>
                  <a:cubicBezTo>
                    <a:pt x="349250" y="2802890"/>
                    <a:pt x="327660" y="2813050"/>
                    <a:pt x="294640" y="2804160"/>
                  </a:cubicBezTo>
                  <a:cubicBezTo>
                    <a:pt x="231140" y="2786380"/>
                    <a:pt x="73660" y="2710180"/>
                    <a:pt x="33020" y="2672080"/>
                  </a:cubicBezTo>
                  <a:cubicBezTo>
                    <a:pt x="15240" y="2656840"/>
                    <a:pt x="7620" y="2645410"/>
                    <a:pt x="3810" y="2628900"/>
                  </a:cubicBezTo>
                  <a:cubicBezTo>
                    <a:pt x="0" y="2607310"/>
                    <a:pt x="10160" y="2570480"/>
                    <a:pt x="22860" y="2553970"/>
                  </a:cubicBezTo>
                  <a:cubicBezTo>
                    <a:pt x="33020" y="2540000"/>
                    <a:pt x="52070" y="2531110"/>
                    <a:pt x="68580" y="2527300"/>
                  </a:cubicBezTo>
                  <a:cubicBezTo>
                    <a:pt x="83820" y="2524760"/>
                    <a:pt x="105410" y="2527300"/>
                    <a:pt x="120650" y="2534920"/>
                  </a:cubicBezTo>
                  <a:cubicBezTo>
                    <a:pt x="134620" y="2542540"/>
                    <a:pt x="151130" y="2555240"/>
                    <a:pt x="157480" y="2571750"/>
                  </a:cubicBezTo>
                  <a:cubicBezTo>
                    <a:pt x="165100" y="2592070"/>
                    <a:pt x="163830" y="2628900"/>
                    <a:pt x="154940" y="2649220"/>
                  </a:cubicBezTo>
                  <a:cubicBezTo>
                    <a:pt x="148590" y="2664460"/>
                    <a:pt x="133350" y="2678430"/>
                    <a:pt x="116840" y="2683510"/>
                  </a:cubicBezTo>
                  <a:cubicBezTo>
                    <a:pt x="96520" y="2691130"/>
                    <a:pt x="58420" y="2689860"/>
                    <a:pt x="39370" y="2677160"/>
                  </a:cubicBezTo>
                  <a:cubicBezTo>
                    <a:pt x="20320" y="2665730"/>
                    <a:pt x="3810" y="2631440"/>
                    <a:pt x="1270" y="2611120"/>
                  </a:cubicBezTo>
                  <a:cubicBezTo>
                    <a:pt x="0" y="2593340"/>
                    <a:pt x="7620" y="2574290"/>
                    <a:pt x="16510" y="2560320"/>
                  </a:cubicBezTo>
                  <a:cubicBezTo>
                    <a:pt x="26670" y="2547620"/>
                    <a:pt x="43180" y="2534920"/>
                    <a:pt x="59690" y="2529840"/>
                  </a:cubicBezTo>
                  <a:cubicBezTo>
                    <a:pt x="74930" y="2524760"/>
                    <a:pt x="93980" y="2524760"/>
                    <a:pt x="111760" y="2531110"/>
                  </a:cubicBezTo>
                  <a:cubicBezTo>
                    <a:pt x="134620" y="2538730"/>
                    <a:pt x="152400" y="2565400"/>
                    <a:pt x="181610" y="2580640"/>
                  </a:cubicBezTo>
                  <a:cubicBezTo>
                    <a:pt x="227330" y="2604770"/>
                    <a:pt x="306070" y="2631440"/>
                    <a:pt x="365760" y="2646680"/>
                  </a:cubicBezTo>
                  <a:cubicBezTo>
                    <a:pt x="420370" y="2661920"/>
                    <a:pt x="453390" y="2670810"/>
                    <a:pt x="525780" y="2677160"/>
                  </a:cubicBezTo>
                  <a:cubicBezTo>
                    <a:pt x="675640" y="2692400"/>
                    <a:pt x="1084580" y="2692400"/>
                    <a:pt x="1217930" y="2684780"/>
                  </a:cubicBezTo>
                  <a:cubicBezTo>
                    <a:pt x="1271270" y="2682240"/>
                    <a:pt x="1291590" y="2686050"/>
                    <a:pt x="1329690" y="2670810"/>
                  </a:cubicBezTo>
                  <a:cubicBezTo>
                    <a:pt x="1377950" y="2651760"/>
                    <a:pt x="1433830" y="2600960"/>
                    <a:pt x="1478280" y="2566670"/>
                  </a:cubicBezTo>
                  <a:cubicBezTo>
                    <a:pt x="1516380" y="2537460"/>
                    <a:pt x="1545590" y="2512060"/>
                    <a:pt x="1578610" y="2480310"/>
                  </a:cubicBezTo>
                  <a:cubicBezTo>
                    <a:pt x="1616710" y="2443480"/>
                    <a:pt x="1654810" y="2382520"/>
                    <a:pt x="1690370" y="2354580"/>
                  </a:cubicBezTo>
                  <a:cubicBezTo>
                    <a:pt x="1713230" y="2335530"/>
                    <a:pt x="1737360" y="2335530"/>
                    <a:pt x="1757680" y="2313940"/>
                  </a:cubicBezTo>
                  <a:cubicBezTo>
                    <a:pt x="1783080" y="2288540"/>
                    <a:pt x="1805940" y="2255520"/>
                    <a:pt x="1819910" y="2200910"/>
                  </a:cubicBezTo>
                  <a:cubicBezTo>
                    <a:pt x="1849120" y="2091690"/>
                    <a:pt x="1827530" y="1833880"/>
                    <a:pt x="1822450" y="1673860"/>
                  </a:cubicBezTo>
                  <a:cubicBezTo>
                    <a:pt x="1818640" y="1539240"/>
                    <a:pt x="1818640" y="1421130"/>
                    <a:pt x="1797050" y="1303020"/>
                  </a:cubicBezTo>
                  <a:cubicBezTo>
                    <a:pt x="1776730" y="1188720"/>
                    <a:pt x="1713230" y="1076960"/>
                    <a:pt x="1699260" y="972820"/>
                  </a:cubicBezTo>
                  <a:cubicBezTo>
                    <a:pt x="1686560" y="883920"/>
                    <a:pt x="1690370" y="787400"/>
                    <a:pt x="1704340" y="720090"/>
                  </a:cubicBezTo>
                  <a:cubicBezTo>
                    <a:pt x="1713230" y="671830"/>
                    <a:pt x="1723390" y="642620"/>
                    <a:pt x="1748790" y="603250"/>
                  </a:cubicBezTo>
                  <a:cubicBezTo>
                    <a:pt x="1783080" y="551180"/>
                    <a:pt x="1852930" y="495300"/>
                    <a:pt x="1911350" y="447040"/>
                  </a:cubicBezTo>
                  <a:cubicBezTo>
                    <a:pt x="1972310" y="394970"/>
                    <a:pt x="2063750" y="351790"/>
                    <a:pt x="2110740" y="300990"/>
                  </a:cubicBezTo>
                  <a:cubicBezTo>
                    <a:pt x="2146300" y="262890"/>
                    <a:pt x="2156460" y="214630"/>
                    <a:pt x="2184400" y="182880"/>
                  </a:cubicBezTo>
                  <a:cubicBezTo>
                    <a:pt x="2207260" y="156210"/>
                    <a:pt x="2230120" y="142240"/>
                    <a:pt x="2261870" y="120650"/>
                  </a:cubicBezTo>
                  <a:cubicBezTo>
                    <a:pt x="2301240" y="92710"/>
                    <a:pt x="2363470" y="52070"/>
                    <a:pt x="2407920" y="33020"/>
                  </a:cubicBezTo>
                  <a:cubicBezTo>
                    <a:pt x="2442210" y="17780"/>
                    <a:pt x="2472690" y="8890"/>
                    <a:pt x="2504440" y="5080"/>
                  </a:cubicBezTo>
                  <a:cubicBezTo>
                    <a:pt x="2533650" y="1270"/>
                    <a:pt x="2566670" y="0"/>
                    <a:pt x="2589530" y="7620"/>
                  </a:cubicBezTo>
                  <a:cubicBezTo>
                    <a:pt x="2608580" y="13970"/>
                    <a:pt x="2625090" y="25400"/>
                    <a:pt x="2635250" y="39370"/>
                  </a:cubicBezTo>
                  <a:cubicBezTo>
                    <a:pt x="2645410" y="53340"/>
                    <a:pt x="2650490" y="76200"/>
                    <a:pt x="2647950" y="92710"/>
                  </a:cubicBezTo>
                  <a:cubicBezTo>
                    <a:pt x="2646680" y="110490"/>
                    <a:pt x="2635250" y="130810"/>
                    <a:pt x="2622550" y="142240"/>
                  </a:cubicBezTo>
                  <a:cubicBezTo>
                    <a:pt x="2609850" y="153670"/>
                    <a:pt x="2570480" y="162560"/>
                    <a:pt x="2570480" y="1625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973455" y="2225992"/>
            <a:ext cx="1286827" cy="4229100"/>
            <a:chOff x="0" y="0"/>
            <a:chExt cx="1715770" cy="5638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44450" y="41910"/>
              <a:ext cx="1621790" cy="5566410"/>
            </a:xfrm>
            <a:custGeom>
              <a:avLst/>
              <a:gdLst/>
              <a:ahLst/>
              <a:cxnLst/>
              <a:rect r="r" b="b" t="t" l="l"/>
              <a:pathLst>
                <a:path h="5566410" w="1621790">
                  <a:moveTo>
                    <a:pt x="1520190" y="298450"/>
                  </a:moveTo>
                  <a:cubicBezTo>
                    <a:pt x="1319530" y="228600"/>
                    <a:pt x="1285240" y="199390"/>
                    <a:pt x="1247140" y="184150"/>
                  </a:cubicBezTo>
                  <a:cubicBezTo>
                    <a:pt x="1214120" y="171450"/>
                    <a:pt x="1186180" y="163830"/>
                    <a:pt x="1150620" y="158750"/>
                  </a:cubicBezTo>
                  <a:cubicBezTo>
                    <a:pt x="1106170" y="152400"/>
                    <a:pt x="1042670" y="147320"/>
                    <a:pt x="998220" y="153670"/>
                  </a:cubicBezTo>
                  <a:cubicBezTo>
                    <a:pt x="962660" y="160020"/>
                    <a:pt x="941070" y="171450"/>
                    <a:pt x="901700" y="190500"/>
                  </a:cubicBezTo>
                  <a:cubicBezTo>
                    <a:pt x="836930" y="222250"/>
                    <a:pt x="732790" y="280670"/>
                    <a:pt x="651510" y="340360"/>
                  </a:cubicBezTo>
                  <a:cubicBezTo>
                    <a:pt x="563880" y="405130"/>
                    <a:pt x="472440" y="492760"/>
                    <a:pt x="394970" y="566420"/>
                  </a:cubicBezTo>
                  <a:cubicBezTo>
                    <a:pt x="326390" y="631190"/>
                    <a:pt x="238760" y="692150"/>
                    <a:pt x="207010" y="754380"/>
                  </a:cubicBezTo>
                  <a:cubicBezTo>
                    <a:pt x="185420" y="798830"/>
                    <a:pt x="190500" y="844550"/>
                    <a:pt x="186690" y="885190"/>
                  </a:cubicBezTo>
                  <a:cubicBezTo>
                    <a:pt x="182880" y="919480"/>
                    <a:pt x="175260" y="946150"/>
                    <a:pt x="181610" y="981710"/>
                  </a:cubicBezTo>
                  <a:cubicBezTo>
                    <a:pt x="190500" y="1029970"/>
                    <a:pt x="224790" y="1098550"/>
                    <a:pt x="257810" y="1145540"/>
                  </a:cubicBezTo>
                  <a:cubicBezTo>
                    <a:pt x="288290" y="1189990"/>
                    <a:pt x="323850" y="1205230"/>
                    <a:pt x="367030" y="1257300"/>
                  </a:cubicBezTo>
                  <a:cubicBezTo>
                    <a:pt x="449580" y="1356360"/>
                    <a:pt x="600710" y="1586230"/>
                    <a:pt x="690880" y="1714500"/>
                  </a:cubicBezTo>
                  <a:cubicBezTo>
                    <a:pt x="755650" y="1808480"/>
                    <a:pt x="806450" y="1877060"/>
                    <a:pt x="854710" y="1957070"/>
                  </a:cubicBezTo>
                  <a:cubicBezTo>
                    <a:pt x="899160" y="2030730"/>
                    <a:pt x="947420" y="2091690"/>
                    <a:pt x="972820" y="2176780"/>
                  </a:cubicBezTo>
                  <a:cubicBezTo>
                    <a:pt x="1003300" y="2278380"/>
                    <a:pt x="1008380" y="2452370"/>
                    <a:pt x="1003300" y="2534920"/>
                  </a:cubicBezTo>
                  <a:cubicBezTo>
                    <a:pt x="1000760" y="2578100"/>
                    <a:pt x="993140" y="2604770"/>
                    <a:pt x="982980" y="2635250"/>
                  </a:cubicBezTo>
                  <a:cubicBezTo>
                    <a:pt x="972820" y="2663190"/>
                    <a:pt x="967740" y="2683510"/>
                    <a:pt x="944880" y="2710180"/>
                  </a:cubicBezTo>
                  <a:cubicBezTo>
                    <a:pt x="904240" y="2760980"/>
                    <a:pt x="791210" y="2844800"/>
                    <a:pt x="722630" y="2886710"/>
                  </a:cubicBezTo>
                  <a:cubicBezTo>
                    <a:pt x="670560" y="2919730"/>
                    <a:pt x="632460" y="2934970"/>
                    <a:pt x="574040" y="2956560"/>
                  </a:cubicBezTo>
                  <a:cubicBezTo>
                    <a:pt x="500380" y="2983230"/>
                    <a:pt x="398780" y="3013710"/>
                    <a:pt x="312420" y="3028950"/>
                  </a:cubicBezTo>
                  <a:cubicBezTo>
                    <a:pt x="232410" y="3042920"/>
                    <a:pt x="124460" y="3060700"/>
                    <a:pt x="73660" y="3050540"/>
                  </a:cubicBezTo>
                  <a:cubicBezTo>
                    <a:pt x="46990" y="3045460"/>
                    <a:pt x="26670" y="3037840"/>
                    <a:pt x="15240" y="3021330"/>
                  </a:cubicBezTo>
                  <a:cubicBezTo>
                    <a:pt x="3810" y="3006090"/>
                    <a:pt x="1270" y="2975610"/>
                    <a:pt x="6350" y="2957830"/>
                  </a:cubicBezTo>
                  <a:cubicBezTo>
                    <a:pt x="10160" y="2942590"/>
                    <a:pt x="25400" y="2927350"/>
                    <a:pt x="38100" y="2919730"/>
                  </a:cubicBezTo>
                  <a:cubicBezTo>
                    <a:pt x="46990" y="2913380"/>
                    <a:pt x="55880" y="2908300"/>
                    <a:pt x="69850" y="2910840"/>
                  </a:cubicBezTo>
                  <a:cubicBezTo>
                    <a:pt x="105410" y="2921000"/>
                    <a:pt x="186690" y="3012440"/>
                    <a:pt x="229870" y="3072130"/>
                  </a:cubicBezTo>
                  <a:cubicBezTo>
                    <a:pt x="273050" y="3128010"/>
                    <a:pt x="285750" y="3200400"/>
                    <a:pt x="331470" y="3257550"/>
                  </a:cubicBezTo>
                  <a:cubicBezTo>
                    <a:pt x="381000" y="3321050"/>
                    <a:pt x="474980" y="3376930"/>
                    <a:pt x="523240" y="3431540"/>
                  </a:cubicBezTo>
                  <a:cubicBezTo>
                    <a:pt x="558800" y="3472180"/>
                    <a:pt x="576580" y="3500120"/>
                    <a:pt x="604520" y="3548380"/>
                  </a:cubicBezTo>
                  <a:cubicBezTo>
                    <a:pt x="643890" y="3618230"/>
                    <a:pt x="708660" y="3745230"/>
                    <a:pt x="727710" y="3816350"/>
                  </a:cubicBezTo>
                  <a:cubicBezTo>
                    <a:pt x="739140" y="3858260"/>
                    <a:pt x="736600" y="3886200"/>
                    <a:pt x="737870" y="3923030"/>
                  </a:cubicBezTo>
                  <a:cubicBezTo>
                    <a:pt x="740410" y="3961130"/>
                    <a:pt x="749300" y="4001770"/>
                    <a:pt x="739140" y="4039870"/>
                  </a:cubicBezTo>
                  <a:cubicBezTo>
                    <a:pt x="727710" y="4081780"/>
                    <a:pt x="697230" y="4121150"/>
                    <a:pt x="665480" y="4161790"/>
                  </a:cubicBezTo>
                  <a:cubicBezTo>
                    <a:pt x="627380" y="4211320"/>
                    <a:pt x="574040" y="4265930"/>
                    <a:pt x="521970" y="4312920"/>
                  </a:cubicBezTo>
                  <a:cubicBezTo>
                    <a:pt x="468630" y="4359910"/>
                    <a:pt x="397510" y="4400550"/>
                    <a:pt x="346710" y="4445000"/>
                  </a:cubicBezTo>
                  <a:cubicBezTo>
                    <a:pt x="304800" y="4481830"/>
                    <a:pt x="270510" y="4513580"/>
                    <a:pt x="240030" y="4555490"/>
                  </a:cubicBezTo>
                  <a:cubicBezTo>
                    <a:pt x="207010" y="4599940"/>
                    <a:pt x="172720" y="4657090"/>
                    <a:pt x="158750" y="4704080"/>
                  </a:cubicBezTo>
                  <a:cubicBezTo>
                    <a:pt x="146050" y="4743450"/>
                    <a:pt x="142240" y="4781550"/>
                    <a:pt x="146050" y="4818380"/>
                  </a:cubicBezTo>
                  <a:cubicBezTo>
                    <a:pt x="149860" y="4853940"/>
                    <a:pt x="156210" y="4884420"/>
                    <a:pt x="180340" y="4921250"/>
                  </a:cubicBezTo>
                  <a:cubicBezTo>
                    <a:pt x="219710" y="4984750"/>
                    <a:pt x="327660" y="5076190"/>
                    <a:pt x="407670" y="5138420"/>
                  </a:cubicBezTo>
                  <a:cubicBezTo>
                    <a:pt x="483870" y="5198110"/>
                    <a:pt x="580390" y="5252720"/>
                    <a:pt x="647700" y="5288280"/>
                  </a:cubicBezTo>
                  <a:cubicBezTo>
                    <a:pt x="693420" y="5312410"/>
                    <a:pt x="726440" y="5326380"/>
                    <a:pt x="768350" y="5341620"/>
                  </a:cubicBezTo>
                  <a:cubicBezTo>
                    <a:pt x="812800" y="5356860"/>
                    <a:pt x="844550" y="5369560"/>
                    <a:pt x="910590" y="5379720"/>
                  </a:cubicBezTo>
                  <a:cubicBezTo>
                    <a:pt x="1047750" y="5400040"/>
                    <a:pt x="1482090" y="5365750"/>
                    <a:pt x="1567180" y="5394960"/>
                  </a:cubicBezTo>
                  <a:cubicBezTo>
                    <a:pt x="1590040" y="5403850"/>
                    <a:pt x="1597660" y="5410200"/>
                    <a:pt x="1606550" y="5425440"/>
                  </a:cubicBezTo>
                  <a:cubicBezTo>
                    <a:pt x="1616710" y="5443220"/>
                    <a:pt x="1620520" y="5477510"/>
                    <a:pt x="1614170" y="5496560"/>
                  </a:cubicBezTo>
                  <a:cubicBezTo>
                    <a:pt x="1609090" y="5513070"/>
                    <a:pt x="1595120" y="5527040"/>
                    <a:pt x="1582420" y="5534660"/>
                  </a:cubicBezTo>
                  <a:cubicBezTo>
                    <a:pt x="1568450" y="5542280"/>
                    <a:pt x="1550670" y="5548630"/>
                    <a:pt x="1534160" y="5544820"/>
                  </a:cubicBezTo>
                  <a:cubicBezTo>
                    <a:pt x="1515110" y="5541010"/>
                    <a:pt x="1484630" y="5521960"/>
                    <a:pt x="1474470" y="5504180"/>
                  </a:cubicBezTo>
                  <a:cubicBezTo>
                    <a:pt x="1465580" y="5490210"/>
                    <a:pt x="1464310" y="5471160"/>
                    <a:pt x="1466850" y="5455920"/>
                  </a:cubicBezTo>
                  <a:cubicBezTo>
                    <a:pt x="1469390" y="5440680"/>
                    <a:pt x="1478280" y="5422900"/>
                    <a:pt x="1489710" y="5412740"/>
                  </a:cubicBezTo>
                  <a:cubicBezTo>
                    <a:pt x="1501140" y="5401310"/>
                    <a:pt x="1518920" y="5393690"/>
                    <a:pt x="1534160" y="5392420"/>
                  </a:cubicBezTo>
                  <a:cubicBezTo>
                    <a:pt x="1549400" y="5389880"/>
                    <a:pt x="1568450" y="5392420"/>
                    <a:pt x="1582420" y="5402580"/>
                  </a:cubicBezTo>
                  <a:cubicBezTo>
                    <a:pt x="1598930" y="5414010"/>
                    <a:pt x="1616710" y="5444490"/>
                    <a:pt x="1619250" y="5464810"/>
                  </a:cubicBezTo>
                  <a:cubicBezTo>
                    <a:pt x="1621790" y="5480050"/>
                    <a:pt x="1616710" y="5499100"/>
                    <a:pt x="1606550" y="5511800"/>
                  </a:cubicBezTo>
                  <a:cubicBezTo>
                    <a:pt x="1593850" y="5527040"/>
                    <a:pt x="1576070" y="5537200"/>
                    <a:pt x="1543050" y="5546090"/>
                  </a:cubicBezTo>
                  <a:cubicBezTo>
                    <a:pt x="1454150" y="5566410"/>
                    <a:pt x="1127760" y="5542280"/>
                    <a:pt x="1029970" y="5538470"/>
                  </a:cubicBezTo>
                  <a:cubicBezTo>
                    <a:pt x="990600" y="5537200"/>
                    <a:pt x="979170" y="5537200"/>
                    <a:pt x="948690" y="5532120"/>
                  </a:cubicBezTo>
                  <a:cubicBezTo>
                    <a:pt x="905510" y="5525770"/>
                    <a:pt x="852170" y="5509260"/>
                    <a:pt x="796290" y="5491480"/>
                  </a:cubicBezTo>
                  <a:cubicBezTo>
                    <a:pt x="727710" y="5469890"/>
                    <a:pt x="645160" y="5444490"/>
                    <a:pt x="568960" y="5406390"/>
                  </a:cubicBezTo>
                  <a:cubicBezTo>
                    <a:pt x="482600" y="5363210"/>
                    <a:pt x="388620" y="5302250"/>
                    <a:pt x="309880" y="5242560"/>
                  </a:cubicBezTo>
                  <a:cubicBezTo>
                    <a:pt x="233680" y="5184140"/>
                    <a:pt x="140970" y="5100320"/>
                    <a:pt x="99060" y="5050790"/>
                  </a:cubicBezTo>
                  <a:cubicBezTo>
                    <a:pt x="76200" y="5024120"/>
                    <a:pt x="67310" y="5011420"/>
                    <a:pt x="54610" y="4982210"/>
                  </a:cubicBezTo>
                  <a:cubicBezTo>
                    <a:pt x="35560" y="4937760"/>
                    <a:pt x="13970" y="4852670"/>
                    <a:pt x="11430" y="4804410"/>
                  </a:cubicBezTo>
                  <a:cubicBezTo>
                    <a:pt x="8890" y="4772660"/>
                    <a:pt x="11430" y="4756150"/>
                    <a:pt x="21590" y="4721860"/>
                  </a:cubicBezTo>
                  <a:cubicBezTo>
                    <a:pt x="41910" y="4659630"/>
                    <a:pt x="102870" y="4538980"/>
                    <a:pt x="149860" y="4471670"/>
                  </a:cubicBezTo>
                  <a:cubicBezTo>
                    <a:pt x="186690" y="4419600"/>
                    <a:pt x="226060" y="4385310"/>
                    <a:pt x="270510" y="4344670"/>
                  </a:cubicBezTo>
                  <a:cubicBezTo>
                    <a:pt x="317500" y="4301490"/>
                    <a:pt x="374650" y="4271010"/>
                    <a:pt x="426720" y="4222750"/>
                  </a:cubicBezTo>
                  <a:cubicBezTo>
                    <a:pt x="487680" y="4168140"/>
                    <a:pt x="581660" y="4102100"/>
                    <a:pt x="607060" y="4027170"/>
                  </a:cubicBezTo>
                  <a:cubicBezTo>
                    <a:pt x="631190" y="3957320"/>
                    <a:pt x="608330" y="3864610"/>
                    <a:pt x="588010" y="3794760"/>
                  </a:cubicBezTo>
                  <a:cubicBezTo>
                    <a:pt x="568960" y="3729990"/>
                    <a:pt x="523240" y="3667760"/>
                    <a:pt x="496570" y="3619500"/>
                  </a:cubicBezTo>
                  <a:cubicBezTo>
                    <a:pt x="476250" y="3585210"/>
                    <a:pt x="464820" y="3558540"/>
                    <a:pt x="440690" y="3531870"/>
                  </a:cubicBezTo>
                  <a:cubicBezTo>
                    <a:pt x="411480" y="3498850"/>
                    <a:pt x="363220" y="3474720"/>
                    <a:pt x="325120" y="3440430"/>
                  </a:cubicBezTo>
                  <a:cubicBezTo>
                    <a:pt x="284480" y="3403600"/>
                    <a:pt x="242570" y="3369310"/>
                    <a:pt x="204470" y="3315970"/>
                  </a:cubicBezTo>
                  <a:cubicBezTo>
                    <a:pt x="156210" y="3247390"/>
                    <a:pt x="107950" y="3078480"/>
                    <a:pt x="73660" y="3050540"/>
                  </a:cubicBezTo>
                  <a:cubicBezTo>
                    <a:pt x="60960" y="3041650"/>
                    <a:pt x="50800" y="3049270"/>
                    <a:pt x="40640" y="3042920"/>
                  </a:cubicBezTo>
                  <a:cubicBezTo>
                    <a:pt x="27940" y="3036570"/>
                    <a:pt x="12700" y="3021330"/>
                    <a:pt x="7620" y="3007360"/>
                  </a:cubicBezTo>
                  <a:cubicBezTo>
                    <a:pt x="1270" y="2993390"/>
                    <a:pt x="0" y="2973070"/>
                    <a:pt x="6350" y="2957830"/>
                  </a:cubicBezTo>
                  <a:cubicBezTo>
                    <a:pt x="12700" y="2941320"/>
                    <a:pt x="27940" y="2924810"/>
                    <a:pt x="53340" y="2913380"/>
                  </a:cubicBezTo>
                  <a:cubicBezTo>
                    <a:pt x="111760" y="2887980"/>
                    <a:pt x="283210" y="2910840"/>
                    <a:pt x="384810" y="2886710"/>
                  </a:cubicBezTo>
                  <a:cubicBezTo>
                    <a:pt x="476250" y="2865120"/>
                    <a:pt x="572770" y="2827020"/>
                    <a:pt x="637540" y="2786380"/>
                  </a:cubicBezTo>
                  <a:cubicBezTo>
                    <a:pt x="685800" y="2757170"/>
                    <a:pt x="713740" y="2712720"/>
                    <a:pt x="749300" y="2687320"/>
                  </a:cubicBezTo>
                  <a:cubicBezTo>
                    <a:pt x="777240" y="2667000"/>
                    <a:pt x="808990" y="2663190"/>
                    <a:pt x="828040" y="2640330"/>
                  </a:cubicBezTo>
                  <a:cubicBezTo>
                    <a:pt x="850900" y="2614930"/>
                    <a:pt x="863600" y="2581910"/>
                    <a:pt x="871220" y="2537460"/>
                  </a:cubicBezTo>
                  <a:cubicBezTo>
                    <a:pt x="883920" y="2462530"/>
                    <a:pt x="867410" y="2293620"/>
                    <a:pt x="852170" y="2226310"/>
                  </a:cubicBezTo>
                  <a:cubicBezTo>
                    <a:pt x="844550" y="2190750"/>
                    <a:pt x="835660" y="2178050"/>
                    <a:pt x="822960" y="2150110"/>
                  </a:cubicBezTo>
                  <a:cubicBezTo>
                    <a:pt x="805180" y="2113280"/>
                    <a:pt x="787400" y="2075180"/>
                    <a:pt x="755650" y="2023110"/>
                  </a:cubicBezTo>
                  <a:cubicBezTo>
                    <a:pt x="699770" y="1930400"/>
                    <a:pt x="579120" y="1767840"/>
                    <a:pt x="495300" y="1649730"/>
                  </a:cubicBezTo>
                  <a:cubicBezTo>
                    <a:pt x="417830" y="1544320"/>
                    <a:pt x="340360" y="1428750"/>
                    <a:pt x="273050" y="1347470"/>
                  </a:cubicBezTo>
                  <a:cubicBezTo>
                    <a:pt x="222250" y="1287780"/>
                    <a:pt x="168910" y="1257300"/>
                    <a:pt x="132080" y="1198880"/>
                  </a:cubicBezTo>
                  <a:cubicBezTo>
                    <a:pt x="92710" y="1136650"/>
                    <a:pt x="57150" y="1043940"/>
                    <a:pt x="46990" y="981710"/>
                  </a:cubicBezTo>
                  <a:cubicBezTo>
                    <a:pt x="39370" y="938530"/>
                    <a:pt x="48260" y="905510"/>
                    <a:pt x="52070" y="867410"/>
                  </a:cubicBezTo>
                  <a:cubicBezTo>
                    <a:pt x="55880" y="830580"/>
                    <a:pt x="58420" y="791210"/>
                    <a:pt x="68580" y="756920"/>
                  </a:cubicBezTo>
                  <a:cubicBezTo>
                    <a:pt x="78740" y="723900"/>
                    <a:pt x="83820" y="703580"/>
                    <a:pt x="111760" y="665480"/>
                  </a:cubicBezTo>
                  <a:cubicBezTo>
                    <a:pt x="182880" y="568960"/>
                    <a:pt x="441960" y="339090"/>
                    <a:pt x="581660" y="231140"/>
                  </a:cubicBezTo>
                  <a:cubicBezTo>
                    <a:pt x="680720" y="154940"/>
                    <a:pt x="775970" y="95250"/>
                    <a:pt x="854710" y="57150"/>
                  </a:cubicBezTo>
                  <a:cubicBezTo>
                    <a:pt x="908050" y="31750"/>
                    <a:pt x="943610" y="15240"/>
                    <a:pt x="998220" y="8890"/>
                  </a:cubicBezTo>
                  <a:cubicBezTo>
                    <a:pt x="1068070" y="0"/>
                    <a:pt x="1153160" y="8890"/>
                    <a:pt x="1239520" y="30480"/>
                  </a:cubicBezTo>
                  <a:cubicBezTo>
                    <a:pt x="1347470" y="57150"/>
                    <a:pt x="1549400" y="135890"/>
                    <a:pt x="1593850" y="181610"/>
                  </a:cubicBezTo>
                  <a:cubicBezTo>
                    <a:pt x="1610360" y="196850"/>
                    <a:pt x="1612900" y="213360"/>
                    <a:pt x="1614170" y="227330"/>
                  </a:cubicBezTo>
                  <a:cubicBezTo>
                    <a:pt x="1615440" y="240030"/>
                    <a:pt x="1612900" y="251460"/>
                    <a:pt x="1607820" y="261620"/>
                  </a:cubicBezTo>
                  <a:cubicBezTo>
                    <a:pt x="1600200" y="274320"/>
                    <a:pt x="1584960" y="290830"/>
                    <a:pt x="1570990" y="295910"/>
                  </a:cubicBezTo>
                  <a:cubicBezTo>
                    <a:pt x="1555750" y="302260"/>
                    <a:pt x="1520190" y="298450"/>
                    <a:pt x="1520190" y="29845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64299" y="1791736"/>
            <a:ext cx="13615624" cy="7268750"/>
          </a:xfrm>
          <a:custGeom>
            <a:avLst/>
            <a:gdLst/>
            <a:ahLst/>
            <a:cxnLst/>
            <a:rect r="r" b="b" t="t" l="l"/>
            <a:pathLst>
              <a:path h="7268750" w="13615624">
                <a:moveTo>
                  <a:pt x="0" y="0"/>
                </a:moveTo>
                <a:lnTo>
                  <a:pt x="13615624" y="0"/>
                </a:lnTo>
                <a:lnTo>
                  <a:pt x="13615624" y="7268750"/>
                </a:lnTo>
                <a:lnTo>
                  <a:pt x="0" y="7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040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19002" y="315803"/>
            <a:ext cx="8649996" cy="50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7"/>
              </a:lnSpc>
              <a:spcBef>
                <a:spcPct val="0"/>
              </a:spcBef>
            </a:pPr>
            <a:r>
              <a:rPr lang="en-US" b="true" sz="2955">
                <a:solidFill>
                  <a:srgbClr val="553566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гриби бувають одноклітинні і багатоклітинні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972550" y="1518730"/>
            <a:ext cx="7903995" cy="8186812"/>
          </a:xfrm>
          <a:custGeom>
            <a:avLst/>
            <a:gdLst/>
            <a:ahLst/>
            <a:cxnLst/>
            <a:rect r="r" b="b" t="t" l="l"/>
            <a:pathLst>
              <a:path h="8186812" w="7903995">
                <a:moveTo>
                  <a:pt x="0" y="0"/>
                </a:moveTo>
                <a:lnTo>
                  <a:pt x="7903995" y="0"/>
                </a:lnTo>
                <a:lnTo>
                  <a:pt x="7903995" y="8186812"/>
                </a:lnTo>
                <a:lnTo>
                  <a:pt x="0" y="818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794597" y="0"/>
            <a:ext cx="6503276" cy="4114800"/>
          </a:xfrm>
          <a:custGeom>
            <a:avLst/>
            <a:gdLst/>
            <a:ahLst/>
            <a:cxnLst/>
            <a:rect r="r" b="b" t="t" l="l"/>
            <a:pathLst>
              <a:path h="4114800" w="6503276">
                <a:moveTo>
                  <a:pt x="0" y="0"/>
                </a:moveTo>
                <a:lnTo>
                  <a:pt x="6503276" y="0"/>
                </a:lnTo>
                <a:lnTo>
                  <a:pt x="65032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2011518"/>
            <a:ext cx="7558036" cy="643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6"/>
              </a:lnSpc>
            </a:pPr>
            <a:r>
              <a:rPr lang="en-US" sz="4568" b="true">
                <a:solidFill>
                  <a:srgbClr val="540C2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Тривалість життя : </a:t>
            </a:r>
          </a:p>
          <a:p>
            <a:pPr algn="ctr">
              <a:lnSpc>
                <a:spcPts val="6396"/>
              </a:lnSpc>
              <a:spcBef>
                <a:spcPct val="0"/>
              </a:spcBef>
            </a:pPr>
            <a:r>
              <a:rPr lang="en-US" b="true" sz="4568">
                <a:solidFill>
                  <a:srgbClr val="540C2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дріжджі -20 - 30 хв розмножкються брунькуванням . Шапинкові протягом десятків років розмножуються з допомогою спор.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29" cy="258123"/>
            </a:xfrm>
            <a:custGeom>
              <a:avLst/>
              <a:gdLst/>
              <a:ahLst/>
              <a:cxnLst/>
              <a:rect r="r" b="b" t="t" l="l"/>
              <a:pathLst>
                <a:path h="258123" w="4434729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275" y="805587"/>
            <a:ext cx="652931" cy="394204"/>
          </a:xfrm>
          <a:custGeom>
            <a:avLst/>
            <a:gdLst/>
            <a:ahLst/>
            <a:cxnLst/>
            <a:rect r="r" b="b" t="t" l="l"/>
            <a:pathLst>
              <a:path h="394204" w="652931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6602" y="6281709"/>
            <a:ext cx="18558304" cy="5162583"/>
          </a:xfrm>
          <a:custGeom>
            <a:avLst/>
            <a:gdLst/>
            <a:ahLst/>
            <a:cxnLst/>
            <a:rect r="r" b="b" t="t" l="l"/>
            <a:pathLst>
              <a:path h="5162583" w="18558304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972550" y="1518730"/>
            <a:ext cx="7903995" cy="8186812"/>
          </a:xfrm>
          <a:custGeom>
            <a:avLst/>
            <a:gdLst/>
            <a:ahLst/>
            <a:cxnLst/>
            <a:rect r="r" b="b" t="t" l="l"/>
            <a:pathLst>
              <a:path h="8186812" w="7903995">
                <a:moveTo>
                  <a:pt x="0" y="0"/>
                </a:moveTo>
                <a:lnTo>
                  <a:pt x="7903995" y="0"/>
                </a:lnTo>
                <a:lnTo>
                  <a:pt x="7903995" y="8186812"/>
                </a:lnTo>
                <a:lnTo>
                  <a:pt x="0" y="818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794597" y="0"/>
            <a:ext cx="6503276" cy="4114800"/>
          </a:xfrm>
          <a:custGeom>
            <a:avLst/>
            <a:gdLst/>
            <a:ahLst/>
            <a:cxnLst/>
            <a:rect r="r" b="b" t="t" l="l"/>
            <a:pathLst>
              <a:path h="4114800" w="6503276">
                <a:moveTo>
                  <a:pt x="0" y="0"/>
                </a:moveTo>
                <a:lnTo>
                  <a:pt x="6503276" y="0"/>
                </a:lnTo>
                <a:lnTo>
                  <a:pt x="65032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35081" y="2231615"/>
            <a:ext cx="7508808" cy="7473927"/>
          </a:xfrm>
          <a:custGeom>
            <a:avLst/>
            <a:gdLst/>
            <a:ahLst/>
            <a:cxnLst/>
            <a:rect r="r" b="b" t="t" l="l"/>
            <a:pathLst>
              <a:path h="7473927" w="7508808">
                <a:moveTo>
                  <a:pt x="0" y="0"/>
                </a:moveTo>
                <a:lnTo>
                  <a:pt x="7508808" y="0"/>
                </a:lnTo>
                <a:lnTo>
                  <a:pt x="7508808" y="7473927"/>
                </a:lnTo>
                <a:lnTo>
                  <a:pt x="0" y="7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89106" t="-527774" r="-1056417" b="-13261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1"/>
              </a:lnSpc>
              <a:spcBef>
                <a:spcPct val="0"/>
              </a:spcBef>
            </a:pPr>
            <a:r>
              <a:rPr lang="en-US" b="true" sz="245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БІОЛОГІЯ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2011518"/>
            <a:ext cx="7558036" cy="643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6"/>
              </a:lnSpc>
            </a:pPr>
            <a:r>
              <a:rPr lang="en-US" sz="4568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РОЗМНОЖЕННЯ </a:t>
            </a:r>
            <a:r>
              <a:rPr lang="en-US" sz="4568" b="true">
                <a:solidFill>
                  <a:srgbClr val="540C2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НЕСТАТЕВЕ.</a:t>
            </a:r>
          </a:p>
          <a:p>
            <a:pPr algn="ctr">
              <a:lnSpc>
                <a:spcPts val="6396"/>
              </a:lnSpc>
              <a:spcBef>
                <a:spcPct val="0"/>
              </a:spcBef>
            </a:pPr>
            <a:r>
              <a:rPr lang="en-US" b="true" sz="4568">
                <a:solidFill>
                  <a:srgbClr val="540C2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Фрагментація - </a:t>
            </a:r>
            <a:r>
              <a:rPr lang="en-US" b="true" sz="4568">
                <a:solidFill>
                  <a:srgbClr val="16646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відокремлення окремих ділянок міцелію де кожен фрагмент дає початок новому організму.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DAGSg9B_9Lw</dc:identifier>
  <dcterms:modified xsi:type="dcterms:W3CDTF">2011-08-01T06:04:30Z</dcterms:modified>
  <cp:revision>1</cp:revision>
  <dc:title>31. характерні риси грибів</dc:title>
</cp:coreProperties>
</file>