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embeddedFontLst>
    <p:embeddedFont>
      <p:font typeface="Comic Sans Bold" charset="1" panose="03000902030302020204"/>
      <p:regular r:id="rId20"/>
    </p:embeddedFont>
    <p:embeddedFont>
      <p:font typeface="Comic Sans" charset="1" panose="03000702030302020204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8.png" Type="http://schemas.openxmlformats.org/officeDocument/2006/relationships/image"/><Relationship Id="rId7" Target="../media/image19.svg" Type="http://schemas.openxmlformats.org/officeDocument/2006/relationships/image"/><Relationship Id="rId8" Target="../media/image4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Relationship Id="rId3" Target="../media/image44.svg" Type="http://schemas.openxmlformats.org/officeDocument/2006/relationships/image"/><Relationship Id="rId4" Target="../media/image45.jpeg" Type="http://schemas.openxmlformats.org/officeDocument/2006/relationships/image"/><Relationship Id="rId5" Target="https://youtu.be/xFYh1A7zeLY?si=mnyiCz_l7JxxZOjK" TargetMode="External" Type="http://schemas.openxmlformats.org/officeDocument/2006/relationships/video"/><Relationship Id="rId6" Target="https://youtu.be/xFYh1A7zeLY?si=mnyiCz_l7JxxZOjK" TargetMode="External" Type="http://schemas.openxmlformats.org/officeDocument/2006/relationships/hyperlink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png" Type="http://schemas.openxmlformats.org/officeDocument/2006/relationships/image"/><Relationship Id="rId11" Target="../media/image51.png" Type="http://schemas.openxmlformats.org/officeDocument/2006/relationships/image"/><Relationship Id="rId12" Target="../media/image52.png" Type="http://schemas.openxmlformats.org/officeDocument/2006/relationships/image"/><Relationship Id="rId13" Target="../media/image53.png" Type="http://schemas.openxmlformats.org/officeDocument/2006/relationships/image"/><Relationship Id="rId14" Target="../media/image54.png" Type="http://schemas.openxmlformats.org/officeDocument/2006/relationships/image"/><Relationship Id="rId15" Target="../media/image55.png" Type="http://schemas.openxmlformats.org/officeDocument/2006/relationships/image"/><Relationship Id="rId16" Target="../media/image56.png" Type="http://schemas.openxmlformats.org/officeDocument/2006/relationships/image"/><Relationship Id="rId17" Target="../media/image57.png" Type="http://schemas.openxmlformats.org/officeDocument/2006/relationships/image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46.png" Type="http://schemas.openxmlformats.org/officeDocument/2006/relationships/image"/><Relationship Id="rId7" Target="../media/image47.png" Type="http://schemas.openxmlformats.org/officeDocument/2006/relationships/image"/><Relationship Id="rId8" Target="../media/image48.png" Type="http://schemas.openxmlformats.org/officeDocument/2006/relationships/image"/><Relationship Id="rId9" Target="../media/image49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png" Type="http://schemas.openxmlformats.org/officeDocument/2006/relationships/image"/><Relationship Id="rId11" Target="../media/image51.png" Type="http://schemas.openxmlformats.org/officeDocument/2006/relationships/image"/><Relationship Id="rId12" Target="../media/image52.png" Type="http://schemas.openxmlformats.org/officeDocument/2006/relationships/image"/><Relationship Id="rId13" Target="../media/image53.png" Type="http://schemas.openxmlformats.org/officeDocument/2006/relationships/image"/><Relationship Id="rId14" Target="../media/image54.png" Type="http://schemas.openxmlformats.org/officeDocument/2006/relationships/image"/><Relationship Id="rId15" Target="../media/image55.png" Type="http://schemas.openxmlformats.org/officeDocument/2006/relationships/image"/><Relationship Id="rId16" Target="../media/image56.png" Type="http://schemas.openxmlformats.org/officeDocument/2006/relationships/image"/><Relationship Id="rId17" Target="../media/image57.png" Type="http://schemas.openxmlformats.org/officeDocument/2006/relationships/image"/><Relationship Id="rId18" Target="../media/image58.png" Type="http://schemas.openxmlformats.org/officeDocument/2006/relationships/image"/><Relationship Id="rId19" Target="../media/image59.svg" Type="http://schemas.openxmlformats.org/officeDocument/2006/relationships/image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46.png" Type="http://schemas.openxmlformats.org/officeDocument/2006/relationships/image"/><Relationship Id="rId7" Target="../media/image47.png" Type="http://schemas.openxmlformats.org/officeDocument/2006/relationships/image"/><Relationship Id="rId8" Target="../media/image48.png" Type="http://schemas.openxmlformats.org/officeDocument/2006/relationships/image"/><Relationship Id="rId9" Target="../media/image49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2.png" Type="http://schemas.openxmlformats.org/officeDocument/2006/relationships/image"/><Relationship Id="rId11" Target="../media/image63.svg" Type="http://schemas.openxmlformats.org/officeDocument/2006/relationships/image"/><Relationship Id="rId12" Target="../media/image64.png" Type="http://schemas.openxmlformats.org/officeDocument/2006/relationships/image"/><Relationship Id="rId13" Target="../media/image65.svg" Type="http://schemas.openxmlformats.org/officeDocument/2006/relationships/image"/><Relationship Id="rId14" Target="../media/image66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3.png" Type="http://schemas.openxmlformats.org/officeDocument/2006/relationships/image"/><Relationship Id="rId7" Target="../media/image4.svg" Type="http://schemas.openxmlformats.org/officeDocument/2006/relationships/image"/><Relationship Id="rId8" Target="../media/image60.png" Type="http://schemas.openxmlformats.org/officeDocument/2006/relationships/image"/><Relationship Id="rId9" Target="../media/image61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11" Target="../media/image17.png" Type="http://schemas.openxmlformats.org/officeDocument/2006/relationships/image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14.png" Type="http://schemas.openxmlformats.org/officeDocument/2006/relationships/image"/><Relationship Id="rId9" Target="../media/image15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11" Target="../media/image23.svg" Type="http://schemas.openxmlformats.org/officeDocument/2006/relationships/image"/><Relationship Id="rId12" Target="../media/image24.png" Type="http://schemas.openxmlformats.org/officeDocument/2006/relationships/image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8.png" Type="http://schemas.openxmlformats.org/officeDocument/2006/relationships/image"/><Relationship Id="rId7" Target="../media/image19.svg" Type="http://schemas.openxmlformats.org/officeDocument/2006/relationships/image"/><Relationship Id="rId8" Target="../media/image20.png" Type="http://schemas.openxmlformats.org/officeDocument/2006/relationships/image"/><Relationship Id="rId9" Target="../media/image21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Relationship Id="rId8" Target="../media/image2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8.png" Type="http://schemas.openxmlformats.org/officeDocument/2006/relationships/image"/><Relationship Id="rId7" Target="../media/image19.svg" Type="http://schemas.openxmlformats.org/officeDocument/2006/relationships/image"/><Relationship Id="rId8" Target="../media/image29.png" Type="http://schemas.openxmlformats.org/officeDocument/2006/relationships/image"/><Relationship Id="rId9" Target="../media/image30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32.png" Type="http://schemas.openxmlformats.org/officeDocument/2006/relationships/image"/><Relationship Id="rId7" Target="../media/image3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svg" Type="http://schemas.openxmlformats.org/officeDocument/2006/relationships/image"/><Relationship Id="rId11" Target="../media/image37.png" Type="http://schemas.openxmlformats.org/officeDocument/2006/relationships/image"/><Relationship Id="rId12" Target="../media/image38.svg" Type="http://schemas.openxmlformats.org/officeDocument/2006/relationships/image"/><Relationship Id="rId13" Target="../media/image39.png" Type="http://schemas.openxmlformats.org/officeDocument/2006/relationships/image"/><Relationship Id="rId14" Target="../media/image40.png" Type="http://schemas.openxmlformats.org/officeDocument/2006/relationships/image"/><Relationship Id="rId15" Target="../media/image41.svg" Type="http://schemas.openxmlformats.org/officeDocument/2006/relationships/image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8.png" Type="http://schemas.openxmlformats.org/officeDocument/2006/relationships/image"/><Relationship Id="rId7" Target="../media/image19.svg" Type="http://schemas.openxmlformats.org/officeDocument/2006/relationships/image"/><Relationship Id="rId8" Target="../media/image34.png" Type="http://schemas.openxmlformats.org/officeDocument/2006/relationships/image"/><Relationship Id="rId9" Target="../media/image3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34729" cy="258123"/>
            </a:xfrm>
            <a:custGeom>
              <a:avLst/>
              <a:gdLst/>
              <a:ahLst/>
              <a:cxnLst/>
              <a:rect r="r" b="b" t="t" l="l"/>
              <a:pathLst>
                <a:path h="258123" w="4434729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1641107" y="6836973"/>
            <a:ext cx="12485204" cy="3768262"/>
          </a:xfrm>
          <a:custGeom>
            <a:avLst/>
            <a:gdLst/>
            <a:ahLst/>
            <a:cxnLst/>
            <a:rect r="r" b="b" t="t" l="l"/>
            <a:pathLst>
              <a:path h="3768262" w="12485204">
                <a:moveTo>
                  <a:pt x="0" y="0"/>
                </a:moveTo>
                <a:lnTo>
                  <a:pt x="12485204" y="0"/>
                </a:lnTo>
                <a:lnTo>
                  <a:pt x="12485204" y="3768262"/>
                </a:lnTo>
                <a:lnTo>
                  <a:pt x="0" y="3768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443903" y="6836973"/>
            <a:ext cx="12485204" cy="3768262"/>
          </a:xfrm>
          <a:custGeom>
            <a:avLst/>
            <a:gdLst/>
            <a:ahLst/>
            <a:cxnLst/>
            <a:rect r="r" b="b" t="t" l="l"/>
            <a:pathLst>
              <a:path h="3768262" w="12485204">
                <a:moveTo>
                  <a:pt x="0" y="0"/>
                </a:moveTo>
                <a:lnTo>
                  <a:pt x="12485204" y="0"/>
                </a:lnTo>
                <a:lnTo>
                  <a:pt x="12485204" y="3768262"/>
                </a:lnTo>
                <a:lnTo>
                  <a:pt x="0" y="3768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2956312" y="4779573"/>
            <a:ext cx="4517246" cy="4114800"/>
          </a:xfrm>
          <a:custGeom>
            <a:avLst/>
            <a:gdLst/>
            <a:ahLst/>
            <a:cxnLst/>
            <a:rect r="r" b="b" t="t" l="l"/>
            <a:pathLst>
              <a:path h="4114800" w="4517246">
                <a:moveTo>
                  <a:pt x="0" y="0"/>
                </a:moveTo>
                <a:lnTo>
                  <a:pt x="4517246" y="0"/>
                </a:lnTo>
                <a:lnTo>
                  <a:pt x="45172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474886" y="4606304"/>
            <a:ext cx="4517246" cy="4114800"/>
          </a:xfrm>
          <a:custGeom>
            <a:avLst/>
            <a:gdLst/>
            <a:ahLst/>
            <a:cxnLst/>
            <a:rect r="r" b="b" t="t" l="l"/>
            <a:pathLst>
              <a:path h="4114800" w="4517246">
                <a:moveTo>
                  <a:pt x="0" y="0"/>
                </a:moveTo>
                <a:lnTo>
                  <a:pt x="4517245" y="0"/>
                </a:lnTo>
                <a:lnTo>
                  <a:pt x="45172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7219798" y="8918206"/>
            <a:ext cx="3065263" cy="644647"/>
            <a:chOff x="0" y="0"/>
            <a:chExt cx="807312" cy="16978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07312" cy="169783"/>
            </a:xfrm>
            <a:custGeom>
              <a:avLst/>
              <a:gdLst/>
              <a:ahLst/>
              <a:cxnLst/>
              <a:rect r="r" b="b" t="t" l="l"/>
              <a:pathLst>
                <a:path h="169783" w="807312">
                  <a:moveTo>
                    <a:pt x="84892" y="0"/>
                  </a:moveTo>
                  <a:lnTo>
                    <a:pt x="722420" y="0"/>
                  </a:lnTo>
                  <a:cubicBezTo>
                    <a:pt x="744935" y="0"/>
                    <a:pt x="766528" y="8944"/>
                    <a:pt x="782448" y="24864"/>
                  </a:cubicBezTo>
                  <a:cubicBezTo>
                    <a:pt x="798368" y="40785"/>
                    <a:pt x="807312" y="62377"/>
                    <a:pt x="807312" y="84892"/>
                  </a:cubicBezTo>
                  <a:lnTo>
                    <a:pt x="807312" y="84892"/>
                  </a:lnTo>
                  <a:cubicBezTo>
                    <a:pt x="807312" y="131776"/>
                    <a:pt x="769305" y="169783"/>
                    <a:pt x="722420" y="169783"/>
                  </a:cubicBezTo>
                  <a:lnTo>
                    <a:pt x="84892" y="169783"/>
                  </a:lnTo>
                  <a:cubicBezTo>
                    <a:pt x="62377" y="169783"/>
                    <a:pt x="40785" y="160840"/>
                    <a:pt x="24864" y="144919"/>
                  </a:cubicBezTo>
                  <a:cubicBezTo>
                    <a:pt x="8944" y="128999"/>
                    <a:pt x="0" y="107406"/>
                    <a:pt x="0" y="84892"/>
                  </a:cubicBezTo>
                  <a:lnTo>
                    <a:pt x="0" y="84892"/>
                  </a:lnTo>
                  <a:cubicBezTo>
                    <a:pt x="0" y="62377"/>
                    <a:pt x="8944" y="40785"/>
                    <a:pt x="24864" y="24864"/>
                  </a:cubicBezTo>
                  <a:cubicBezTo>
                    <a:pt x="40785" y="8944"/>
                    <a:pt x="62377" y="0"/>
                    <a:pt x="84892" y="0"/>
                  </a:cubicBezTo>
                  <a:close/>
                </a:path>
              </a:pathLst>
            </a:custGeom>
            <a:solidFill>
              <a:srgbClr val="BDC43B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807312" cy="2078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7895371" y="8968443"/>
            <a:ext cx="2948726" cy="488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026"/>
              </a:lnSpc>
              <a:spcBef>
                <a:spcPct val="0"/>
              </a:spcBef>
            </a:pPr>
            <a:r>
              <a:rPr lang="en-US" b="true" sz="2876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БІОЛОГІЯ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-647231" y="8365557"/>
            <a:ext cx="3409012" cy="1921443"/>
          </a:xfrm>
          <a:custGeom>
            <a:avLst/>
            <a:gdLst/>
            <a:ahLst/>
            <a:cxnLst/>
            <a:rect r="r" b="b" t="t" l="l"/>
            <a:pathLst>
              <a:path h="1921443" w="3409012">
                <a:moveTo>
                  <a:pt x="0" y="0"/>
                </a:moveTo>
                <a:lnTo>
                  <a:pt x="3409012" y="0"/>
                </a:lnTo>
                <a:lnTo>
                  <a:pt x="3409012" y="1921443"/>
                </a:lnTo>
                <a:lnTo>
                  <a:pt x="0" y="19214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5554794" y="8365557"/>
            <a:ext cx="3409012" cy="1921443"/>
          </a:xfrm>
          <a:custGeom>
            <a:avLst/>
            <a:gdLst/>
            <a:ahLst/>
            <a:cxnLst/>
            <a:rect r="r" b="b" t="t" l="l"/>
            <a:pathLst>
              <a:path h="1921443" w="3409012">
                <a:moveTo>
                  <a:pt x="3409012" y="0"/>
                </a:moveTo>
                <a:lnTo>
                  <a:pt x="0" y="0"/>
                </a:lnTo>
                <a:lnTo>
                  <a:pt x="0" y="1921443"/>
                </a:lnTo>
                <a:lnTo>
                  <a:pt x="3409012" y="1921443"/>
                </a:lnTo>
                <a:lnTo>
                  <a:pt x="34090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10127">
            <a:off x="7568905" y="8767205"/>
            <a:ext cx="652931" cy="394204"/>
          </a:xfrm>
          <a:custGeom>
            <a:avLst/>
            <a:gdLst/>
            <a:ahLst/>
            <a:cxnLst/>
            <a:rect r="r" b="b" t="t" l="l"/>
            <a:pathLst>
              <a:path h="394204" w="652931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381366" y="2550538"/>
            <a:ext cx="2776884" cy="4111532"/>
          </a:xfrm>
          <a:custGeom>
            <a:avLst/>
            <a:gdLst/>
            <a:ahLst/>
            <a:cxnLst/>
            <a:rect r="r" b="b" t="t" l="l"/>
            <a:pathLst>
              <a:path h="4111532" w="2776884">
                <a:moveTo>
                  <a:pt x="0" y="0"/>
                </a:moveTo>
                <a:lnTo>
                  <a:pt x="2776884" y="0"/>
                </a:lnTo>
                <a:lnTo>
                  <a:pt x="2776884" y="4111532"/>
                </a:lnTo>
                <a:lnTo>
                  <a:pt x="0" y="41115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6576691" y="659483"/>
            <a:ext cx="5134618" cy="662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514"/>
              </a:lnSpc>
              <a:spcBef>
                <a:spcPct val="0"/>
              </a:spcBef>
            </a:pPr>
            <a:r>
              <a:rPr lang="en-US" b="true" sz="3938">
                <a:solidFill>
                  <a:srgbClr val="10100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7 КЛАС НУШ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8700" y="3930444"/>
            <a:ext cx="15443154" cy="3109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13"/>
              </a:lnSpc>
              <a:spcBef>
                <a:spcPct val="0"/>
              </a:spcBef>
            </a:pPr>
            <a:r>
              <a:rPr lang="en-US" sz="8938">
                <a:solidFill>
                  <a:srgbClr val="547228"/>
                </a:solidFill>
                <a:latin typeface="Comic Sans"/>
                <a:ea typeface="Comic Sans"/>
                <a:cs typeface="Comic Sans"/>
                <a:sym typeface="Comic Sans"/>
              </a:rPr>
              <a:t>Які шапинкові гриби їстівні а які - отруйні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907577" y="7144596"/>
            <a:ext cx="5134618" cy="662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514"/>
              </a:lnSpc>
              <a:spcBef>
                <a:spcPct val="0"/>
              </a:spcBef>
            </a:pPr>
            <a:r>
              <a:rPr lang="en-US" b="true" sz="3938">
                <a:solidFill>
                  <a:srgbClr val="10100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С. 277 - 280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34729" cy="258123"/>
            </a:xfrm>
            <a:custGeom>
              <a:avLst/>
              <a:gdLst/>
              <a:ahLst/>
              <a:cxnLst/>
              <a:rect r="r" b="b" t="t" l="l"/>
              <a:pathLst>
                <a:path h="258123" w="4434729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57275" y="805587"/>
            <a:ext cx="652931" cy="394204"/>
          </a:xfrm>
          <a:custGeom>
            <a:avLst/>
            <a:gdLst/>
            <a:ahLst/>
            <a:cxnLst/>
            <a:rect r="r" b="b" t="t" l="l"/>
            <a:pathLst>
              <a:path h="394204" w="652931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06602" y="6281709"/>
            <a:ext cx="18558304" cy="5162583"/>
          </a:xfrm>
          <a:custGeom>
            <a:avLst/>
            <a:gdLst/>
            <a:ahLst/>
            <a:cxnLst/>
            <a:rect r="r" b="b" t="t" l="l"/>
            <a:pathLst>
              <a:path h="5162583" w="18558304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972550" y="1518730"/>
            <a:ext cx="7903995" cy="8186812"/>
          </a:xfrm>
          <a:custGeom>
            <a:avLst/>
            <a:gdLst/>
            <a:ahLst/>
            <a:cxnLst/>
            <a:rect r="r" b="b" t="t" l="l"/>
            <a:pathLst>
              <a:path h="8186812" w="7903995">
                <a:moveTo>
                  <a:pt x="0" y="0"/>
                </a:moveTo>
                <a:lnTo>
                  <a:pt x="7903995" y="0"/>
                </a:lnTo>
                <a:lnTo>
                  <a:pt x="7903995" y="8186812"/>
                </a:lnTo>
                <a:lnTo>
                  <a:pt x="0" y="8186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83741" y="2180036"/>
            <a:ext cx="6441935" cy="4773040"/>
          </a:xfrm>
          <a:custGeom>
            <a:avLst/>
            <a:gdLst/>
            <a:ahLst/>
            <a:cxnLst/>
            <a:rect r="r" b="b" t="t" l="l"/>
            <a:pathLst>
              <a:path h="4773040" w="6441935">
                <a:moveTo>
                  <a:pt x="0" y="0"/>
                </a:moveTo>
                <a:lnTo>
                  <a:pt x="6441934" y="0"/>
                </a:lnTo>
                <a:lnTo>
                  <a:pt x="6441934" y="4773040"/>
                </a:lnTo>
                <a:lnTo>
                  <a:pt x="0" y="47730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31"/>
              </a:lnSpc>
              <a:spcBef>
                <a:spcPct val="0"/>
              </a:spcBef>
            </a:pPr>
            <a:r>
              <a:rPr lang="en-US" b="true" sz="2451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БІОЛОГІЯ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200592" y="2476578"/>
            <a:ext cx="7386118" cy="5768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8"/>
              </a:lnSpc>
              <a:spcBef>
                <a:spcPct val="0"/>
              </a:spcBef>
            </a:pPr>
            <a:r>
              <a:rPr lang="en-US" b="true" sz="4720">
                <a:solidFill>
                  <a:srgbClr val="540C2C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Це гриби отруйні але їстівні після ретельної обробки.Але потрібно бути обережним і дотримуватися правил збирання ,зберігання й приготування грибів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459466" y="634581"/>
            <a:ext cx="12630459" cy="8378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46"/>
              </a:lnSpc>
              <a:spcBef>
                <a:spcPct val="0"/>
              </a:spcBef>
            </a:pPr>
            <a:r>
              <a:rPr lang="en-US" b="true" sz="4890">
                <a:solidFill>
                  <a:srgbClr val="929CE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Умовно - їстівні гриби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08539" y="7547707"/>
            <a:ext cx="7761893" cy="5394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28"/>
              </a:lnSpc>
              <a:spcBef>
                <a:spcPct val="0"/>
              </a:spcBef>
            </a:pPr>
            <a:r>
              <a:rPr lang="en-US" b="true" sz="3163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УМОВНО-ЇСТІВНИЙ ГРИБ ВОВНЯНКА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107788">
            <a:off x="-983259" y="4327762"/>
            <a:ext cx="9102522" cy="2571462"/>
          </a:xfrm>
          <a:custGeom>
            <a:avLst/>
            <a:gdLst/>
            <a:ahLst/>
            <a:cxnLst/>
            <a:rect r="r" b="b" t="t" l="l"/>
            <a:pathLst>
              <a:path h="2571462" w="9102522">
                <a:moveTo>
                  <a:pt x="0" y="0"/>
                </a:moveTo>
                <a:lnTo>
                  <a:pt x="9102522" y="0"/>
                </a:lnTo>
                <a:lnTo>
                  <a:pt x="9102522" y="2571462"/>
                </a:lnTo>
                <a:lnTo>
                  <a:pt x="0" y="25714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857594" y="250190"/>
            <a:ext cx="11816953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u="sng" b="true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Ознайомся з правилами збирання грибів</a:t>
            </a:r>
          </a:p>
        </p:txBody>
      </p:sp>
      <p:pic>
        <p:nvPicPr>
          <p:cNvPr name="Picture 4" id="4"/>
          <p:cNvPicPr>
            <a:picLocks noChangeAspect="true"/>
          </p:cNvPicPr>
          <p:nvPr>
            <a:videoFile r:link="rId5"/>
          </p:nvPr>
        </p:nvPicPr>
        <p:blipFill>
          <a:blip r:embed="rId4"/>
          <a:stretch>
            <a:fillRect/>
          </a:stretch>
        </p:blipFill>
        <p:spPr>
          <a:xfrm rot="0">
            <a:off x="5124782" y="1241857"/>
            <a:ext cx="10981372" cy="6172200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7992517" y="7844319"/>
            <a:ext cx="13912900" cy="158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u="sng">
                <a:solidFill>
                  <a:srgbClr val="FF3131"/>
                </a:solidFill>
                <a:latin typeface="Comic Sans"/>
                <a:ea typeface="Comic Sans"/>
                <a:cs typeface="Comic Sans"/>
                <a:sym typeface="Comic Sans"/>
                <a:hlinkClick r:id="rId6" tooltip="https://youtu.be/xFYh1A7zeLY?si=mnyiCz_l7JxxZOjK"/>
              </a:rPr>
              <a:t>https://youtu.be/xFYh1A7zeLY?si=mnyiCz_l7JxxZOjK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34729" cy="258123"/>
            </a:xfrm>
            <a:custGeom>
              <a:avLst/>
              <a:gdLst/>
              <a:ahLst/>
              <a:cxnLst/>
              <a:rect r="r" b="b" t="t" l="l"/>
              <a:pathLst>
                <a:path h="258123" w="4434729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57275" y="805587"/>
            <a:ext cx="652931" cy="394204"/>
          </a:xfrm>
          <a:custGeom>
            <a:avLst/>
            <a:gdLst/>
            <a:ahLst/>
            <a:cxnLst/>
            <a:rect r="r" b="b" t="t" l="l"/>
            <a:pathLst>
              <a:path h="394204" w="652931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06602" y="6281709"/>
            <a:ext cx="18558304" cy="5162583"/>
          </a:xfrm>
          <a:custGeom>
            <a:avLst/>
            <a:gdLst/>
            <a:ahLst/>
            <a:cxnLst/>
            <a:rect r="r" b="b" t="t" l="l"/>
            <a:pathLst>
              <a:path h="5162583" w="18558304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03183" y="1893880"/>
            <a:ext cx="2952454" cy="2952454"/>
          </a:xfrm>
          <a:custGeom>
            <a:avLst/>
            <a:gdLst/>
            <a:ahLst/>
            <a:cxnLst/>
            <a:rect r="r" b="b" t="t" l="l"/>
            <a:pathLst>
              <a:path h="2952454" w="2952454">
                <a:moveTo>
                  <a:pt x="0" y="0"/>
                </a:moveTo>
                <a:lnTo>
                  <a:pt x="2952454" y="0"/>
                </a:lnTo>
                <a:lnTo>
                  <a:pt x="2952454" y="2952454"/>
                </a:lnTo>
                <a:lnTo>
                  <a:pt x="0" y="29524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57275" y="2951154"/>
            <a:ext cx="3230639" cy="6661111"/>
          </a:xfrm>
          <a:custGeom>
            <a:avLst/>
            <a:gdLst/>
            <a:ahLst/>
            <a:cxnLst/>
            <a:rect r="r" b="b" t="t" l="l"/>
            <a:pathLst>
              <a:path h="6661111" w="3230639">
                <a:moveTo>
                  <a:pt x="0" y="0"/>
                </a:moveTo>
                <a:lnTo>
                  <a:pt x="3230639" y="0"/>
                </a:lnTo>
                <a:lnTo>
                  <a:pt x="3230639" y="6661110"/>
                </a:lnTo>
                <a:lnTo>
                  <a:pt x="0" y="66611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306602" y="-778213"/>
            <a:ext cx="18957706" cy="11065213"/>
          </a:xfrm>
          <a:custGeom>
            <a:avLst/>
            <a:gdLst/>
            <a:ahLst/>
            <a:cxnLst/>
            <a:rect r="r" b="b" t="t" l="l"/>
            <a:pathLst>
              <a:path h="11065213" w="18957706">
                <a:moveTo>
                  <a:pt x="0" y="0"/>
                </a:moveTo>
                <a:lnTo>
                  <a:pt x="18957706" y="0"/>
                </a:lnTo>
                <a:lnTo>
                  <a:pt x="18957706" y="11065213"/>
                </a:lnTo>
                <a:lnTo>
                  <a:pt x="0" y="110652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19" t="-7655" r="0" b="-7655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366508" y="1199791"/>
            <a:ext cx="1921006" cy="2564642"/>
          </a:xfrm>
          <a:custGeom>
            <a:avLst/>
            <a:gdLst/>
            <a:ahLst/>
            <a:cxnLst/>
            <a:rect r="r" b="b" t="t" l="l"/>
            <a:pathLst>
              <a:path h="2564642" w="1921006">
                <a:moveTo>
                  <a:pt x="0" y="0"/>
                </a:moveTo>
                <a:lnTo>
                  <a:pt x="1921006" y="0"/>
                </a:lnTo>
                <a:lnTo>
                  <a:pt x="1921006" y="2564642"/>
                </a:lnTo>
                <a:lnTo>
                  <a:pt x="0" y="25646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104876" y="4075304"/>
            <a:ext cx="2650072" cy="2517276"/>
          </a:xfrm>
          <a:custGeom>
            <a:avLst/>
            <a:gdLst/>
            <a:ahLst/>
            <a:cxnLst/>
            <a:rect r="r" b="b" t="t" l="l"/>
            <a:pathLst>
              <a:path h="2517276" w="2650072">
                <a:moveTo>
                  <a:pt x="0" y="0"/>
                </a:moveTo>
                <a:lnTo>
                  <a:pt x="2650072" y="0"/>
                </a:lnTo>
                <a:lnTo>
                  <a:pt x="2650072" y="2517277"/>
                </a:lnTo>
                <a:lnTo>
                  <a:pt x="0" y="25172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39457" t="-42560" r="-39457" b="-52128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166472" y="6592581"/>
            <a:ext cx="2272659" cy="2665719"/>
          </a:xfrm>
          <a:custGeom>
            <a:avLst/>
            <a:gdLst/>
            <a:ahLst/>
            <a:cxnLst/>
            <a:rect r="r" b="b" t="t" l="l"/>
            <a:pathLst>
              <a:path h="2665719" w="2272659">
                <a:moveTo>
                  <a:pt x="0" y="0"/>
                </a:moveTo>
                <a:lnTo>
                  <a:pt x="2272659" y="0"/>
                </a:lnTo>
                <a:lnTo>
                  <a:pt x="2272659" y="2665719"/>
                </a:lnTo>
                <a:lnTo>
                  <a:pt x="0" y="266571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31686" r="-47853" b="-3660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026790" y="7542564"/>
            <a:ext cx="2728158" cy="2640873"/>
          </a:xfrm>
          <a:custGeom>
            <a:avLst/>
            <a:gdLst/>
            <a:ahLst/>
            <a:cxnLst/>
            <a:rect r="r" b="b" t="t" l="l"/>
            <a:pathLst>
              <a:path h="2640873" w="2728158">
                <a:moveTo>
                  <a:pt x="0" y="0"/>
                </a:moveTo>
                <a:lnTo>
                  <a:pt x="2728158" y="0"/>
                </a:lnTo>
                <a:lnTo>
                  <a:pt x="2728158" y="2640873"/>
                </a:lnTo>
                <a:lnTo>
                  <a:pt x="0" y="26408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56825" t="0" r="-26658" b="-25678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054766" y="4229628"/>
            <a:ext cx="2898267" cy="2362953"/>
          </a:xfrm>
          <a:custGeom>
            <a:avLst/>
            <a:gdLst/>
            <a:ahLst/>
            <a:cxnLst/>
            <a:rect r="r" b="b" t="t" l="l"/>
            <a:pathLst>
              <a:path h="2362953" w="2898267">
                <a:moveTo>
                  <a:pt x="0" y="0"/>
                </a:moveTo>
                <a:lnTo>
                  <a:pt x="2898267" y="0"/>
                </a:lnTo>
                <a:lnTo>
                  <a:pt x="2898267" y="2362953"/>
                </a:lnTo>
                <a:lnTo>
                  <a:pt x="0" y="23629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5838" t="-21009" r="-71168" b="-31073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220794" y="6964056"/>
            <a:ext cx="2566212" cy="2659515"/>
          </a:xfrm>
          <a:custGeom>
            <a:avLst/>
            <a:gdLst/>
            <a:ahLst/>
            <a:cxnLst/>
            <a:rect r="r" b="b" t="t" l="l"/>
            <a:pathLst>
              <a:path h="2659515" w="2566212">
                <a:moveTo>
                  <a:pt x="0" y="0"/>
                </a:moveTo>
                <a:lnTo>
                  <a:pt x="2566211" y="0"/>
                </a:lnTo>
                <a:lnTo>
                  <a:pt x="2566211" y="2659515"/>
                </a:lnTo>
                <a:lnTo>
                  <a:pt x="0" y="265951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4195" t="0" r="-34895" b="-1438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9144000" y="1224783"/>
            <a:ext cx="2343208" cy="2514658"/>
          </a:xfrm>
          <a:custGeom>
            <a:avLst/>
            <a:gdLst/>
            <a:ahLst/>
            <a:cxnLst/>
            <a:rect r="r" b="b" t="t" l="l"/>
            <a:pathLst>
              <a:path h="2514658" w="2343208">
                <a:moveTo>
                  <a:pt x="0" y="0"/>
                </a:moveTo>
                <a:lnTo>
                  <a:pt x="2343208" y="0"/>
                </a:lnTo>
                <a:lnTo>
                  <a:pt x="2343208" y="2514658"/>
                </a:lnTo>
                <a:lnTo>
                  <a:pt x="0" y="251465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-7316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4769880" y="1494121"/>
            <a:ext cx="3385758" cy="2364032"/>
          </a:xfrm>
          <a:custGeom>
            <a:avLst/>
            <a:gdLst/>
            <a:ahLst/>
            <a:cxnLst/>
            <a:rect r="r" b="b" t="t" l="l"/>
            <a:pathLst>
              <a:path h="2364032" w="3385758">
                <a:moveTo>
                  <a:pt x="0" y="0"/>
                </a:moveTo>
                <a:lnTo>
                  <a:pt x="3385757" y="0"/>
                </a:lnTo>
                <a:lnTo>
                  <a:pt x="3385757" y="2364032"/>
                </a:lnTo>
                <a:lnTo>
                  <a:pt x="0" y="236403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5373" t="-19313" r="-12628" b="-18001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6126754" y="6152291"/>
            <a:ext cx="2028883" cy="2525566"/>
          </a:xfrm>
          <a:custGeom>
            <a:avLst/>
            <a:gdLst/>
            <a:ahLst/>
            <a:cxnLst/>
            <a:rect r="r" b="b" t="t" l="l"/>
            <a:pathLst>
              <a:path h="2525566" w="2028883">
                <a:moveTo>
                  <a:pt x="0" y="0"/>
                </a:moveTo>
                <a:lnTo>
                  <a:pt x="2028883" y="0"/>
                </a:lnTo>
                <a:lnTo>
                  <a:pt x="2028883" y="2525565"/>
                </a:lnTo>
                <a:lnTo>
                  <a:pt x="0" y="252556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2240" t="0" r="-1224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31"/>
              </a:lnSpc>
              <a:spcBef>
                <a:spcPct val="0"/>
              </a:spcBef>
            </a:pPr>
            <a:r>
              <a:rPr lang="en-US" b="true" sz="2451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БІОЛОГІЯ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129740" y="2894004"/>
            <a:ext cx="4137960" cy="32582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09"/>
              </a:lnSpc>
              <a:spcBef>
                <a:spcPct val="0"/>
              </a:spcBef>
            </a:pPr>
            <a:r>
              <a:rPr lang="en-US" b="true" sz="2649">
                <a:solidFill>
                  <a:srgbClr val="0E765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ПРИВІТ ДРУЖЕ. СЬОГОДНІ Я ЗБИРАЮ ГРИБИ . ТИ ТЕПЕР ГАРНО  ЗАСВОЇІВ ЦЮ ТЕМУ  ДОПОМОЖИ МЕНІ ОБРАТИ ЛИШЕ ЇСТІВНІ ГРИБОЧКИ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34729" cy="258123"/>
            </a:xfrm>
            <a:custGeom>
              <a:avLst/>
              <a:gdLst/>
              <a:ahLst/>
              <a:cxnLst/>
              <a:rect r="r" b="b" t="t" l="l"/>
              <a:pathLst>
                <a:path h="258123" w="4434729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57275" y="805587"/>
            <a:ext cx="652931" cy="394204"/>
          </a:xfrm>
          <a:custGeom>
            <a:avLst/>
            <a:gdLst/>
            <a:ahLst/>
            <a:cxnLst/>
            <a:rect r="r" b="b" t="t" l="l"/>
            <a:pathLst>
              <a:path h="394204" w="652931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06602" y="6281709"/>
            <a:ext cx="18558304" cy="5162583"/>
          </a:xfrm>
          <a:custGeom>
            <a:avLst/>
            <a:gdLst/>
            <a:ahLst/>
            <a:cxnLst/>
            <a:rect r="r" b="b" t="t" l="l"/>
            <a:pathLst>
              <a:path h="5162583" w="18558304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03183" y="1893880"/>
            <a:ext cx="2952454" cy="2952454"/>
          </a:xfrm>
          <a:custGeom>
            <a:avLst/>
            <a:gdLst/>
            <a:ahLst/>
            <a:cxnLst/>
            <a:rect r="r" b="b" t="t" l="l"/>
            <a:pathLst>
              <a:path h="2952454" w="2952454">
                <a:moveTo>
                  <a:pt x="0" y="0"/>
                </a:moveTo>
                <a:lnTo>
                  <a:pt x="2952454" y="0"/>
                </a:lnTo>
                <a:lnTo>
                  <a:pt x="2952454" y="2952454"/>
                </a:lnTo>
                <a:lnTo>
                  <a:pt x="0" y="29524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57275" y="2951154"/>
            <a:ext cx="3230639" cy="6661111"/>
          </a:xfrm>
          <a:custGeom>
            <a:avLst/>
            <a:gdLst/>
            <a:ahLst/>
            <a:cxnLst/>
            <a:rect r="r" b="b" t="t" l="l"/>
            <a:pathLst>
              <a:path h="6661111" w="3230639">
                <a:moveTo>
                  <a:pt x="0" y="0"/>
                </a:moveTo>
                <a:lnTo>
                  <a:pt x="3230639" y="0"/>
                </a:lnTo>
                <a:lnTo>
                  <a:pt x="3230639" y="6661110"/>
                </a:lnTo>
                <a:lnTo>
                  <a:pt x="0" y="66611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306602" y="-778213"/>
            <a:ext cx="18957706" cy="11065213"/>
          </a:xfrm>
          <a:custGeom>
            <a:avLst/>
            <a:gdLst/>
            <a:ahLst/>
            <a:cxnLst/>
            <a:rect r="r" b="b" t="t" l="l"/>
            <a:pathLst>
              <a:path h="11065213" w="18957706">
                <a:moveTo>
                  <a:pt x="0" y="0"/>
                </a:moveTo>
                <a:lnTo>
                  <a:pt x="18957706" y="0"/>
                </a:lnTo>
                <a:lnTo>
                  <a:pt x="18957706" y="11065213"/>
                </a:lnTo>
                <a:lnTo>
                  <a:pt x="0" y="110652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19" t="-7655" r="0" b="-7655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366508" y="1199791"/>
            <a:ext cx="1921006" cy="2564642"/>
          </a:xfrm>
          <a:custGeom>
            <a:avLst/>
            <a:gdLst/>
            <a:ahLst/>
            <a:cxnLst/>
            <a:rect r="r" b="b" t="t" l="l"/>
            <a:pathLst>
              <a:path h="2564642" w="1921006">
                <a:moveTo>
                  <a:pt x="0" y="0"/>
                </a:moveTo>
                <a:lnTo>
                  <a:pt x="1921006" y="0"/>
                </a:lnTo>
                <a:lnTo>
                  <a:pt x="1921006" y="2564642"/>
                </a:lnTo>
                <a:lnTo>
                  <a:pt x="0" y="25646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104876" y="4075304"/>
            <a:ext cx="2650072" cy="2517276"/>
          </a:xfrm>
          <a:custGeom>
            <a:avLst/>
            <a:gdLst/>
            <a:ahLst/>
            <a:cxnLst/>
            <a:rect r="r" b="b" t="t" l="l"/>
            <a:pathLst>
              <a:path h="2517276" w="2650072">
                <a:moveTo>
                  <a:pt x="0" y="0"/>
                </a:moveTo>
                <a:lnTo>
                  <a:pt x="2650072" y="0"/>
                </a:lnTo>
                <a:lnTo>
                  <a:pt x="2650072" y="2517277"/>
                </a:lnTo>
                <a:lnTo>
                  <a:pt x="0" y="25172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39457" t="-42560" r="-39457" b="-52128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166472" y="6592581"/>
            <a:ext cx="2272659" cy="2665719"/>
          </a:xfrm>
          <a:custGeom>
            <a:avLst/>
            <a:gdLst/>
            <a:ahLst/>
            <a:cxnLst/>
            <a:rect r="r" b="b" t="t" l="l"/>
            <a:pathLst>
              <a:path h="2665719" w="2272659">
                <a:moveTo>
                  <a:pt x="0" y="0"/>
                </a:moveTo>
                <a:lnTo>
                  <a:pt x="2272659" y="0"/>
                </a:lnTo>
                <a:lnTo>
                  <a:pt x="2272659" y="2665719"/>
                </a:lnTo>
                <a:lnTo>
                  <a:pt x="0" y="266571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31686" r="-47853" b="-3660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026790" y="7542564"/>
            <a:ext cx="2728158" cy="2640873"/>
          </a:xfrm>
          <a:custGeom>
            <a:avLst/>
            <a:gdLst/>
            <a:ahLst/>
            <a:cxnLst/>
            <a:rect r="r" b="b" t="t" l="l"/>
            <a:pathLst>
              <a:path h="2640873" w="2728158">
                <a:moveTo>
                  <a:pt x="0" y="0"/>
                </a:moveTo>
                <a:lnTo>
                  <a:pt x="2728158" y="0"/>
                </a:lnTo>
                <a:lnTo>
                  <a:pt x="2728158" y="2640873"/>
                </a:lnTo>
                <a:lnTo>
                  <a:pt x="0" y="26408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56825" t="0" r="-26658" b="-25678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054766" y="4229628"/>
            <a:ext cx="2898267" cy="2362953"/>
          </a:xfrm>
          <a:custGeom>
            <a:avLst/>
            <a:gdLst/>
            <a:ahLst/>
            <a:cxnLst/>
            <a:rect r="r" b="b" t="t" l="l"/>
            <a:pathLst>
              <a:path h="2362953" w="2898267">
                <a:moveTo>
                  <a:pt x="0" y="0"/>
                </a:moveTo>
                <a:lnTo>
                  <a:pt x="2898267" y="0"/>
                </a:lnTo>
                <a:lnTo>
                  <a:pt x="2898267" y="2362953"/>
                </a:lnTo>
                <a:lnTo>
                  <a:pt x="0" y="23629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5838" t="-21009" r="-71168" b="-31073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220794" y="6964056"/>
            <a:ext cx="2566212" cy="2659515"/>
          </a:xfrm>
          <a:custGeom>
            <a:avLst/>
            <a:gdLst/>
            <a:ahLst/>
            <a:cxnLst/>
            <a:rect r="r" b="b" t="t" l="l"/>
            <a:pathLst>
              <a:path h="2659515" w="2566212">
                <a:moveTo>
                  <a:pt x="0" y="0"/>
                </a:moveTo>
                <a:lnTo>
                  <a:pt x="2566211" y="0"/>
                </a:lnTo>
                <a:lnTo>
                  <a:pt x="2566211" y="2659515"/>
                </a:lnTo>
                <a:lnTo>
                  <a:pt x="0" y="265951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4195" t="0" r="-34895" b="-1438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9144000" y="1224783"/>
            <a:ext cx="2343208" cy="2514658"/>
          </a:xfrm>
          <a:custGeom>
            <a:avLst/>
            <a:gdLst/>
            <a:ahLst/>
            <a:cxnLst/>
            <a:rect r="r" b="b" t="t" l="l"/>
            <a:pathLst>
              <a:path h="2514658" w="2343208">
                <a:moveTo>
                  <a:pt x="0" y="0"/>
                </a:moveTo>
                <a:lnTo>
                  <a:pt x="2343208" y="0"/>
                </a:lnTo>
                <a:lnTo>
                  <a:pt x="2343208" y="2514658"/>
                </a:lnTo>
                <a:lnTo>
                  <a:pt x="0" y="251465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-7316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4769880" y="1494121"/>
            <a:ext cx="3385758" cy="2364032"/>
          </a:xfrm>
          <a:custGeom>
            <a:avLst/>
            <a:gdLst/>
            <a:ahLst/>
            <a:cxnLst/>
            <a:rect r="r" b="b" t="t" l="l"/>
            <a:pathLst>
              <a:path h="2364032" w="3385758">
                <a:moveTo>
                  <a:pt x="0" y="0"/>
                </a:moveTo>
                <a:lnTo>
                  <a:pt x="3385757" y="0"/>
                </a:lnTo>
                <a:lnTo>
                  <a:pt x="3385757" y="2364032"/>
                </a:lnTo>
                <a:lnTo>
                  <a:pt x="0" y="236403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5373" t="-19313" r="-12628" b="-18001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6126754" y="6152291"/>
            <a:ext cx="2028883" cy="2525566"/>
          </a:xfrm>
          <a:custGeom>
            <a:avLst/>
            <a:gdLst/>
            <a:ahLst/>
            <a:cxnLst/>
            <a:rect r="r" b="b" t="t" l="l"/>
            <a:pathLst>
              <a:path h="2525566" w="2028883">
                <a:moveTo>
                  <a:pt x="0" y="0"/>
                </a:moveTo>
                <a:lnTo>
                  <a:pt x="2028883" y="0"/>
                </a:lnTo>
                <a:lnTo>
                  <a:pt x="2028883" y="2525565"/>
                </a:lnTo>
                <a:lnTo>
                  <a:pt x="0" y="252556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2240" t="0" r="-1224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6811903" y="8254900"/>
            <a:ext cx="1216201" cy="1216201"/>
          </a:xfrm>
          <a:custGeom>
            <a:avLst/>
            <a:gdLst/>
            <a:ahLst/>
            <a:cxnLst/>
            <a:rect r="r" b="b" t="t" l="l"/>
            <a:pathLst>
              <a:path h="1216201" w="1216201">
                <a:moveTo>
                  <a:pt x="0" y="0"/>
                </a:moveTo>
                <a:lnTo>
                  <a:pt x="1216201" y="0"/>
                </a:lnTo>
                <a:lnTo>
                  <a:pt x="1216201" y="1216201"/>
                </a:lnTo>
                <a:lnTo>
                  <a:pt x="0" y="121620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31"/>
              </a:lnSpc>
              <a:spcBef>
                <a:spcPct val="0"/>
              </a:spcBef>
            </a:pPr>
            <a:r>
              <a:rPr lang="en-US" b="true" sz="2451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БІОЛОГІЯ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164841" y="3830699"/>
            <a:ext cx="3255163" cy="1503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2"/>
              </a:lnSpc>
              <a:spcBef>
                <a:spcPct val="0"/>
              </a:spcBef>
            </a:pPr>
            <a:r>
              <a:rPr lang="en-US" b="true" sz="2873">
                <a:solidFill>
                  <a:srgbClr val="0E765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ДЯКУЮ ТОБІ. ТИ ВЕЛИКИЙ МОЛОДЕЦЬ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6939436" y="2671648"/>
            <a:ext cx="1216201" cy="1216201"/>
          </a:xfrm>
          <a:custGeom>
            <a:avLst/>
            <a:gdLst/>
            <a:ahLst/>
            <a:cxnLst/>
            <a:rect r="r" b="b" t="t" l="l"/>
            <a:pathLst>
              <a:path h="1216201" w="1216201">
                <a:moveTo>
                  <a:pt x="0" y="0"/>
                </a:moveTo>
                <a:lnTo>
                  <a:pt x="1216201" y="0"/>
                </a:lnTo>
                <a:lnTo>
                  <a:pt x="1216201" y="1216201"/>
                </a:lnTo>
                <a:lnTo>
                  <a:pt x="0" y="121620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0315604" y="2548231"/>
            <a:ext cx="1216201" cy="1216201"/>
          </a:xfrm>
          <a:custGeom>
            <a:avLst/>
            <a:gdLst/>
            <a:ahLst/>
            <a:cxnLst/>
            <a:rect r="r" b="b" t="t" l="l"/>
            <a:pathLst>
              <a:path h="1216201" w="1216201">
                <a:moveTo>
                  <a:pt x="0" y="0"/>
                </a:moveTo>
                <a:lnTo>
                  <a:pt x="1216201" y="0"/>
                </a:lnTo>
                <a:lnTo>
                  <a:pt x="1216201" y="1216202"/>
                </a:lnTo>
                <a:lnTo>
                  <a:pt x="0" y="121620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1667115" y="5376379"/>
            <a:ext cx="1216201" cy="1216201"/>
          </a:xfrm>
          <a:custGeom>
            <a:avLst/>
            <a:gdLst/>
            <a:ahLst/>
            <a:cxnLst/>
            <a:rect r="r" b="b" t="t" l="l"/>
            <a:pathLst>
              <a:path h="1216201" w="1216201">
                <a:moveTo>
                  <a:pt x="0" y="0"/>
                </a:moveTo>
                <a:lnTo>
                  <a:pt x="1216201" y="0"/>
                </a:lnTo>
                <a:lnTo>
                  <a:pt x="1216201" y="1216202"/>
                </a:lnTo>
                <a:lnTo>
                  <a:pt x="0" y="121620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7141196" y="7542564"/>
            <a:ext cx="1216201" cy="1216201"/>
          </a:xfrm>
          <a:custGeom>
            <a:avLst/>
            <a:gdLst/>
            <a:ahLst/>
            <a:cxnLst/>
            <a:rect r="r" b="b" t="t" l="l"/>
            <a:pathLst>
              <a:path h="1216201" w="1216201">
                <a:moveTo>
                  <a:pt x="0" y="0"/>
                </a:moveTo>
                <a:lnTo>
                  <a:pt x="1216201" y="0"/>
                </a:lnTo>
                <a:lnTo>
                  <a:pt x="1216201" y="1216201"/>
                </a:lnTo>
                <a:lnTo>
                  <a:pt x="0" y="121620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34729" cy="258123"/>
            </a:xfrm>
            <a:custGeom>
              <a:avLst/>
              <a:gdLst/>
              <a:ahLst/>
              <a:cxnLst/>
              <a:rect r="r" b="b" t="t" l="l"/>
              <a:pathLst>
                <a:path h="258123" w="4434729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1641107" y="6836973"/>
            <a:ext cx="12485204" cy="3768262"/>
          </a:xfrm>
          <a:custGeom>
            <a:avLst/>
            <a:gdLst/>
            <a:ahLst/>
            <a:cxnLst/>
            <a:rect r="r" b="b" t="t" l="l"/>
            <a:pathLst>
              <a:path h="3768262" w="12485204">
                <a:moveTo>
                  <a:pt x="0" y="0"/>
                </a:moveTo>
                <a:lnTo>
                  <a:pt x="12485204" y="0"/>
                </a:lnTo>
                <a:lnTo>
                  <a:pt x="12485204" y="3768262"/>
                </a:lnTo>
                <a:lnTo>
                  <a:pt x="0" y="3768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443903" y="6836973"/>
            <a:ext cx="12485204" cy="3768262"/>
          </a:xfrm>
          <a:custGeom>
            <a:avLst/>
            <a:gdLst/>
            <a:ahLst/>
            <a:cxnLst/>
            <a:rect r="r" b="b" t="t" l="l"/>
            <a:pathLst>
              <a:path h="3768262" w="12485204">
                <a:moveTo>
                  <a:pt x="0" y="0"/>
                </a:moveTo>
                <a:lnTo>
                  <a:pt x="12485204" y="0"/>
                </a:lnTo>
                <a:lnTo>
                  <a:pt x="12485204" y="3768262"/>
                </a:lnTo>
                <a:lnTo>
                  <a:pt x="0" y="3768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57275" y="805587"/>
            <a:ext cx="652931" cy="394204"/>
          </a:xfrm>
          <a:custGeom>
            <a:avLst/>
            <a:gdLst/>
            <a:ahLst/>
            <a:cxnLst/>
            <a:rect r="r" b="b" t="t" l="l"/>
            <a:pathLst>
              <a:path h="394204" w="652931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956312" y="4779573"/>
            <a:ext cx="4517246" cy="4114800"/>
          </a:xfrm>
          <a:custGeom>
            <a:avLst/>
            <a:gdLst/>
            <a:ahLst/>
            <a:cxnLst/>
            <a:rect r="r" b="b" t="t" l="l"/>
            <a:pathLst>
              <a:path h="4114800" w="4517246">
                <a:moveTo>
                  <a:pt x="0" y="0"/>
                </a:moveTo>
                <a:lnTo>
                  <a:pt x="4517246" y="0"/>
                </a:lnTo>
                <a:lnTo>
                  <a:pt x="45172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474886" y="4606304"/>
            <a:ext cx="4517246" cy="4114800"/>
          </a:xfrm>
          <a:custGeom>
            <a:avLst/>
            <a:gdLst/>
            <a:ahLst/>
            <a:cxnLst/>
            <a:rect r="r" b="b" t="t" l="l"/>
            <a:pathLst>
              <a:path h="4114800" w="4517246">
                <a:moveTo>
                  <a:pt x="0" y="0"/>
                </a:moveTo>
                <a:lnTo>
                  <a:pt x="4517245" y="0"/>
                </a:lnTo>
                <a:lnTo>
                  <a:pt x="45172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716282">
            <a:off x="15827519" y="171091"/>
            <a:ext cx="3471074" cy="2057400"/>
          </a:xfrm>
          <a:custGeom>
            <a:avLst/>
            <a:gdLst/>
            <a:ahLst/>
            <a:cxnLst/>
            <a:rect r="r" b="b" t="t" l="l"/>
            <a:pathLst>
              <a:path h="2057400" w="3471074">
                <a:moveTo>
                  <a:pt x="0" y="0"/>
                </a:moveTo>
                <a:lnTo>
                  <a:pt x="3471074" y="0"/>
                </a:lnTo>
                <a:lnTo>
                  <a:pt x="347107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1604930">
            <a:off x="-382187" y="2433896"/>
            <a:ext cx="2818716" cy="2557344"/>
          </a:xfrm>
          <a:custGeom>
            <a:avLst/>
            <a:gdLst/>
            <a:ahLst/>
            <a:cxnLst/>
            <a:rect r="r" b="b" t="t" l="l"/>
            <a:pathLst>
              <a:path h="2557344" w="2818716">
                <a:moveTo>
                  <a:pt x="0" y="0"/>
                </a:moveTo>
                <a:lnTo>
                  <a:pt x="2818716" y="0"/>
                </a:lnTo>
                <a:lnTo>
                  <a:pt x="2818716" y="2557344"/>
                </a:lnTo>
                <a:lnTo>
                  <a:pt x="0" y="2557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855103" y="3409447"/>
            <a:ext cx="4588800" cy="6506918"/>
          </a:xfrm>
          <a:custGeom>
            <a:avLst/>
            <a:gdLst/>
            <a:ahLst/>
            <a:cxnLst/>
            <a:rect r="r" b="b" t="t" l="l"/>
            <a:pathLst>
              <a:path h="6506918" w="4588800">
                <a:moveTo>
                  <a:pt x="0" y="0"/>
                </a:moveTo>
                <a:lnTo>
                  <a:pt x="4588800" y="0"/>
                </a:lnTo>
                <a:lnTo>
                  <a:pt x="4588800" y="6506918"/>
                </a:lnTo>
                <a:lnTo>
                  <a:pt x="0" y="65069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521337" y="5367584"/>
            <a:ext cx="4548781" cy="4548781"/>
          </a:xfrm>
          <a:custGeom>
            <a:avLst/>
            <a:gdLst/>
            <a:ahLst/>
            <a:cxnLst/>
            <a:rect r="r" b="b" t="t" l="l"/>
            <a:pathLst>
              <a:path h="4548781" w="4548781">
                <a:moveTo>
                  <a:pt x="0" y="0"/>
                </a:moveTo>
                <a:lnTo>
                  <a:pt x="4548781" y="0"/>
                </a:lnTo>
                <a:lnTo>
                  <a:pt x="4548781" y="4548781"/>
                </a:lnTo>
                <a:lnTo>
                  <a:pt x="0" y="454878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862324" y="795330"/>
            <a:ext cx="2513066" cy="404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31"/>
              </a:lnSpc>
              <a:spcBef>
                <a:spcPct val="0"/>
              </a:spcBef>
            </a:pPr>
            <a:r>
              <a:rPr lang="en-US" b="true" sz="2451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БІОЛОГІЯ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118857" y="4467268"/>
            <a:ext cx="8309722" cy="4482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39"/>
              </a:lnSpc>
            </a:pPr>
            <a:r>
              <a:rPr lang="en-US" sz="13028" b="true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Д /З:</a:t>
            </a:r>
          </a:p>
          <a:p>
            <a:pPr algn="l" marL="0" indent="0" lvl="0">
              <a:lnSpc>
                <a:spcPts val="18239"/>
              </a:lnSpc>
              <a:spcBef>
                <a:spcPct val="0"/>
              </a:spcBef>
            </a:pPr>
            <a:r>
              <a:rPr lang="en-US" b="true" sz="13028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§ 67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404160" y="2367614"/>
            <a:ext cx="12015785" cy="2356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479"/>
              </a:lnSpc>
              <a:spcBef>
                <a:spcPct val="0"/>
              </a:spcBef>
            </a:pPr>
            <a:r>
              <a:rPr lang="en-US" b="true" sz="6770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Відскануй QR - код та пройди гру :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34729" cy="258123"/>
            </a:xfrm>
            <a:custGeom>
              <a:avLst/>
              <a:gdLst/>
              <a:ahLst/>
              <a:cxnLst/>
              <a:rect r="r" b="b" t="t" l="l"/>
              <a:pathLst>
                <a:path h="258123" w="4434729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57275" y="805587"/>
            <a:ext cx="652931" cy="394204"/>
          </a:xfrm>
          <a:custGeom>
            <a:avLst/>
            <a:gdLst/>
            <a:ahLst/>
            <a:cxnLst/>
            <a:rect r="r" b="b" t="t" l="l"/>
            <a:pathLst>
              <a:path h="394204" w="652931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06602" y="6281709"/>
            <a:ext cx="18558304" cy="5162583"/>
          </a:xfrm>
          <a:custGeom>
            <a:avLst/>
            <a:gdLst/>
            <a:ahLst/>
            <a:cxnLst/>
            <a:rect r="r" b="b" t="t" l="l"/>
            <a:pathLst>
              <a:path h="5162583" w="18558304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69116" y="1002689"/>
            <a:ext cx="15597428" cy="8222112"/>
          </a:xfrm>
          <a:custGeom>
            <a:avLst/>
            <a:gdLst/>
            <a:ahLst/>
            <a:cxnLst/>
            <a:rect r="r" b="b" t="t" l="l"/>
            <a:pathLst>
              <a:path h="8222112" w="15597428">
                <a:moveTo>
                  <a:pt x="0" y="0"/>
                </a:moveTo>
                <a:lnTo>
                  <a:pt x="15597429" y="0"/>
                </a:lnTo>
                <a:lnTo>
                  <a:pt x="15597429" y="8222112"/>
                </a:lnTo>
                <a:lnTo>
                  <a:pt x="0" y="8222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70029" y="6172200"/>
            <a:ext cx="4064707" cy="4114800"/>
          </a:xfrm>
          <a:custGeom>
            <a:avLst/>
            <a:gdLst/>
            <a:ahLst/>
            <a:cxnLst/>
            <a:rect r="r" b="b" t="t" l="l"/>
            <a:pathLst>
              <a:path h="4114800" w="4064707">
                <a:moveTo>
                  <a:pt x="0" y="0"/>
                </a:moveTo>
                <a:lnTo>
                  <a:pt x="4064706" y="0"/>
                </a:lnTo>
                <a:lnTo>
                  <a:pt x="40647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790680" y="5332317"/>
            <a:ext cx="4967100" cy="4954683"/>
          </a:xfrm>
          <a:custGeom>
            <a:avLst/>
            <a:gdLst/>
            <a:ahLst/>
            <a:cxnLst/>
            <a:rect r="r" b="b" t="t" l="l"/>
            <a:pathLst>
              <a:path h="4954683" w="4967100">
                <a:moveTo>
                  <a:pt x="0" y="0"/>
                </a:moveTo>
                <a:lnTo>
                  <a:pt x="4967101" y="0"/>
                </a:lnTo>
                <a:lnTo>
                  <a:pt x="4967101" y="4954683"/>
                </a:lnTo>
                <a:lnTo>
                  <a:pt x="0" y="49546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866408" y="805587"/>
            <a:ext cx="3269783" cy="3269783"/>
          </a:xfrm>
          <a:custGeom>
            <a:avLst/>
            <a:gdLst/>
            <a:ahLst/>
            <a:cxnLst/>
            <a:rect r="r" b="b" t="t" l="l"/>
            <a:pathLst>
              <a:path h="3269783" w="3269783">
                <a:moveTo>
                  <a:pt x="0" y="0"/>
                </a:moveTo>
                <a:lnTo>
                  <a:pt x="3269783" y="0"/>
                </a:lnTo>
                <a:lnTo>
                  <a:pt x="3269783" y="3269783"/>
                </a:lnTo>
                <a:lnTo>
                  <a:pt x="0" y="32697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557113" y="3562989"/>
            <a:ext cx="12309295" cy="2684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67"/>
              </a:lnSpc>
              <a:spcBef>
                <a:spcPct val="0"/>
              </a:spcBef>
            </a:pPr>
            <a:r>
              <a:rPr lang="en-US" b="true" sz="5119">
                <a:solidFill>
                  <a:srgbClr val="E87C6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Це багатоклітинні гриби , які утворюють плодові тіла,складаються з ніжки та шапинки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862324" y="2066848"/>
            <a:ext cx="15555761" cy="1525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08"/>
              </a:lnSpc>
              <a:spcBef>
                <a:spcPct val="0"/>
              </a:spcBef>
            </a:pPr>
            <a:r>
              <a:rPr lang="en-US" b="true" sz="8934">
                <a:solidFill>
                  <a:srgbClr val="929CE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Шапинкові гриби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862324" y="795330"/>
            <a:ext cx="2513066" cy="404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31"/>
              </a:lnSpc>
              <a:spcBef>
                <a:spcPct val="0"/>
              </a:spcBef>
            </a:pPr>
            <a:r>
              <a:rPr lang="en-US" b="true" sz="2451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БІОЛОГІЯ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34729" cy="258123"/>
            </a:xfrm>
            <a:custGeom>
              <a:avLst/>
              <a:gdLst/>
              <a:ahLst/>
              <a:cxnLst/>
              <a:rect r="r" b="b" t="t" l="l"/>
              <a:pathLst>
                <a:path h="258123" w="4434729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57275" y="805587"/>
            <a:ext cx="652931" cy="394204"/>
          </a:xfrm>
          <a:custGeom>
            <a:avLst/>
            <a:gdLst/>
            <a:ahLst/>
            <a:cxnLst/>
            <a:rect r="r" b="b" t="t" l="l"/>
            <a:pathLst>
              <a:path h="394204" w="652931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06602" y="6281709"/>
            <a:ext cx="18558304" cy="5162583"/>
          </a:xfrm>
          <a:custGeom>
            <a:avLst/>
            <a:gdLst/>
            <a:ahLst/>
            <a:cxnLst/>
            <a:rect r="r" b="b" t="t" l="l"/>
            <a:pathLst>
              <a:path h="5162583" w="18558304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972550" y="1518730"/>
            <a:ext cx="7903995" cy="8186812"/>
          </a:xfrm>
          <a:custGeom>
            <a:avLst/>
            <a:gdLst/>
            <a:ahLst/>
            <a:cxnLst/>
            <a:rect r="r" b="b" t="t" l="l"/>
            <a:pathLst>
              <a:path h="8186812" w="7903995">
                <a:moveTo>
                  <a:pt x="0" y="0"/>
                </a:moveTo>
                <a:lnTo>
                  <a:pt x="7903995" y="0"/>
                </a:lnTo>
                <a:lnTo>
                  <a:pt x="7903995" y="8186812"/>
                </a:lnTo>
                <a:lnTo>
                  <a:pt x="0" y="8186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24944" y="3531355"/>
            <a:ext cx="7700457" cy="4998296"/>
          </a:xfrm>
          <a:custGeom>
            <a:avLst/>
            <a:gdLst/>
            <a:ahLst/>
            <a:cxnLst/>
            <a:rect r="r" b="b" t="t" l="l"/>
            <a:pathLst>
              <a:path h="4998296" w="7700457">
                <a:moveTo>
                  <a:pt x="0" y="0"/>
                </a:moveTo>
                <a:lnTo>
                  <a:pt x="7700457" y="0"/>
                </a:lnTo>
                <a:lnTo>
                  <a:pt x="7700457" y="4998297"/>
                </a:lnTo>
                <a:lnTo>
                  <a:pt x="0" y="4998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844951" y="6805600"/>
            <a:ext cx="3684896" cy="4114800"/>
          </a:xfrm>
          <a:custGeom>
            <a:avLst/>
            <a:gdLst/>
            <a:ahLst/>
            <a:cxnLst/>
            <a:rect r="r" b="b" t="t" l="l"/>
            <a:pathLst>
              <a:path h="4114800" w="3684896">
                <a:moveTo>
                  <a:pt x="0" y="0"/>
                </a:moveTo>
                <a:lnTo>
                  <a:pt x="3684895" y="0"/>
                </a:lnTo>
                <a:lnTo>
                  <a:pt x="36848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089924" y="265651"/>
            <a:ext cx="2944675" cy="3763163"/>
          </a:xfrm>
          <a:custGeom>
            <a:avLst/>
            <a:gdLst/>
            <a:ahLst/>
            <a:cxnLst/>
            <a:rect r="r" b="b" t="t" l="l"/>
            <a:pathLst>
              <a:path h="3763163" w="2944675">
                <a:moveTo>
                  <a:pt x="0" y="0"/>
                </a:moveTo>
                <a:lnTo>
                  <a:pt x="2944675" y="0"/>
                </a:lnTo>
                <a:lnTo>
                  <a:pt x="2944675" y="3763163"/>
                </a:lnTo>
                <a:lnTo>
                  <a:pt x="0" y="37631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31"/>
              </a:lnSpc>
              <a:spcBef>
                <a:spcPct val="0"/>
              </a:spcBef>
            </a:pPr>
            <a:r>
              <a:rPr lang="en-US" b="true" sz="2451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БІОЛОГІЯ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200592" y="2495628"/>
            <a:ext cx="7447911" cy="4516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1"/>
              </a:lnSpc>
              <a:spcBef>
                <a:spcPct val="0"/>
              </a:spcBef>
            </a:pPr>
            <a:r>
              <a:rPr lang="en-US" b="true" sz="3694">
                <a:solidFill>
                  <a:srgbClr val="540C2C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Відомо понад 200 видів. В них міститься багато вітамінів та  білків. Найбільше вживають печериці ,маслюки, білий гриб.Споживати треба тільки молоді плодові тіла бо старі містять отруту.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459466" y="634581"/>
            <a:ext cx="12630459" cy="8378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46"/>
              </a:lnSpc>
              <a:spcBef>
                <a:spcPct val="0"/>
              </a:spcBef>
            </a:pPr>
            <a:r>
              <a:rPr lang="en-US" b="true" sz="4890">
                <a:solidFill>
                  <a:srgbClr val="45A834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ЇСТІВНІ ГРИБИ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044280" y="262542"/>
            <a:ext cx="13582205" cy="6902798"/>
          </a:xfrm>
          <a:custGeom>
            <a:avLst/>
            <a:gdLst/>
            <a:ahLst/>
            <a:cxnLst/>
            <a:rect r="r" b="b" t="t" l="l"/>
            <a:pathLst>
              <a:path h="6902798" w="13582205">
                <a:moveTo>
                  <a:pt x="0" y="0"/>
                </a:moveTo>
                <a:lnTo>
                  <a:pt x="13582205" y="0"/>
                </a:lnTo>
                <a:lnTo>
                  <a:pt x="13582205" y="6902798"/>
                </a:lnTo>
                <a:lnTo>
                  <a:pt x="0" y="69027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29459" y="7079615"/>
            <a:ext cx="17432452" cy="3207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true">
                <a:solidFill>
                  <a:srgbClr val="540C2C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Їстівні шапинкові гриби, поширені в Україні. А. Польський гриб. Б. Сироїжка світло-жовта. В. Підосичник (бабка червона). Г. Білий гриб (боровик). Д. Дощовик їстівний. Е. Сироїжка рожева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34729" cy="258123"/>
            </a:xfrm>
            <a:custGeom>
              <a:avLst/>
              <a:gdLst/>
              <a:ahLst/>
              <a:cxnLst/>
              <a:rect r="r" b="b" t="t" l="l"/>
              <a:pathLst>
                <a:path h="258123" w="4434729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57275" y="805587"/>
            <a:ext cx="652931" cy="394204"/>
          </a:xfrm>
          <a:custGeom>
            <a:avLst/>
            <a:gdLst/>
            <a:ahLst/>
            <a:cxnLst/>
            <a:rect r="r" b="b" t="t" l="l"/>
            <a:pathLst>
              <a:path h="394204" w="652931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06602" y="6281709"/>
            <a:ext cx="18558304" cy="5162583"/>
          </a:xfrm>
          <a:custGeom>
            <a:avLst/>
            <a:gdLst/>
            <a:ahLst/>
            <a:cxnLst/>
            <a:rect r="r" b="b" t="t" l="l"/>
            <a:pathLst>
              <a:path h="5162583" w="18558304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226090">
            <a:off x="3521417" y="4582857"/>
            <a:ext cx="6459469" cy="1824800"/>
          </a:xfrm>
          <a:custGeom>
            <a:avLst/>
            <a:gdLst/>
            <a:ahLst/>
            <a:cxnLst/>
            <a:rect r="r" b="b" t="t" l="l"/>
            <a:pathLst>
              <a:path h="1824800" w="6459469">
                <a:moveTo>
                  <a:pt x="0" y="0"/>
                </a:moveTo>
                <a:lnTo>
                  <a:pt x="6459469" y="0"/>
                </a:lnTo>
                <a:lnTo>
                  <a:pt x="6459469" y="1824800"/>
                </a:lnTo>
                <a:lnTo>
                  <a:pt x="0" y="182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57275" y="2452780"/>
            <a:ext cx="4152292" cy="6208083"/>
          </a:xfrm>
          <a:custGeom>
            <a:avLst/>
            <a:gdLst/>
            <a:ahLst/>
            <a:cxnLst/>
            <a:rect r="r" b="b" t="t" l="l"/>
            <a:pathLst>
              <a:path h="6208083" w="4152292">
                <a:moveTo>
                  <a:pt x="0" y="0"/>
                </a:moveTo>
                <a:lnTo>
                  <a:pt x="4152292" y="0"/>
                </a:lnTo>
                <a:lnTo>
                  <a:pt x="4152292" y="6208083"/>
                </a:lnTo>
                <a:lnTo>
                  <a:pt x="0" y="62080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539903" y="2259742"/>
            <a:ext cx="8748097" cy="4595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07"/>
              </a:lnSpc>
            </a:pPr>
          </a:p>
          <a:p>
            <a:pPr algn="ctr">
              <a:lnSpc>
                <a:spcPts val="9207"/>
              </a:lnSpc>
              <a:spcBef>
                <a:spcPct val="0"/>
              </a:spcBef>
            </a:pPr>
            <a:r>
              <a:rPr lang="en-US" b="true" sz="6576">
                <a:solidFill>
                  <a:srgbClr val="0E765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Людина вирощує шапинкові гриби в теплицях. </a:t>
            </a:r>
          </a:p>
        </p:txBody>
      </p:sp>
      <p:sp>
        <p:nvSpPr>
          <p:cNvPr name="TextBox 10" id="10"/>
          <p:cNvSpPr txBox="true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31"/>
              </a:lnSpc>
              <a:spcBef>
                <a:spcPct val="0"/>
              </a:spcBef>
            </a:pPr>
            <a:r>
              <a:rPr lang="en-US" b="true" sz="2451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БІОЛОГІЯ 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9226090">
            <a:off x="3521417" y="4582857"/>
            <a:ext cx="6459469" cy="1824800"/>
          </a:xfrm>
          <a:custGeom>
            <a:avLst/>
            <a:gdLst/>
            <a:ahLst/>
            <a:cxnLst/>
            <a:rect r="r" b="b" t="t" l="l"/>
            <a:pathLst>
              <a:path h="1824800" w="6459469">
                <a:moveTo>
                  <a:pt x="0" y="0"/>
                </a:moveTo>
                <a:lnTo>
                  <a:pt x="6459469" y="0"/>
                </a:lnTo>
                <a:lnTo>
                  <a:pt x="6459469" y="1824800"/>
                </a:lnTo>
                <a:lnTo>
                  <a:pt x="0" y="182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17014" y="8815375"/>
            <a:ext cx="5418795" cy="9734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81"/>
              </a:lnSpc>
              <a:spcBef>
                <a:spcPct val="0"/>
              </a:spcBef>
            </a:pPr>
            <a:r>
              <a:rPr lang="en-US" sz="2844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Штучне вирощування печериці </a:t>
            </a:r>
          </a:p>
          <a:p>
            <a:pPr algn="ctr">
              <a:lnSpc>
                <a:spcPts val="3981"/>
              </a:lnSpc>
              <a:spcBef>
                <a:spcPct val="0"/>
              </a:spcBef>
            </a:pPr>
            <a:r>
              <a:rPr lang="en-US" sz="2844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двоспорової (А) та гливи (Б)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34729" cy="258123"/>
            </a:xfrm>
            <a:custGeom>
              <a:avLst/>
              <a:gdLst/>
              <a:ahLst/>
              <a:cxnLst/>
              <a:rect r="r" b="b" t="t" l="l"/>
              <a:pathLst>
                <a:path h="258123" w="4434729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57275" y="805587"/>
            <a:ext cx="652931" cy="394204"/>
          </a:xfrm>
          <a:custGeom>
            <a:avLst/>
            <a:gdLst/>
            <a:ahLst/>
            <a:cxnLst/>
            <a:rect r="r" b="b" t="t" l="l"/>
            <a:pathLst>
              <a:path h="394204" w="652931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06602" y="6281709"/>
            <a:ext cx="18558304" cy="5162583"/>
          </a:xfrm>
          <a:custGeom>
            <a:avLst/>
            <a:gdLst/>
            <a:ahLst/>
            <a:cxnLst/>
            <a:rect r="r" b="b" t="t" l="l"/>
            <a:pathLst>
              <a:path h="5162583" w="18558304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972550" y="1518730"/>
            <a:ext cx="7903995" cy="8186812"/>
          </a:xfrm>
          <a:custGeom>
            <a:avLst/>
            <a:gdLst/>
            <a:ahLst/>
            <a:cxnLst/>
            <a:rect r="r" b="b" t="t" l="l"/>
            <a:pathLst>
              <a:path h="8186812" w="7903995">
                <a:moveTo>
                  <a:pt x="0" y="0"/>
                </a:moveTo>
                <a:lnTo>
                  <a:pt x="7903995" y="0"/>
                </a:lnTo>
                <a:lnTo>
                  <a:pt x="7903995" y="8186812"/>
                </a:lnTo>
                <a:lnTo>
                  <a:pt x="0" y="8186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24944" y="1518730"/>
            <a:ext cx="7920990" cy="8229600"/>
          </a:xfrm>
          <a:custGeom>
            <a:avLst/>
            <a:gdLst/>
            <a:ahLst/>
            <a:cxnLst/>
            <a:rect r="r" b="b" t="t" l="l"/>
            <a:pathLst>
              <a:path h="8229600" w="7920990">
                <a:moveTo>
                  <a:pt x="0" y="0"/>
                </a:moveTo>
                <a:lnTo>
                  <a:pt x="7920990" y="0"/>
                </a:lnTo>
                <a:lnTo>
                  <a:pt x="79209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156455" y="6803274"/>
            <a:ext cx="3440180" cy="3483726"/>
          </a:xfrm>
          <a:custGeom>
            <a:avLst/>
            <a:gdLst/>
            <a:ahLst/>
            <a:cxnLst/>
            <a:rect r="r" b="b" t="t" l="l"/>
            <a:pathLst>
              <a:path h="3483726" w="3440180">
                <a:moveTo>
                  <a:pt x="0" y="0"/>
                </a:moveTo>
                <a:lnTo>
                  <a:pt x="3440180" y="0"/>
                </a:lnTo>
                <a:lnTo>
                  <a:pt x="3440180" y="3483726"/>
                </a:lnTo>
                <a:lnTo>
                  <a:pt x="0" y="34837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31"/>
              </a:lnSpc>
              <a:spcBef>
                <a:spcPct val="0"/>
              </a:spcBef>
            </a:pPr>
            <a:r>
              <a:rPr lang="en-US" b="true" sz="2451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БІОЛОГІЯ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200592" y="2495628"/>
            <a:ext cx="7447911" cy="5163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1"/>
              </a:lnSpc>
              <a:spcBef>
                <a:spcPct val="0"/>
              </a:spcBef>
            </a:pPr>
            <a:r>
              <a:rPr lang="en-US" b="true" sz="3694">
                <a:solidFill>
                  <a:srgbClr val="540C2C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споживання отрйних грибів може призвести до отруєнь або навіть до смерті .Перед тим як почати гриби поцікавтеся які види грибів поширені в вашій місцевості.У цьому вам допоможуть батьки чи місцеві грибники.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459466" y="634581"/>
            <a:ext cx="12630459" cy="8378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46"/>
              </a:lnSpc>
              <a:spcBef>
                <a:spcPct val="0"/>
              </a:spcBef>
            </a:pPr>
            <a:r>
              <a:rPr lang="en-US" b="true" sz="4890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ОТРУЙНІ ГРИБИ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97869" y="614572"/>
            <a:ext cx="12812228" cy="6550768"/>
          </a:xfrm>
          <a:custGeom>
            <a:avLst/>
            <a:gdLst/>
            <a:ahLst/>
            <a:cxnLst/>
            <a:rect r="r" b="b" t="t" l="l"/>
            <a:pathLst>
              <a:path h="6550768" w="12812228">
                <a:moveTo>
                  <a:pt x="0" y="0"/>
                </a:moveTo>
                <a:lnTo>
                  <a:pt x="12812228" y="0"/>
                </a:lnTo>
                <a:lnTo>
                  <a:pt x="12812228" y="6550768"/>
                </a:lnTo>
                <a:lnTo>
                  <a:pt x="0" y="65507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29459" y="7079615"/>
            <a:ext cx="17658541" cy="3207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true">
                <a:solidFill>
                  <a:srgbClr val="540C2C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Найбільш поширені отруйні види грибів. А. Дощовик несправжній. Б. Сироїжка блювотна. В. Опеньок сірчано-жовтий несправжній. Г. Бліда поганка. Д. Рядовка тигриста отруйна. Е. Строчок звичайний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34729" cy="258123"/>
            </a:xfrm>
            <a:custGeom>
              <a:avLst/>
              <a:gdLst/>
              <a:ahLst/>
              <a:cxnLst/>
              <a:rect r="r" b="b" t="t" l="l"/>
              <a:pathLst>
                <a:path h="258123" w="4434729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57275" y="805587"/>
            <a:ext cx="652931" cy="394204"/>
          </a:xfrm>
          <a:custGeom>
            <a:avLst/>
            <a:gdLst/>
            <a:ahLst/>
            <a:cxnLst/>
            <a:rect r="r" b="b" t="t" l="l"/>
            <a:pathLst>
              <a:path h="394204" w="652931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06602" y="6281709"/>
            <a:ext cx="18558304" cy="5162583"/>
          </a:xfrm>
          <a:custGeom>
            <a:avLst/>
            <a:gdLst/>
            <a:ahLst/>
            <a:cxnLst/>
            <a:rect r="r" b="b" t="t" l="l"/>
            <a:pathLst>
              <a:path h="5162583" w="18558304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717667" y="6543836"/>
            <a:ext cx="3534035" cy="3534035"/>
          </a:xfrm>
          <a:custGeom>
            <a:avLst/>
            <a:gdLst/>
            <a:ahLst/>
            <a:cxnLst/>
            <a:rect r="r" b="b" t="t" l="l"/>
            <a:pathLst>
              <a:path h="3534035" w="3534035">
                <a:moveTo>
                  <a:pt x="0" y="0"/>
                </a:moveTo>
                <a:lnTo>
                  <a:pt x="3534035" y="0"/>
                </a:lnTo>
                <a:lnTo>
                  <a:pt x="3534035" y="3534035"/>
                </a:lnTo>
                <a:lnTo>
                  <a:pt x="0" y="35340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96790" y="2537548"/>
            <a:ext cx="8972550" cy="6720752"/>
          </a:xfrm>
          <a:custGeom>
            <a:avLst/>
            <a:gdLst/>
            <a:ahLst/>
            <a:cxnLst/>
            <a:rect r="r" b="b" t="t" l="l"/>
            <a:pathLst>
              <a:path h="6720752" w="8972550">
                <a:moveTo>
                  <a:pt x="0" y="0"/>
                </a:moveTo>
                <a:lnTo>
                  <a:pt x="8972550" y="0"/>
                </a:lnTo>
                <a:lnTo>
                  <a:pt x="8972550" y="6720752"/>
                </a:lnTo>
                <a:lnTo>
                  <a:pt x="0" y="67207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028160" y="151866"/>
            <a:ext cx="9148120" cy="6391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53"/>
              </a:lnSpc>
            </a:pPr>
          </a:p>
          <a:p>
            <a:pPr algn="ctr">
              <a:lnSpc>
                <a:spcPts val="6353"/>
              </a:lnSpc>
              <a:spcBef>
                <a:spcPct val="0"/>
              </a:spcBef>
            </a:pPr>
            <a:r>
              <a:rPr lang="en-US" b="true" sz="4538">
                <a:solidFill>
                  <a:srgbClr val="0E765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БЛІДА ПОГАНКА  виявляється через 8 -72 години після вживання. З’являється нудота,головний бій,холодний піт.Через 2 - 3 доби появиться нудота. Інколи людина одужує а деколи помирає.</a:t>
            </a:r>
          </a:p>
        </p:txBody>
      </p:sp>
      <p:sp>
        <p:nvSpPr>
          <p:cNvPr name="TextBox 10" id="10"/>
          <p:cNvSpPr txBox="true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31"/>
              </a:lnSpc>
              <a:spcBef>
                <a:spcPct val="0"/>
              </a:spcBef>
            </a:pPr>
            <a:r>
              <a:rPr lang="en-US" b="true" sz="2451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БІОЛОГІЯ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34729" cy="258123"/>
            </a:xfrm>
            <a:custGeom>
              <a:avLst/>
              <a:gdLst/>
              <a:ahLst/>
              <a:cxnLst/>
              <a:rect r="r" b="b" t="t" l="l"/>
              <a:pathLst>
                <a:path h="258123" w="4434729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57275" y="805587"/>
            <a:ext cx="652931" cy="394204"/>
          </a:xfrm>
          <a:custGeom>
            <a:avLst/>
            <a:gdLst/>
            <a:ahLst/>
            <a:cxnLst/>
            <a:rect r="r" b="b" t="t" l="l"/>
            <a:pathLst>
              <a:path h="394204" w="652931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06602" y="6281709"/>
            <a:ext cx="18558304" cy="5162583"/>
          </a:xfrm>
          <a:custGeom>
            <a:avLst/>
            <a:gdLst/>
            <a:ahLst/>
            <a:cxnLst/>
            <a:rect r="r" b="b" t="t" l="l"/>
            <a:pathLst>
              <a:path h="5162583" w="18558304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972550" y="1518730"/>
            <a:ext cx="7903995" cy="8186812"/>
          </a:xfrm>
          <a:custGeom>
            <a:avLst/>
            <a:gdLst/>
            <a:ahLst/>
            <a:cxnLst/>
            <a:rect r="r" b="b" t="t" l="l"/>
            <a:pathLst>
              <a:path h="8186812" w="7903995">
                <a:moveTo>
                  <a:pt x="0" y="0"/>
                </a:moveTo>
                <a:lnTo>
                  <a:pt x="7903995" y="0"/>
                </a:lnTo>
                <a:lnTo>
                  <a:pt x="7903995" y="8186812"/>
                </a:lnTo>
                <a:lnTo>
                  <a:pt x="0" y="8186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06602" y="1472392"/>
            <a:ext cx="5801868" cy="8229600"/>
          </a:xfrm>
          <a:custGeom>
            <a:avLst/>
            <a:gdLst/>
            <a:ahLst/>
            <a:cxnLst/>
            <a:rect r="r" b="b" t="t" l="l"/>
            <a:pathLst>
              <a:path h="8229600" w="5801868">
                <a:moveTo>
                  <a:pt x="0" y="0"/>
                </a:moveTo>
                <a:lnTo>
                  <a:pt x="5801868" y="0"/>
                </a:lnTo>
                <a:lnTo>
                  <a:pt x="58018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179208" y="-538670"/>
            <a:ext cx="4160184" cy="4114800"/>
          </a:xfrm>
          <a:custGeom>
            <a:avLst/>
            <a:gdLst/>
            <a:ahLst/>
            <a:cxnLst/>
            <a:rect r="r" b="b" t="t" l="l"/>
            <a:pathLst>
              <a:path h="4114800" w="4160184">
                <a:moveTo>
                  <a:pt x="0" y="0"/>
                </a:moveTo>
                <a:lnTo>
                  <a:pt x="4160184" y="0"/>
                </a:lnTo>
                <a:lnTo>
                  <a:pt x="41601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643186" y="7495175"/>
            <a:ext cx="4919870" cy="2735652"/>
          </a:xfrm>
          <a:custGeom>
            <a:avLst/>
            <a:gdLst/>
            <a:ahLst/>
            <a:cxnLst/>
            <a:rect r="r" b="b" t="t" l="l"/>
            <a:pathLst>
              <a:path h="2735652" w="4919870">
                <a:moveTo>
                  <a:pt x="0" y="0"/>
                </a:moveTo>
                <a:lnTo>
                  <a:pt x="4919870" y="0"/>
                </a:lnTo>
                <a:lnTo>
                  <a:pt x="4919870" y="2735651"/>
                </a:lnTo>
                <a:lnTo>
                  <a:pt x="0" y="27356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-50413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076893" y="4674743"/>
            <a:ext cx="3895657" cy="1874785"/>
          </a:xfrm>
          <a:custGeom>
            <a:avLst/>
            <a:gdLst/>
            <a:ahLst/>
            <a:cxnLst/>
            <a:rect r="r" b="b" t="t" l="l"/>
            <a:pathLst>
              <a:path h="1874785" w="3895657">
                <a:moveTo>
                  <a:pt x="0" y="0"/>
                </a:moveTo>
                <a:lnTo>
                  <a:pt x="3895657" y="0"/>
                </a:lnTo>
                <a:lnTo>
                  <a:pt x="3895657" y="1874785"/>
                </a:lnTo>
                <a:lnTo>
                  <a:pt x="0" y="187478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495266" y="6563249"/>
            <a:ext cx="2665650" cy="2695051"/>
          </a:xfrm>
          <a:custGeom>
            <a:avLst/>
            <a:gdLst/>
            <a:ahLst/>
            <a:cxnLst/>
            <a:rect r="r" b="b" t="t" l="l"/>
            <a:pathLst>
              <a:path h="2695051" w="2665650">
                <a:moveTo>
                  <a:pt x="0" y="0"/>
                </a:moveTo>
                <a:lnTo>
                  <a:pt x="2665650" y="0"/>
                </a:lnTo>
                <a:lnTo>
                  <a:pt x="2665650" y="2695051"/>
                </a:lnTo>
                <a:lnTo>
                  <a:pt x="0" y="2695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31"/>
              </a:lnSpc>
              <a:spcBef>
                <a:spcPct val="0"/>
              </a:spcBef>
            </a:pPr>
            <a:r>
              <a:rPr lang="en-US" b="true" sz="2451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БІОЛОГІЯ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200592" y="2495628"/>
            <a:ext cx="7447911" cy="4516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797558" indent="-398779" lvl="1">
              <a:lnSpc>
                <a:spcPts val="5171"/>
              </a:lnSpc>
              <a:buAutoNum type="arabicPeriod" startAt="1"/>
            </a:pPr>
            <a:r>
              <a:rPr lang="en-US" b="true" sz="3694">
                <a:solidFill>
                  <a:srgbClr val="540C2C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Негайно телефонуй за номером телефону 103.</a:t>
            </a:r>
          </a:p>
          <a:p>
            <a:pPr algn="ctr" marL="797558" indent="-398779" lvl="1">
              <a:lnSpc>
                <a:spcPts val="5171"/>
              </a:lnSpc>
              <a:buAutoNum type="arabicPeriod" startAt="1"/>
            </a:pPr>
            <a:r>
              <a:rPr lang="en-US" b="true" sz="3694">
                <a:solidFill>
                  <a:srgbClr val="540C2C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Виклич в людини блювоту</a:t>
            </a:r>
          </a:p>
          <a:p>
            <a:pPr algn="ctr" marL="797558" indent="-398779" lvl="1">
              <a:lnSpc>
                <a:spcPts val="5171"/>
              </a:lnSpc>
              <a:buAutoNum type="arabicPeriod" startAt="1"/>
            </a:pPr>
            <a:r>
              <a:rPr lang="en-US" b="true" sz="3694">
                <a:solidFill>
                  <a:srgbClr val="540C2C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Дай випити багато теплої води</a:t>
            </a:r>
          </a:p>
          <a:p>
            <a:pPr algn="ctr" marL="797558" indent="-398779" lvl="1">
              <a:lnSpc>
                <a:spcPts val="5171"/>
              </a:lnSpc>
              <a:spcBef>
                <a:spcPct val="0"/>
              </a:spcBef>
              <a:buAutoNum type="arabicPeriod" startAt="1"/>
            </a:pPr>
            <a:r>
              <a:rPr lang="en-US" b="true" sz="3694">
                <a:solidFill>
                  <a:srgbClr val="540C2C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Проковтнути 3-4 таблетки активованого вугілля.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459466" y="634581"/>
            <a:ext cx="12630459" cy="8378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46"/>
              </a:lnSpc>
              <a:spcBef>
                <a:spcPct val="0"/>
              </a:spcBef>
            </a:pPr>
            <a:r>
              <a:rPr lang="en-US" b="true" sz="4890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Що робити якщо отруївся 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DAGSg9B_9Lw</dc:identifier>
  <dcterms:modified xsi:type="dcterms:W3CDTF">2011-08-01T06:04:30Z</dcterms:modified>
  <cp:revision>1</cp:revision>
  <dc:title>34.ЇСТІВН ТА ОТРУЙНІ ГРИБИ</dc:title>
</cp:coreProperties>
</file>