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24-25\флешмоб НАЩАДКИ КОБЗАРЯ 2025\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64993" cy="62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3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29" y="3237821"/>
            <a:ext cx="4596212" cy="344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2649293" cy="353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4" y="159214"/>
            <a:ext cx="4778583" cy="33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1"/>
            <a:ext cx="4708756" cy="33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0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64" y="3861048"/>
            <a:ext cx="3706698" cy="262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968"/>
            <a:ext cx="3717092" cy="262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41644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8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578632"/>
            <a:ext cx="3168352" cy="22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56" y="4502253"/>
            <a:ext cx="3319173" cy="234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47" y="548680"/>
            <a:ext cx="3257372" cy="230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11732"/>
            <a:ext cx="3672408" cy="184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266">
            <a:off x="230270" y="3113299"/>
            <a:ext cx="3182723" cy="225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161">
            <a:off x="5698860" y="3034199"/>
            <a:ext cx="3324980" cy="235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6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dmin\Downloads\6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" y="16064"/>
            <a:ext cx="4355976" cy="30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59" y="0"/>
            <a:ext cx="2480461" cy="309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552"/>
            <a:ext cx="3858856" cy="289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10" y="2276872"/>
            <a:ext cx="387723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зображення_viber_2025-04-10_09-26-03-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25" y="3886552"/>
            <a:ext cx="4186775" cy="29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312</TotalTime>
  <Words>0</Words>
  <Application>Microsoft Office PowerPoint</Application>
  <PresentationFormat>Экран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17</cp:revision>
  <dcterms:created xsi:type="dcterms:W3CDTF">2025-04-08T20:45:28Z</dcterms:created>
  <dcterms:modified xsi:type="dcterms:W3CDTF">2025-05-22T07:41:46Z</dcterms:modified>
</cp:coreProperties>
</file>