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58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7" r:id="rId21"/>
    <p:sldId id="278" r:id="rId22"/>
    <p:sldId id="279" r:id="rId23"/>
    <p:sldId id="280" r:id="rId24"/>
    <p:sldId id="281" r:id="rId25"/>
    <p:sldId id="282" r:id="rId26"/>
    <p:sldId id="283" r:id="rId27"/>
    <p:sldId id="284" r:id="rId28"/>
    <p:sldId id="285" r:id="rId29"/>
    <p:sldId id="286" r:id="rId3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9" d="100"/>
          <a:sy n="79" d="100"/>
        </p:scale>
        <p:origin x="821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0E13A88-C6AB-CDA3-1BBA-B4AB19C8E4E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F68EEE4-C0C5-95E8-CD50-97D62916ED8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483349C-0D6F-FC0A-9991-80899B660C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6CDF9C-816B-47EC-B595-21D63456DD09}" type="datetimeFigureOut">
              <a:rPr lang="en-US" smtClean="0"/>
              <a:t>5/15/2025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C385B7B-92C1-9837-FFBE-A6A69AA807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3AA71DF-AFD9-00E2-788A-BBBAA6549C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CEA595-BFB7-4C39-859F-1D32BD3678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26562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9D8F104-8845-7B78-87F2-414B7147CC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F14D5376-0867-8353-BB3C-C8C8595E148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21DA47C-EA3E-04C6-96AF-37E6BD9C8F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6CDF9C-816B-47EC-B595-21D63456DD09}" type="datetimeFigureOut">
              <a:rPr lang="en-US" smtClean="0"/>
              <a:t>5/15/2025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049BB7D-F40C-A23B-1E09-7A832C75D6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F04DF9F-4DF1-78B1-1E59-B79C122A28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CEA595-BFB7-4C39-859F-1D32BD3678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87245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6DC8F1F6-F863-66B8-9D22-00E18BCBF39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F9222ECA-64CA-7027-5B33-F912F082C4A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43D8B3F-82C0-BE95-7AFC-11A2415F63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6CDF9C-816B-47EC-B595-21D63456DD09}" type="datetimeFigureOut">
              <a:rPr lang="en-US" smtClean="0"/>
              <a:t>5/15/2025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B9C68B5-C47A-AAAC-ABBD-D5CBB11EA8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A26CACF-E8B9-3073-FF7A-E222845F44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CEA595-BFB7-4C39-859F-1D32BD3678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36744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DAC9C47-2092-E6E5-82BB-050FCE6CB9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C5FC61A-CD7A-4DD4-525B-D733D68A6E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1C27CBA-1288-5D7A-0634-635A0A88F9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6CDF9C-816B-47EC-B595-21D63456DD09}" type="datetimeFigureOut">
              <a:rPr lang="en-US" smtClean="0"/>
              <a:t>5/15/2025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323EFFD-F499-4E86-9365-5247C8B411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65A8231-8B76-105F-B88A-3CB912C43D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CEA595-BFB7-4C39-859F-1D32BD3678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31236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F175B63-E2D9-93FE-C529-4E881AE05B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5DDBC93-5ADD-7A43-B7BB-DBA0650BDE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3F4C6A3-80FF-9CFD-A767-124717543A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6CDF9C-816B-47EC-B595-21D63456DD09}" type="datetimeFigureOut">
              <a:rPr lang="en-US" smtClean="0"/>
              <a:t>5/15/2025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D2128EB-25AE-0E56-A6ED-6068A6C0EC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389D9B9-AF0C-58E3-D3DE-78E4B0DC41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CEA595-BFB7-4C39-859F-1D32BD3678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75997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20A9B7B-3C71-3A55-8493-B13CCA0243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A827DEC-33F8-89C2-D796-EA960A541FF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69C5A5E0-F79A-AFF4-0573-843354E6E2F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34296BC-CBDD-CEF7-F754-2A22735B53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6CDF9C-816B-47EC-B595-21D63456DD09}" type="datetimeFigureOut">
              <a:rPr lang="en-US" smtClean="0"/>
              <a:t>5/15/2025</a:t>
            </a:fld>
            <a:endParaRPr lang="en-US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142535F-D548-5263-35BA-4EF89A4B22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C544774-92D7-F4AB-09A5-D8AE8D3249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CEA595-BFB7-4C39-859F-1D32BD3678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01844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C0D98D0-1BC7-5C49-C4D4-9C1F28BBCF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EAFF4FC-2ABC-DDF0-477C-1B6B47AE93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B2BD916E-0000-4618-DE03-30D895CE438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FEADC490-D596-E142-3F22-FD47B9F5B3B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1FF389C3-49EE-F880-2FFF-6E5D23E240A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E7665D21-C663-8143-2CB8-DF79CBEB6B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6CDF9C-816B-47EC-B595-21D63456DD09}" type="datetimeFigureOut">
              <a:rPr lang="en-US" smtClean="0"/>
              <a:t>5/15/2025</a:t>
            </a:fld>
            <a:endParaRPr lang="en-US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55AB3A0C-02E0-CBCD-6D43-0265700FBA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4FA3A164-B883-D686-4D68-161AB5D18D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CEA595-BFB7-4C39-859F-1D32BD3678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06746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A37CA22-B5CF-46F8-2F89-A40ABB5ACE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8CB14094-A445-6B49-0048-83079E6B94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6CDF9C-816B-47EC-B595-21D63456DD09}" type="datetimeFigureOut">
              <a:rPr lang="en-US" smtClean="0"/>
              <a:t>5/15/2025</a:t>
            </a:fld>
            <a:endParaRPr lang="en-US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916667D1-E82D-A03A-D488-91823F078C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387824AB-A056-0E6A-F240-BE4DCDA841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CEA595-BFB7-4C39-859F-1D32BD3678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41620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95FAA06B-4FBA-4452-CB1E-8C90DA052D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6CDF9C-816B-47EC-B595-21D63456DD09}" type="datetimeFigureOut">
              <a:rPr lang="en-US" smtClean="0"/>
              <a:t>5/15/2025</a:t>
            </a:fld>
            <a:endParaRPr lang="en-US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8269A84E-9BD6-E80C-56D1-452FE2FACA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4580ACB0-7452-7892-AB8D-6E8E561B66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CEA595-BFB7-4C39-859F-1D32BD3678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80691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A67EE72-1993-5E01-86AF-1C9ECC7A3E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37BA4BE-2F54-40A6-3A87-54F9A3DCA9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2DA161D4-79BC-1866-C412-704D07C57BE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1942C4C-78EE-D382-2794-B6053455E3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6CDF9C-816B-47EC-B595-21D63456DD09}" type="datetimeFigureOut">
              <a:rPr lang="en-US" smtClean="0"/>
              <a:t>5/15/2025</a:t>
            </a:fld>
            <a:endParaRPr lang="en-US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A0CCDF5-9BA5-5B23-E17D-C91BE53409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1E01BEC-F864-3AA0-3678-59B1252EF1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CEA595-BFB7-4C39-859F-1D32BD3678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19298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CF33576-2CE8-B633-A84D-7FAD68C9F2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2E0B477B-B0A5-1F3E-E3FA-9A62FD058E0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CF9CF3EB-570E-6ED4-0986-7CC3CA29519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BD5D782-570B-E6DA-4496-31299C68C4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6CDF9C-816B-47EC-B595-21D63456DD09}" type="datetimeFigureOut">
              <a:rPr lang="en-US" smtClean="0"/>
              <a:t>5/15/2025</a:t>
            </a:fld>
            <a:endParaRPr lang="en-US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5F05587-6882-9BDD-47B2-D761F4761E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3252000-2DE3-22C8-7612-2E4A3AA7BE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CEA595-BFB7-4C39-859F-1D32BD3678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72155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A49A899-96B0-134D-7B3D-DF1BCD3271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C85496E-EB4A-2BD2-F6A0-2B71F3C854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2C7858E-9651-B05E-8C1E-0ACA79048F9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6CDF9C-816B-47EC-B595-21D63456DD09}" type="datetimeFigureOut">
              <a:rPr lang="en-US" smtClean="0"/>
              <a:t>5/15/2025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B1F2A98-7FF7-E3E4-C493-EA0047D5ECE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DD79861-ABAB-FC3C-B2C7-59EDA651CD2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CEA595-BFB7-4C39-859F-1D32BD3678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59968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6ADE9837-8109-2AAB-CD87-F6A7093AAA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7214" y="15240"/>
            <a:ext cx="12219214" cy="684276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6CF6CC7-3971-11A4-F00D-107CFEE176F7}"/>
              </a:ext>
            </a:extLst>
          </p:cNvPr>
          <p:cNvSpPr txBox="1"/>
          <p:nvPr/>
        </p:nvSpPr>
        <p:spPr>
          <a:xfrm>
            <a:off x="2684834" y="3064212"/>
            <a:ext cx="9241277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ОРГАНІЗАЦІЯ РОБОЧОГО МІСЦЯ. МЕХАНІЧНА КУЛІНАРНА ОБРОБКА М’ЯСА. ПРИГОТУВАННЯ НАПІВФАБРИКАТІВ З М’ЯСА.</a:t>
            </a:r>
            <a:endParaRPr lang="en-US" sz="40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28971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F3ACB84-9E84-26EB-AA62-49A5077BAA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0084" y="1"/>
            <a:ext cx="12353559" cy="6935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71062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D1D54EF-7A89-EBB0-3E62-D17C3F34F5C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2874" y="-26782"/>
            <a:ext cx="12264874" cy="69528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76584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408BD4C-9806-41CB-38D2-1F9F1A58A9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2358" y="-7302"/>
            <a:ext cx="12334358" cy="69528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966664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68789DB-C002-6544-30D6-AD6D2B80913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9161" y="-67338"/>
            <a:ext cx="12261161" cy="70323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594844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4BCFC2F-367F-84BC-3090-DE17F8549F1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1108" y="0"/>
            <a:ext cx="12294216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88333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C339FD7-6EF0-2E6C-0E0D-E6336F985A1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44" y="-26782"/>
            <a:ext cx="12144756" cy="6884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699497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494695A-DB0B-AD72-B778-F3D56B7B576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7634" y="-114581"/>
            <a:ext cx="6838546" cy="69725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366636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EBDA17C-81B7-41B6-14E4-715739DB43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9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057063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21FC14E-5B49-28E4-DD02-4B45606F51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749" y="0"/>
            <a:ext cx="7461115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658016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3AB3534-B795-B238-9671-E8DF364BE6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027" y="126460"/>
            <a:ext cx="7363837" cy="6731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67061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2889C7F-EE8D-AEA9-38A4-951D34F39C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8034" y="0"/>
            <a:ext cx="1227003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034474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81B0084-EDBC-1041-3E54-CA8311CC8D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34047"/>
            <a:ext cx="6095999" cy="6858000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278441A-C080-544A-B64C-0B53DCF7099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34047"/>
            <a:ext cx="6096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62683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08919E8-F8CB-213B-F49E-2C3D8899DD2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8298"/>
          <a:stretch/>
        </p:blipFill>
        <p:spPr>
          <a:xfrm>
            <a:off x="87482" y="272374"/>
            <a:ext cx="11994271" cy="6507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526114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39F6F44C-3A28-47F3-4063-9CFBBE7A8FE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84" t="7518" r="5901" b="38723"/>
          <a:stretch/>
        </p:blipFill>
        <p:spPr>
          <a:xfrm>
            <a:off x="46871" y="505838"/>
            <a:ext cx="12145130" cy="57879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241766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228FB7E-E365-A8BA-E61B-2E2BF42C35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58" t="2553" r="1736" b="35177"/>
          <a:stretch/>
        </p:blipFill>
        <p:spPr>
          <a:xfrm>
            <a:off x="114540" y="126459"/>
            <a:ext cx="11957485" cy="6575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069051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D10C7D0-0F58-C437-9894-1ECEDF44C32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489" b="35035"/>
          <a:stretch/>
        </p:blipFill>
        <p:spPr>
          <a:xfrm>
            <a:off x="10582" y="797668"/>
            <a:ext cx="11905801" cy="6060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520151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D2F3C3C-2E1C-851D-774C-4835FA55E9A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16" t="8227" b="20283"/>
          <a:stretch/>
        </p:blipFill>
        <p:spPr>
          <a:xfrm>
            <a:off x="103675" y="145915"/>
            <a:ext cx="12007261" cy="6712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407191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92BAE32-E5A0-A4AE-6829-C230543711E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38" t="20993" r="7546" b="27660"/>
          <a:stretch/>
        </p:blipFill>
        <p:spPr>
          <a:xfrm>
            <a:off x="121388" y="97277"/>
            <a:ext cx="11775539" cy="6643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386992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30D2150-419B-8DC1-1BC0-279AA89D86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77" t="11631" r="2613" b="11348"/>
          <a:stretch/>
        </p:blipFill>
        <p:spPr>
          <a:xfrm>
            <a:off x="0" y="126460"/>
            <a:ext cx="12062297" cy="67384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596097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F9A311D-CB33-D818-BC6D-1B4C113BCB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22" t="16880" r="3929" b="33048"/>
          <a:stretch/>
        </p:blipFill>
        <p:spPr>
          <a:xfrm>
            <a:off x="46819" y="184826"/>
            <a:ext cx="12145181" cy="6673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371833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11737B5-3FB1-FA36-3080-6F3016CBA0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DC90847-33A7-67ED-EEF9-F57AB88E4E84}"/>
              </a:ext>
            </a:extLst>
          </p:cNvPr>
          <p:cNvSpPr txBox="1"/>
          <p:nvPr/>
        </p:nvSpPr>
        <p:spPr>
          <a:xfrm>
            <a:off x="3054485" y="719847"/>
            <a:ext cx="535021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ДОМАШНЕ ЗАВДАННЯ!</a:t>
            </a:r>
            <a:endParaRPr lang="en-US" sz="3200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669AFB5-08AA-6453-5B99-C7AAE351FA11}"/>
              </a:ext>
            </a:extLst>
          </p:cNvPr>
          <p:cNvSpPr txBox="1"/>
          <p:nvPr/>
        </p:nvSpPr>
        <p:spPr>
          <a:xfrm>
            <a:off x="1449421" y="1964987"/>
            <a:ext cx="766539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uk-UA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Перегляньте презентацію.</a:t>
            </a:r>
          </a:p>
          <a:p>
            <a:pPr marL="342900" indent="-342900">
              <a:buAutoNum type="arabicPeriod"/>
            </a:pPr>
            <a:r>
              <a:rPr lang="uk-UA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Приготуйте один </a:t>
            </a:r>
            <a:r>
              <a:rPr lang="uk-UA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напівфабритат</a:t>
            </a:r>
            <a:r>
              <a:rPr lang="uk-UA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м’яса на вибір.</a:t>
            </a:r>
          </a:p>
          <a:p>
            <a:pPr marL="342900" indent="-342900">
              <a:buAutoNum type="arabicPeriod"/>
            </a:pPr>
            <a:r>
              <a:rPr lang="uk-UA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Фото звіт приготування напівфабрикату прислати </a:t>
            </a:r>
            <a:r>
              <a:rPr lang="uk-UA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масйстру</a:t>
            </a:r>
            <a:r>
              <a:rPr lang="uk-UA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виробничого навчання.</a:t>
            </a:r>
            <a:endParaRPr lang="en-US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34357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CBB4B3B-078F-D3F4-4BD5-D52091C3EC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6744" y="-97276"/>
            <a:ext cx="12268744" cy="70525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06844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60234EF-7EB3-3023-70D0-76450FEE92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63" y="52256"/>
            <a:ext cx="11926897" cy="6805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00520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0E4A4BA-196A-A33E-37B9-2A69CC6122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478" y="0"/>
            <a:ext cx="1222095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1492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36A3AB4-AD38-F34F-C79C-A3EAE8D27AE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5016" y="0"/>
            <a:ext cx="12182262" cy="6926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26793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F1DFA44-1300-83E0-137D-2665B3F7A27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936" y="0"/>
            <a:ext cx="1222987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05142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956AD6F-309F-B1CF-3178-9A92B0B9F22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6594" y="-1"/>
            <a:ext cx="12234082" cy="69552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38870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12EEEAD-C339-53D8-1C40-657DF6AA15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11" y="-11182"/>
            <a:ext cx="12172189" cy="68691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992072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73</TotalTime>
  <Words>37</Words>
  <Application>Microsoft Office PowerPoint</Application>
  <PresentationFormat>Широкоэкранный</PresentationFormat>
  <Paragraphs>5</Paragraphs>
  <Slides>29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4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Ирина Клименко</dc:creator>
  <cp:lastModifiedBy>Ирина Клименко</cp:lastModifiedBy>
  <cp:revision>5</cp:revision>
  <dcterms:created xsi:type="dcterms:W3CDTF">2025-05-11T10:13:46Z</dcterms:created>
  <dcterms:modified xsi:type="dcterms:W3CDTF">2025-05-15T08:06:04Z</dcterms:modified>
</cp:coreProperties>
</file>