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77" r:id="rId5"/>
    <p:sldId id="262" r:id="rId6"/>
    <p:sldId id="278" r:id="rId7"/>
    <p:sldId id="273" r:id="rId8"/>
    <p:sldId id="270" r:id="rId9"/>
    <p:sldId id="271" r:id="rId10"/>
    <p:sldId id="274" r:id="rId11"/>
    <p:sldId id="265" r:id="rId12"/>
    <p:sldId id="275" r:id="rId13"/>
    <p:sldId id="272" r:id="rId14"/>
    <p:sldId id="276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A3A2-F745-483B-9677-CB28349CA367}" type="datetimeFigureOut">
              <a:rPr lang="ru-RU" smtClean="0"/>
              <a:pPr/>
              <a:t>31.08.2025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B531-6DBC-4586-AB0B-CDE0F76C6D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4844" y="347531"/>
            <a:ext cx="3186354" cy="1248139"/>
          </a:xfrm>
        </p:spPr>
        <p:txBody>
          <a:bodyPr>
            <a:normAutofit fontScale="90000"/>
          </a:bodyPr>
          <a:lstStyle/>
          <a:p>
            <a:r>
              <a:rPr lang="uk-UA" sz="1200" dirty="0" smtClean="0"/>
              <a:t>Прилуцький заклад дошкільної освіти</a:t>
            </a:r>
            <a:br>
              <a:rPr lang="uk-UA" sz="1200" dirty="0" smtClean="0"/>
            </a:br>
            <a:r>
              <a:rPr lang="uk-UA" sz="1200" dirty="0" smtClean="0"/>
              <a:t>(ясла-садок ) комбінованого типу № 26</a:t>
            </a:r>
            <a:br>
              <a:rPr lang="uk-UA" sz="1200" dirty="0" smtClean="0"/>
            </a:br>
            <a:r>
              <a:rPr lang="uk-UA" sz="1200" dirty="0" smtClean="0"/>
              <a:t>Прилуцької міської ради</a:t>
            </a:r>
            <a:br>
              <a:rPr lang="uk-UA" sz="1200" dirty="0" smtClean="0"/>
            </a:br>
            <a:r>
              <a:rPr lang="uk-UA" sz="1200" dirty="0" smtClean="0"/>
              <a:t>Чернігівської області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uk-UA" sz="1200" dirty="0">
                <a:solidFill>
                  <a:srgbClr val="002060"/>
                </a:solidFill>
              </a:rPr>
              <a:t> 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uk-UA" sz="1200" dirty="0"/>
              <a:t>            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5144" y="8316417"/>
            <a:ext cx="2046294" cy="416585"/>
          </a:xfrm>
        </p:spPr>
        <p:txBody>
          <a:bodyPr>
            <a:normAutofit fontScale="25000" lnSpcReduction="20000"/>
          </a:bodyPr>
          <a:lstStyle/>
          <a:p>
            <a:endParaRPr lang="uk-UA" dirty="0" smtClean="0">
              <a:solidFill>
                <a:srgbClr val="002060"/>
              </a:solidFill>
            </a:endParaRPr>
          </a:p>
          <a:p>
            <a:r>
              <a:rPr lang="uk-UA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р.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ветной эскиз тату - мак, василек и ромашка | Татуировку .РФ - фото и  эскизы татуировок (тату , татуаж, Tat… | Рисунки цветов, Иллюстрации  цветок, Цветочные карти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4" y="251520"/>
            <a:ext cx="130873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16833" y="1649894"/>
            <a:ext cx="33990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Портфоліо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74694" y="2793989"/>
            <a:ext cx="570694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Богайчук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Людмили Миколаївни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Admin\AppData\Local\Microsoft\Windows\Temporary Internet Files\Content.Word\IMG_20210308_110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48" y="4585501"/>
            <a:ext cx="2952328" cy="36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26881" y="8824758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о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52326"/>
            <a:ext cx="3359150" cy="7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2144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Моя методична мозаїка: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5" y="155509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272" y="7308304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73260" y="8836188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33084"/>
              </p:ext>
            </p:extLst>
          </p:nvPr>
        </p:nvGraphicFramePr>
        <p:xfrm>
          <a:off x="342900" y="1403649"/>
          <a:ext cx="6172199" cy="647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9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Дата 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Тема виступу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Місце проведення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Грудень 2023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</a:t>
                      </a: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кейс методичної служби ЗДО «Особливості роботи асистента вихователя у групі з інклюзивним навчанням»(презентація) https://vseosvita.ua/private/document/823747-fd04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Прилуцький ЗДО (ясла-садок) комбінованого типу № 26 Прилуцької міської ради Чернігівської області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Листопад 2023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Коучинг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асистентів  вихователів «Інклюзія в освітньому просторі як одна із форм соціалізації дитини з ООП» (презентація)</a:t>
                      </a: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https://vseosvita.ua/private/document/823747-fd04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Лютий </a:t>
                      </a:r>
                      <a:endParaRPr lang="uk-UA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Засідання  асистентів вихователя </a:t>
                      </a: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Актуальні проблеми навчання та виховання дітей з ООП в ЗДО»(презентація)</a:t>
                      </a: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https://vseosvita.ua/library/prezentatsiia-dydaktychni-ihry-z-ditmy-z-oop-823760.html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Травень 2024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Семінар-практикум</a:t>
                      </a: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асистентів  вихователів</a:t>
                      </a: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«Картки </a:t>
                      </a:r>
                      <a:r>
                        <a:rPr lang="en-US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PECS</a:t>
                      </a: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іноваційна технологія у роботі з дітьми що мають ООП в ЗДО.» (обмін досвідом)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1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Лютий</a:t>
                      </a:r>
                      <a:endParaRPr lang="uk-UA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кейс методичної служби ЗДО </a:t>
                      </a:r>
                      <a:endParaRPr lang="uk-UA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Особливості сенсорно-пізнавального розвитку дітей з ООП»( консультація)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Прилуцький ЗДО (ясла-садок) комбінованого типу № 26 Прилуцької міської ради Чернігівської області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641" marR="6764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3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179512"/>
            <a:ext cx="6649003" cy="883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1292" y="8820473"/>
            <a:ext cx="1172043" cy="32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28" y="366184"/>
            <a:ext cx="5534372" cy="11814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Мої публікації: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5" y="155509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264" y="7236296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C:\Users\User\Downloads\Свідоцтво проекту vseosvita.ua №ZX976577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547664"/>
            <a:ext cx="3196927" cy="428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Свідоцтво проекту vseosvita.ua №LY356146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83" y="3491880"/>
            <a:ext cx="2961005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281292" y="8929435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r>
              <a:rPr lang="uk-UA" dirty="0" err="1" smtClean="0"/>
              <a:t>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735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3" y="874332"/>
            <a:ext cx="3383565" cy="507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97" y="3707905"/>
            <a:ext cx="319535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156355" y="359532"/>
            <a:ext cx="1421915" cy="7920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 2024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28800" y="179512"/>
            <a:ext cx="338094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Фоторепортаж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1292" y="8929435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r>
              <a:rPr lang="uk-UA" dirty="0" err="1" smtClean="0"/>
              <a:t>о</a:t>
            </a:r>
            <a:endParaRPr lang="uk-UA" dirty="0"/>
          </a:p>
        </p:txBody>
      </p:sp>
      <p:sp>
        <p:nvSpPr>
          <p:cNvPr id="4" name="Стрелка вправо 3"/>
          <p:cNvSpPr/>
          <p:nvPr/>
        </p:nvSpPr>
        <p:spPr>
          <a:xfrm flipV="1">
            <a:off x="2913016" y="7452318"/>
            <a:ext cx="685085" cy="360041"/>
          </a:xfrm>
          <a:prstGeom prst="rightArrow">
            <a:avLst>
              <a:gd name="adj1" fmla="val 50000"/>
              <a:gd name="adj2" fmla="val 4267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672" y="6660232"/>
            <a:ext cx="2436344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Дидактична гра «Склади речення» (використання  карток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PEGS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3755888" y="2108858"/>
            <a:ext cx="288033" cy="74982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4818" y="1547664"/>
            <a:ext cx="2322534" cy="18644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Дидактична вправа « Опиши іграшку за допомогою карток 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PEGS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5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80" y="366184"/>
            <a:ext cx="5553219" cy="118148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заходів з метою презентації практичної діяльності: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5" y="155509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256" y="7236296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1292" y="8929435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r>
              <a:rPr lang="uk-UA" dirty="0" err="1" smtClean="0"/>
              <a:t>о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5026" y="1979712"/>
            <a:ext cx="5571854" cy="1346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Група ЗДО КТ № 26: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https://www.facebook.com/groups/469566153599151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1881" y="3563888"/>
            <a:ext cx="5491454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Освітянський сайт: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https</a:t>
            </a:r>
            <a:r>
              <a:rPr lang="en-US" dirty="0">
                <a:solidFill>
                  <a:srgbClr val="002060"/>
                </a:solidFill>
              </a:rPr>
              <a:t>://vseosvita.ua/user/id591167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5025" y="5148064"/>
            <a:ext cx="5416055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Особистий </a:t>
            </a:r>
            <a:r>
              <a:rPr lang="uk-UA" dirty="0" err="1">
                <a:solidFill>
                  <a:srgbClr val="002060"/>
                </a:solidFill>
              </a:rPr>
              <a:t>блог</a:t>
            </a:r>
            <a:r>
              <a:rPr lang="uk-UA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https://vseosvita.ua/user/id591167/library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5763" y="6588224"/>
            <a:ext cx="5457572" cy="14608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до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портфоліо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https://vseosvita.ua/blogs/dodatok-do-portfolio-103671.html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9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53" y="539553"/>
            <a:ext cx="82722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259" y="6876256"/>
            <a:ext cx="82724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Овал 10"/>
          <p:cNvSpPr/>
          <p:nvPr/>
        </p:nvSpPr>
        <p:spPr>
          <a:xfrm>
            <a:off x="1988840" y="1907704"/>
            <a:ext cx="3672408" cy="1944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Кваліфікація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32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6428" y="4085074"/>
            <a:ext cx="3276364" cy="22322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народження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09.04.1976р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Овал 13"/>
          <p:cNvSpPr/>
          <p:nvPr/>
        </p:nvSpPr>
        <p:spPr>
          <a:xfrm>
            <a:off x="1700808" y="6588224"/>
            <a:ext cx="3436470" cy="18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Пед.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таж 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uk-UA" sz="2800" b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роки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221088" y="3347864"/>
            <a:ext cx="2357416" cy="15841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розряд</a:t>
            </a:r>
            <a:endParaRPr lang="uk-UA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69822" y="8929434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r>
              <a:rPr lang="uk-UA" dirty="0" err="1" smtClean="0"/>
              <a:t>о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1988840" y="323528"/>
            <a:ext cx="3148438" cy="13029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ВІЗИТКА педагога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820" y="155509"/>
            <a:ext cx="3693450" cy="1248139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світа: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5" y="155509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277" y="7260299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281292" y="8820473"/>
            <a:ext cx="1172043" cy="16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endParaRPr lang="uk-UA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4663" y="1547665"/>
            <a:ext cx="6048671" cy="21602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молодшого спеціаліста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 № 005139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Прилуцьке педагогічне училище ім. І.Я. Франка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Спеціальність: дошкільне виховання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Кваліфікація:вихователь в дошкільному закладі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червня 1995 р.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663" y="3851920"/>
            <a:ext cx="6048671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бакалавра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 № 47464821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Ніжинський державний університет ім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М.Гоголя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Спеціальність: дошкільна освіта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Кваліфікація: Вихователь дітей дошкільного віку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липня 2014 р.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4663" y="5940152"/>
            <a:ext cx="6048671" cy="2376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спеціаліста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С15 № 042273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Ніжинський державний університет ім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Гоголя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Спеціальність: дошкільна освіта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Кваліфікація: організатор дошкільного закладу. Вихователь дітей дошкільного віку.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червня 2015 р.</a:t>
            </a:r>
          </a:p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479411" y="9250679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82" y="155509"/>
            <a:ext cx="5553218" cy="1320147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5" y="155509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264" y="7596336"/>
            <a:ext cx="827246" cy="126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37145"/>
              </p:ext>
            </p:extLst>
          </p:nvPr>
        </p:nvGraphicFramePr>
        <p:xfrm>
          <a:off x="332656" y="1415127"/>
          <a:ext cx="6172200" cy="7302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1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Суб’єкт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19" marR="5531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uk-UA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19" marR="5531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Тема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(напрям,</a:t>
                      </a:r>
                      <a:r>
                        <a:rPr lang="uk-UA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uk-UA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19" marR="5531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Номер, дата</a:t>
                      </a:r>
                      <a:r>
                        <a:rPr lang="uk-UA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затвердження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19" marR="5531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 «ІППО»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«Платформа освіти»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«ІППО»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«ІППО»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19" marR="55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Сертифікат № 7187179941612222813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17.08.2024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9753864752847824400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17.08.2024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7594219789952997844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21.08.2024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№98825578772132144793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21.08.2024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19" marR="55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Цифрова трансформація освіти:роль штучного інтелекту в модернізації навчального процесу.  </a:t>
                      </a: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годин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Будуємо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міцний фундамент: дошкільна освіта та взаємодія батьків і дітей у воєнний час.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годин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Особливості адаптації та модифікації освітніх матеріалів у ЗДО. Моделі співпраці вихователя та асистента вихователя.     </a:t>
                      </a: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Тренажери для мозку. Вправи на розвиток уяви, пам’яті, </a:t>
                      </a: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мислення.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Інклюзія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 30 годин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19" marR="55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педрада №1 від 28.08.2024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педрада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 від 28.08.2024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педрада №1 від 28.08.2024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педрада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 від 28.08.2024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319" marR="553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80018" y="8774668"/>
            <a:ext cx="106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4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3" name="AutoShape 25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5" name="AutoShape 27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7" name="AutoShape 29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805" name="Picture 37" descr="Математический тренажёр &amp;quot;Заполни таблицу&amp;quot; - коррекционная школа,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216" y="-396552"/>
            <a:ext cx="1593468" cy="2112235"/>
          </a:xfrm>
          <a:prstGeom prst="rect">
            <a:avLst/>
          </a:prstGeom>
          <a:noFill/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" y="213784"/>
            <a:ext cx="3024882" cy="42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91" y="876732"/>
            <a:ext cx="2892503" cy="41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6" y="4488495"/>
            <a:ext cx="3017732" cy="425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98" y="4987977"/>
            <a:ext cx="2922494" cy="390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40968" y="10583"/>
            <a:ext cx="1894856" cy="1032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кваліфікації: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0400" y="8892480"/>
            <a:ext cx="1172043" cy="380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r>
              <a:rPr lang="uk-UA" dirty="0" err="1" smtClean="0"/>
              <a:t>о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2144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Самоосвіта: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5" y="155509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272" y="7308304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53668"/>
              </p:ext>
            </p:extLst>
          </p:nvPr>
        </p:nvGraphicFramePr>
        <p:xfrm>
          <a:off x="332656" y="1619672"/>
          <a:ext cx="6264696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1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Суб’єкт</a:t>
                      </a:r>
                      <a:endParaRPr lang="uk-UA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83" marR="566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Документ</a:t>
                      </a:r>
                      <a:endParaRPr lang="uk-UA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83" marR="566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(напрям, найменування)</a:t>
                      </a:r>
                      <a:endParaRPr lang="uk-UA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83" marR="566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Номер, дата затвердження</a:t>
                      </a:r>
                      <a:endParaRPr lang="uk-UA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83" marR="566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 «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uk-UA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 «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«ІППО»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«ІППО»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Свідоцтво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№В966-867398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03.11.2023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Сертифікат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ОЕ 766333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05.11.2023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№5351797126349859804,               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05.11.2023 р.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Сертифікат № 2914281165138812663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11.05.2024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Індивідуальна програма розвитку та щоденник спостереження в роботі асистента вихователя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год./0,06 кредиту ЄКТС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Ведення документації асистента вихователя /вчителя у реалізації інклюзивного навчання 2 год.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«Інклюзивні практики в дошкільних закладах: світовий досвід і українська реальність»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год.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Тренінг «Спектр інклюзії в закладі дошкільної освіти»  30 годин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педрада №5 від 30.11.2023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педрада №5 від 30.11.2023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педрада 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№5 від 30.11.2023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педрада №10 від 30.05.2024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83" marR="566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13175" y="8646902"/>
            <a:ext cx="127771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err="1" smtClean="0">
                <a:solidFill>
                  <a:srgbClr val="7030A0"/>
                </a:solidFill>
                <a:cs typeface="Times New Roman" pitchFamily="18" charset="0"/>
              </a:rPr>
              <a:t>Богайчук</a:t>
            </a:r>
            <a:endParaRPr lang="uk-UA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1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2783" y="467544"/>
            <a:ext cx="17281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Самоосвіта: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20" y="0"/>
            <a:ext cx="15970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L1veer\Downloads\№ OE7663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860032"/>
            <a:ext cx="3060383" cy="404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93538"/>
            <a:ext cx="2923917" cy="37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" y="180417"/>
            <a:ext cx="3123565" cy="44094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82671"/>
            <a:ext cx="2950902" cy="40108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81292" y="8929435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r>
              <a:rPr lang="uk-UA" dirty="0" err="1" smtClean="0"/>
              <a:t>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556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55510"/>
            <a:ext cx="6172200" cy="124813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   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Педагогічний вектор:</a:t>
            </a:r>
            <a:endParaRPr lang="uk-UA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258" y="2987824"/>
            <a:ext cx="5966842" cy="2736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Комунікативна система обміну картинками (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Picture Exchange Communication System – PECS) –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допоміжної альтернативної комунікації. Використовується як допоміжний засіб для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комунікації.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2695" y="1115616"/>
            <a:ext cx="5760639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«Запуск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ООП за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PECS»</a:t>
            </a:r>
            <a:endParaRPr lang="ru-RU" sz="3200" b="1" i="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5" y="155509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713" y="7411116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81292" y="8929435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endParaRPr lang="uk-UA" dirty="0"/>
          </a:p>
        </p:txBody>
      </p:sp>
      <p:pic>
        <p:nvPicPr>
          <p:cNvPr id="9" name="Рисунок 8" descr="C:\Users\User\AppData\Local\Packages\Microsoft.Windows.Photos_8wekyb3d8bbwe\TempState\ShareServiceTempFolder\a047795d-f484-4f62-856c-8e2f5e620b2a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0" y="5766390"/>
            <a:ext cx="2251095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AppData\Local\Packages\Microsoft.Windows.Photos_8wekyb3d8bbwe\TempState\ShareServiceTempFolder\35d20479-c278-42b5-9520-74acb7e9c35d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5796136"/>
            <a:ext cx="2304256" cy="29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Круглая лента лицом вниз 12"/>
          <p:cNvSpPr/>
          <p:nvPr/>
        </p:nvSpPr>
        <p:spPr>
          <a:xfrm>
            <a:off x="2564904" y="6300192"/>
            <a:ext cx="1656183" cy="1656184"/>
          </a:xfrm>
          <a:prstGeom prst="ellipseRibb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Робота з картками 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PECS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0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8" y="15824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Оригинал - Схема вышивки «Маки в букеті з волошками» - Автор  «olga_panasyuck» - Авторы - Вышивка крест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754" y="7485080"/>
            <a:ext cx="82724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2696" y="357009"/>
            <a:ext cx="5394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Методичний 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калейдоскоп: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1292" y="8929435"/>
            <a:ext cx="1172043" cy="2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7030A0"/>
                </a:solidFill>
              </a:rPr>
              <a:t>Богайчук</a:t>
            </a:r>
            <a:r>
              <a:rPr lang="uk-UA" dirty="0" err="1" smtClean="0"/>
              <a:t>о</a:t>
            </a:r>
            <a:endParaRPr lang="uk-UA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72136"/>
              </p:ext>
            </p:extLst>
          </p:nvPr>
        </p:nvGraphicFramePr>
        <p:xfrm>
          <a:off x="303771" y="1043608"/>
          <a:ext cx="6172659" cy="7028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100"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Дата           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                               Тема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Місце проведення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Вересень 2023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Коучинг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асистентів  вихователів «Впроваджуємо інклюзію в закладі освіти»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Листопад 2023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Коучинг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асистентів  вихователів «Інклюзія в освітньому просторі як одна із форм соціалізації дитини з ООП»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Січень   2024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Семінар асистентів  вихователів «РАС- з чого починати»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 КУ «Прилуцький ЦПРПП» 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Лютий 2024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Засідання  асистентів вихователя « Інклюзія в </a:t>
                      </a:r>
                      <a:r>
                        <a:rPr lang="uk-UA" sz="1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дошкіллі</a:t>
                      </a: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Від навчання до досконалості. Ігри для розвитку дітей з ООП»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Квітень 2024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Коучин</a:t>
                      </a: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асистентів  вихователів</a:t>
                      </a: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Інклюзивна освіта в ЗДО» Актуальні проблеми навчання та виховання дітей з ООП в ЗДО»(обмін досвідом)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КУ «Прилуцький ЦПРПП»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Квітень 2024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Методичний вояж «Чотири факти про індивідуальну програму розвитку дитини з ООП»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КУ «Прилуцький ЦПРПП» ІРЦ Прилуцької міської ради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Травень 2024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Семінар-практикум</a:t>
                      </a: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асистентів  вихователів</a:t>
                      </a:r>
                      <a:r>
                        <a:rPr lang="uk-UA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«Іноваційні технології у роботі з дітьми що мають ООП в ЗДО. Протидія емоційному вигоранню.»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 КУ «Прилуцький ЦПРПП» 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Вересень 2024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Семінар асистентів  вихователів «Межі співпраці в ЗДО, надання індивідуальної підтримки дітям з ООП» 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ІРЦ Прилуцької міської ради КУ «Прилуцький ЦПРПП» 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81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622</Words>
  <Application>Microsoft Office PowerPoint</Application>
  <PresentationFormat>Екран (4:3)</PresentationFormat>
  <Paragraphs>274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Прилуцький заклад дошкільної освіти (ясла-садок ) комбінованого типу № 26 Прилуцької міської ради Чернігівської області                 </vt:lpstr>
      <vt:lpstr>Презентація PowerPoint</vt:lpstr>
      <vt:lpstr> Освіта:</vt:lpstr>
      <vt:lpstr>Підвищення кваліфікації:</vt:lpstr>
      <vt:lpstr>Презентація PowerPoint</vt:lpstr>
      <vt:lpstr>Самоосвіта:</vt:lpstr>
      <vt:lpstr>Презентація PowerPoint</vt:lpstr>
      <vt:lpstr>   Педагогічний вектор:</vt:lpstr>
      <vt:lpstr>Презентація PowerPoint</vt:lpstr>
      <vt:lpstr>      Моя методична мозаїка:</vt:lpstr>
      <vt:lpstr>Презентація PowerPoint</vt:lpstr>
      <vt:lpstr>Мої публікації:</vt:lpstr>
      <vt:lpstr>Презентація PowerPoint</vt:lpstr>
      <vt:lpstr>Система заходів з метою презентації практичної діяльності: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освіти                 Прилуцької міської ради           Чернігівської області              Заклад дошкільної освіти № 2                     санаторного типу туберкульозного профілю</dc:title>
  <dc:creator>Admin</dc:creator>
  <cp:lastModifiedBy>User</cp:lastModifiedBy>
  <cp:revision>101</cp:revision>
  <dcterms:created xsi:type="dcterms:W3CDTF">2021-11-03T16:02:20Z</dcterms:created>
  <dcterms:modified xsi:type="dcterms:W3CDTF">2025-08-31T17:52:01Z</dcterms:modified>
</cp:coreProperties>
</file>