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5143500" cx="9144000"/>
  <p:notesSz cx="6858000" cy="9144000"/>
  <p:embeddedFontLst>
    <p:embeddedFont>
      <p:font typeface="Century Gothic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CenturyGothic-regular.fntdata"/><Relationship Id="rId50" Type="http://schemas.openxmlformats.org/officeDocument/2006/relationships/slide" Target="slides/slide45.xml"/><Relationship Id="rId53" Type="http://schemas.openxmlformats.org/officeDocument/2006/relationships/font" Target="fonts/CenturyGothic-italic.fntdata"/><Relationship Id="rId52" Type="http://schemas.openxmlformats.org/officeDocument/2006/relationships/font" Target="fonts/CenturyGothic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CenturyGothic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1146959ea4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1146959ea4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1146959ea4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1146959ea4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1146959ea4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1146959ea4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1146959ea4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1146959ea4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1146959ea4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1146959ea4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1146959ea4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1146959ea4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1146959ea4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1146959ea4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1146959ea4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1146959ea4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1146959ea4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1146959ea4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1146959ea4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1146959ea4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1146959ea4_0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1146959ea4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1146959ea4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1146959ea4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1146959ea4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1146959ea4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1146959ea4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1146959ea4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1146959ea4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1146959ea4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1146959ea4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1146959ea4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1146959ea4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1146959ea4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1146959ea4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1146959ea4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1146959ea4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1146959ea4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1146959ea4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1146959ea4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1146959ea4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1146959ea4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1146959ea4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1146959ea4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1146959ea4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1146959ea4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1146959ea4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1146959ea4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1146959ea4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1146959ea4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1146959ea4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1146959ea4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1146959ea4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1146959ea4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1146959ea4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1146959ea4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1146959ea4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1146959ea4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1146959ea4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1146959ea4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1146959ea4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1146959ea4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1146959ea4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1146959ea4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1146959ea4_0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1146959ea4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1146959ea4_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1146959ea4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1146959ea4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1146959ea4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1146959ea4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1146959ea4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1146959ea4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1146959ea4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1146959ea4_0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1146959ea4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1146959ea4_0_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1146959ea4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1146959ea4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1146959ea4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1146959ea4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1146959ea4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1146959ea4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1146959ea4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1146959ea4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1146959ea4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1146959ea4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1146959ea4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ий слайд" type="title">
  <p:cSld name="TITL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 txBox="1"/>
          <p:nvPr>
            <p:ph type="ctrTitle"/>
          </p:nvPr>
        </p:nvSpPr>
        <p:spPr>
          <a:xfrm>
            <a:off x="1941910" y="1885950"/>
            <a:ext cx="6686400" cy="16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Century Gothic"/>
              <a:buNone/>
              <a:defRPr sz="4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" name="Google Shape;40;p2"/>
          <p:cNvSpPr txBox="1"/>
          <p:nvPr>
            <p:ph idx="1" type="subTitle"/>
          </p:nvPr>
        </p:nvSpPr>
        <p:spPr>
          <a:xfrm>
            <a:off x="1941910" y="3583034"/>
            <a:ext cx="6686400" cy="8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800"/>
              </a:spcBef>
              <a:spcAft>
                <a:spcPts val="0"/>
              </a:spcAft>
              <a:buSzPts val="14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2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2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Google Shape;43;p2"/>
          <p:cNvSpPr/>
          <p:nvPr/>
        </p:nvSpPr>
        <p:spPr>
          <a:xfrm>
            <a:off x="0" y="3242858"/>
            <a:ext cx="1308489" cy="583942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2"/>
          <p:cNvSpPr txBox="1"/>
          <p:nvPr>
            <p:ph idx="12" type="sldNum"/>
          </p:nvPr>
        </p:nvSpPr>
        <p:spPr>
          <a:xfrm>
            <a:off x="398859" y="3397155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азва та підпис">
  <p:cSld name="Назва та підпис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"/>
          <p:cNvSpPr txBox="1"/>
          <p:nvPr>
            <p:ph type="title"/>
          </p:nvPr>
        </p:nvSpPr>
        <p:spPr>
          <a:xfrm>
            <a:off x="1941909" y="457200"/>
            <a:ext cx="6686400" cy="23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sz="36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11"/>
          <p:cNvSpPr txBox="1"/>
          <p:nvPr>
            <p:ph idx="1" type="body"/>
          </p:nvPr>
        </p:nvSpPr>
        <p:spPr>
          <a:xfrm>
            <a:off x="1941909" y="3265535"/>
            <a:ext cx="6686400" cy="11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7" name="Google Shape;107;p11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11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11"/>
          <p:cNvSpPr/>
          <p:nvPr/>
        </p:nvSpPr>
        <p:spPr>
          <a:xfrm flipH="1" rot="10800000">
            <a:off x="-3142" y="2383629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1"/>
          <p:cNvSpPr txBox="1"/>
          <p:nvPr>
            <p:ph idx="12" type="sldNum"/>
          </p:nvPr>
        </p:nvSpPr>
        <p:spPr>
          <a:xfrm>
            <a:off x="398859" y="2433104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з підписом">
  <p:cSld name="Цитата з підписом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"/>
          <p:cNvSpPr txBox="1"/>
          <p:nvPr>
            <p:ph type="title"/>
          </p:nvPr>
        </p:nvSpPr>
        <p:spPr>
          <a:xfrm>
            <a:off x="2137462" y="457200"/>
            <a:ext cx="6295500" cy="21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sz="36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3" name="Google Shape;113;p12"/>
          <p:cNvSpPr txBox="1"/>
          <p:nvPr>
            <p:ph idx="1" type="body"/>
          </p:nvPr>
        </p:nvSpPr>
        <p:spPr>
          <a:xfrm>
            <a:off x="2456259" y="2628900"/>
            <a:ext cx="56523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200"/>
              <a:buFont typeface="Century Gothic"/>
              <a:buNone/>
              <a:defRPr sz="12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100"/>
              <a:buFont typeface="Century Gothic"/>
              <a:buNone/>
              <a:defRPr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900"/>
              <a:buFont typeface="Century Gothic"/>
              <a:buNone/>
              <a:defRPr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900"/>
              <a:buFont typeface="Century Gothic"/>
              <a:buNone/>
              <a:defRPr/>
            </a:lvl5pPr>
            <a:lvl6pPr indent="-317500" lvl="5" marL="2743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6pPr>
            <a:lvl7pPr indent="-317500" lvl="6" marL="3200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7pPr>
            <a:lvl8pPr indent="-317500" lvl="7" marL="3657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8pPr>
            <a:lvl9pPr indent="-317500" lvl="8" marL="4114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9pPr>
          </a:lstStyle>
          <a:p/>
        </p:txBody>
      </p:sp>
      <p:sp>
        <p:nvSpPr>
          <p:cNvPr id="114" name="Google Shape;114;p12"/>
          <p:cNvSpPr txBox="1"/>
          <p:nvPr>
            <p:ph idx="2" type="body"/>
          </p:nvPr>
        </p:nvSpPr>
        <p:spPr>
          <a:xfrm>
            <a:off x="1941909" y="3265535"/>
            <a:ext cx="6686400" cy="11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12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6" name="Google Shape;116;p12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12"/>
          <p:cNvSpPr/>
          <p:nvPr/>
        </p:nvSpPr>
        <p:spPr>
          <a:xfrm flipH="1" rot="10800000">
            <a:off x="-3142" y="2383629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2"/>
          <p:cNvSpPr txBox="1"/>
          <p:nvPr>
            <p:ph idx="12" type="sldNum"/>
          </p:nvPr>
        </p:nvSpPr>
        <p:spPr>
          <a:xfrm>
            <a:off x="398859" y="2433104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19" name="Google Shape;119;p12"/>
          <p:cNvSpPr txBox="1"/>
          <p:nvPr/>
        </p:nvSpPr>
        <p:spPr>
          <a:xfrm>
            <a:off x="1850739" y="486004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6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00"/>
          </a:p>
        </p:txBody>
      </p:sp>
      <p:sp>
        <p:nvSpPr>
          <p:cNvPr id="120" name="Google Shape;120;p12"/>
          <p:cNvSpPr txBox="1"/>
          <p:nvPr/>
        </p:nvSpPr>
        <p:spPr>
          <a:xfrm>
            <a:off x="8336139" y="2178980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6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1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ка назви">
  <p:cSld name="Картка назви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3"/>
          <p:cNvSpPr txBox="1"/>
          <p:nvPr>
            <p:ph type="title"/>
          </p:nvPr>
        </p:nvSpPr>
        <p:spPr>
          <a:xfrm>
            <a:off x="1941910" y="1828800"/>
            <a:ext cx="6686700" cy="2043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13"/>
          <p:cNvSpPr txBox="1"/>
          <p:nvPr>
            <p:ph idx="1" type="body"/>
          </p:nvPr>
        </p:nvSpPr>
        <p:spPr>
          <a:xfrm>
            <a:off x="1941910" y="3886200"/>
            <a:ext cx="66867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400"/>
              <a:buNone/>
              <a:defRPr>
                <a:solidFill>
                  <a:srgbClr val="595959"/>
                </a:solidFill>
              </a:defRPr>
            </a:lvl1pPr>
            <a:lvl2pPr indent="-317500" lvl="1" marL="914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2pPr>
            <a:lvl3pPr indent="-317500" lvl="2" marL="1371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3pPr>
            <a:lvl4pPr indent="-317500" lvl="3" marL="1828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4pPr>
            <a:lvl5pPr indent="-317500" lvl="4" marL="22860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5pPr>
            <a:lvl6pPr indent="-317500" lvl="5" marL="2743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6pPr>
            <a:lvl7pPr indent="-317500" lvl="6" marL="3200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7pPr>
            <a:lvl8pPr indent="-317500" lvl="7" marL="3657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8pPr>
            <a:lvl9pPr indent="-317500" lvl="8" marL="4114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9pPr>
          </a:lstStyle>
          <a:p/>
        </p:txBody>
      </p:sp>
      <p:sp>
        <p:nvSpPr>
          <p:cNvPr id="124" name="Google Shape;124;p13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13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13"/>
          <p:cNvSpPr/>
          <p:nvPr/>
        </p:nvSpPr>
        <p:spPr>
          <a:xfrm flipH="1" rot="10800000">
            <a:off x="-3142" y="3683792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3"/>
          <p:cNvSpPr txBox="1"/>
          <p:nvPr>
            <p:ph idx="12" type="sldNum"/>
          </p:nvPr>
        </p:nvSpPr>
        <p:spPr>
          <a:xfrm>
            <a:off x="398859" y="3737315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ка назви цитати">
  <p:cSld name="Картка назви цитати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"/>
          <p:cNvSpPr txBox="1"/>
          <p:nvPr>
            <p:ph type="title"/>
          </p:nvPr>
        </p:nvSpPr>
        <p:spPr>
          <a:xfrm>
            <a:off x="2137462" y="457200"/>
            <a:ext cx="6295500" cy="21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sz="36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14"/>
          <p:cNvSpPr txBox="1"/>
          <p:nvPr>
            <p:ph idx="1" type="body"/>
          </p:nvPr>
        </p:nvSpPr>
        <p:spPr>
          <a:xfrm>
            <a:off x="1941909" y="3257550"/>
            <a:ext cx="66867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800"/>
              <a:buFont typeface="Century Gothic"/>
              <a:buNone/>
              <a:defRPr sz="18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100"/>
              <a:buFont typeface="Century Gothic"/>
              <a:buNone/>
              <a:defRPr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900"/>
              <a:buFont typeface="Century Gothic"/>
              <a:buNone/>
              <a:defRPr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900"/>
              <a:buFont typeface="Century Gothic"/>
              <a:buNone/>
              <a:defRPr/>
            </a:lvl5pPr>
            <a:lvl6pPr indent="-317500" lvl="5" marL="2743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6pPr>
            <a:lvl7pPr indent="-317500" lvl="6" marL="3200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7pPr>
            <a:lvl8pPr indent="-317500" lvl="7" marL="3657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8pPr>
            <a:lvl9pPr indent="-317500" lvl="8" marL="4114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9pPr>
          </a:lstStyle>
          <a:p/>
        </p:txBody>
      </p:sp>
      <p:sp>
        <p:nvSpPr>
          <p:cNvPr id="131" name="Google Shape;131;p14"/>
          <p:cNvSpPr txBox="1"/>
          <p:nvPr>
            <p:ph idx="2" type="body"/>
          </p:nvPr>
        </p:nvSpPr>
        <p:spPr>
          <a:xfrm>
            <a:off x="1941910" y="3886200"/>
            <a:ext cx="66867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400"/>
              <a:buNone/>
              <a:defRPr>
                <a:solidFill>
                  <a:srgbClr val="595959"/>
                </a:solidFill>
              </a:defRPr>
            </a:lvl1pPr>
            <a:lvl2pPr indent="-317500" lvl="1" marL="914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2pPr>
            <a:lvl3pPr indent="-317500" lvl="2" marL="1371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3pPr>
            <a:lvl4pPr indent="-317500" lvl="3" marL="1828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4pPr>
            <a:lvl5pPr indent="-317500" lvl="4" marL="22860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5pPr>
            <a:lvl6pPr indent="-317500" lvl="5" marL="2743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6pPr>
            <a:lvl7pPr indent="-317500" lvl="6" marL="3200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7pPr>
            <a:lvl8pPr indent="-317500" lvl="7" marL="3657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8pPr>
            <a:lvl9pPr indent="-317500" lvl="8" marL="4114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9pPr>
          </a:lstStyle>
          <a:p/>
        </p:txBody>
      </p:sp>
      <p:sp>
        <p:nvSpPr>
          <p:cNvPr id="132" name="Google Shape;132;p14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14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14"/>
          <p:cNvSpPr/>
          <p:nvPr/>
        </p:nvSpPr>
        <p:spPr>
          <a:xfrm flipH="1" rot="10800000">
            <a:off x="-3142" y="3683792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4"/>
          <p:cNvSpPr txBox="1"/>
          <p:nvPr>
            <p:ph idx="12" type="sldNum"/>
          </p:nvPr>
        </p:nvSpPr>
        <p:spPr>
          <a:xfrm>
            <a:off x="398859" y="3737315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6" name="Google Shape;136;p14"/>
          <p:cNvSpPr txBox="1"/>
          <p:nvPr/>
        </p:nvSpPr>
        <p:spPr>
          <a:xfrm>
            <a:off x="1850739" y="486004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6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00"/>
          </a:p>
        </p:txBody>
      </p:sp>
      <p:sp>
        <p:nvSpPr>
          <p:cNvPr id="137" name="Google Shape;137;p14"/>
          <p:cNvSpPr txBox="1"/>
          <p:nvPr/>
        </p:nvSpPr>
        <p:spPr>
          <a:xfrm>
            <a:off x="8336139" y="2178980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6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1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Істина/хибність">
  <p:cSld name="Істина/хибність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/>
          <p:nvPr>
            <p:ph type="title"/>
          </p:nvPr>
        </p:nvSpPr>
        <p:spPr>
          <a:xfrm>
            <a:off x="1941909" y="470555"/>
            <a:ext cx="6686400" cy="21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15"/>
          <p:cNvSpPr txBox="1"/>
          <p:nvPr>
            <p:ph idx="1" type="body"/>
          </p:nvPr>
        </p:nvSpPr>
        <p:spPr>
          <a:xfrm>
            <a:off x="1941909" y="3257550"/>
            <a:ext cx="66867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800"/>
              <a:buFont typeface="Century Gothic"/>
              <a:buNone/>
              <a:defRPr sz="18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100"/>
              <a:buFont typeface="Century Gothic"/>
              <a:buNone/>
              <a:defRPr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900"/>
              <a:buFont typeface="Century Gothic"/>
              <a:buNone/>
              <a:defRPr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900"/>
              <a:buFont typeface="Century Gothic"/>
              <a:buNone/>
              <a:defRPr/>
            </a:lvl5pPr>
            <a:lvl6pPr indent="-317500" lvl="5" marL="2743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6pPr>
            <a:lvl7pPr indent="-317500" lvl="6" marL="3200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7pPr>
            <a:lvl8pPr indent="-317500" lvl="7" marL="3657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8pPr>
            <a:lvl9pPr indent="-317500" lvl="8" marL="4114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9pPr>
          </a:lstStyle>
          <a:p/>
        </p:txBody>
      </p:sp>
      <p:sp>
        <p:nvSpPr>
          <p:cNvPr id="141" name="Google Shape;141;p15"/>
          <p:cNvSpPr txBox="1"/>
          <p:nvPr>
            <p:ph idx="2" type="body"/>
          </p:nvPr>
        </p:nvSpPr>
        <p:spPr>
          <a:xfrm>
            <a:off x="1941910" y="3886200"/>
            <a:ext cx="66867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400"/>
              <a:buNone/>
              <a:defRPr>
                <a:solidFill>
                  <a:srgbClr val="595959"/>
                </a:solidFill>
              </a:defRPr>
            </a:lvl1pPr>
            <a:lvl2pPr indent="-317500" lvl="1" marL="914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2pPr>
            <a:lvl3pPr indent="-317500" lvl="2" marL="1371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3pPr>
            <a:lvl4pPr indent="-317500" lvl="3" marL="1828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4pPr>
            <a:lvl5pPr indent="-317500" lvl="4" marL="22860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5pPr>
            <a:lvl6pPr indent="-317500" lvl="5" marL="2743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6pPr>
            <a:lvl7pPr indent="-317500" lvl="6" marL="3200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7pPr>
            <a:lvl8pPr indent="-317500" lvl="7" marL="3657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8pPr>
            <a:lvl9pPr indent="-317500" lvl="8" marL="4114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9pPr>
          </a:lstStyle>
          <a:p/>
        </p:txBody>
      </p:sp>
      <p:sp>
        <p:nvSpPr>
          <p:cNvPr id="142" name="Google Shape;142;p15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15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15"/>
          <p:cNvSpPr/>
          <p:nvPr/>
        </p:nvSpPr>
        <p:spPr>
          <a:xfrm flipH="1" rot="10800000">
            <a:off x="-3142" y="3683792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5"/>
          <p:cNvSpPr txBox="1"/>
          <p:nvPr>
            <p:ph idx="12" type="sldNum"/>
          </p:nvPr>
        </p:nvSpPr>
        <p:spPr>
          <a:xfrm>
            <a:off x="398859" y="3737315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вертикальний текст" type="vertTx">
  <p:cSld name="VERTICAL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/>
          <p:nvPr>
            <p:ph type="title"/>
          </p:nvPr>
        </p:nvSpPr>
        <p:spPr>
          <a:xfrm>
            <a:off x="1944693" y="468083"/>
            <a:ext cx="66837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16"/>
          <p:cNvSpPr txBox="1"/>
          <p:nvPr>
            <p:ph idx="1" type="body"/>
          </p:nvPr>
        </p:nvSpPr>
        <p:spPr>
          <a:xfrm rot="5400000">
            <a:off x="3827859" y="-285600"/>
            <a:ext cx="2914800" cy="6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1pPr>
            <a:lvl2pPr indent="-317500" lvl="1" marL="914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2pPr>
            <a:lvl3pPr indent="-317500" lvl="2" marL="1371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3pPr>
            <a:lvl4pPr indent="-317500" lvl="3" marL="1828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4pPr>
            <a:lvl5pPr indent="-317500" lvl="4" marL="22860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5pPr>
            <a:lvl6pPr indent="-317500" lvl="5" marL="2743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6pPr>
            <a:lvl7pPr indent="-317500" lvl="6" marL="3200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7pPr>
            <a:lvl8pPr indent="-317500" lvl="7" marL="3657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8pPr>
            <a:lvl9pPr indent="-317500" lvl="8" marL="4114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9pPr>
          </a:lstStyle>
          <a:p/>
        </p:txBody>
      </p:sp>
      <p:sp>
        <p:nvSpPr>
          <p:cNvPr id="149" name="Google Shape;149;p16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0" name="Google Shape;150;p16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16"/>
          <p:cNvSpPr/>
          <p:nvPr/>
        </p:nvSpPr>
        <p:spPr>
          <a:xfrm flipH="1" rot="10800000">
            <a:off x="-3142" y="535779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6"/>
          <p:cNvSpPr txBox="1"/>
          <p:nvPr>
            <p:ph idx="12" type="sldNum"/>
          </p:nvPr>
        </p:nvSpPr>
        <p:spPr>
          <a:xfrm>
            <a:off x="398859" y="590837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ий заголовок і текст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/>
          <p:nvPr>
            <p:ph type="title"/>
          </p:nvPr>
        </p:nvSpPr>
        <p:spPr>
          <a:xfrm rot="5400000">
            <a:off x="5817460" y="1624204"/>
            <a:ext cx="3963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17"/>
          <p:cNvSpPr txBox="1"/>
          <p:nvPr>
            <p:ph idx="1" type="body"/>
          </p:nvPr>
        </p:nvSpPr>
        <p:spPr>
          <a:xfrm rot="5400000">
            <a:off x="2389359" y="23254"/>
            <a:ext cx="3963000" cy="48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1pPr>
            <a:lvl2pPr indent="-317500" lvl="1" marL="914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2pPr>
            <a:lvl3pPr indent="-317500" lvl="2" marL="1371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3pPr>
            <a:lvl4pPr indent="-317500" lvl="3" marL="1828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4pPr>
            <a:lvl5pPr indent="-317500" lvl="4" marL="22860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5pPr>
            <a:lvl6pPr indent="-317500" lvl="5" marL="2743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6pPr>
            <a:lvl7pPr indent="-317500" lvl="6" marL="3200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7pPr>
            <a:lvl8pPr indent="-317500" lvl="7" marL="3657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8pPr>
            <a:lvl9pPr indent="-317500" lvl="8" marL="4114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9pPr>
          </a:lstStyle>
          <a:p/>
        </p:txBody>
      </p:sp>
      <p:sp>
        <p:nvSpPr>
          <p:cNvPr id="156" name="Google Shape;156;p17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7" name="Google Shape;157;p17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17"/>
          <p:cNvSpPr/>
          <p:nvPr/>
        </p:nvSpPr>
        <p:spPr>
          <a:xfrm flipH="1" rot="10800000">
            <a:off x="-3142" y="535779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7"/>
          <p:cNvSpPr txBox="1"/>
          <p:nvPr>
            <p:ph idx="12" type="sldNum"/>
          </p:nvPr>
        </p:nvSpPr>
        <p:spPr>
          <a:xfrm>
            <a:off x="398859" y="590837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азва та вміст" type="obj">
  <p:cSld name="OBJEC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/>
          <p:nvPr>
            <p:ph type="title"/>
          </p:nvPr>
        </p:nvSpPr>
        <p:spPr>
          <a:xfrm>
            <a:off x="1944694" y="468083"/>
            <a:ext cx="66837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3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1pPr>
            <a:lvl2pPr indent="-317500" lvl="1" marL="914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2pPr>
            <a:lvl3pPr indent="-317500" lvl="2" marL="1371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3pPr>
            <a:lvl4pPr indent="-317500" lvl="3" marL="1828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4pPr>
            <a:lvl5pPr indent="-317500" lvl="4" marL="22860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5pPr>
            <a:lvl6pPr indent="-317500" lvl="5" marL="2743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6pPr>
            <a:lvl7pPr indent="-317500" lvl="6" marL="3200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7pPr>
            <a:lvl8pPr indent="-317500" lvl="7" marL="3657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8pPr>
            <a:lvl9pPr indent="-317500" lvl="8" marL="4114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9pPr>
          </a:lstStyle>
          <a:p/>
        </p:txBody>
      </p:sp>
      <p:sp>
        <p:nvSpPr>
          <p:cNvPr id="48" name="Google Shape;48;p3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Google Shape;49;p3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" name="Google Shape;50;p3"/>
          <p:cNvSpPr/>
          <p:nvPr/>
        </p:nvSpPr>
        <p:spPr>
          <a:xfrm flipH="1" rot="10800000">
            <a:off x="-3142" y="535779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3"/>
          <p:cNvSpPr txBox="1"/>
          <p:nvPr>
            <p:ph idx="12" type="sldNum"/>
          </p:nvPr>
        </p:nvSpPr>
        <p:spPr>
          <a:xfrm>
            <a:off x="398859" y="590837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азва розділу" type="secHead">
  <p:cSld name="SECTION_HEAD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/>
          <p:nvPr>
            <p:ph type="title"/>
          </p:nvPr>
        </p:nvSpPr>
        <p:spPr>
          <a:xfrm>
            <a:off x="1941909" y="1544063"/>
            <a:ext cx="6686400" cy="11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Century Gothic"/>
              <a:buNone/>
              <a:defRPr b="0" sz="3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1941909" y="2647597"/>
            <a:ext cx="66864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5" name="Google Shape;55;p4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4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" name="Google Shape;57;p4"/>
          <p:cNvSpPr/>
          <p:nvPr/>
        </p:nvSpPr>
        <p:spPr>
          <a:xfrm flipH="1" rot="10800000">
            <a:off x="-3142" y="2383629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4"/>
          <p:cNvSpPr txBox="1"/>
          <p:nvPr>
            <p:ph idx="12" type="sldNum"/>
          </p:nvPr>
        </p:nvSpPr>
        <p:spPr>
          <a:xfrm>
            <a:off x="398859" y="2433104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’єкти" type="twoObj">
  <p:cSld name="TWO_OBJECT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"/>
          <p:cNvSpPr txBox="1"/>
          <p:nvPr>
            <p:ph type="title"/>
          </p:nvPr>
        </p:nvSpPr>
        <p:spPr>
          <a:xfrm>
            <a:off x="1944693" y="468083"/>
            <a:ext cx="66837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1941909" y="1600200"/>
            <a:ext cx="3235500" cy="28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1pPr>
            <a:lvl2pPr indent="-317500" lvl="1" marL="914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2pPr>
            <a:lvl3pPr indent="-317500" lvl="2" marL="1371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3pPr>
            <a:lvl4pPr indent="-317500" lvl="3" marL="1828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4pPr>
            <a:lvl5pPr indent="-317500" lvl="4" marL="22860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5pPr>
            <a:lvl6pPr indent="-317500" lvl="5" marL="2743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6pPr>
            <a:lvl7pPr indent="-317500" lvl="6" marL="3200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7pPr>
            <a:lvl8pPr indent="-317500" lvl="7" marL="3657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8pPr>
            <a:lvl9pPr indent="-317500" lvl="8" marL="4114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5393060" y="1594667"/>
            <a:ext cx="3235500" cy="28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1pPr>
            <a:lvl2pPr indent="-317500" lvl="1" marL="914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2pPr>
            <a:lvl3pPr indent="-317500" lvl="2" marL="1371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3pPr>
            <a:lvl4pPr indent="-317500" lvl="3" marL="1828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4pPr>
            <a:lvl5pPr indent="-317500" lvl="4" marL="22860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5pPr>
            <a:lvl6pPr indent="-317500" lvl="5" marL="2743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6pPr>
            <a:lvl7pPr indent="-317500" lvl="6" marL="3200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7pPr>
            <a:lvl8pPr indent="-317500" lvl="7" marL="3657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8pPr>
            <a:lvl9pPr indent="-317500" lvl="8" marL="4114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5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5"/>
          <p:cNvSpPr/>
          <p:nvPr/>
        </p:nvSpPr>
        <p:spPr>
          <a:xfrm flipH="1" rot="10800000">
            <a:off x="-3142" y="535779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5"/>
          <p:cNvSpPr txBox="1"/>
          <p:nvPr>
            <p:ph idx="12" type="sldNum"/>
          </p:nvPr>
        </p:nvSpPr>
        <p:spPr>
          <a:xfrm>
            <a:off x="398859" y="590837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рівняння" type="twoTxTwoObj">
  <p:cSld name="TWO_OBJECTS_WITH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/>
          <p:nvPr>
            <p:ph type="title"/>
          </p:nvPr>
        </p:nvSpPr>
        <p:spPr>
          <a:xfrm>
            <a:off x="1944693" y="468083"/>
            <a:ext cx="66837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6"/>
          <p:cNvSpPr txBox="1"/>
          <p:nvPr>
            <p:ph idx="1" type="body"/>
          </p:nvPr>
        </p:nvSpPr>
        <p:spPr>
          <a:xfrm>
            <a:off x="2204530" y="1479527"/>
            <a:ext cx="299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800"/>
              <a:buNone/>
              <a:defRPr b="0" sz="1800"/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70" name="Google Shape;70;p6"/>
          <p:cNvSpPr txBox="1"/>
          <p:nvPr>
            <p:ph idx="2" type="body"/>
          </p:nvPr>
        </p:nvSpPr>
        <p:spPr>
          <a:xfrm>
            <a:off x="1941909" y="1911725"/>
            <a:ext cx="3257100" cy="25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1pPr>
            <a:lvl2pPr indent="-317500" lvl="1" marL="914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2pPr>
            <a:lvl3pPr indent="-317500" lvl="2" marL="1371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3pPr>
            <a:lvl4pPr indent="-317500" lvl="3" marL="1828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4pPr>
            <a:lvl5pPr indent="-317500" lvl="4" marL="22860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5pPr>
            <a:lvl6pPr indent="-317500" lvl="5" marL="2743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6pPr>
            <a:lvl7pPr indent="-317500" lvl="6" marL="3200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7pPr>
            <a:lvl8pPr indent="-317500" lvl="7" marL="3657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8pPr>
            <a:lvl9pPr indent="-317500" lvl="8" marL="4114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9pPr>
          </a:lstStyle>
          <a:p/>
        </p:txBody>
      </p:sp>
      <p:sp>
        <p:nvSpPr>
          <p:cNvPr id="71" name="Google Shape;71;p6"/>
          <p:cNvSpPr txBox="1"/>
          <p:nvPr>
            <p:ph idx="3" type="body"/>
          </p:nvPr>
        </p:nvSpPr>
        <p:spPr>
          <a:xfrm>
            <a:off x="5629972" y="1477106"/>
            <a:ext cx="2999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800"/>
              <a:buNone/>
              <a:defRPr b="0" sz="1800"/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72" name="Google Shape;72;p6"/>
          <p:cNvSpPr txBox="1"/>
          <p:nvPr>
            <p:ph idx="4" type="body"/>
          </p:nvPr>
        </p:nvSpPr>
        <p:spPr>
          <a:xfrm>
            <a:off x="5375218" y="1909303"/>
            <a:ext cx="3254100" cy="25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1pPr>
            <a:lvl2pPr indent="-317500" lvl="1" marL="914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2pPr>
            <a:lvl3pPr indent="-317500" lvl="2" marL="1371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3pPr>
            <a:lvl4pPr indent="-317500" lvl="3" marL="1828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4pPr>
            <a:lvl5pPr indent="-317500" lvl="4" marL="22860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5pPr>
            <a:lvl6pPr indent="-317500" lvl="5" marL="2743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6pPr>
            <a:lvl7pPr indent="-317500" lvl="6" marL="3200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7pPr>
            <a:lvl8pPr indent="-317500" lvl="7" marL="3657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8pPr>
            <a:lvl9pPr indent="-317500" lvl="8" marL="4114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9pPr>
          </a:lstStyle>
          <a:p/>
        </p:txBody>
      </p:sp>
      <p:sp>
        <p:nvSpPr>
          <p:cNvPr id="73" name="Google Shape;73;p6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6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6"/>
          <p:cNvSpPr/>
          <p:nvPr/>
        </p:nvSpPr>
        <p:spPr>
          <a:xfrm flipH="1" rot="10800000">
            <a:off x="-3142" y="535779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6"/>
          <p:cNvSpPr txBox="1"/>
          <p:nvPr>
            <p:ph idx="12" type="sldNum"/>
          </p:nvPr>
        </p:nvSpPr>
        <p:spPr>
          <a:xfrm>
            <a:off x="398859" y="590837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Лише заголовок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 txBox="1"/>
          <p:nvPr>
            <p:ph type="title"/>
          </p:nvPr>
        </p:nvSpPr>
        <p:spPr>
          <a:xfrm>
            <a:off x="1944693" y="468083"/>
            <a:ext cx="66837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7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7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7"/>
          <p:cNvSpPr/>
          <p:nvPr/>
        </p:nvSpPr>
        <p:spPr>
          <a:xfrm flipH="1" rot="10800000">
            <a:off x="-3142" y="535779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7"/>
          <p:cNvSpPr txBox="1"/>
          <p:nvPr>
            <p:ph idx="12" type="sldNum"/>
          </p:nvPr>
        </p:nvSpPr>
        <p:spPr>
          <a:xfrm>
            <a:off x="398859" y="590837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ий слайд" type="blank">
  <p:cSld name="BLANK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8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8"/>
          <p:cNvSpPr/>
          <p:nvPr/>
        </p:nvSpPr>
        <p:spPr>
          <a:xfrm flipH="1" rot="10800000">
            <a:off x="-3142" y="535779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8"/>
          <p:cNvSpPr txBox="1"/>
          <p:nvPr>
            <p:ph idx="12" type="sldNum"/>
          </p:nvPr>
        </p:nvSpPr>
        <p:spPr>
          <a:xfrm>
            <a:off x="398859" y="590837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міст і підпис" type="objTx">
  <p:cSld name="OBJECT_WITH_CAPTIO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"/>
          <p:cNvSpPr txBox="1"/>
          <p:nvPr>
            <p:ph type="title"/>
          </p:nvPr>
        </p:nvSpPr>
        <p:spPr>
          <a:xfrm>
            <a:off x="1941909" y="334566"/>
            <a:ext cx="26289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Century Gothic"/>
              <a:buNone/>
              <a:defRPr b="0"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9"/>
          <p:cNvSpPr txBox="1"/>
          <p:nvPr>
            <p:ph idx="1" type="body"/>
          </p:nvPr>
        </p:nvSpPr>
        <p:spPr>
          <a:xfrm>
            <a:off x="4742259" y="334566"/>
            <a:ext cx="3886200" cy="406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1pPr>
            <a:lvl2pPr indent="-317500" lvl="1" marL="914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2pPr>
            <a:lvl3pPr indent="-317500" lvl="2" marL="1371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3pPr>
            <a:lvl4pPr indent="-317500" lvl="3" marL="1828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4pPr>
            <a:lvl5pPr indent="-317500" lvl="4" marL="22860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5pPr>
            <a:lvl6pPr indent="-317500" lvl="5" marL="27432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6pPr>
            <a:lvl7pPr indent="-317500" lvl="6" marL="32004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7pPr>
            <a:lvl8pPr indent="-317500" lvl="7" marL="36576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8pPr>
            <a:lvl9pPr indent="-317500" lvl="8" marL="4114800" algn="l">
              <a:spcBef>
                <a:spcPts val="800"/>
              </a:spcBef>
              <a:spcAft>
                <a:spcPts val="0"/>
              </a:spcAft>
              <a:buSzPts val="1400"/>
              <a:buChar char="🠶"/>
              <a:defRPr/>
            </a:lvl9pPr>
          </a:lstStyle>
          <a:p/>
        </p:txBody>
      </p:sp>
      <p:sp>
        <p:nvSpPr>
          <p:cNvPr id="91" name="Google Shape;91;p9"/>
          <p:cNvSpPr txBox="1"/>
          <p:nvPr>
            <p:ph idx="2" type="body"/>
          </p:nvPr>
        </p:nvSpPr>
        <p:spPr>
          <a:xfrm>
            <a:off x="1941909" y="1198960"/>
            <a:ext cx="2628900" cy="31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92" name="Google Shape;92;p9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9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9"/>
          <p:cNvSpPr/>
          <p:nvPr/>
        </p:nvSpPr>
        <p:spPr>
          <a:xfrm flipH="1" rot="10800000">
            <a:off x="-3142" y="535779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9"/>
          <p:cNvSpPr txBox="1"/>
          <p:nvPr>
            <p:ph idx="12" type="sldNum"/>
          </p:nvPr>
        </p:nvSpPr>
        <p:spPr>
          <a:xfrm>
            <a:off x="398859" y="590837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і підпис" type="picTx">
  <p:cSld name="PICTURE_WITH_CAPTIO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 txBox="1"/>
          <p:nvPr>
            <p:ph type="title"/>
          </p:nvPr>
        </p:nvSpPr>
        <p:spPr>
          <a:xfrm>
            <a:off x="1941910" y="3600450"/>
            <a:ext cx="66867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entury Gothic"/>
              <a:buNone/>
              <a:defRPr b="0" sz="18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10"/>
          <p:cNvSpPr/>
          <p:nvPr>
            <p:ph idx="2" type="pic"/>
          </p:nvPr>
        </p:nvSpPr>
        <p:spPr>
          <a:xfrm>
            <a:off x="1941909" y="476224"/>
            <a:ext cx="6686700" cy="28911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0"/>
          <p:cNvSpPr txBox="1"/>
          <p:nvPr>
            <p:ph idx="1" type="body"/>
          </p:nvPr>
        </p:nvSpPr>
        <p:spPr>
          <a:xfrm>
            <a:off x="1941910" y="4025504"/>
            <a:ext cx="66867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00" name="Google Shape;100;p10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10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10"/>
          <p:cNvSpPr/>
          <p:nvPr/>
        </p:nvSpPr>
        <p:spPr>
          <a:xfrm flipH="1" rot="10800000">
            <a:off x="-3142" y="3683792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0"/>
          <p:cNvSpPr txBox="1"/>
          <p:nvPr>
            <p:ph idx="12" type="sldNum"/>
          </p:nvPr>
        </p:nvSpPr>
        <p:spPr>
          <a:xfrm>
            <a:off x="398859" y="3737315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12" y="171449"/>
            <a:ext cx="2138625" cy="4978942"/>
            <a:chOff x="2487613" y="285750"/>
            <a:chExt cx="2428875" cy="5654676"/>
          </a:xfrm>
        </p:grpSpPr>
        <p:sp>
          <p:nvSpPr>
            <p:cNvPr id="7" name="Google Shape;7;p1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573338" y="2817813"/>
              <a:ext cx="700088" cy="2835274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3148013" y="1282700"/>
              <a:ext cx="1768475" cy="3448051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" name="Google Shape;19;p1"/>
          <p:cNvGrpSpPr/>
          <p:nvPr/>
        </p:nvGrpSpPr>
        <p:grpSpPr>
          <a:xfrm>
            <a:off x="20452" y="-589"/>
            <a:ext cx="1767516" cy="5140557"/>
            <a:chOff x="6627813" y="194833"/>
            <a:chExt cx="1952625" cy="5678918"/>
          </a:xfrm>
        </p:grpSpPr>
        <p:sp>
          <p:nvSpPr>
            <p:cNvPr id="20" name="Google Shape;20;p1"/>
            <p:cNvSpPr/>
            <p:nvPr/>
          </p:nvSpPr>
          <p:spPr>
            <a:xfrm>
              <a:off x="6627813" y="194833"/>
              <a:ext cx="409575" cy="3646489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7037388" y="3811588"/>
              <a:ext cx="457200" cy="1852614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" name="Google Shape;32;p1"/>
          <p:cNvSpPr/>
          <p:nvPr/>
        </p:nvSpPr>
        <p:spPr>
          <a:xfrm>
            <a:off x="0" y="0"/>
            <a:ext cx="1371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1"/>
          <p:cNvSpPr txBox="1"/>
          <p:nvPr>
            <p:ph type="title"/>
          </p:nvPr>
        </p:nvSpPr>
        <p:spPr>
          <a:xfrm>
            <a:off x="1944693" y="468083"/>
            <a:ext cx="66837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Century Gothic"/>
              <a:buNone/>
              <a:defRPr b="0" i="0" sz="27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4" name="Google Shape;34;p1"/>
          <p:cNvSpPr txBox="1"/>
          <p:nvPr>
            <p:ph idx="1" type="body"/>
          </p:nvPr>
        </p:nvSpPr>
        <p:spPr>
          <a:xfrm>
            <a:off x="1941909" y="1600200"/>
            <a:ext cx="6686700" cy="29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4800" lvl="1" marL="914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8450" lvl="2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🠶"/>
              <a:defRPr b="0" i="0" sz="11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5750" lvl="3" marL="1828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5750" lvl="4" marL="2286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5750" lvl="5" marL="2743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5" name="Google Shape;35;p1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" name="Google Shape;36;p1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" name="Google Shape;37;p1"/>
          <p:cNvSpPr txBox="1"/>
          <p:nvPr>
            <p:ph idx="12" type="sldNum"/>
          </p:nvPr>
        </p:nvSpPr>
        <p:spPr>
          <a:xfrm>
            <a:off x="398859" y="590837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5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5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5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5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5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5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5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5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5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padlet.com/pinularia68/padlet-x2kvsgwnlihhfhwp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/>
          <p:nvPr>
            <p:ph type="ctrTitle"/>
          </p:nvPr>
        </p:nvSpPr>
        <p:spPr>
          <a:xfrm>
            <a:off x="1941910" y="1885950"/>
            <a:ext cx="6686400" cy="16971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ХІМІЧНІ елементи</a:t>
            </a:r>
            <a:endParaRPr/>
          </a:p>
        </p:txBody>
      </p:sp>
      <p:sp>
        <p:nvSpPr>
          <p:cNvPr id="165" name="Google Shape;165;p18"/>
          <p:cNvSpPr txBox="1"/>
          <p:nvPr>
            <p:ph idx="1" type="subTitle"/>
          </p:nvPr>
        </p:nvSpPr>
        <p:spPr>
          <a:xfrm>
            <a:off x="1941910" y="3583034"/>
            <a:ext cx="6686400" cy="844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ru"/>
              <a:t>презентація учителя Краматорської ЗОШ 2 Звягіної Людмили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ru"/>
              <a:t>2024 рік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7"/>
          <p:cNvSpPr txBox="1"/>
          <p:nvPr>
            <p:ph type="title"/>
          </p:nvPr>
        </p:nvSpPr>
        <p:spPr>
          <a:xfrm>
            <a:off x="7185245" y="468075"/>
            <a:ext cx="14433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Магній</a:t>
            </a:r>
            <a:endParaRPr/>
          </a:p>
        </p:txBody>
      </p:sp>
      <p:sp>
        <p:nvSpPr>
          <p:cNvPr id="227" name="Google Shape;227;p27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45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 txBox="1"/>
          <p:nvPr>
            <p:ph type="title"/>
          </p:nvPr>
        </p:nvSpPr>
        <p:spPr>
          <a:xfrm>
            <a:off x="7199577" y="468075"/>
            <a:ext cx="19443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берилій</a:t>
            </a:r>
            <a:endParaRPr/>
          </a:p>
        </p:txBody>
      </p:sp>
      <p:sp>
        <p:nvSpPr>
          <p:cNvPr id="234" name="Google Shape;234;p28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450" y="2384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 txBox="1"/>
          <p:nvPr>
            <p:ph type="title"/>
          </p:nvPr>
        </p:nvSpPr>
        <p:spPr>
          <a:xfrm>
            <a:off x="7127927" y="468075"/>
            <a:ext cx="20160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калій</a:t>
            </a:r>
            <a:endParaRPr/>
          </a:p>
        </p:txBody>
      </p:sp>
      <p:sp>
        <p:nvSpPr>
          <p:cNvPr id="241" name="Google Shape;241;p29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450" y="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0"/>
          <p:cNvSpPr txBox="1"/>
          <p:nvPr>
            <p:ph type="title"/>
          </p:nvPr>
        </p:nvSpPr>
        <p:spPr>
          <a:xfrm>
            <a:off x="7127925" y="453750"/>
            <a:ext cx="20160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фосфор</a:t>
            </a:r>
            <a:endParaRPr/>
          </a:p>
        </p:txBody>
      </p:sp>
      <p:sp>
        <p:nvSpPr>
          <p:cNvPr id="248" name="Google Shape;248;p30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45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1"/>
          <p:cNvSpPr txBox="1"/>
          <p:nvPr>
            <p:ph type="title"/>
          </p:nvPr>
        </p:nvSpPr>
        <p:spPr>
          <a:xfrm>
            <a:off x="7135702" y="468075"/>
            <a:ext cx="20082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кальцій</a:t>
            </a:r>
            <a:endParaRPr/>
          </a:p>
        </p:txBody>
      </p:sp>
      <p:sp>
        <p:nvSpPr>
          <p:cNvPr id="255" name="Google Shape;255;p31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460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/>
          <p:nvPr>
            <p:ph type="title"/>
          </p:nvPr>
        </p:nvSpPr>
        <p:spPr>
          <a:xfrm>
            <a:off x="7067551" y="468075"/>
            <a:ext cx="19809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оксиген</a:t>
            </a:r>
            <a:endParaRPr/>
          </a:p>
        </p:txBody>
      </p:sp>
      <p:sp>
        <p:nvSpPr>
          <p:cNvPr id="262" name="Google Shape;262;p32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45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/>
          <p:nvPr>
            <p:ph type="title"/>
          </p:nvPr>
        </p:nvSpPr>
        <p:spPr>
          <a:xfrm>
            <a:off x="6935801" y="468075"/>
            <a:ext cx="20841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гідроген</a:t>
            </a:r>
            <a:endParaRPr/>
          </a:p>
        </p:txBody>
      </p:sp>
      <p:sp>
        <p:nvSpPr>
          <p:cNvPr id="269" name="Google Shape;269;p33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470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 txBox="1"/>
          <p:nvPr>
            <p:ph type="title"/>
          </p:nvPr>
        </p:nvSpPr>
        <p:spPr>
          <a:xfrm>
            <a:off x="6898601" y="468075"/>
            <a:ext cx="21786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сіліций</a:t>
            </a:r>
            <a:endParaRPr/>
          </a:p>
        </p:txBody>
      </p:sp>
      <p:sp>
        <p:nvSpPr>
          <p:cNvPr id="276" name="Google Shape;276;p34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3600" y="0"/>
            <a:ext cx="5054999" cy="505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/>
          <p:nvPr>
            <p:ph type="title"/>
          </p:nvPr>
        </p:nvSpPr>
        <p:spPr>
          <a:xfrm>
            <a:off x="7006701" y="468075"/>
            <a:ext cx="21372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натрій</a:t>
            </a:r>
            <a:endParaRPr/>
          </a:p>
        </p:txBody>
      </p:sp>
      <p:sp>
        <p:nvSpPr>
          <p:cNvPr id="283" name="Google Shape;283;p35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560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6"/>
          <p:cNvSpPr txBox="1"/>
          <p:nvPr>
            <p:ph type="title"/>
          </p:nvPr>
        </p:nvSpPr>
        <p:spPr>
          <a:xfrm>
            <a:off x="6626296" y="468075"/>
            <a:ext cx="20022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аргон</a:t>
            </a:r>
            <a:endParaRPr/>
          </a:p>
        </p:txBody>
      </p:sp>
      <p:sp>
        <p:nvSpPr>
          <p:cNvPr id="290" name="Google Shape;290;p36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65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/>
          <p:nvPr>
            <p:ph type="ctrTitle"/>
          </p:nvPr>
        </p:nvSpPr>
        <p:spPr>
          <a:xfrm>
            <a:off x="1941910" y="1885950"/>
            <a:ext cx="6686400" cy="16971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9"/>
          <p:cNvSpPr txBox="1"/>
          <p:nvPr>
            <p:ph idx="1" type="subTitle"/>
          </p:nvPr>
        </p:nvSpPr>
        <p:spPr>
          <a:xfrm>
            <a:off x="1941910" y="3583034"/>
            <a:ext cx="6686400" cy="844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2425" y="0"/>
            <a:ext cx="78730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7"/>
          <p:cNvSpPr txBox="1"/>
          <p:nvPr>
            <p:ph type="title"/>
          </p:nvPr>
        </p:nvSpPr>
        <p:spPr>
          <a:xfrm>
            <a:off x="6626276" y="468075"/>
            <a:ext cx="23934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алюміній</a:t>
            </a:r>
            <a:endParaRPr/>
          </a:p>
        </p:txBody>
      </p:sp>
      <p:sp>
        <p:nvSpPr>
          <p:cNvPr id="297" name="Google Shape;297;p37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600" y="115913"/>
            <a:ext cx="4911675" cy="491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8"/>
          <p:cNvSpPr txBox="1"/>
          <p:nvPr>
            <p:ph type="title"/>
          </p:nvPr>
        </p:nvSpPr>
        <p:spPr>
          <a:xfrm>
            <a:off x="7085395" y="468075"/>
            <a:ext cx="15429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хлор</a:t>
            </a:r>
            <a:endParaRPr/>
          </a:p>
        </p:txBody>
      </p:sp>
      <p:sp>
        <p:nvSpPr>
          <p:cNvPr id="304" name="Google Shape;304;p38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19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9"/>
          <p:cNvSpPr txBox="1"/>
          <p:nvPr>
            <p:ph type="title"/>
          </p:nvPr>
        </p:nvSpPr>
        <p:spPr>
          <a:xfrm>
            <a:off x="6691396" y="468075"/>
            <a:ext cx="19371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сульфур</a:t>
            </a:r>
            <a:endParaRPr/>
          </a:p>
        </p:txBody>
      </p:sp>
      <p:sp>
        <p:nvSpPr>
          <p:cNvPr id="311" name="Google Shape;311;p39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2" name="Google Shape;31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0300" y="1524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0"/>
          <p:cNvSpPr txBox="1"/>
          <p:nvPr>
            <p:ph type="title"/>
          </p:nvPr>
        </p:nvSpPr>
        <p:spPr>
          <a:xfrm>
            <a:off x="6533721" y="468075"/>
            <a:ext cx="20946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літій</a:t>
            </a:r>
            <a:endParaRPr/>
          </a:p>
        </p:txBody>
      </p:sp>
      <p:sp>
        <p:nvSpPr>
          <p:cNvPr id="318" name="Google Shape;318;p40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625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1"/>
          <p:cNvSpPr txBox="1"/>
          <p:nvPr>
            <p:ph type="title"/>
          </p:nvPr>
        </p:nvSpPr>
        <p:spPr>
          <a:xfrm>
            <a:off x="7067551" y="468075"/>
            <a:ext cx="19809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флуор</a:t>
            </a:r>
            <a:endParaRPr/>
          </a:p>
        </p:txBody>
      </p:sp>
      <p:sp>
        <p:nvSpPr>
          <p:cNvPr id="325" name="Google Shape;325;p41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6" name="Google Shape;3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40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2"/>
          <p:cNvSpPr txBox="1"/>
          <p:nvPr>
            <p:ph type="title"/>
          </p:nvPr>
        </p:nvSpPr>
        <p:spPr>
          <a:xfrm>
            <a:off x="6955951" y="468075"/>
            <a:ext cx="21213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скандій</a:t>
            </a:r>
            <a:endParaRPr/>
          </a:p>
        </p:txBody>
      </p:sp>
      <p:sp>
        <p:nvSpPr>
          <p:cNvPr id="332" name="Google Shape;332;p42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3" name="Google Shape;33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275" y="29913"/>
            <a:ext cx="5083676" cy="508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3"/>
          <p:cNvSpPr txBox="1"/>
          <p:nvPr>
            <p:ph type="title"/>
          </p:nvPr>
        </p:nvSpPr>
        <p:spPr>
          <a:xfrm>
            <a:off x="7077751" y="468075"/>
            <a:ext cx="20664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ферум</a:t>
            </a:r>
            <a:endParaRPr/>
          </a:p>
        </p:txBody>
      </p:sp>
      <p:sp>
        <p:nvSpPr>
          <p:cNvPr id="339" name="Google Shape;339;p43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0" name="Google Shape;34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6238" y="0"/>
            <a:ext cx="5011524" cy="501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/>
          <p:nvPr>
            <p:ph type="title"/>
          </p:nvPr>
        </p:nvSpPr>
        <p:spPr>
          <a:xfrm>
            <a:off x="6935801" y="468075"/>
            <a:ext cx="22083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стронцій</a:t>
            </a:r>
            <a:endParaRPr/>
          </a:p>
        </p:txBody>
      </p:sp>
      <p:sp>
        <p:nvSpPr>
          <p:cNvPr id="346" name="Google Shape;346;p44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7" name="Google Shape;34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470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5"/>
          <p:cNvSpPr txBox="1"/>
          <p:nvPr>
            <p:ph type="title"/>
          </p:nvPr>
        </p:nvSpPr>
        <p:spPr>
          <a:xfrm>
            <a:off x="6935795" y="468075"/>
            <a:ext cx="16926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нікель</a:t>
            </a:r>
            <a:endParaRPr/>
          </a:p>
        </p:txBody>
      </p:sp>
      <p:sp>
        <p:nvSpPr>
          <p:cNvPr id="353" name="Google Shape;353;p45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4" name="Google Shape;35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470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6"/>
          <p:cNvSpPr txBox="1"/>
          <p:nvPr>
            <p:ph type="title"/>
          </p:nvPr>
        </p:nvSpPr>
        <p:spPr>
          <a:xfrm>
            <a:off x="6955920" y="468075"/>
            <a:ext cx="16725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купрум</a:t>
            </a:r>
            <a:endParaRPr/>
          </a:p>
        </p:txBody>
      </p:sp>
      <p:sp>
        <p:nvSpPr>
          <p:cNvPr id="360" name="Google Shape;360;p46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1" name="Google Shape;36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1900" y="115913"/>
            <a:ext cx="4911675" cy="491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/>
          <p:nvPr>
            <p:ph type="ctrTitle"/>
          </p:nvPr>
        </p:nvSpPr>
        <p:spPr>
          <a:xfrm>
            <a:off x="1941910" y="1885950"/>
            <a:ext cx="6686400" cy="16971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0"/>
          <p:cNvSpPr txBox="1"/>
          <p:nvPr>
            <p:ph idx="1" type="subTitle"/>
          </p:nvPr>
        </p:nvSpPr>
        <p:spPr>
          <a:xfrm>
            <a:off x="1941910" y="3583034"/>
            <a:ext cx="6686400" cy="844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55" y="0"/>
            <a:ext cx="865909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7"/>
          <p:cNvSpPr txBox="1"/>
          <p:nvPr>
            <p:ph type="title"/>
          </p:nvPr>
        </p:nvSpPr>
        <p:spPr>
          <a:xfrm>
            <a:off x="7156595" y="468075"/>
            <a:ext cx="14718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селен</a:t>
            </a:r>
            <a:endParaRPr/>
          </a:p>
        </p:txBody>
      </p:sp>
      <p:sp>
        <p:nvSpPr>
          <p:cNvPr id="367" name="Google Shape;367;p47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8" name="Google Shape;36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19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8"/>
          <p:cNvSpPr txBox="1"/>
          <p:nvPr>
            <p:ph type="title"/>
          </p:nvPr>
        </p:nvSpPr>
        <p:spPr>
          <a:xfrm>
            <a:off x="6996901" y="468075"/>
            <a:ext cx="19656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ітрій</a:t>
            </a:r>
            <a:endParaRPr/>
          </a:p>
        </p:txBody>
      </p:sp>
      <p:sp>
        <p:nvSpPr>
          <p:cNvPr id="374" name="Google Shape;374;p48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Google Shape;37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1900" y="44250"/>
            <a:ext cx="5054999" cy="505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9"/>
          <p:cNvSpPr txBox="1"/>
          <p:nvPr>
            <p:ph type="title"/>
          </p:nvPr>
        </p:nvSpPr>
        <p:spPr>
          <a:xfrm>
            <a:off x="6935801" y="468075"/>
            <a:ext cx="19119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кріптон</a:t>
            </a:r>
            <a:endParaRPr/>
          </a:p>
        </p:txBody>
      </p:sp>
      <p:sp>
        <p:nvSpPr>
          <p:cNvPr id="381" name="Google Shape;381;p49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2" name="Google Shape;38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470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0"/>
          <p:cNvSpPr txBox="1"/>
          <p:nvPr>
            <p:ph type="title"/>
          </p:nvPr>
        </p:nvSpPr>
        <p:spPr>
          <a:xfrm>
            <a:off x="7070602" y="468075"/>
            <a:ext cx="21354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ванадій</a:t>
            </a:r>
            <a:endParaRPr/>
          </a:p>
        </p:txBody>
      </p:sp>
      <p:sp>
        <p:nvSpPr>
          <p:cNvPr id="388" name="Google Shape;388;p50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9" name="Google Shape;38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560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1"/>
          <p:cNvSpPr txBox="1"/>
          <p:nvPr>
            <p:ph type="title"/>
          </p:nvPr>
        </p:nvSpPr>
        <p:spPr>
          <a:xfrm>
            <a:off x="7213920" y="468075"/>
            <a:ext cx="14145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тітан</a:t>
            </a:r>
            <a:endParaRPr/>
          </a:p>
        </p:txBody>
      </p:sp>
      <p:sp>
        <p:nvSpPr>
          <p:cNvPr id="395" name="Google Shape;395;p51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2250" y="231825"/>
            <a:ext cx="4911675" cy="491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2"/>
          <p:cNvSpPr txBox="1"/>
          <p:nvPr>
            <p:ph type="title"/>
          </p:nvPr>
        </p:nvSpPr>
        <p:spPr>
          <a:xfrm>
            <a:off x="6841270" y="468075"/>
            <a:ext cx="17871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галій</a:t>
            </a:r>
            <a:endParaRPr/>
          </a:p>
        </p:txBody>
      </p:sp>
      <p:sp>
        <p:nvSpPr>
          <p:cNvPr id="402" name="Google Shape;402;p52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3" name="Google Shape;40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7625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3"/>
          <p:cNvSpPr txBox="1"/>
          <p:nvPr>
            <p:ph type="title"/>
          </p:nvPr>
        </p:nvSpPr>
        <p:spPr>
          <a:xfrm>
            <a:off x="7099501" y="468075"/>
            <a:ext cx="19776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цирконій</a:t>
            </a:r>
            <a:endParaRPr/>
          </a:p>
        </p:txBody>
      </p:sp>
      <p:sp>
        <p:nvSpPr>
          <p:cNvPr id="409" name="Google Shape;409;p53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0" name="Google Shape;41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4500" y="88500"/>
            <a:ext cx="5054999" cy="505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4"/>
          <p:cNvSpPr txBox="1"/>
          <p:nvPr>
            <p:ph type="title"/>
          </p:nvPr>
        </p:nvSpPr>
        <p:spPr>
          <a:xfrm>
            <a:off x="6935801" y="468075"/>
            <a:ext cx="19836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бром</a:t>
            </a:r>
            <a:endParaRPr/>
          </a:p>
        </p:txBody>
      </p:sp>
      <p:sp>
        <p:nvSpPr>
          <p:cNvPr id="416" name="Google Shape;416;p54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7" name="Google Shape;41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470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5"/>
          <p:cNvSpPr txBox="1"/>
          <p:nvPr>
            <p:ph type="title"/>
          </p:nvPr>
        </p:nvSpPr>
        <p:spPr>
          <a:xfrm>
            <a:off x="6933001" y="468075"/>
            <a:ext cx="20580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кобальт</a:t>
            </a:r>
            <a:endParaRPr/>
          </a:p>
        </p:txBody>
      </p:sp>
      <p:sp>
        <p:nvSpPr>
          <p:cNvPr id="423" name="Google Shape;423;p55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4" name="Google Shape;42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190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6"/>
          <p:cNvSpPr txBox="1"/>
          <p:nvPr>
            <p:ph type="title"/>
          </p:nvPr>
        </p:nvSpPr>
        <p:spPr>
          <a:xfrm>
            <a:off x="7285570" y="468075"/>
            <a:ext cx="13428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цинк</a:t>
            </a:r>
            <a:endParaRPr/>
          </a:p>
        </p:txBody>
      </p:sp>
      <p:sp>
        <p:nvSpPr>
          <p:cNvPr id="430" name="Google Shape;430;p56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1" name="Google Shape;43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9575" y="108750"/>
            <a:ext cx="4925999" cy="492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/>
          <p:nvPr>
            <p:ph type="ctrTitle"/>
          </p:nvPr>
        </p:nvSpPr>
        <p:spPr>
          <a:xfrm>
            <a:off x="4032150" y="238875"/>
            <a:ext cx="4930200" cy="4686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1"/>
          <p:cNvSpPr txBox="1"/>
          <p:nvPr>
            <p:ph idx="1" type="subTitle"/>
          </p:nvPr>
        </p:nvSpPr>
        <p:spPr>
          <a:xfrm>
            <a:off x="4146800" y="238850"/>
            <a:ext cx="4481400" cy="4600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100">
                <a:solidFill>
                  <a:srgbClr val="262626"/>
                </a:solidFill>
              </a:rPr>
              <a:t>Завдання: знайдіть рисунок/фото про хімічний елемент, також знайдіть про нього текстову інформацію і занесіть її на дошку </a:t>
            </a:r>
            <a:r>
              <a:rPr lang="ru" sz="4100" u="sng">
                <a:solidFill>
                  <a:schemeClr val="hlink"/>
                </a:solidFill>
                <a:hlinkClick r:id="rId3"/>
              </a:rPr>
              <a:t>https://padlet.com/pinularia68/padlet-x2kvsgwnlihhfhwp</a:t>
            </a:r>
            <a:r>
              <a:rPr lang="ru" sz="4100">
                <a:solidFill>
                  <a:srgbClr val="262626"/>
                </a:solidFill>
              </a:rPr>
              <a:t>  </a:t>
            </a:r>
            <a:endParaRPr sz="4100">
              <a:solidFill>
                <a:srgbClr val="26262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829"/>
              <a:buFont typeface="Arial"/>
              <a:buNone/>
            </a:pPr>
            <a:r>
              <a:rPr lang="ru" sz="4100">
                <a:solidFill>
                  <a:srgbClr val="262626"/>
                </a:solidFill>
              </a:rPr>
              <a:t>УВАГА! не повторюйтесь!</a:t>
            </a:r>
            <a:endParaRPr sz="4100">
              <a:solidFill>
                <a:srgbClr val="262626"/>
              </a:solidFill>
            </a:endParaRPr>
          </a:p>
        </p:txBody>
      </p:sp>
      <p:pic>
        <p:nvPicPr>
          <p:cNvPr id="186" name="Google Shape;18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744569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7"/>
          <p:cNvSpPr txBox="1"/>
          <p:nvPr>
            <p:ph type="title"/>
          </p:nvPr>
        </p:nvSpPr>
        <p:spPr>
          <a:xfrm>
            <a:off x="6935801" y="468075"/>
            <a:ext cx="20841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германій</a:t>
            </a:r>
            <a:endParaRPr/>
          </a:p>
        </p:txBody>
      </p:sp>
      <p:sp>
        <p:nvSpPr>
          <p:cNvPr id="437" name="Google Shape;437;p57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8" name="Google Shape;43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470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8"/>
          <p:cNvSpPr txBox="1"/>
          <p:nvPr>
            <p:ph type="title"/>
          </p:nvPr>
        </p:nvSpPr>
        <p:spPr>
          <a:xfrm>
            <a:off x="6812626" y="468075"/>
            <a:ext cx="21069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рубідій</a:t>
            </a:r>
            <a:endParaRPr/>
          </a:p>
        </p:txBody>
      </p:sp>
      <p:sp>
        <p:nvSpPr>
          <p:cNvPr id="444" name="Google Shape;444;p58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5" name="Google Shape;44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7625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9"/>
          <p:cNvSpPr txBox="1"/>
          <p:nvPr>
            <p:ph type="title"/>
          </p:nvPr>
        </p:nvSpPr>
        <p:spPr>
          <a:xfrm>
            <a:off x="7371570" y="468075"/>
            <a:ext cx="12567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арсен</a:t>
            </a:r>
            <a:endParaRPr/>
          </a:p>
        </p:txBody>
      </p:sp>
      <p:sp>
        <p:nvSpPr>
          <p:cNvPr id="451" name="Google Shape;451;p59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2" name="Google Shape;45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3575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0"/>
          <p:cNvSpPr txBox="1"/>
          <p:nvPr>
            <p:ph type="title"/>
          </p:nvPr>
        </p:nvSpPr>
        <p:spPr>
          <a:xfrm>
            <a:off x="7264670" y="468075"/>
            <a:ext cx="13638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хром</a:t>
            </a:r>
            <a:endParaRPr/>
          </a:p>
        </p:txBody>
      </p:sp>
      <p:sp>
        <p:nvSpPr>
          <p:cNvPr id="458" name="Google Shape;458;p60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9" name="Google Shape;45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3575" y="1524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1"/>
          <p:cNvSpPr txBox="1"/>
          <p:nvPr>
            <p:ph type="title"/>
          </p:nvPr>
        </p:nvSpPr>
        <p:spPr>
          <a:xfrm>
            <a:off x="7207351" y="468075"/>
            <a:ext cx="17265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манган</a:t>
            </a:r>
            <a:endParaRPr/>
          </a:p>
        </p:txBody>
      </p:sp>
      <p:sp>
        <p:nvSpPr>
          <p:cNvPr id="465" name="Google Shape;465;p61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6" name="Google Shape;46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625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2"/>
          <p:cNvSpPr txBox="1"/>
          <p:nvPr>
            <p:ph type="title"/>
          </p:nvPr>
        </p:nvSpPr>
        <p:spPr>
          <a:xfrm>
            <a:off x="1944694" y="468083"/>
            <a:ext cx="66837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Дякую за увагу! Вчіть хімію і буде вам хімічне щастя!</a:t>
            </a:r>
            <a:endParaRPr/>
          </a:p>
        </p:txBody>
      </p:sp>
      <p:sp>
        <p:nvSpPr>
          <p:cNvPr id="472" name="Google Shape;472;p62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3" name="Google Shape;47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000" y="2072925"/>
            <a:ext cx="1637109" cy="1637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/>
          <p:nvPr>
            <p:ph type="title"/>
          </p:nvPr>
        </p:nvSpPr>
        <p:spPr>
          <a:xfrm>
            <a:off x="6781926" y="468075"/>
            <a:ext cx="23622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нітроген</a:t>
            </a:r>
            <a:endParaRPr/>
          </a:p>
        </p:txBody>
      </p:sp>
      <p:sp>
        <p:nvSpPr>
          <p:cNvPr id="192" name="Google Shape;192;p22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1888" y="303463"/>
            <a:ext cx="4840025" cy="484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/>
          <p:nvPr>
            <p:ph type="title"/>
          </p:nvPr>
        </p:nvSpPr>
        <p:spPr>
          <a:xfrm>
            <a:off x="7099245" y="468075"/>
            <a:ext cx="15291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бор              </a:t>
            </a:r>
            <a:endParaRPr/>
          </a:p>
        </p:txBody>
      </p:sp>
      <p:sp>
        <p:nvSpPr>
          <p:cNvPr id="199" name="Google Shape;199;p23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560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 txBox="1"/>
          <p:nvPr>
            <p:ph type="title"/>
          </p:nvPr>
        </p:nvSpPr>
        <p:spPr>
          <a:xfrm>
            <a:off x="7099251" y="468075"/>
            <a:ext cx="19491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карбон</a:t>
            </a:r>
            <a:endParaRPr/>
          </a:p>
        </p:txBody>
      </p:sp>
      <p:sp>
        <p:nvSpPr>
          <p:cNvPr id="206" name="Google Shape;206;p24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4700" y="76200"/>
            <a:ext cx="4991101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/>
          <p:nvPr>
            <p:ph type="title"/>
          </p:nvPr>
        </p:nvSpPr>
        <p:spPr>
          <a:xfrm>
            <a:off x="7185251" y="468075"/>
            <a:ext cx="17199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гелій</a:t>
            </a:r>
            <a:endParaRPr/>
          </a:p>
        </p:txBody>
      </p:sp>
      <p:sp>
        <p:nvSpPr>
          <p:cNvPr id="213" name="Google Shape;213;p25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338" y="37088"/>
            <a:ext cx="5069326" cy="506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 txBox="1"/>
          <p:nvPr>
            <p:ph type="title"/>
          </p:nvPr>
        </p:nvSpPr>
        <p:spPr>
          <a:xfrm>
            <a:off x="7084920" y="468075"/>
            <a:ext cx="1543500" cy="960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неон</a:t>
            </a:r>
            <a:endParaRPr/>
          </a:p>
        </p:txBody>
      </p:sp>
      <p:sp>
        <p:nvSpPr>
          <p:cNvPr id="220" name="Google Shape;220;p26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4700" y="158925"/>
            <a:ext cx="4984575" cy="498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Віхоть">
  <a:themeElements>
    <a:clrScheme name="Віхоть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