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97" r:id="rId3"/>
    <p:sldId id="1005" r:id="rId4"/>
    <p:sldId id="1007" r:id="rId5"/>
    <p:sldId id="1006" r:id="rId6"/>
    <p:sldId id="1008" r:id="rId7"/>
    <p:sldId id="1009" r:id="rId8"/>
    <p:sldId id="1010" r:id="rId9"/>
    <p:sldId id="1011" r:id="rId10"/>
    <p:sldId id="1014" r:id="rId11"/>
    <p:sldId id="1015" r:id="rId12"/>
    <p:sldId id="1016" r:id="rId13"/>
    <p:sldId id="1017" r:id="rId14"/>
    <p:sldId id="1018" r:id="rId15"/>
    <p:sldId id="1019" r:id="rId16"/>
    <p:sldId id="1020" r:id="rId17"/>
    <p:sldId id="1021" r:id="rId18"/>
    <p:sldId id="1022" r:id="rId19"/>
    <p:sldId id="1023" r:id="rId20"/>
    <p:sldId id="1024" r:id="rId21"/>
    <p:sldId id="1025" r:id="rId22"/>
    <p:sldId id="1027" r:id="rId23"/>
    <p:sldId id="1028" r:id="rId24"/>
    <p:sldId id="1030" r:id="rId25"/>
    <p:sldId id="1031" r:id="rId26"/>
    <p:sldId id="1032" r:id="rId27"/>
    <p:sldId id="1037" r:id="rId28"/>
    <p:sldId id="1033" r:id="rId29"/>
    <p:sldId id="333" r:id="rId30"/>
    <p:sldId id="392" r:id="rId31"/>
    <p:sldId id="335" r:id="rId32"/>
    <p:sldId id="1004" r:id="rId33"/>
    <p:sldId id="643" r:id="rId34"/>
    <p:sldId id="644" r:id="rId35"/>
    <p:sldId id="304" r:id="rId3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57C"/>
    <a:srgbClr val="00A200"/>
    <a:srgbClr val="00C000"/>
    <a:srgbClr val="008000"/>
    <a:srgbClr val="9C5BCD"/>
    <a:srgbClr val="9E5ECE"/>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4660"/>
  </p:normalViewPr>
  <p:slideViewPr>
    <p:cSldViewPr snapToGrid="0">
      <p:cViewPr varScale="1">
        <p:scale>
          <a:sx n="73" d="100"/>
          <a:sy n="73" d="100"/>
        </p:scale>
        <p:origin x="86"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ata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586F0-F3F9-4E2B-96C2-A25B432ABBC9}" type="doc">
      <dgm:prSet loTypeId="urn:microsoft.com/office/officeart/2005/8/layout/process3" loCatId="process" qsTypeId="urn:microsoft.com/office/officeart/2005/8/quickstyle/simple5" qsCatId="simple" csTypeId="urn:microsoft.com/office/officeart/2005/8/colors/colorful4" csCatId="colorful" phldr="1"/>
      <dgm:spPr/>
      <dgm:t>
        <a:bodyPr/>
        <a:lstStyle/>
        <a:p>
          <a:endParaRPr lang="uk-UA"/>
        </a:p>
      </dgm:t>
    </dgm:pt>
    <dgm:pt modelId="{FB27011E-B408-4FA2-BCBA-BB7A4D7808B7}">
      <dgm:prSet phldrT="[Текст]" custT="1"/>
      <dgm:spPr>
        <a:solidFill>
          <a:srgbClr val="FFFF00"/>
        </a:solidFill>
      </dgm:spPr>
      <dgm:t>
        <a:bodyPr/>
        <a:lstStyle/>
        <a:p>
          <a:r>
            <a:rPr lang="uk-UA" sz="1800" i="1" dirty="0">
              <a:solidFill>
                <a:schemeClr val="tx1"/>
              </a:solidFill>
            </a:rPr>
            <a:t>Отримання повідомлень</a:t>
          </a:r>
        </a:p>
      </dgm:t>
    </dgm:pt>
    <dgm:pt modelId="{D9742F80-0C29-402F-83D8-B84D825F9672}" type="parTrans" cxnId="{1335FD51-466F-436C-9FB0-011E6BDCB656}">
      <dgm:prSet/>
      <dgm:spPr/>
      <dgm:t>
        <a:bodyPr/>
        <a:lstStyle/>
        <a:p>
          <a:endParaRPr lang="uk-UA" sz="2400" i="1"/>
        </a:p>
      </dgm:t>
    </dgm:pt>
    <dgm:pt modelId="{47D1B5B0-5140-4617-B22F-F1CCCE35A39C}" type="sibTrans" cxnId="{1335FD51-466F-436C-9FB0-011E6BDCB656}">
      <dgm:prSet custT="1"/>
      <dgm:spPr/>
      <dgm:t>
        <a:bodyPr/>
        <a:lstStyle/>
        <a:p>
          <a:endParaRPr lang="uk-UA" sz="1100" i="1"/>
        </a:p>
      </dgm:t>
    </dgm:pt>
    <dgm:pt modelId="{B453791C-8BFE-47B5-A4D3-545EB75130A7}">
      <dgm:prSet phldrT="[Текст]" custT="1"/>
      <dgm:spPr>
        <a:solidFill>
          <a:srgbClr val="FFC000">
            <a:alpha val="90000"/>
          </a:srgbClr>
        </a:solidFill>
      </dgm:spPr>
      <dgm:t>
        <a:bodyPr/>
        <a:lstStyle/>
        <a:p>
          <a:r>
            <a:rPr lang="uk-UA" sz="1600" i="1" dirty="0"/>
            <a:t>Передавання повідомлень</a:t>
          </a:r>
        </a:p>
      </dgm:t>
    </dgm:pt>
    <dgm:pt modelId="{25985662-A9DA-4B2A-BCE1-5AC56F514DFA}" type="parTrans" cxnId="{2A345028-513A-4322-BF86-289A4B03D67F}">
      <dgm:prSet/>
      <dgm:spPr/>
      <dgm:t>
        <a:bodyPr/>
        <a:lstStyle/>
        <a:p>
          <a:endParaRPr lang="uk-UA" sz="2400" i="1"/>
        </a:p>
      </dgm:t>
    </dgm:pt>
    <dgm:pt modelId="{204DC24B-2862-4462-B05F-E44EFC7D6736}" type="sibTrans" cxnId="{2A345028-513A-4322-BF86-289A4B03D67F}">
      <dgm:prSet/>
      <dgm:spPr/>
      <dgm:t>
        <a:bodyPr/>
        <a:lstStyle/>
        <a:p>
          <a:endParaRPr lang="uk-UA" sz="2400" i="1"/>
        </a:p>
      </dgm:t>
    </dgm:pt>
    <dgm:pt modelId="{33131965-0CC0-40B3-8140-CEA5A735D803}">
      <dgm:prSet phldrT="[Текст]" custT="1"/>
      <dgm:spPr>
        <a:solidFill>
          <a:srgbClr val="00A200"/>
        </a:solidFill>
      </dgm:spPr>
      <dgm:t>
        <a:bodyPr/>
        <a:lstStyle/>
        <a:p>
          <a:r>
            <a:rPr lang="uk-UA" sz="1800" i="1" dirty="0"/>
            <a:t>Фіксація повідомлень для тимчасового або постійного зберігання</a:t>
          </a:r>
        </a:p>
      </dgm:t>
    </dgm:pt>
    <dgm:pt modelId="{D055189A-8210-4B7A-BFC2-FB025EB7041C}" type="parTrans" cxnId="{2A510E48-3496-42B9-A320-861D8F0E21FE}">
      <dgm:prSet/>
      <dgm:spPr/>
      <dgm:t>
        <a:bodyPr/>
        <a:lstStyle/>
        <a:p>
          <a:endParaRPr lang="uk-UA" sz="2400" i="1"/>
        </a:p>
      </dgm:t>
    </dgm:pt>
    <dgm:pt modelId="{FE3A17A6-42D5-40A3-982E-F87D7BCF511F}" type="sibTrans" cxnId="{2A510E48-3496-42B9-A320-861D8F0E21FE}">
      <dgm:prSet custT="1"/>
      <dgm:spPr/>
      <dgm:t>
        <a:bodyPr/>
        <a:lstStyle/>
        <a:p>
          <a:endParaRPr lang="uk-UA" sz="1100" i="1"/>
        </a:p>
      </dgm:t>
    </dgm:pt>
    <dgm:pt modelId="{464A9E15-80F1-4B03-B2C0-BC1CE73F0A54}">
      <dgm:prSet phldrT="[Текст]" custT="1"/>
      <dgm:spPr>
        <a:solidFill>
          <a:srgbClr val="008000">
            <a:alpha val="90000"/>
          </a:srgbClr>
        </a:solidFill>
      </dgm:spPr>
      <dgm:t>
        <a:bodyPr/>
        <a:lstStyle/>
        <a:p>
          <a:r>
            <a:rPr lang="uk-UA" sz="1600" i="1" dirty="0">
              <a:solidFill>
                <a:schemeClr val="bg1"/>
              </a:solidFill>
            </a:rPr>
            <a:t>Зберігання повідомлення</a:t>
          </a:r>
        </a:p>
      </dgm:t>
    </dgm:pt>
    <dgm:pt modelId="{A142EC1B-C9AD-40E9-8EBF-268181EF478E}" type="parTrans" cxnId="{0D33E139-CEC6-479A-A0C2-7A096E0404E1}">
      <dgm:prSet/>
      <dgm:spPr/>
      <dgm:t>
        <a:bodyPr/>
        <a:lstStyle/>
        <a:p>
          <a:endParaRPr lang="uk-UA" sz="2400" i="1"/>
        </a:p>
      </dgm:t>
    </dgm:pt>
    <dgm:pt modelId="{19295EFF-1F4A-41AD-A89A-152A4AFCEDC7}" type="sibTrans" cxnId="{0D33E139-CEC6-479A-A0C2-7A096E0404E1}">
      <dgm:prSet/>
      <dgm:spPr/>
      <dgm:t>
        <a:bodyPr/>
        <a:lstStyle/>
        <a:p>
          <a:endParaRPr lang="uk-UA" sz="2400" i="1"/>
        </a:p>
      </dgm:t>
    </dgm:pt>
    <dgm:pt modelId="{77364D93-6E23-419C-9231-8D8B5942403D}">
      <dgm:prSet phldrT="[Текст]" custT="1"/>
      <dgm:spPr>
        <a:solidFill>
          <a:srgbClr val="9C5BCD"/>
        </a:solidFill>
      </dgm:spPr>
      <dgm:t>
        <a:bodyPr/>
        <a:lstStyle/>
        <a:p>
          <a:r>
            <a:rPr lang="uk-UA" sz="1800" i="1" dirty="0"/>
            <a:t>Аналіз змісту повідомлення і прийняття рішення</a:t>
          </a:r>
        </a:p>
      </dgm:t>
    </dgm:pt>
    <dgm:pt modelId="{717B1944-82BB-4452-A4F2-C60DC691BA9D}" type="parTrans" cxnId="{EA0F86B2-D48F-45F1-A329-4F6850642371}">
      <dgm:prSet/>
      <dgm:spPr/>
      <dgm:t>
        <a:bodyPr/>
        <a:lstStyle/>
        <a:p>
          <a:endParaRPr lang="uk-UA" sz="2400" i="1"/>
        </a:p>
      </dgm:t>
    </dgm:pt>
    <dgm:pt modelId="{AC1AC187-918F-48BC-A161-666A3765E138}" type="sibTrans" cxnId="{EA0F86B2-D48F-45F1-A329-4F6850642371}">
      <dgm:prSet custT="1"/>
      <dgm:spPr/>
      <dgm:t>
        <a:bodyPr/>
        <a:lstStyle/>
        <a:p>
          <a:endParaRPr lang="uk-UA" sz="1100" i="1"/>
        </a:p>
      </dgm:t>
    </dgm:pt>
    <dgm:pt modelId="{791C434A-B6EC-4F67-8B60-B49377563163}">
      <dgm:prSet phldrT="[Текст]" custT="1"/>
      <dgm:spPr>
        <a:solidFill>
          <a:srgbClr val="7030A0">
            <a:alpha val="90000"/>
          </a:srgbClr>
        </a:solidFill>
        <a:ln>
          <a:solidFill>
            <a:srgbClr val="7030A0"/>
          </a:solidFill>
        </a:ln>
      </dgm:spPr>
      <dgm:t>
        <a:bodyPr/>
        <a:lstStyle/>
        <a:p>
          <a:r>
            <a:rPr lang="uk-UA" sz="1600" i="1" dirty="0">
              <a:solidFill>
                <a:schemeClr val="bg1"/>
              </a:solidFill>
            </a:rPr>
            <a:t>Опрацювання повідомлення</a:t>
          </a:r>
        </a:p>
      </dgm:t>
    </dgm:pt>
    <dgm:pt modelId="{9E2346C2-B37F-41B8-9145-7C59B73AE8CB}" type="parTrans" cxnId="{0ED0EC52-C6C1-42DF-ABA6-8D4DA1F31FB8}">
      <dgm:prSet/>
      <dgm:spPr/>
      <dgm:t>
        <a:bodyPr/>
        <a:lstStyle/>
        <a:p>
          <a:endParaRPr lang="uk-UA" sz="2400" i="1"/>
        </a:p>
      </dgm:t>
    </dgm:pt>
    <dgm:pt modelId="{9104D8AE-28B4-4B49-8765-D61811DCC94E}" type="sibTrans" cxnId="{0ED0EC52-C6C1-42DF-ABA6-8D4DA1F31FB8}">
      <dgm:prSet/>
      <dgm:spPr/>
      <dgm:t>
        <a:bodyPr/>
        <a:lstStyle/>
        <a:p>
          <a:endParaRPr lang="uk-UA" sz="2400" i="1"/>
        </a:p>
      </dgm:t>
    </dgm:pt>
    <dgm:pt modelId="{235FCFC4-D44E-4D40-9873-2235ED12037F}">
      <dgm:prSet phldrT="[Текст]" custT="1"/>
      <dgm:spPr/>
      <dgm:t>
        <a:bodyPr/>
        <a:lstStyle/>
        <a:p>
          <a:r>
            <a:rPr lang="uk-UA" sz="1800" i="1" dirty="0"/>
            <a:t>Передавання вказівки на виконання рішення</a:t>
          </a:r>
        </a:p>
      </dgm:t>
    </dgm:pt>
    <dgm:pt modelId="{DBE15675-7885-4E89-A7A3-69E7A9B11FB3}" type="parTrans" cxnId="{CA5840FF-6924-4B46-9340-0FC86AFF3EAA}">
      <dgm:prSet/>
      <dgm:spPr/>
      <dgm:t>
        <a:bodyPr/>
        <a:lstStyle/>
        <a:p>
          <a:endParaRPr lang="uk-UA" sz="2400" i="1"/>
        </a:p>
      </dgm:t>
    </dgm:pt>
    <dgm:pt modelId="{456D7CFC-E2E7-4979-AA40-66E056FE5C54}" type="sibTrans" cxnId="{CA5840FF-6924-4B46-9340-0FC86AFF3EAA}">
      <dgm:prSet/>
      <dgm:spPr/>
      <dgm:t>
        <a:bodyPr/>
        <a:lstStyle/>
        <a:p>
          <a:endParaRPr lang="uk-UA" sz="2400" i="1"/>
        </a:p>
      </dgm:t>
    </dgm:pt>
    <dgm:pt modelId="{A8577EBD-FFBD-4DB2-B196-12945DDE12B2}">
      <dgm:prSet custT="1"/>
      <dgm:spPr>
        <a:solidFill>
          <a:srgbClr val="0070C0">
            <a:alpha val="90000"/>
          </a:srgbClr>
        </a:solidFill>
      </dgm:spPr>
      <dgm:t>
        <a:bodyPr/>
        <a:lstStyle/>
        <a:p>
          <a:r>
            <a:rPr lang="uk-UA" sz="1600" i="1" dirty="0">
              <a:solidFill>
                <a:schemeClr val="bg1"/>
              </a:solidFill>
            </a:rPr>
            <a:t>Передавання повідомлення</a:t>
          </a:r>
        </a:p>
      </dgm:t>
    </dgm:pt>
    <dgm:pt modelId="{2F5A719A-17F2-46FE-8FC9-018121E383A4}" type="parTrans" cxnId="{F09D63F2-7B3C-4599-9309-B07B37A923D0}">
      <dgm:prSet/>
      <dgm:spPr/>
      <dgm:t>
        <a:bodyPr/>
        <a:lstStyle/>
        <a:p>
          <a:endParaRPr lang="uk-UA" sz="2400" i="1"/>
        </a:p>
      </dgm:t>
    </dgm:pt>
    <dgm:pt modelId="{8C96314B-55FB-4858-A844-859B87967BF1}" type="sibTrans" cxnId="{F09D63F2-7B3C-4599-9309-B07B37A923D0}">
      <dgm:prSet/>
      <dgm:spPr/>
      <dgm:t>
        <a:bodyPr/>
        <a:lstStyle/>
        <a:p>
          <a:endParaRPr lang="uk-UA" sz="2400" i="1"/>
        </a:p>
      </dgm:t>
    </dgm:pt>
    <dgm:pt modelId="{FF2B6DE0-9DA6-423B-9BCA-CF9080C29032}" type="pres">
      <dgm:prSet presAssocID="{934586F0-F3F9-4E2B-96C2-A25B432ABBC9}" presName="linearFlow" presStyleCnt="0">
        <dgm:presLayoutVars>
          <dgm:dir/>
          <dgm:animLvl val="lvl"/>
          <dgm:resizeHandles val="exact"/>
        </dgm:presLayoutVars>
      </dgm:prSet>
      <dgm:spPr/>
    </dgm:pt>
    <dgm:pt modelId="{B1BFFFEA-350A-43E3-B79F-30277BBCE1EC}" type="pres">
      <dgm:prSet presAssocID="{FB27011E-B408-4FA2-BCBA-BB7A4D7808B7}" presName="composite" presStyleCnt="0"/>
      <dgm:spPr/>
    </dgm:pt>
    <dgm:pt modelId="{F7D3A4AF-C0DB-491B-BC32-509F9AFAA215}" type="pres">
      <dgm:prSet presAssocID="{FB27011E-B408-4FA2-BCBA-BB7A4D7808B7}" presName="parTx" presStyleLbl="node1" presStyleIdx="0" presStyleCnt="4">
        <dgm:presLayoutVars>
          <dgm:chMax val="0"/>
          <dgm:chPref val="0"/>
          <dgm:bulletEnabled val="1"/>
        </dgm:presLayoutVars>
      </dgm:prSet>
      <dgm:spPr/>
    </dgm:pt>
    <dgm:pt modelId="{321F7B44-C659-405C-A948-334A4BF1B91A}" type="pres">
      <dgm:prSet presAssocID="{FB27011E-B408-4FA2-BCBA-BB7A4D7808B7}" presName="parSh" presStyleLbl="node1" presStyleIdx="0" presStyleCnt="4"/>
      <dgm:spPr/>
    </dgm:pt>
    <dgm:pt modelId="{0DE4CFFD-1286-4293-B48B-AF890AA234AB}" type="pres">
      <dgm:prSet presAssocID="{FB27011E-B408-4FA2-BCBA-BB7A4D7808B7}" presName="desTx" presStyleLbl="fgAcc1" presStyleIdx="0" presStyleCnt="4" custScaleY="26769">
        <dgm:presLayoutVars>
          <dgm:bulletEnabled val="1"/>
        </dgm:presLayoutVars>
      </dgm:prSet>
      <dgm:spPr/>
    </dgm:pt>
    <dgm:pt modelId="{19E0CDAD-58FB-4717-A679-94A98B159A51}" type="pres">
      <dgm:prSet presAssocID="{47D1B5B0-5140-4617-B22F-F1CCCE35A39C}" presName="sibTrans" presStyleLbl="sibTrans2D1" presStyleIdx="0" presStyleCnt="3"/>
      <dgm:spPr/>
    </dgm:pt>
    <dgm:pt modelId="{D4568818-F8D2-4D91-BF3A-010D64928EF3}" type="pres">
      <dgm:prSet presAssocID="{47D1B5B0-5140-4617-B22F-F1CCCE35A39C}" presName="connTx" presStyleLbl="sibTrans2D1" presStyleIdx="0" presStyleCnt="3"/>
      <dgm:spPr/>
    </dgm:pt>
    <dgm:pt modelId="{7195922B-0945-44E9-A824-999A4DD11F56}" type="pres">
      <dgm:prSet presAssocID="{33131965-0CC0-40B3-8140-CEA5A735D803}" presName="composite" presStyleCnt="0"/>
      <dgm:spPr/>
    </dgm:pt>
    <dgm:pt modelId="{A6E1745A-98E0-42C2-9DDB-70D63A049407}" type="pres">
      <dgm:prSet presAssocID="{33131965-0CC0-40B3-8140-CEA5A735D803}" presName="parTx" presStyleLbl="node1" presStyleIdx="0" presStyleCnt="4">
        <dgm:presLayoutVars>
          <dgm:chMax val="0"/>
          <dgm:chPref val="0"/>
          <dgm:bulletEnabled val="1"/>
        </dgm:presLayoutVars>
      </dgm:prSet>
      <dgm:spPr/>
    </dgm:pt>
    <dgm:pt modelId="{43001982-E376-48A7-A7B0-29802E36D654}" type="pres">
      <dgm:prSet presAssocID="{33131965-0CC0-40B3-8140-CEA5A735D803}" presName="parSh" presStyleLbl="node1" presStyleIdx="1" presStyleCnt="4"/>
      <dgm:spPr/>
    </dgm:pt>
    <dgm:pt modelId="{50E4F449-2B91-4B8B-833F-E6D6ADFC1525}" type="pres">
      <dgm:prSet presAssocID="{33131965-0CC0-40B3-8140-CEA5A735D803}" presName="desTx" presStyleLbl="fgAcc1" presStyleIdx="1" presStyleCnt="4" custScaleY="26769">
        <dgm:presLayoutVars>
          <dgm:bulletEnabled val="1"/>
        </dgm:presLayoutVars>
      </dgm:prSet>
      <dgm:spPr/>
    </dgm:pt>
    <dgm:pt modelId="{C2866586-6D63-491E-91B8-CE41496A03B1}" type="pres">
      <dgm:prSet presAssocID="{FE3A17A6-42D5-40A3-982E-F87D7BCF511F}" presName="sibTrans" presStyleLbl="sibTrans2D1" presStyleIdx="1" presStyleCnt="3"/>
      <dgm:spPr/>
    </dgm:pt>
    <dgm:pt modelId="{0B78F4B3-BC5D-4F04-8D45-59A2B902F336}" type="pres">
      <dgm:prSet presAssocID="{FE3A17A6-42D5-40A3-982E-F87D7BCF511F}" presName="connTx" presStyleLbl="sibTrans2D1" presStyleIdx="1" presStyleCnt="3"/>
      <dgm:spPr/>
    </dgm:pt>
    <dgm:pt modelId="{DB181CAA-1D24-4769-98AD-FF791F731C47}" type="pres">
      <dgm:prSet presAssocID="{77364D93-6E23-419C-9231-8D8B5942403D}" presName="composite" presStyleCnt="0"/>
      <dgm:spPr/>
    </dgm:pt>
    <dgm:pt modelId="{1C44974E-8831-4076-B453-52BDDD8A7A11}" type="pres">
      <dgm:prSet presAssocID="{77364D93-6E23-419C-9231-8D8B5942403D}" presName="parTx" presStyleLbl="node1" presStyleIdx="1" presStyleCnt="4">
        <dgm:presLayoutVars>
          <dgm:chMax val="0"/>
          <dgm:chPref val="0"/>
          <dgm:bulletEnabled val="1"/>
        </dgm:presLayoutVars>
      </dgm:prSet>
      <dgm:spPr/>
    </dgm:pt>
    <dgm:pt modelId="{AED3E8EB-72F1-447A-A1A8-81BFCDCA79F4}" type="pres">
      <dgm:prSet presAssocID="{77364D93-6E23-419C-9231-8D8B5942403D}" presName="parSh" presStyleLbl="node1" presStyleIdx="2" presStyleCnt="4"/>
      <dgm:spPr/>
    </dgm:pt>
    <dgm:pt modelId="{AEB8C21B-5ECA-438E-A6B8-25C5FCA67F2A}" type="pres">
      <dgm:prSet presAssocID="{77364D93-6E23-419C-9231-8D8B5942403D}" presName="desTx" presStyleLbl="fgAcc1" presStyleIdx="2" presStyleCnt="4" custScaleY="26769">
        <dgm:presLayoutVars>
          <dgm:bulletEnabled val="1"/>
        </dgm:presLayoutVars>
      </dgm:prSet>
      <dgm:spPr/>
    </dgm:pt>
    <dgm:pt modelId="{F7B8E786-999F-415C-9B15-5F07F79C9F65}" type="pres">
      <dgm:prSet presAssocID="{AC1AC187-918F-48BC-A161-666A3765E138}" presName="sibTrans" presStyleLbl="sibTrans2D1" presStyleIdx="2" presStyleCnt="3"/>
      <dgm:spPr/>
    </dgm:pt>
    <dgm:pt modelId="{0A79C806-550D-4561-807B-878085C2C845}" type="pres">
      <dgm:prSet presAssocID="{AC1AC187-918F-48BC-A161-666A3765E138}" presName="connTx" presStyleLbl="sibTrans2D1" presStyleIdx="2" presStyleCnt="3"/>
      <dgm:spPr/>
    </dgm:pt>
    <dgm:pt modelId="{AD91AA1C-421B-43D7-BA68-D1FE8C25C075}" type="pres">
      <dgm:prSet presAssocID="{235FCFC4-D44E-4D40-9873-2235ED12037F}" presName="composite" presStyleCnt="0"/>
      <dgm:spPr/>
    </dgm:pt>
    <dgm:pt modelId="{7198E80C-D8AC-4C1D-92D6-C7E72A5539E3}" type="pres">
      <dgm:prSet presAssocID="{235FCFC4-D44E-4D40-9873-2235ED12037F}" presName="parTx" presStyleLbl="node1" presStyleIdx="2" presStyleCnt="4">
        <dgm:presLayoutVars>
          <dgm:chMax val="0"/>
          <dgm:chPref val="0"/>
          <dgm:bulletEnabled val="1"/>
        </dgm:presLayoutVars>
      </dgm:prSet>
      <dgm:spPr/>
    </dgm:pt>
    <dgm:pt modelId="{FBD2AB5B-D82F-4FF6-B9EC-11A3F9EC672E}" type="pres">
      <dgm:prSet presAssocID="{235FCFC4-D44E-4D40-9873-2235ED12037F}" presName="parSh" presStyleLbl="node1" presStyleIdx="3" presStyleCnt="4"/>
      <dgm:spPr/>
    </dgm:pt>
    <dgm:pt modelId="{70FB3B19-F1DB-40DC-9969-44F2C313CE82}" type="pres">
      <dgm:prSet presAssocID="{235FCFC4-D44E-4D40-9873-2235ED12037F}" presName="desTx" presStyleLbl="fgAcc1" presStyleIdx="3" presStyleCnt="4" custScaleY="26769">
        <dgm:presLayoutVars>
          <dgm:bulletEnabled val="1"/>
        </dgm:presLayoutVars>
      </dgm:prSet>
      <dgm:spPr/>
    </dgm:pt>
  </dgm:ptLst>
  <dgm:cxnLst>
    <dgm:cxn modelId="{7B7D7307-3549-4100-9A33-0C58253EB184}" type="presOf" srcId="{FB27011E-B408-4FA2-BCBA-BB7A4D7808B7}" destId="{F7D3A4AF-C0DB-491B-BC32-509F9AFAA215}" srcOrd="0" destOrd="0" presId="urn:microsoft.com/office/officeart/2005/8/layout/process3"/>
    <dgm:cxn modelId="{BF3BC809-BD9B-4250-AB42-36EFED8DE35D}" type="presOf" srcId="{33131965-0CC0-40B3-8140-CEA5A735D803}" destId="{43001982-E376-48A7-A7B0-29802E36D654}" srcOrd="1" destOrd="0" presId="urn:microsoft.com/office/officeart/2005/8/layout/process3"/>
    <dgm:cxn modelId="{2C21D30C-061D-44B8-BC1D-2929843D2D66}" type="presOf" srcId="{77364D93-6E23-419C-9231-8D8B5942403D}" destId="{1C44974E-8831-4076-B453-52BDDD8A7A11}" srcOrd="0" destOrd="0" presId="urn:microsoft.com/office/officeart/2005/8/layout/process3"/>
    <dgm:cxn modelId="{99038F0D-E560-44CC-9A82-D249968ED205}" type="presOf" srcId="{AC1AC187-918F-48BC-A161-666A3765E138}" destId="{0A79C806-550D-4561-807B-878085C2C845}" srcOrd="1" destOrd="0" presId="urn:microsoft.com/office/officeart/2005/8/layout/process3"/>
    <dgm:cxn modelId="{D7C69422-7DE5-4A7A-BE83-C80422783A45}" type="presOf" srcId="{B453791C-8BFE-47B5-A4D3-545EB75130A7}" destId="{0DE4CFFD-1286-4293-B48B-AF890AA234AB}" srcOrd="0" destOrd="0" presId="urn:microsoft.com/office/officeart/2005/8/layout/process3"/>
    <dgm:cxn modelId="{60817A23-4336-43C8-AB9D-F64A59D36A0E}" type="presOf" srcId="{464A9E15-80F1-4B03-B2C0-BC1CE73F0A54}" destId="{50E4F449-2B91-4B8B-833F-E6D6ADFC1525}" srcOrd="0" destOrd="0" presId="urn:microsoft.com/office/officeart/2005/8/layout/process3"/>
    <dgm:cxn modelId="{2540A325-C5A4-48B4-89DF-CD0FCF606148}" type="presOf" srcId="{791C434A-B6EC-4F67-8B60-B49377563163}" destId="{AEB8C21B-5ECA-438E-A6B8-25C5FCA67F2A}" srcOrd="0" destOrd="0" presId="urn:microsoft.com/office/officeart/2005/8/layout/process3"/>
    <dgm:cxn modelId="{F46EEC26-0AE2-4619-8FF0-6C8B5F98EB9C}" type="presOf" srcId="{47D1B5B0-5140-4617-B22F-F1CCCE35A39C}" destId="{D4568818-F8D2-4D91-BF3A-010D64928EF3}" srcOrd="1" destOrd="0" presId="urn:microsoft.com/office/officeart/2005/8/layout/process3"/>
    <dgm:cxn modelId="{D6B4F126-7A48-4816-B3A6-E9F7EE9A69E3}" type="presOf" srcId="{AC1AC187-918F-48BC-A161-666A3765E138}" destId="{F7B8E786-999F-415C-9B15-5F07F79C9F65}" srcOrd="0" destOrd="0" presId="urn:microsoft.com/office/officeart/2005/8/layout/process3"/>
    <dgm:cxn modelId="{2A345028-513A-4322-BF86-289A4B03D67F}" srcId="{FB27011E-B408-4FA2-BCBA-BB7A4D7808B7}" destId="{B453791C-8BFE-47B5-A4D3-545EB75130A7}" srcOrd="0" destOrd="0" parTransId="{25985662-A9DA-4B2A-BCE1-5AC56F514DFA}" sibTransId="{204DC24B-2862-4462-B05F-E44EFC7D6736}"/>
    <dgm:cxn modelId="{5BCD8F2E-D44C-4399-B827-A824B931E8E5}" type="presOf" srcId="{FE3A17A6-42D5-40A3-982E-F87D7BCF511F}" destId="{C2866586-6D63-491E-91B8-CE41496A03B1}" srcOrd="0" destOrd="0" presId="urn:microsoft.com/office/officeart/2005/8/layout/process3"/>
    <dgm:cxn modelId="{0D33E139-CEC6-479A-A0C2-7A096E0404E1}" srcId="{33131965-0CC0-40B3-8140-CEA5A735D803}" destId="{464A9E15-80F1-4B03-B2C0-BC1CE73F0A54}" srcOrd="0" destOrd="0" parTransId="{A142EC1B-C9AD-40E9-8EBF-268181EF478E}" sibTransId="{19295EFF-1F4A-41AD-A89A-152A4AFCEDC7}"/>
    <dgm:cxn modelId="{2A510E48-3496-42B9-A320-861D8F0E21FE}" srcId="{934586F0-F3F9-4E2B-96C2-A25B432ABBC9}" destId="{33131965-0CC0-40B3-8140-CEA5A735D803}" srcOrd="1" destOrd="0" parTransId="{D055189A-8210-4B7A-BFC2-FB025EB7041C}" sibTransId="{FE3A17A6-42D5-40A3-982E-F87D7BCF511F}"/>
    <dgm:cxn modelId="{4F421571-8DAB-4F45-930B-CF7C386D12FF}" type="presOf" srcId="{A8577EBD-FFBD-4DB2-B196-12945DDE12B2}" destId="{70FB3B19-F1DB-40DC-9969-44F2C313CE82}" srcOrd="0" destOrd="0" presId="urn:microsoft.com/office/officeart/2005/8/layout/process3"/>
    <dgm:cxn modelId="{1335FD51-466F-436C-9FB0-011E6BDCB656}" srcId="{934586F0-F3F9-4E2B-96C2-A25B432ABBC9}" destId="{FB27011E-B408-4FA2-BCBA-BB7A4D7808B7}" srcOrd="0" destOrd="0" parTransId="{D9742F80-0C29-402F-83D8-B84D825F9672}" sibTransId="{47D1B5B0-5140-4617-B22F-F1CCCE35A39C}"/>
    <dgm:cxn modelId="{0ED0EC52-C6C1-42DF-ABA6-8D4DA1F31FB8}" srcId="{77364D93-6E23-419C-9231-8D8B5942403D}" destId="{791C434A-B6EC-4F67-8B60-B49377563163}" srcOrd="0" destOrd="0" parTransId="{9E2346C2-B37F-41B8-9145-7C59B73AE8CB}" sibTransId="{9104D8AE-28B4-4B49-8765-D61811DCC94E}"/>
    <dgm:cxn modelId="{39E75654-233B-4EF6-9FB4-A8FDB2341EBC}" type="presOf" srcId="{77364D93-6E23-419C-9231-8D8B5942403D}" destId="{AED3E8EB-72F1-447A-A1A8-81BFCDCA79F4}" srcOrd="1" destOrd="0" presId="urn:microsoft.com/office/officeart/2005/8/layout/process3"/>
    <dgm:cxn modelId="{BF8D8F86-073D-42C4-BFD1-F6355B3B83B3}" type="presOf" srcId="{33131965-0CC0-40B3-8140-CEA5A735D803}" destId="{A6E1745A-98E0-42C2-9DDB-70D63A049407}" srcOrd="0" destOrd="0" presId="urn:microsoft.com/office/officeart/2005/8/layout/process3"/>
    <dgm:cxn modelId="{DADE598A-D98F-4827-ABBE-71A5C5133968}" type="presOf" srcId="{235FCFC4-D44E-4D40-9873-2235ED12037F}" destId="{FBD2AB5B-D82F-4FF6-B9EC-11A3F9EC672E}" srcOrd="1" destOrd="0" presId="urn:microsoft.com/office/officeart/2005/8/layout/process3"/>
    <dgm:cxn modelId="{77CBD997-2493-43A2-BEDF-D02CE5559A28}" type="presOf" srcId="{FE3A17A6-42D5-40A3-982E-F87D7BCF511F}" destId="{0B78F4B3-BC5D-4F04-8D45-59A2B902F336}" srcOrd="1" destOrd="0" presId="urn:microsoft.com/office/officeart/2005/8/layout/process3"/>
    <dgm:cxn modelId="{EA0F86B2-D48F-45F1-A329-4F6850642371}" srcId="{934586F0-F3F9-4E2B-96C2-A25B432ABBC9}" destId="{77364D93-6E23-419C-9231-8D8B5942403D}" srcOrd="2" destOrd="0" parTransId="{717B1944-82BB-4452-A4F2-C60DC691BA9D}" sibTransId="{AC1AC187-918F-48BC-A161-666A3765E138}"/>
    <dgm:cxn modelId="{FBF81FB8-6D13-417A-B806-A84FF60AD925}" type="presOf" srcId="{47D1B5B0-5140-4617-B22F-F1CCCE35A39C}" destId="{19E0CDAD-58FB-4717-A679-94A98B159A51}" srcOrd="0" destOrd="0" presId="urn:microsoft.com/office/officeart/2005/8/layout/process3"/>
    <dgm:cxn modelId="{6D1E79C2-5E7F-44A1-A4A6-1CDFA2460150}" type="presOf" srcId="{235FCFC4-D44E-4D40-9873-2235ED12037F}" destId="{7198E80C-D8AC-4C1D-92D6-C7E72A5539E3}" srcOrd="0" destOrd="0" presId="urn:microsoft.com/office/officeart/2005/8/layout/process3"/>
    <dgm:cxn modelId="{FE4B43E9-03FE-4713-953A-B280F4C0F977}" type="presOf" srcId="{934586F0-F3F9-4E2B-96C2-A25B432ABBC9}" destId="{FF2B6DE0-9DA6-423B-9BCA-CF9080C29032}" srcOrd="0" destOrd="0" presId="urn:microsoft.com/office/officeart/2005/8/layout/process3"/>
    <dgm:cxn modelId="{7D542CEE-95C2-4C78-A330-3D8D99B7437F}" type="presOf" srcId="{FB27011E-B408-4FA2-BCBA-BB7A4D7808B7}" destId="{321F7B44-C659-405C-A948-334A4BF1B91A}" srcOrd="1" destOrd="0" presId="urn:microsoft.com/office/officeart/2005/8/layout/process3"/>
    <dgm:cxn modelId="{F09D63F2-7B3C-4599-9309-B07B37A923D0}" srcId="{235FCFC4-D44E-4D40-9873-2235ED12037F}" destId="{A8577EBD-FFBD-4DB2-B196-12945DDE12B2}" srcOrd="0" destOrd="0" parTransId="{2F5A719A-17F2-46FE-8FC9-018121E383A4}" sibTransId="{8C96314B-55FB-4858-A844-859B87967BF1}"/>
    <dgm:cxn modelId="{CA5840FF-6924-4B46-9340-0FC86AFF3EAA}" srcId="{934586F0-F3F9-4E2B-96C2-A25B432ABBC9}" destId="{235FCFC4-D44E-4D40-9873-2235ED12037F}" srcOrd="3" destOrd="0" parTransId="{DBE15675-7885-4E89-A7A3-69E7A9B11FB3}" sibTransId="{456D7CFC-E2E7-4979-AA40-66E056FE5C54}"/>
    <dgm:cxn modelId="{8403AEB5-AEB5-480A-845E-E2E4DE6C98FC}" type="presParOf" srcId="{FF2B6DE0-9DA6-423B-9BCA-CF9080C29032}" destId="{B1BFFFEA-350A-43E3-B79F-30277BBCE1EC}" srcOrd="0" destOrd="0" presId="urn:microsoft.com/office/officeart/2005/8/layout/process3"/>
    <dgm:cxn modelId="{0FE5846F-7F2B-47A9-9F4F-419076402CB9}" type="presParOf" srcId="{B1BFFFEA-350A-43E3-B79F-30277BBCE1EC}" destId="{F7D3A4AF-C0DB-491B-BC32-509F9AFAA215}" srcOrd="0" destOrd="0" presId="urn:microsoft.com/office/officeart/2005/8/layout/process3"/>
    <dgm:cxn modelId="{FD1D6000-05B4-4A19-84A7-0E9213FB546F}" type="presParOf" srcId="{B1BFFFEA-350A-43E3-B79F-30277BBCE1EC}" destId="{321F7B44-C659-405C-A948-334A4BF1B91A}" srcOrd="1" destOrd="0" presId="urn:microsoft.com/office/officeart/2005/8/layout/process3"/>
    <dgm:cxn modelId="{08CAC38D-5933-4703-A9C7-9B5374B74606}" type="presParOf" srcId="{B1BFFFEA-350A-43E3-B79F-30277BBCE1EC}" destId="{0DE4CFFD-1286-4293-B48B-AF890AA234AB}" srcOrd="2" destOrd="0" presId="urn:microsoft.com/office/officeart/2005/8/layout/process3"/>
    <dgm:cxn modelId="{1082BCD2-E8FB-48F9-99DD-C348114D7DBF}" type="presParOf" srcId="{FF2B6DE0-9DA6-423B-9BCA-CF9080C29032}" destId="{19E0CDAD-58FB-4717-A679-94A98B159A51}" srcOrd="1" destOrd="0" presId="urn:microsoft.com/office/officeart/2005/8/layout/process3"/>
    <dgm:cxn modelId="{E7310875-C165-4028-A8C7-1BA109977675}" type="presParOf" srcId="{19E0CDAD-58FB-4717-A679-94A98B159A51}" destId="{D4568818-F8D2-4D91-BF3A-010D64928EF3}" srcOrd="0" destOrd="0" presId="urn:microsoft.com/office/officeart/2005/8/layout/process3"/>
    <dgm:cxn modelId="{1706055B-312F-467B-8569-CF3DA3630494}" type="presParOf" srcId="{FF2B6DE0-9DA6-423B-9BCA-CF9080C29032}" destId="{7195922B-0945-44E9-A824-999A4DD11F56}" srcOrd="2" destOrd="0" presId="urn:microsoft.com/office/officeart/2005/8/layout/process3"/>
    <dgm:cxn modelId="{6336B7AC-41D2-45A1-87D6-21B395C372B5}" type="presParOf" srcId="{7195922B-0945-44E9-A824-999A4DD11F56}" destId="{A6E1745A-98E0-42C2-9DDB-70D63A049407}" srcOrd="0" destOrd="0" presId="urn:microsoft.com/office/officeart/2005/8/layout/process3"/>
    <dgm:cxn modelId="{B32E597A-72D8-44A3-ADCE-1C6E4C9DAD21}" type="presParOf" srcId="{7195922B-0945-44E9-A824-999A4DD11F56}" destId="{43001982-E376-48A7-A7B0-29802E36D654}" srcOrd="1" destOrd="0" presId="urn:microsoft.com/office/officeart/2005/8/layout/process3"/>
    <dgm:cxn modelId="{D0ED7030-1802-4D62-990B-CBFAF4434A50}" type="presParOf" srcId="{7195922B-0945-44E9-A824-999A4DD11F56}" destId="{50E4F449-2B91-4B8B-833F-E6D6ADFC1525}" srcOrd="2" destOrd="0" presId="urn:microsoft.com/office/officeart/2005/8/layout/process3"/>
    <dgm:cxn modelId="{D5542C26-7CDE-4842-87FF-6CE7D44D6BFC}" type="presParOf" srcId="{FF2B6DE0-9DA6-423B-9BCA-CF9080C29032}" destId="{C2866586-6D63-491E-91B8-CE41496A03B1}" srcOrd="3" destOrd="0" presId="urn:microsoft.com/office/officeart/2005/8/layout/process3"/>
    <dgm:cxn modelId="{D9F2E72F-AF02-436E-A8E8-58DF3FDF10F4}" type="presParOf" srcId="{C2866586-6D63-491E-91B8-CE41496A03B1}" destId="{0B78F4B3-BC5D-4F04-8D45-59A2B902F336}" srcOrd="0" destOrd="0" presId="urn:microsoft.com/office/officeart/2005/8/layout/process3"/>
    <dgm:cxn modelId="{3B06E86E-DB60-40D8-B9B0-CD25E7737E16}" type="presParOf" srcId="{FF2B6DE0-9DA6-423B-9BCA-CF9080C29032}" destId="{DB181CAA-1D24-4769-98AD-FF791F731C47}" srcOrd="4" destOrd="0" presId="urn:microsoft.com/office/officeart/2005/8/layout/process3"/>
    <dgm:cxn modelId="{6CCBBD7A-129A-4941-B2E6-B984F7F6AC42}" type="presParOf" srcId="{DB181CAA-1D24-4769-98AD-FF791F731C47}" destId="{1C44974E-8831-4076-B453-52BDDD8A7A11}" srcOrd="0" destOrd="0" presId="urn:microsoft.com/office/officeart/2005/8/layout/process3"/>
    <dgm:cxn modelId="{6CB428C6-7076-402A-B047-8156E79A117B}" type="presParOf" srcId="{DB181CAA-1D24-4769-98AD-FF791F731C47}" destId="{AED3E8EB-72F1-447A-A1A8-81BFCDCA79F4}" srcOrd="1" destOrd="0" presId="urn:microsoft.com/office/officeart/2005/8/layout/process3"/>
    <dgm:cxn modelId="{6B25009C-B72C-460C-8CBC-9BF79D80C33C}" type="presParOf" srcId="{DB181CAA-1D24-4769-98AD-FF791F731C47}" destId="{AEB8C21B-5ECA-438E-A6B8-25C5FCA67F2A}" srcOrd="2" destOrd="0" presId="urn:microsoft.com/office/officeart/2005/8/layout/process3"/>
    <dgm:cxn modelId="{A4587893-710E-4D24-8A5B-20F41073C73D}" type="presParOf" srcId="{FF2B6DE0-9DA6-423B-9BCA-CF9080C29032}" destId="{F7B8E786-999F-415C-9B15-5F07F79C9F65}" srcOrd="5" destOrd="0" presId="urn:microsoft.com/office/officeart/2005/8/layout/process3"/>
    <dgm:cxn modelId="{3DCC38F2-E8CB-47BC-A3AC-ADE43A3087A6}" type="presParOf" srcId="{F7B8E786-999F-415C-9B15-5F07F79C9F65}" destId="{0A79C806-550D-4561-807B-878085C2C845}" srcOrd="0" destOrd="0" presId="urn:microsoft.com/office/officeart/2005/8/layout/process3"/>
    <dgm:cxn modelId="{5017E9B3-1A20-4783-BF09-7A02F02A270A}" type="presParOf" srcId="{FF2B6DE0-9DA6-423B-9BCA-CF9080C29032}" destId="{AD91AA1C-421B-43D7-BA68-D1FE8C25C075}" srcOrd="6" destOrd="0" presId="urn:microsoft.com/office/officeart/2005/8/layout/process3"/>
    <dgm:cxn modelId="{77A194AB-A111-4FCC-95D3-0D99CF66CFDB}" type="presParOf" srcId="{AD91AA1C-421B-43D7-BA68-D1FE8C25C075}" destId="{7198E80C-D8AC-4C1D-92D6-C7E72A5539E3}" srcOrd="0" destOrd="0" presId="urn:microsoft.com/office/officeart/2005/8/layout/process3"/>
    <dgm:cxn modelId="{2244BDF0-9DDD-4680-959A-C4A149501FB5}" type="presParOf" srcId="{AD91AA1C-421B-43D7-BA68-D1FE8C25C075}" destId="{FBD2AB5B-D82F-4FF6-B9EC-11A3F9EC672E}" srcOrd="1" destOrd="0" presId="urn:microsoft.com/office/officeart/2005/8/layout/process3"/>
    <dgm:cxn modelId="{8D29334B-0C95-4B74-B192-3C96337BC9C4}" type="presParOf" srcId="{AD91AA1C-421B-43D7-BA68-D1FE8C25C075}" destId="{70FB3B19-F1DB-40DC-9969-44F2C313CE8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DA14E-4A7D-4A88-8E30-3BD3245EBC8E}" type="doc">
      <dgm:prSet loTypeId="urn:microsoft.com/office/officeart/2008/layout/AlternatingPictureBlocks" loCatId="list" qsTypeId="urn:microsoft.com/office/officeart/2005/8/quickstyle/simple5" qsCatId="simple" csTypeId="urn:microsoft.com/office/officeart/2005/8/colors/colorful1" csCatId="colorful" phldr="1"/>
      <dgm:spPr/>
      <dgm:t>
        <a:bodyPr/>
        <a:lstStyle/>
        <a:p>
          <a:endParaRPr lang="uk-UA"/>
        </a:p>
      </dgm:t>
    </dgm:pt>
    <dgm:pt modelId="{AD8FD9E5-A975-4935-A45E-695027B3D9E6}">
      <dgm:prSet phldrT="[Текст]"/>
      <dgm:spPr/>
      <dgm:t>
        <a:bodyPr/>
        <a:lstStyle/>
        <a:p>
          <a:r>
            <a:rPr lang="uk-UA" i="1" dirty="0"/>
            <a:t>програми</a:t>
          </a:r>
        </a:p>
      </dgm:t>
    </dgm:pt>
    <dgm:pt modelId="{4D696B99-EE2A-46EC-943B-705AC34EC951}" type="parTrans" cxnId="{272A7B93-2486-49B5-BA2D-DA2D44147365}">
      <dgm:prSet/>
      <dgm:spPr/>
      <dgm:t>
        <a:bodyPr/>
        <a:lstStyle/>
        <a:p>
          <a:endParaRPr lang="uk-UA"/>
        </a:p>
      </dgm:t>
    </dgm:pt>
    <dgm:pt modelId="{E0A799DD-C4D2-4932-A42C-1940482EDF52}" type="sibTrans" cxnId="{272A7B93-2486-49B5-BA2D-DA2D44147365}">
      <dgm:prSet/>
      <dgm:spPr/>
      <dgm:t>
        <a:bodyPr/>
        <a:lstStyle/>
        <a:p>
          <a:endParaRPr lang="uk-UA"/>
        </a:p>
      </dgm:t>
    </dgm:pt>
    <dgm:pt modelId="{0731280C-26DD-456F-A5F5-82E79C8B6725}">
      <dgm:prSet phldrT="[Текст]"/>
      <dgm:spPr>
        <a:solidFill>
          <a:srgbClr val="7030A0"/>
        </a:solidFill>
      </dgm:spPr>
      <dgm:t>
        <a:bodyPr/>
        <a:lstStyle/>
        <a:p>
          <a:r>
            <a:rPr lang="uk-UA" i="1" dirty="0"/>
            <a:t>документи</a:t>
          </a:r>
        </a:p>
      </dgm:t>
    </dgm:pt>
    <dgm:pt modelId="{5D40AB73-68A5-4EA4-AF1D-7D7C66BE82D0}" type="parTrans" cxnId="{E51BAC13-AC19-411B-BE3C-77C5536866F3}">
      <dgm:prSet/>
      <dgm:spPr/>
      <dgm:t>
        <a:bodyPr/>
        <a:lstStyle/>
        <a:p>
          <a:endParaRPr lang="uk-UA"/>
        </a:p>
      </dgm:t>
    </dgm:pt>
    <dgm:pt modelId="{74276E95-767A-4CD3-92B2-8C0A82C2D693}" type="sibTrans" cxnId="{E51BAC13-AC19-411B-BE3C-77C5536866F3}">
      <dgm:prSet/>
      <dgm:spPr/>
      <dgm:t>
        <a:bodyPr/>
        <a:lstStyle/>
        <a:p>
          <a:endParaRPr lang="uk-UA"/>
        </a:p>
      </dgm:t>
    </dgm:pt>
    <dgm:pt modelId="{0EB3F1EA-6F26-4AC1-BAD1-C6C957A9CADA}" type="pres">
      <dgm:prSet presAssocID="{42CDA14E-4A7D-4A88-8E30-3BD3245EBC8E}" presName="linearFlow" presStyleCnt="0">
        <dgm:presLayoutVars>
          <dgm:dir/>
          <dgm:resizeHandles val="exact"/>
        </dgm:presLayoutVars>
      </dgm:prSet>
      <dgm:spPr/>
    </dgm:pt>
    <dgm:pt modelId="{A584ACD8-C7A6-4C65-9851-0616A087021F}" type="pres">
      <dgm:prSet presAssocID="{AD8FD9E5-A975-4935-A45E-695027B3D9E6}" presName="comp" presStyleCnt="0"/>
      <dgm:spPr/>
    </dgm:pt>
    <dgm:pt modelId="{1E8E98C9-0679-49A1-B40D-856FBBCC6616}" type="pres">
      <dgm:prSet presAssocID="{AD8FD9E5-A975-4935-A45E-695027B3D9E6}" presName="rect2" presStyleLbl="node1" presStyleIdx="0" presStyleCnt="2">
        <dgm:presLayoutVars>
          <dgm:bulletEnabled val="1"/>
        </dgm:presLayoutVars>
      </dgm:prSet>
      <dgm:spPr/>
    </dgm:pt>
    <dgm:pt modelId="{DAC05743-823E-4755-8A93-3F0879610214}" type="pres">
      <dgm:prSet presAssocID="{AD8FD9E5-A975-4935-A45E-695027B3D9E6}" presName="rect1" presStyleLbl="ln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4A5A3F19-5ECD-4005-9457-D76FCBC46F4A}" type="pres">
      <dgm:prSet presAssocID="{E0A799DD-C4D2-4932-A42C-1940482EDF52}" presName="sibTrans" presStyleCnt="0"/>
      <dgm:spPr/>
    </dgm:pt>
    <dgm:pt modelId="{EAEC8D58-2BD6-4360-BEE9-54C6A51C8231}" type="pres">
      <dgm:prSet presAssocID="{0731280C-26DD-456F-A5F5-82E79C8B6725}" presName="comp" presStyleCnt="0"/>
      <dgm:spPr/>
    </dgm:pt>
    <dgm:pt modelId="{BBE7F977-599A-44C2-880A-3FB00D23B3B6}" type="pres">
      <dgm:prSet presAssocID="{0731280C-26DD-456F-A5F5-82E79C8B6725}" presName="rect2" presStyleLbl="node1" presStyleIdx="1" presStyleCnt="2">
        <dgm:presLayoutVars>
          <dgm:bulletEnabled val="1"/>
        </dgm:presLayoutVars>
      </dgm:prSet>
      <dgm:spPr/>
    </dgm:pt>
    <dgm:pt modelId="{2DFB6763-6F60-46B2-9283-C4509EB85B2A}" type="pres">
      <dgm:prSet presAssocID="{0731280C-26DD-456F-A5F5-82E79C8B6725}" presName="rect1" presStyleLbl="lnNod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Lst>
  <dgm:cxnLst>
    <dgm:cxn modelId="{C244A504-9F5E-4524-8C69-089079131F58}" type="presOf" srcId="{0731280C-26DD-456F-A5F5-82E79C8B6725}" destId="{BBE7F977-599A-44C2-880A-3FB00D23B3B6}" srcOrd="0" destOrd="0" presId="urn:microsoft.com/office/officeart/2008/layout/AlternatingPictureBlocks"/>
    <dgm:cxn modelId="{E51BAC13-AC19-411B-BE3C-77C5536866F3}" srcId="{42CDA14E-4A7D-4A88-8E30-3BD3245EBC8E}" destId="{0731280C-26DD-456F-A5F5-82E79C8B6725}" srcOrd="1" destOrd="0" parTransId="{5D40AB73-68A5-4EA4-AF1D-7D7C66BE82D0}" sibTransId="{74276E95-767A-4CD3-92B2-8C0A82C2D693}"/>
    <dgm:cxn modelId="{272A7B93-2486-49B5-BA2D-DA2D44147365}" srcId="{42CDA14E-4A7D-4A88-8E30-3BD3245EBC8E}" destId="{AD8FD9E5-A975-4935-A45E-695027B3D9E6}" srcOrd="0" destOrd="0" parTransId="{4D696B99-EE2A-46EC-943B-705AC34EC951}" sibTransId="{E0A799DD-C4D2-4932-A42C-1940482EDF52}"/>
    <dgm:cxn modelId="{6586E6A6-1E39-467A-88CB-B6161C9B9039}" type="presOf" srcId="{42CDA14E-4A7D-4A88-8E30-3BD3245EBC8E}" destId="{0EB3F1EA-6F26-4AC1-BAD1-C6C957A9CADA}" srcOrd="0" destOrd="0" presId="urn:microsoft.com/office/officeart/2008/layout/AlternatingPictureBlocks"/>
    <dgm:cxn modelId="{4EBD33E2-8133-4BDF-9496-7CBA8935A23A}" type="presOf" srcId="{AD8FD9E5-A975-4935-A45E-695027B3D9E6}" destId="{1E8E98C9-0679-49A1-B40D-856FBBCC6616}" srcOrd="0" destOrd="0" presId="urn:microsoft.com/office/officeart/2008/layout/AlternatingPictureBlocks"/>
    <dgm:cxn modelId="{5F64DD5C-CC55-48B6-A1AB-D626881612CC}" type="presParOf" srcId="{0EB3F1EA-6F26-4AC1-BAD1-C6C957A9CADA}" destId="{A584ACD8-C7A6-4C65-9851-0616A087021F}" srcOrd="0" destOrd="0" presId="urn:microsoft.com/office/officeart/2008/layout/AlternatingPictureBlocks"/>
    <dgm:cxn modelId="{7199F08C-18AF-4E1A-9513-B7498AE2B485}" type="presParOf" srcId="{A584ACD8-C7A6-4C65-9851-0616A087021F}" destId="{1E8E98C9-0679-49A1-B40D-856FBBCC6616}" srcOrd="0" destOrd="0" presId="urn:microsoft.com/office/officeart/2008/layout/AlternatingPictureBlocks"/>
    <dgm:cxn modelId="{4B31E4F9-435D-4475-9D67-5209883D8585}" type="presParOf" srcId="{A584ACD8-C7A6-4C65-9851-0616A087021F}" destId="{DAC05743-823E-4755-8A93-3F0879610214}" srcOrd="1" destOrd="0" presId="urn:microsoft.com/office/officeart/2008/layout/AlternatingPictureBlocks"/>
    <dgm:cxn modelId="{5D2EEF2A-7CD3-4022-9893-A61F2264B9E0}" type="presParOf" srcId="{0EB3F1EA-6F26-4AC1-BAD1-C6C957A9CADA}" destId="{4A5A3F19-5ECD-4005-9457-D76FCBC46F4A}" srcOrd="1" destOrd="0" presId="urn:microsoft.com/office/officeart/2008/layout/AlternatingPictureBlocks"/>
    <dgm:cxn modelId="{5843BA5D-B85C-4B90-AA24-99692C85E46F}" type="presParOf" srcId="{0EB3F1EA-6F26-4AC1-BAD1-C6C957A9CADA}" destId="{EAEC8D58-2BD6-4360-BEE9-54C6A51C8231}" srcOrd="2" destOrd="0" presId="urn:microsoft.com/office/officeart/2008/layout/AlternatingPictureBlocks"/>
    <dgm:cxn modelId="{8CF0508C-591B-4A9C-9ECE-41F7E972F222}" type="presParOf" srcId="{EAEC8D58-2BD6-4360-BEE9-54C6A51C8231}" destId="{BBE7F977-599A-44C2-880A-3FB00D23B3B6}" srcOrd="0" destOrd="0" presId="urn:microsoft.com/office/officeart/2008/layout/AlternatingPictureBlocks"/>
    <dgm:cxn modelId="{4185C05F-6FAC-444F-BF78-E6AAB7A2817A}" type="presParOf" srcId="{EAEC8D58-2BD6-4360-BEE9-54C6A51C8231}" destId="{2DFB6763-6F60-46B2-9283-C4509EB85B2A}"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DA14E-4A7D-4A88-8E30-3BD3245EBC8E}" type="doc">
      <dgm:prSet loTypeId="urn:microsoft.com/office/officeart/2008/layout/AlternatingPictureBlocks" loCatId="list" qsTypeId="urn:microsoft.com/office/officeart/2005/8/quickstyle/simple5" qsCatId="simple" csTypeId="urn:microsoft.com/office/officeart/2005/8/colors/colorful1" csCatId="colorful" phldr="1"/>
      <dgm:spPr/>
      <dgm:t>
        <a:bodyPr/>
        <a:lstStyle/>
        <a:p>
          <a:endParaRPr lang="uk-UA"/>
        </a:p>
      </dgm:t>
    </dgm:pt>
    <dgm:pt modelId="{AD8FD9E5-A975-4935-A45E-695027B3D9E6}">
      <dgm:prSet phldrT="[Текст]"/>
      <dgm:spPr/>
      <dgm:t>
        <a:bodyPr/>
        <a:lstStyle/>
        <a:p>
          <a:r>
            <a:rPr lang="uk-UA" i="1" dirty="0"/>
            <a:t>графічні зображення</a:t>
          </a:r>
        </a:p>
      </dgm:t>
    </dgm:pt>
    <dgm:pt modelId="{4D696B99-EE2A-46EC-943B-705AC34EC951}" type="parTrans" cxnId="{272A7B93-2486-49B5-BA2D-DA2D44147365}">
      <dgm:prSet/>
      <dgm:spPr/>
      <dgm:t>
        <a:bodyPr/>
        <a:lstStyle/>
        <a:p>
          <a:endParaRPr lang="uk-UA"/>
        </a:p>
      </dgm:t>
    </dgm:pt>
    <dgm:pt modelId="{E0A799DD-C4D2-4932-A42C-1940482EDF52}" type="sibTrans" cxnId="{272A7B93-2486-49B5-BA2D-DA2D44147365}">
      <dgm:prSet/>
      <dgm:spPr/>
      <dgm:t>
        <a:bodyPr/>
        <a:lstStyle/>
        <a:p>
          <a:endParaRPr lang="uk-UA"/>
        </a:p>
      </dgm:t>
    </dgm:pt>
    <dgm:pt modelId="{0731280C-26DD-456F-A5F5-82E79C8B6725}">
      <dgm:prSet phldrT="[Текст]"/>
      <dgm:spPr>
        <a:solidFill>
          <a:srgbClr val="7030A0"/>
        </a:solidFill>
      </dgm:spPr>
      <dgm:t>
        <a:bodyPr/>
        <a:lstStyle/>
        <a:p>
          <a:r>
            <a:rPr lang="uk-UA" i="1" dirty="0" err="1"/>
            <a:t>аудіодані</a:t>
          </a:r>
          <a:endParaRPr lang="uk-UA" i="1" dirty="0"/>
        </a:p>
      </dgm:t>
    </dgm:pt>
    <dgm:pt modelId="{5D40AB73-68A5-4EA4-AF1D-7D7C66BE82D0}" type="parTrans" cxnId="{E51BAC13-AC19-411B-BE3C-77C5536866F3}">
      <dgm:prSet/>
      <dgm:spPr/>
      <dgm:t>
        <a:bodyPr/>
        <a:lstStyle/>
        <a:p>
          <a:endParaRPr lang="uk-UA"/>
        </a:p>
      </dgm:t>
    </dgm:pt>
    <dgm:pt modelId="{74276E95-767A-4CD3-92B2-8C0A82C2D693}" type="sibTrans" cxnId="{E51BAC13-AC19-411B-BE3C-77C5536866F3}">
      <dgm:prSet/>
      <dgm:spPr/>
      <dgm:t>
        <a:bodyPr/>
        <a:lstStyle/>
        <a:p>
          <a:endParaRPr lang="uk-UA"/>
        </a:p>
      </dgm:t>
    </dgm:pt>
    <dgm:pt modelId="{0EB3F1EA-6F26-4AC1-BAD1-C6C957A9CADA}" type="pres">
      <dgm:prSet presAssocID="{42CDA14E-4A7D-4A88-8E30-3BD3245EBC8E}" presName="linearFlow" presStyleCnt="0">
        <dgm:presLayoutVars>
          <dgm:dir/>
          <dgm:resizeHandles val="exact"/>
        </dgm:presLayoutVars>
      </dgm:prSet>
      <dgm:spPr/>
    </dgm:pt>
    <dgm:pt modelId="{A584ACD8-C7A6-4C65-9851-0616A087021F}" type="pres">
      <dgm:prSet presAssocID="{AD8FD9E5-A975-4935-A45E-695027B3D9E6}" presName="comp" presStyleCnt="0"/>
      <dgm:spPr/>
    </dgm:pt>
    <dgm:pt modelId="{1E8E98C9-0679-49A1-B40D-856FBBCC6616}" type="pres">
      <dgm:prSet presAssocID="{AD8FD9E5-A975-4935-A45E-695027B3D9E6}" presName="rect2" presStyleLbl="node1" presStyleIdx="0" presStyleCnt="2">
        <dgm:presLayoutVars>
          <dgm:bulletEnabled val="1"/>
        </dgm:presLayoutVars>
      </dgm:prSet>
      <dgm:spPr/>
    </dgm:pt>
    <dgm:pt modelId="{DAC05743-823E-4755-8A93-3F0879610214}" type="pres">
      <dgm:prSet presAssocID="{AD8FD9E5-A975-4935-A45E-695027B3D9E6}" presName="rect1" presStyleLbl="ln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4A5A3F19-5ECD-4005-9457-D76FCBC46F4A}" type="pres">
      <dgm:prSet presAssocID="{E0A799DD-C4D2-4932-A42C-1940482EDF52}" presName="sibTrans" presStyleCnt="0"/>
      <dgm:spPr/>
    </dgm:pt>
    <dgm:pt modelId="{EAEC8D58-2BD6-4360-BEE9-54C6A51C8231}" type="pres">
      <dgm:prSet presAssocID="{0731280C-26DD-456F-A5F5-82E79C8B6725}" presName="comp" presStyleCnt="0"/>
      <dgm:spPr/>
    </dgm:pt>
    <dgm:pt modelId="{BBE7F977-599A-44C2-880A-3FB00D23B3B6}" type="pres">
      <dgm:prSet presAssocID="{0731280C-26DD-456F-A5F5-82E79C8B6725}" presName="rect2" presStyleLbl="node1" presStyleIdx="1" presStyleCnt="2">
        <dgm:presLayoutVars>
          <dgm:bulletEnabled val="1"/>
        </dgm:presLayoutVars>
      </dgm:prSet>
      <dgm:spPr/>
    </dgm:pt>
    <dgm:pt modelId="{2DFB6763-6F60-46B2-9283-C4509EB85B2A}" type="pres">
      <dgm:prSet presAssocID="{0731280C-26DD-456F-A5F5-82E79C8B6725}" presName="rect1" presStyleLbl="lnNod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Lst>
  <dgm:cxnLst>
    <dgm:cxn modelId="{C244A504-9F5E-4524-8C69-089079131F58}" type="presOf" srcId="{0731280C-26DD-456F-A5F5-82E79C8B6725}" destId="{BBE7F977-599A-44C2-880A-3FB00D23B3B6}" srcOrd="0" destOrd="0" presId="urn:microsoft.com/office/officeart/2008/layout/AlternatingPictureBlocks"/>
    <dgm:cxn modelId="{E51BAC13-AC19-411B-BE3C-77C5536866F3}" srcId="{42CDA14E-4A7D-4A88-8E30-3BD3245EBC8E}" destId="{0731280C-26DD-456F-A5F5-82E79C8B6725}" srcOrd="1" destOrd="0" parTransId="{5D40AB73-68A5-4EA4-AF1D-7D7C66BE82D0}" sibTransId="{74276E95-767A-4CD3-92B2-8C0A82C2D693}"/>
    <dgm:cxn modelId="{272A7B93-2486-49B5-BA2D-DA2D44147365}" srcId="{42CDA14E-4A7D-4A88-8E30-3BD3245EBC8E}" destId="{AD8FD9E5-A975-4935-A45E-695027B3D9E6}" srcOrd="0" destOrd="0" parTransId="{4D696B99-EE2A-46EC-943B-705AC34EC951}" sibTransId="{E0A799DD-C4D2-4932-A42C-1940482EDF52}"/>
    <dgm:cxn modelId="{6586E6A6-1E39-467A-88CB-B6161C9B9039}" type="presOf" srcId="{42CDA14E-4A7D-4A88-8E30-3BD3245EBC8E}" destId="{0EB3F1EA-6F26-4AC1-BAD1-C6C957A9CADA}" srcOrd="0" destOrd="0" presId="urn:microsoft.com/office/officeart/2008/layout/AlternatingPictureBlocks"/>
    <dgm:cxn modelId="{4EBD33E2-8133-4BDF-9496-7CBA8935A23A}" type="presOf" srcId="{AD8FD9E5-A975-4935-A45E-695027B3D9E6}" destId="{1E8E98C9-0679-49A1-B40D-856FBBCC6616}" srcOrd="0" destOrd="0" presId="urn:microsoft.com/office/officeart/2008/layout/AlternatingPictureBlocks"/>
    <dgm:cxn modelId="{5F64DD5C-CC55-48B6-A1AB-D626881612CC}" type="presParOf" srcId="{0EB3F1EA-6F26-4AC1-BAD1-C6C957A9CADA}" destId="{A584ACD8-C7A6-4C65-9851-0616A087021F}" srcOrd="0" destOrd="0" presId="urn:microsoft.com/office/officeart/2008/layout/AlternatingPictureBlocks"/>
    <dgm:cxn modelId="{7199F08C-18AF-4E1A-9513-B7498AE2B485}" type="presParOf" srcId="{A584ACD8-C7A6-4C65-9851-0616A087021F}" destId="{1E8E98C9-0679-49A1-B40D-856FBBCC6616}" srcOrd="0" destOrd="0" presId="urn:microsoft.com/office/officeart/2008/layout/AlternatingPictureBlocks"/>
    <dgm:cxn modelId="{4B31E4F9-435D-4475-9D67-5209883D8585}" type="presParOf" srcId="{A584ACD8-C7A6-4C65-9851-0616A087021F}" destId="{DAC05743-823E-4755-8A93-3F0879610214}" srcOrd="1" destOrd="0" presId="urn:microsoft.com/office/officeart/2008/layout/AlternatingPictureBlocks"/>
    <dgm:cxn modelId="{5D2EEF2A-7CD3-4022-9893-A61F2264B9E0}" type="presParOf" srcId="{0EB3F1EA-6F26-4AC1-BAD1-C6C957A9CADA}" destId="{4A5A3F19-5ECD-4005-9457-D76FCBC46F4A}" srcOrd="1" destOrd="0" presId="urn:microsoft.com/office/officeart/2008/layout/AlternatingPictureBlocks"/>
    <dgm:cxn modelId="{5843BA5D-B85C-4B90-AA24-99692C85E46F}" type="presParOf" srcId="{0EB3F1EA-6F26-4AC1-BAD1-C6C957A9CADA}" destId="{EAEC8D58-2BD6-4360-BEE9-54C6A51C8231}" srcOrd="2" destOrd="0" presId="urn:microsoft.com/office/officeart/2008/layout/AlternatingPictureBlocks"/>
    <dgm:cxn modelId="{8CF0508C-591B-4A9C-9ECE-41F7E972F222}" type="presParOf" srcId="{EAEC8D58-2BD6-4360-BEE9-54C6A51C8231}" destId="{BBE7F977-599A-44C2-880A-3FB00D23B3B6}" srcOrd="0" destOrd="0" presId="urn:microsoft.com/office/officeart/2008/layout/AlternatingPictureBlocks"/>
    <dgm:cxn modelId="{4185C05F-6FAC-444F-BF78-E6AAB7A2817A}" type="presParOf" srcId="{EAEC8D58-2BD6-4360-BEE9-54C6A51C8231}" destId="{2DFB6763-6F60-46B2-9283-C4509EB85B2A}"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CDA14E-4A7D-4A88-8E30-3BD3245EBC8E}" type="doc">
      <dgm:prSet loTypeId="urn:microsoft.com/office/officeart/2008/layout/AlternatingPictureBlocks" loCatId="list" qsTypeId="urn:microsoft.com/office/officeart/2005/8/quickstyle/simple5" qsCatId="simple" csTypeId="urn:microsoft.com/office/officeart/2005/8/colors/colorful1" csCatId="colorful" phldr="1"/>
      <dgm:spPr/>
      <dgm:t>
        <a:bodyPr/>
        <a:lstStyle/>
        <a:p>
          <a:endParaRPr lang="uk-UA"/>
        </a:p>
      </dgm:t>
    </dgm:pt>
    <dgm:pt modelId="{AD8FD9E5-A975-4935-A45E-695027B3D9E6}">
      <dgm:prSet phldrT="[Текст]"/>
      <dgm:spPr/>
      <dgm:t>
        <a:bodyPr/>
        <a:lstStyle/>
        <a:p>
          <a:r>
            <a:rPr lang="uk-UA" i="1" dirty="0"/>
            <a:t>відеодані</a:t>
          </a:r>
        </a:p>
      </dgm:t>
    </dgm:pt>
    <dgm:pt modelId="{4D696B99-EE2A-46EC-943B-705AC34EC951}" type="parTrans" cxnId="{272A7B93-2486-49B5-BA2D-DA2D44147365}">
      <dgm:prSet/>
      <dgm:spPr/>
      <dgm:t>
        <a:bodyPr/>
        <a:lstStyle/>
        <a:p>
          <a:endParaRPr lang="uk-UA"/>
        </a:p>
      </dgm:t>
    </dgm:pt>
    <dgm:pt modelId="{E0A799DD-C4D2-4932-A42C-1940482EDF52}" type="sibTrans" cxnId="{272A7B93-2486-49B5-BA2D-DA2D44147365}">
      <dgm:prSet/>
      <dgm:spPr/>
      <dgm:t>
        <a:bodyPr/>
        <a:lstStyle/>
        <a:p>
          <a:endParaRPr lang="uk-UA"/>
        </a:p>
      </dgm:t>
    </dgm:pt>
    <dgm:pt modelId="{0731280C-26DD-456F-A5F5-82E79C8B6725}">
      <dgm:prSet phldrT="[Текст]"/>
      <dgm:spPr>
        <a:solidFill>
          <a:srgbClr val="7030A0"/>
        </a:solidFill>
      </dgm:spPr>
      <dgm:t>
        <a:bodyPr/>
        <a:lstStyle/>
        <a:p>
          <a:r>
            <a:rPr lang="uk-UA" i="1" dirty="0"/>
            <a:t>веб-сторінки та ін.</a:t>
          </a:r>
        </a:p>
      </dgm:t>
    </dgm:pt>
    <dgm:pt modelId="{5D40AB73-68A5-4EA4-AF1D-7D7C66BE82D0}" type="parTrans" cxnId="{E51BAC13-AC19-411B-BE3C-77C5536866F3}">
      <dgm:prSet/>
      <dgm:spPr/>
      <dgm:t>
        <a:bodyPr/>
        <a:lstStyle/>
        <a:p>
          <a:endParaRPr lang="uk-UA"/>
        </a:p>
      </dgm:t>
    </dgm:pt>
    <dgm:pt modelId="{74276E95-767A-4CD3-92B2-8C0A82C2D693}" type="sibTrans" cxnId="{E51BAC13-AC19-411B-BE3C-77C5536866F3}">
      <dgm:prSet/>
      <dgm:spPr/>
      <dgm:t>
        <a:bodyPr/>
        <a:lstStyle/>
        <a:p>
          <a:endParaRPr lang="uk-UA"/>
        </a:p>
      </dgm:t>
    </dgm:pt>
    <dgm:pt modelId="{0EB3F1EA-6F26-4AC1-BAD1-C6C957A9CADA}" type="pres">
      <dgm:prSet presAssocID="{42CDA14E-4A7D-4A88-8E30-3BD3245EBC8E}" presName="linearFlow" presStyleCnt="0">
        <dgm:presLayoutVars>
          <dgm:dir/>
          <dgm:resizeHandles val="exact"/>
        </dgm:presLayoutVars>
      </dgm:prSet>
      <dgm:spPr/>
    </dgm:pt>
    <dgm:pt modelId="{A584ACD8-C7A6-4C65-9851-0616A087021F}" type="pres">
      <dgm:prSet presAssocID="{AD8FD9E5-A975-4935-A45E-695027B3D9E6}" presName="comp" presStyleCnt="0"/>
      <dgm:spPr/>
    </dgm:pt>
    <dgm:pt modelId="{1E8E98C9-0679-49A1-B40D-856FBBCC6616}" type="pres">
      <dgm:prSet presAssocID="{AD8FD9E5-A975-4935-A45E-695027B3D9E6}" presName="rect2" presStyleLbl="node1" presStyleIdx="0" presStyleCnt="2">
        <dgm:presLayoutVars>
          <dgm:bulletEnabled val="1"/>
        </dgm:presLayoutVars>
      </dgm:prSet>
      <dgm:spPr/>
    </dgm:pt>
    <dgm:pt modelId="{DAC05743-823E-4755-8A93-3F0879610214}" type="pres">
      <dgm:prSet presAssocID="{AD8FD9E5-A975-4935-A45E-695027B3D9E6}" presName="rect1" presStyleLbl="ln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4A5A3F19-5ECD-4005-9457-D76FCBC46F4A}" type="pres">
      <dgm:prSet presAssocID="{E0A799DD-C4D2-4932-A42C-1940482EDF52}" presName="sibTrans" presStyleCnt="0"/>
      <dgm:spPr/>
    </dgm:pt>
    <dgm:pt modelId="{EAEC8D58-2BD6-4360-BEE9-54C6A51C8231}" type="pres">
      <dgm:prSet presAssocID="{0731280C-26DD-456F-A5F5-82E79C8B6725}" presName="comp" presStyleCnt="0"/>
      <dgm:spPr/>
    </dgm:pt>
    <dgm:pt modelId="{BBE7F977-599A-44C2-880A-3FB00D23B3B6}" type="pres">
      <dgm:prSet presAssocID="{0731280C-26DD-456F-A5F5-82E79C8B6725}" presName="rect2" presStyleLbl="node1" presStyleIdx="1" presStyleCnt="2">
        <dgm:presLayoutVars>
          <dgm:bulletEnabled val="1"/>
        </dgm:presLayoutVars>
      </dgm:prSet>
      <dgm:spPr/>
    </dgm:pt>
    <dgm:pt modelId="{2DFB6763-6F60-46B2-9283-C4509EB85B2A}" type="pres">
      <dgm:prSet presAssocID="{0731280C-26DD-456F-A5F5-82E79C8B6725}" presName="rect1" presStyleLbl="lnNod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Lst>
  <dgm:cxnLst>
    <dgm:cxn modelId="{C244A504-9F5E-4524-8C69-089079131F58}" type="presOf" srcId="{0731280C-26DD-456F-A5F5-82E79C8B6725}" destId="{BBE7F977-599A-44C2-880A-3FB00D23B3B6}" srcOrd="0" destOrd="0" presId="urn:microsoft.com/office/officeart/2008/layout/AlternatingPictureBlocks"/>
    <dgm:cxn modelId="{E51BAC13-AC19-411B-BE3C-77C5536866F3}" srcId="{42CDA14E-4A7D-4A88-8E30-3BD3245EBC8E}" destId="{0731280C-26DD-456F-A5F5-82E79C8B6725}" srcOrd="1" destOrd="0" parTransId="{5D40AB73-68A5-4EA4-AF1D-7D7C66BE82D0}" sibTransId="{74276E95-767A-4CD3-92B2-8C0A82C2D693}"/>
    <dgm:cxn modelId="{272A7B93-2486-49B5-BA2D-DA2D44147365}" srcId="{42CDA14E-4A7D-4A88-8E30-3BD3245EBC8E}" destId="{AD8FD9E5-A975-4935-A45E-695027B3D9E6}" srcOrd="0" destOrd="0" parTransId="{4D696B99-EE2A-46EC-943B-705AC34EC951}" sibTransId="{E0A799DD-C4D2-4932-A42C-1940482EDF52}"/>
    <dgm:cxn modelId="{6586E6A6-1E39-467A-88CB-B6161C9B9039}" type="presOf" srcId="{42CDA14E-4A7D-4A88-8E30-3BD3245EBC8E}" destId="{0EB3F1EA-6F26-4AC1-BAD1-C6C957A9CADA}" srcOrd="0" destOrd="0" presId="urn:microsoft.com/office/officeart/2008/layout/AlternatingPictureBlocks"/>
    <dgm:cxn modelId="{4EBD33E2-8133-4BDF-9496-7CBA8935A23A}" type="presOf" srcId="{AD8FD9E5-A975-4935-A45E-695027B3D9E6}" destId="{1E8E98C9-0679-49A1-B40D-856FBBCC6616}" srcOrd="0" destOrd="0" presId="urn:microsoft.com/office/officeart/2008/layout/AlternatingPictureBlocks"/>
    <dgm:cxn modelId="{5F64DD5C-CC55-48B6-A1AB-D626881612CC}" type="presParOf" srcId="{0EB3F1EA-6F26-4AC1-BAD1-C6C957A9CADA}" destId="{A584ACD8-C7A6-4C65-9851-0616A087021F}" srcOrd="0" destOrd="0" presId="urn:microsoft.com/office/officeart/2008/layout/AlternatingPictureBlocks"/>
    <dgm:cxn modelId="{7199F08C-18AF-4E1A-9513-B7498AE2B485}" type="presParOf" srcId="{A584ACD8-C7A6-4C65-9851-0616A087021F}" destId="{1E8E98C9-0679-49A1-B40D-856FBBCC6616}" srcOrd="0" destOrd="0" presId="urn:microsoft.com/office/officeart/2008/layout/AlternatingPictureBlocks"/>
    <dgm:cxn modelId="{4B31E4F9-435D-4475-9D67-5209883D8585}" type="presParOf" srcId="{A584ACD8-C7A6-4C65-9851-0616A087021F}" destId="{DAC05743-823E-4755-8A93-3F0879610214}" srcOrd="1" destOrd="0" presId="urn:microsoft.com/office/officeart/2008/layout/AlternatingPictureBlocks"/>
    <dgm:cxn modelId="{5D2EEF2A-7CD3-4022-9893-A61F2264B9E0}" type="presParOf" srcId="{0EB3F1EA-6F26-4AC1-BAD1-C6C957A9CADA}" destId="{4A5A3F19-5ECD-4005-9457-D76FCBC46F4A}" srcOrd="1" destOrd="0" presId="urn:microsoft.com/office/officeart/2008/layout/AlternatingPictureBlocks"/>
    <dgm:cxn modelId="{5843BA5D-B85C-4B90-AA24-99692C85E46F}" type="presParOf" srcId="{0EB3F1EA-6F26-4AC1-BAD1-C6C957A9CADA}" destId="{EAEC8D58-2BD6-4360-BEE9-54C6A51C8231}" srcOrd="2" destOrd="0" presId="urn:microsoft.com/office/officeart/2008/layout/AlternatingPictureBlocks"/>
    <dgm:cxn modelId="{8CF0508C-591B-4A9C-9ECE-41F7E972F222}" type="presParOf" srcId="{EAEC8D58-2BD6-4360-BEE9-54C6A51C8231}" destId="{BBE7F977-599A-44C2-880A-3FB00D23B3B6}" srcOrd="0" destOrd="0" presId="urn:microsoft.com/office/officeart/2008/layout/AlternatingPictureBlocks"/>
    <dgm:cxn modelId="{4185C05F-6FAC-444F-BF78-E6AAB7A2817A}" type="presParOf" srcId="{EAEC8D58-2BD6-4360-BEE9-54C6A51C8231}" destId="{2DFB6763-6F60-46B2-9283-C4509EB85B2A}" srcOrd="1" destOrd="0" presId="urn:microsoft.com/office/officeart/2008/layout/AlternatingPictureBlock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D67844-D802-497D-99A1-3DBCC6F6F1A6}"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uk-UA"/>
        </a:p>
      </dgm:t>
    </dgm:pt>
    <dgm:pt modelId="{988B0ED6-9630-4E15-81EC-B4C930A9B26B}">
      <dgm:prSet phldrT="[Текст]" custT="1"/>
      <dgm:spPr>
        <a:solidFill>
          <a:srgbClr val="FFFF00"/>
        </a:solidFill>
      </dgm:spPr>
      <dgm:t>
        <a:bodyPr/>
        <a:lstStyle/>
        <a:p>
          <a:r>
            <a:rPr lang="uk-UA" sz="3200" b="1" i="1" dirty="0">
              <a:solidFill>
                <a:schemeClr val="tx1"/>
              </a:solidFill>
            </a:rPr>
            <a:t>Інформаційна система</a:t>
          </a:r>
        </a:p>
      </dgm:t>
    </dgm:pt>
    <dgm:pt modelId="{29C79F64-F1A2-4201-A4DC-891EBB968E70}" type="parTrans" cxnId="{35694031-D07F-4841-B951-DC6ABB34430D}">
      <dgm:prSet/>
      <dgm:spPr/>
      <dgm:t>
        <a:bodyPr/>
        <a:lstStyle/>
        <a:p>
          <a:endParaRPr lang="uk-UA" i="1"/>
        </a:p>
      </dgm:t>
    </dgm:pt>
    <dgm:pt modelId="{CA874A8E-F8BC-47B8-969C-73E08B8F6BD6}" type="sibTrans" cxnId="{35694031-D07F-4841-B951-DC6ABB34430D}">
      <dgm:prSet/>
      <dgm:spPr/>
      <dgm:t>
        <a:bodyPr/>
        <a:lstStyle/>
        <a:p>
          <a:endParaRPr lang="uk-UA" i="1"/>
        </a:p>
      </dgm:t>
    </dgm:pt>
    <dgm:pt modelId="{BC02D4F3-C169-4D06-9023-3707FCDE7F19}" type="asst">
      <dgm:prSet phldrT="[Текст]" custT="1"/>
      <dgm:spPr>
        <a:solidFill>
          <a:srgbClr val="008000"/>
        </a:solidFill>
      </dgm:spPr>
      <dgm:t>
        <a:bodyPr/>
        <a:lstStyle/>
        <a:p>
          <a:r>
            <a:rPr lang="uk-UA" sz="2800" b="1" i="1" dirty="0"/>
            <a:t>Апаратна складова</a:t>
          </a:r>
        </a:p>
      </dgm:t>
    </dgm:pt>
    <dgm:pt modelId="{213C97FC-474D-4937-8ADF-B46189670806}" type="parTrans" cxnId="{90F030EB-1B7B-4DCE-8289-4B06F4D05D3B}">
      <dgm:prSet/>
      <dgm:spPr>
        <a:noFill/>
        <a:ln w="28575" cap="flat" cmpd="sng" algn="ctr">
          <a:solidFill>
            <a:scrgbClr r="0" g="0" b="0"/>
          </a:solidFill>
          <a:prstDash val="solid"/>
          <a:miter lim="800000"/>
        </a:ln>
        <a:effectLst/>
      </dgm:spPr>
      <dgm:t>
        <a:bodyPr/>
        <a:lstStyle/>
        <a:p>
          <a:endParaRPr lang="uk-UA" i="1"/>
        </a:p>
      </dgm:t>
    </dgm:pt>
    <dgm:pt modelId="{068C7AC7-36DC-4646-8C7E-A9D7A907F3A2}" type="sibTrans" cxnId="{90F030EB-1B7B-4DCE-8289-4B06F4D05D3B}">
      <dgm:prSet/>
      <dgm:spPr/>
      <dgm:t>
        <a:bodyPr/>
        <a:lstStyle/>
        <a:p>
          <a:endParaRPr lang="uk-UA" i="1"/>
        </a:p>
      </dgm:t>
    </dgm:pt>
    <dgm:pt modelId="{CAC3A220-630F-4A45-978D-BE9EA3421B50}" type="asst">
      <dgm:prSet phldrT="[Текст]" custT="1"/>
      <dgm:spPr>
        <a:solidFill>
          <a:srgbClr val="7030A0"/>
        </a:solidFill>
      </dgm:spPr>
      <dgm:t>
        <a:bodyPr/>
        <a:lstStyle/>
        <a:p>
          <a:r>
            <a:rPr lang="uk-UA" sz="1400" i="1" dirty="0"/>
            <a:t>Спеціальні прикладні програми (банківські системи, системи продажу квитків)</a:t>
          </a:r>
        </a:p>
      </dgm:t>
    </dgm:pt>
    <dgm:pt modelId="{315C40AF-DC44-48CA-BB4C-048FAE6E9C37}" type="parTrans" cxnId="{CEB4BCAF-821E-44AA-A6A4-CB2E7F8221D2}">
      <dgm:prSet/>
      <dgm:spPr>
        <a:noFill/>
        <a:ln w="28575" cap="flat" cmpd="sng" algn="ctr">
          <a:solidFill>
            <a:scrgbClr r="0" g="0" b="0"/>
          </a:solidFill>
          <a:prstDash val="solid"/>
          <a:miter lim="800000"/>
        </a:ln>
        <a:effectLst/>
      </dgm:spPr>
      <dgm:t>
        <a:bodyPr/>
        <a:lstStyle/>
        <a:p>
          <a:endParaRPr lang="uk-UA" i="1"/>
        </a:p>
      </dgm:t>
    </dgm:pt>
    <dgm:pt modelId="{1487A1E3-77C5-4955-89B6-BA2390934769}" type="sibTrans" cxnId="{CEB4BCAF-821E-44AA-A6A4-CB2E7F8221D2}">
      <dgm:prSet/>
      <dgm:spPr/>
      <dgm:t>
        <a:bodyPr/>
        <a:lstStyle/>
        <a:p>
          <a:endParaRPr lang="uk-UA" i="1"/>
        </a:p>
      </dgm:t>
    </dgm:pt>
    <dgm:pt modelId="{CE8BC13D-3CEC-4254-84DA-8B5AD839ACB1}" type="asst">
      <dgm:prSet phldrT="[Текст]" custT="1"/>
      <dgm:spPr>
        <a:solidFill>
          <a:srgbClr val="7030A0"/>
        </a:solidFill>
      </dgm:spPr>
      <dgm:t>
        <a:bodyPr/>
        <a:lstStyle/>
        <a:p>
          <a:r>
            <a:rPr lang="uk-UA" sz="1600" i="1" dirty="0"/>
            <a:t>Мультимедійні пристрої (мікрофон, звукові колонки)</a:t>
          </a:r>
        </a:p>
      </dgm:t>
    </dgm:pt>
    <dgm:pt modelId="{7DD7E70C-1C7C-444E-8DD7-3B86B8D973E9}" type="parTrans" cxnId="{F8C0739D-F5DB-48FC-ADE1-1159722D7646}">
      <dgm:prSet/>
      <dgm:spPr>
        <a:noFill/>
        <a:ln w="28575" cap="flat" cmpd="sng" algn="ctr">
          <a:solidFill>
            <a:scrgbClr r="0" g="0" b="0"/>
          </a:solidFill>
          <a:prstDash val="solid"/>
          <a:miter lim="800000"/>
        </a:ln>
        <a:effectLst/>
      </dgm:spPr>
      <dgm:t>
        <a:bodyPr/>
        <a:lstStyle/>
        <a:p>
          <a:endParaRPr lang="uk-UA" i="1"/>
        </a:p>
      </dgm:t>
    </dgm:pt>
    <dgm:pt modelId="{DEA3F497-F310-460F-AF44-9B5B05DD64B5}" type="sibTrans" cxnId="{F8C0739D-F5DB-48FC-ADE1-1159722D7646}">
      <dgm:prSet/>
      <dgm:spPr/>
      <dgm:t>
        <a:bodyPr/>
        <a:lstStyle/>
        <a:p>
          <a:endParaRPr lang="uk-UA" i="1"/>
        </a:p>
      </dgm:t>
    </dgm:pt>
    <dgm:pt modelId="{D05B6D41-2A15-4831-85E4-1C6D5534CF96}" type="asst">
      <dgm:prSet phldrT="[Текст]" custT="1"/>
      <dgm:spPr>
        <a:solidFill>
          <a:srgbClr val="7030A0"/>
        </a:solidFill>
      </dgm:spPr>
      <dgm:t>
        <a:bodyPr/>
        <a:lstStyle/>
        <a:p>
          <a:r>
            <a:rPr lang="uk-UA" sz="1600" i="1" dirty="0"/>
            <a:t>Пристрої опрацювання (процесор)</a:t>
          </a:r>
        </a:p>
      </dgm:t>
    </dgm:pt>
    <dgm:pt modelId="{BDB2384A-46B3-417B-A886-ABCDB8919553}" type="parTrans" cxnId="{116D10C7-0ABE-4E52-8CFF-A225A222A8DA}">
      <dgm:prSet/>
      <dgm:spPr>
        <a:noFill/>
        <a:ln w="28575" cap="flat" cmpd="sng" algn="ctr">
          <a:solidFill>
            <a:scrgbClr r="0" g="0" b="0"/>
          </a:solidFill>
          <a:prstDash val="solid"/>
          <a:miter lim="800000"/>
        </a:ln>
        <a:effectLst/>
      </dgm:spPr>
      <dgm:t>
        <a:bodyPr/>
        <a:lstStyle/>
        <a:p>
          <a:endParaRPr lang="uk-UA" i="1"/>
        </a:p>
      </dgm:t>
    </dgm:pt>
    <dgm:pt modelId="{18FFEA3F-E9DB-430F-8864-6741AF468841}" type="sibTrans" cxnId="{116D10C7-0ABE-4E52-8CFF-A225A222A8DA}">
      <dgm:prSet/>
      <dgm:spPr/>
      <dgm:t>
        <a:bodyPr/>
        <a:lstStyle/>
        <a:p>
          <a:endParaRPr lang="uk-UA" i="1"/>
        </a:p>
      </dgm:t>
    </dgm:pt>
    <dgm:pt modelId="{ACE807D5-D73B-4CA3-916F-54CFC89ADA27}" type="asst">
      <dgm:prSet phldrT="[Текст]" custT="1"/>
      <dgm:spPr>
        <a:solidFill>
          <a:srgbClr val="7030A0"/>
        </a:solidFill>
      </dgm:spPr>
      <dgm:t>
        <a:bodyPr/>
        <a:lstStyle/>
        <a:p>
          <a:r>
            <a:rPr lang="uk-UA" sz="1600" i="1" dirty="0"/>
            <a:t>Пристрої виведення (монітор, принтер)</a:t>
          </a:r>
        </a:p>
      </dgm:t>
    </dgm:pt>
    <dgm:pt modelId="{246F12B1-4F50-4EFE-A2E7-76814CBB1388}" type="parTrans" cxnId="{3847C95C-DE1A-4685-9B99-EB29D9BAB063}">
      <dgm:prSet/>
      <dgm:spPr>
        <a:noFill/>
        <a:ln w="28575" cap="flat" cmpd="sng" algn="ctr">
          <a:solidFill>
            <a:scrgbClr r="0" g="0" b="0"/>
          </a:solidFill>
          <a:prstDash val="solid"/>
          <a:miter lim="800000"/>
        </a:ln>
        <a:effectLst/>
      </dgm:spPr>
      <dgm:t>
        <a:bodyPr/>
        <a:lstStyle/>
        <a:p>
          <a:endParaRPr lang="uk-UA" i="1"/>
        </a:p>
      </dgm:t>
    </dgm:pt>
    <dgm:pt modelId="{51B3C575-F49B-429A-9501-C1EEF32FA65D}" type="sibTrans" cxnId="{3847C95C-DE1A-4685-9B99-EB29D9BAB063}">
      <dgm:prSet/>
      <dgm:spPr/>
      <dgm:t>
        <a:bodyPr/>
        <a:lstStyle/>
        <a:p>
          <a:endParaRPr lang="uk-UA" i="1"/>
        </a:p>
      </dgm:t>
    </dgm:pt>
    <dgm:pt modelId="{65F945DE-C32B-4B08-A8EE-012058A47B1C}" type="asst">
      <dgm:prSet phldrT="[Текст]" custT="1"/>
      <dgm:spPr>
        <a:solidFill>
          <a:srgbClr val="7030A0"/>
        </a:solidFill>
      </dgm:spPr>
      <dgm:t>
        <a:bodyPr/>
        <a:lstStyle/>
        <a:p>
          <a:r>
            <a:rPr lang="uk-UA" sz="1600" i="1" dirty="0"/>
            <a:t>Пристрої введення (сканер, камера)</a:t>
          </a:r>
        </a:p>
      </dgm:t>
    </dgm:pt>
    <dgm:pt modelId="{A4CC9101-3339-45D7-9802-677EDAF9FB29}" type="parTrans" cxnId="{81661690-4833-4689-ADAD-53BD8FC27C03}">
      <dgm:prSet/>
      <dgm:spPr>
        <a:noFill/>
        <a:ln w="28575" cap="flat" cmpd="sng" algn="ctr">
          <a:solidFill>
            <a:scrgbClr r="0" g="0" b="0"/>
          </a:solidFill>
          <a:prstDash val="solid"/>
          <a:miter lim="800000"/>
        </a:ln>
        <a:effectLst/>
      </dgm:spPr>
      <dgm:t>
        <a:bodyPr/>
        <a:lstStyle/>
        <a:p>
          <a:endParaRPr lang="uk-UA" i="1"/>
        </a:p>
      </dgm:t>
    </dgm:pt>
    <dgm:pt modelId="{3A25DB2B-EBDC-401B-8695-AD7ED1BC294A}" type="sibTrans" cxnId="{81661690-4833-4689-ADAD-53BD8FC27C03}">
      <dgm:prSet/>
      <dgm:spPr/>
      <dgm:t>
        <a:bodyPr/>
        <a:lstStyle/>
        <a:p>
          <a:endParaRPr lang="uk-UA" i="1"/>
        </a:p>
      </dgm:t>
    </dgm:pt>
    <dgm:pt modelId="{FA3182D4-4C51-4796-ABA3-59F51E459415}" type="asst">
      <dgm:prSet phldrT="[Текст]" custT="1"/>
      <dgm:spPr>
        <a:solidFill>
          <a:srgbClr val="008000"/>
        </a:solidFill>
      </dgm:spPr>
      <dgm:t>
        <a:bodyPr/>
        <a:lstStyle/>
        <a:p>
          <a:r>
            <a:rPr lang="uk-UA" sz="2800" b="1" i="1" dirty="0"/>
            <a:t>Програмна складова</a:t>
          </a:r>
        </a:p>
      </dgm:t>
    </dgm:pt>
    <dgm:pt modelId="{0B15C846-DE39-4BE1-91B6-38FA7F358B24}" type="parTrans" cxnId="{DC9DF491-E99E-46D3-A8D4-F93284D15EF3}">
      <dgm:prSet/>
      <dgm:spPr>
        <a:ln w="28575"/>
      </dgm:spPr>
      <dgm:t>
        <a:bodyPr/>
        <a:lstStyle/>
        <a:p>
          <a:endParaRPr lang="uk-UA" i="1"/>
        </a:p>
      </dgm:t>
    </dgm:pt>
    <dgm:pt modelId="{D01C2E77-82E1-48FA-AABF-DA4CB57A2059}" type="sibTrans" cxnId="{DC9DF491-E99E-46D3-A8D4-F93284D15EF3}">
      <dgm:prSet/>
      <dgm:spPr/>
      <dgm:t>
        <a:bodyPr/>
        <a:lstStyle/>
        <a:p>
          <a:endParaRPr lang="uk-UA" i="1"/>
        </a:p>
      </dgm:t>
    </dgm:pt>
    <dgm:pt modelId="{71DBBFFA-8972-4CDE-88E8-ABA0AE17B0DB}" type="asst">
      <dgm:prSet phldrT="[Текст]" custT="1"/>
      <dgm:spPr>
        <a:solidFill>
          <a:srgbClr val="7030A0"/>
        </a:solidFill>
      </dgm:spPr>
      <dgm:t>
        <a:bodyPr/>
        <a:lstStyle/>
        <a:p>
          <a:r>
            <a:rPr lang="uk-UA" sz="1600" i="1" dirty="0"/>
            <a:t>Системні програми (операційна система)</a:t>
          </a:r>
        </a:p>
      </dgm:t>
    </dgm:pt>
    <dgm:pt modelId="{8EB123D2-8DB8-4F6E-8A20-95FC2EF39739}" type="parTrans" cxnId="{72338BBC-B0BA-47E5-9D73-4E7EB4396C4D}">
      <dgm:prSet/>
      <dgm:spPr>
        <a:noFill/>
        <a:ln w="28575" cap="flat" cmpd="sng" algn="ctr">
          <a:solidFill>
            <a:scrgbClr r="0" g="0" b="0"/>
          </a:solidFill>
          <a:prstDash val="solid"/>
          <a:miter lim="800000"/>
        </a:ln>
        <a:effectLst/>
      </dgm:spPr>
      <dgm:t>
        <a:bodyPr/>
        <a:lstStyle/>
        <a:p>
          <a:endParaRPr lang="uk-UA" i="1"/>
        </a:p>
      </dgm:t>
    </dgm:pt>
    <dgm:pt modelId="{8CA5CCF0-E13C-46F5-8FE9-1774B3EEEDF2}" type="sibTrans" cxnId="{72338BBC-B0BA-47E5-9D73-4E7EB4396C4D}">
      <dgm:prSet/>
      <dgm:spPr/>
      <dgm:t>
        <a:bodyPr/>
        <a:lstStyle/>
        <a:p>
          <a:endParaRPr lang="uk-UA" i="1"/>
        </a:p>
      </dgm:t>
    </dgm:pt>
    <dgm:pt modelId="{069467A7-1AF3-40F6-8FEF-C210679E0587}" type="asst">
      <dgm:prSet phldrT="[Текст]" custT="1"/>
      <dgm:spPr>
        <a:solidFill>
          <a:srgbClr val="7030A0"/>
        </a:solidFill>
      </dgm:spPr>
      <dgm:t>
        <a:bodyPr/>
        <a:lstStyle/>
        <a:p>
          <a:r>
            <a:rPr lang="uk-UA" sz="1400" i="1" dirty="0"/>
            <a:t>Службові програми (програми передавання даних у мережі)</a:t>
          </a:r>
        </a:p>
      </dgm:t>
    </dgm:pt>
    <dgm:pt modelId="{B5340D52-B02A-4302-88ED-0FF064C5EF64}" type="parTrans" cxnId="{E238532C-5C32-4EB8-BB3C-FA25EF658288}">
      <dgm:prSet/>
      <dgm:spPr>
        <a:noFill/>
        <a:ln w="28575" cap="flat" cmpd="sng" algn="ctr">
          <a:solidFill>
            <a:scrgbClr r="0" g="0" b="0"/>
          </a:solidFill>
          <a:prstDash val="solid"/>
          <a:miter lim="800000"/>
        </a:ln>
        <a:effectLst/>
      </dgm:spPr>
      <dgm:t>
        <a:bodyPr/>
        <a:lstStyle/>
        <a:p>
          <a:endParaRPr lang="uk-UA" i="1"/>
        </a:p>
      </dgm:t>
    </dgm:pt>
    <dgm:pt modelId="{576F89AE-B42F-4801-A520-3D4B24F2E37C}" type="sibTrans" cxnId="{E238532C-5C32-4EB8-BB3C-FA25EF658288}">
      <dgm:prSet/>
      <dgm:spPr/>
      <dgm:t>
        <a:bodyPr/>
        <a:lstStyle/>
        <a:p>
          <a:endParaRPr lang="uk-UA" i="1"/>
        </a:p>
      </dgm:t>
    </dgm:pt>
    <dgm:pt modelId="{C8F849AC-185B-4694-981F-4A3F0520BCE9}" type="asst">
      <dgm:prSet phldrT="[Текст]" custT="1"/>
      <dgm:spPr>
        <a:solidFill>
          <a:srgbClr val="7030A0"/>
        </a:solidFill>
      </dgm:spPr>
      <dgm:t>
        <a:bodyPr/>
        <a:lstStyle/>
        <a:p>
          <a:r>
            <a:rPr lang="uk-UA" sz="1400" i="1" dirty="0"/>
            <a:t>Прикладні програми (текстовий процесор, табличний процесор)</a:t>
          </a:r>
        </a:p>
      </dgm:t>
    </dgm:pt>
    <dgm:pt modelId="{2702626E-7053-4161-A3F2-D414A3F4BDF0}" type="parTrans" cxnId="{E93415C6-8618-41D8-A16E-F023988415D4}">
      <dgm:prSet/>
      <dgm:spPr>
        <a:noFill/>
        <a:ln w="28575" cap="flat" cmpd="sng" algn="ctr">
          <a:solidFill>
            <a:scrgbClr r="0" g="0" b="0"/>
          </a:solidFill>
          <a:prstDash val="solid"/>
          <a:miter lim="800000"/>
        </a:ln>
        <a:effectLst/>
      </dgm:spPr>
      <dgm:t>
        <a:bodyPr/>
        <a:lstStyle/>
        <a:p>
          <a:endParaRPr lang="uk-UA" i="1"/>
        </a:p>
      </dgm:t>
    </dgm:pt>
    <dgm:pt modelId="{E41205D5-3608-4C41-B6AF-FB2BC6993309}" type="sibTrans" cxnId="{E93415C6-8618-41D8-A16E-F023988415D4}">
      <dgm:prSet/>
      <dgm:spPr/>
      <dgm:t>
        <a:bodyPr/>
        <a:lstStyle/>
        <a:p>
          <a:endParaRPr lang="uk-UA" i="1"/>
        </a:p>
      </dgm:t>
    </dgm:pt>
    <dgm:pt modelId="{04EF03EF-1742-472D-8A36-8EE41FCC97F9}" type="asst">
      <dgm:prSet phldrT="[Текст]" custT="1"/>
      <dgm:spPr>
        <a:solidFill>
          <a:srgbClr val="7030A0"/>
        </a:solidFill>
      </dgm:spPr>
      <dgm:t>
        <a:bodyPr/>
        <a:lstStyle/>
        <a:p>
          <a:r>
            <a:rPr lang="uk-UA" sz="1600" i="1" dirty="0"/>
            <a:t>Інші комп’ютерні програми</a:t>
          </a:r>
        </a:p>
      </dgm:t>
    </dgm:pt>
    <dgm:pt modelId="{37A41C05-9A02-4059-851D-0FD0BB17F380}" type="parTrans" cxnId="{0C4A7937-54F4-4B10-8C66-B6ADE8325D4E}">
      <dgm:prSet/>
      <dgm:spPr>
        <a:noFill/>
        <a:ln w="28575" cap="flat" cmpd="sng" algn="ctr">
          <a:solidFill>
            <a:scrgbClr r="0" g="0" b="0"/>
          </a:solidFill>
          <a:prstDash val="solid"/>
          <a:miter lim="800000"/>
        </a:ln>
        <a:effectLst/>
      </dgm:spPr>
      <dgm:t>
        <a:bodyPr/>
        <a:lstStyle/>
        <a:p>
          <a:endParaRPr lang="uk-UA" i="1"/>
        </a:p>
      </dgm:t>
    </dgm:pt>
    <dgm:pt modelId="{5A5A67F0-E90E-4DB3-ABD0-3A324CFFDC0A}" type="sibTrans" cxnId="{0C4A7937-54F4-4B10-8C66-B6ADE8325D4E}">
      <dgm:prSet/>
      <dgm:spPr/>
      <dgm:t>
        <a:bodyPr/>
        <a:lstStyle/>
        <a:p>
          <a:endParaRPr lang="uk-UA" i="1"/>
        </a:p>
      </dgm:t>
    </dgm:pt>
    <dgm:pt modelId="{BCCBB88C-F9E2-4C4A-B857-788671FEB0F6}" type="asst">
      <dgm:prSet phldrT="[Текст]" custT="1"/>
      <dgm:spPr>
        <a:solidFill>
          <a:srgbClr val="7030A0"/>
        </a:solidFill>
      </dgm:spPr>
      <dgm:t>
        <a:bodyPr/>
        <a:lstStyle/>
        <a:p>
          <a:r>
            <a:rPr lang="uk-UA" sz="1600" i="1" dirty="0"/>
            <a:t>Інші пристрої</a:t>
          </a:r>
        </a:p>
      </dgm:t>
    </dgm:pt>
    <dgm:pt modelId="{9A806F8C-AF84-4C7F-8698-C1CE70D1EF4F}" type="parTrans" cxnId="{AC642350-1020-4954-8016-BC0EDFD79B91}">
      <dgm:prSet/>
      <dgm:spPr>
        <a:noFill/>
        <a:ln w="28575" cap="flat" cmpd="sng" algn="ctr">
          <a:solidFill>
            <a:scrgbClr r="0" g="0" b="0"/>
          </a:solidFill>
          <a:prstDash val="solid"/>
          <a:miter lim="800000"/>
        </a:ln>
        <a:effectLst/>
      </dgm:spPr>
      <dgm:t>
        <a:bodyPr/>
        <a:lstStyle/>
        <a:p>
          <a:endParaRPr lang="uk-UA" i="1"/>
        </a:p>
      </dgm:t>
    </dgm:pt>
    <dgm:pt modelId="{AF6C9D59-F259-4614-92AD-4DA258D42624}" type="sibTrans" cxnId="{AC642350-1020-4954-8016-BC0EDFD79B91}">
      <dgm:prSet/>
      <dgm:spPr/>
      <dgm:t>
        <a:bodyPr/>
        <a:lstStyle/>
        <a:p>
          <a:endParaRPr lang="uk-UA" i="1"/>
        </a:p>
      </dgm:t>
    </dgm:pt>
    <dgm:pt modelId="{CF0A1D3E-0359-4E05-8987-0B7D685F2F27}" type="asst">
      <dgm:prSet phldrT="[Текст]" custT="1"/>
      <dgm:spPr>
        <a:solidFill>
          <a:srgbClr val="7030A0"/>
        </a:solidFill>
      </dgm:spPr>
      <dgm:t>
        <a:bodyPr/>
        <a:lstStyle/>
        <a:p>
          <a:r>
            <a:rPr lang="uk-UA" sz="1600" i="1" dirty="0"/>
            <a:t>Обладнання мережі</a:t>
          </a:r>
        </a:p>
      </dgm:t>
    </dgm:pt>
    <dgm:pt modelId="{ABE09331-C469-446F-9850-358B12453AE1}" type="parTrans" cxnId="{744DE5F8-67CD-49F3-9C05-6FB799AC8F8F}">
      <dgm:prSet/>
      <dgm:spPr>
        <a:noFill/>
        <a:ln w="28575" cap="flat" cmpd="sng" algn="ctr">
          <a:solidFill>
            <a:scrgbClr r="0" g="0" b="0"/>
          </a:solidFill>
          <a:prstDash val="solid"/>
          <a:miter lim="800000"/>
        </a:ln>
        <a:effectLst/>
      </dgm:spPr>
      <dgm:t>
        <a:bodyPr/>
        <a:lstStyle/>
        <a:p>
          <a:endParaRPr lang="uk-UA" i="1"/>
        </a:p>
      </dgm:t>
    </dgm:pt>
    <dgm:pt modelId="{89386B9F-C5CA-429D-8893-C5C4E837CEB8}" type="sibTrans" cxnId="{744DE5F8-67CD-49F3-9C05-6FB799AC8F8F}">
      <dgm:prSet/>
      <dgm:spPr/>
      <dgm:t>
        <a:bodyPr/>
        <a:lstStyle/>
        <a:p>
          <a:endParaRPr lang="uk-UA" i="1"/>
        </a:p>
      </dgm:t>
    </dgm:pt>
    <dgm:pt modelId="{C7D0C860-0FE8-4AF9-9E1F-644525EB3A7A}" type="pres">
      <dgm:prSet presAssocID="{24D67844-D802-497D-99A1-3DBCC6F6F1A6}" presName="hierChild1" presStyleCnt="0">
        <dgm:presLayoutVars>
          <dgm:orgChart val="1"/>
          <dgm:chPref val="1"/>
          <dgm:dir/>
          <dgm:animOne val="branch"/>
          <dgm:animLvl val="lvl"/>
          <dgm:resizeHandles/>
        </dgm:presLayoutVars>
      </dgm:prSet>
      <dgm:spPr/>
    </dgm:pt>
    <dgm:pt modelId="{CFFB3FF9-2F55-4AC7-B8AE-F2416E1BE408}" type="pres">
      <dgm:prSet presAssocID="{988B0ED6-9630-4E15-81EC-B4C930A9B26B}" presName="hierRoot1" presStyleCnt="0">
        <dgm:presLayoutVars>
          <dgm:hierBranch val="init"/>
        </dgm:presLayoutVars>
      </dgm:prSet>
      <dgm:spPr/>
    </dgm:pt>
    <dgm:pt modelId="{00D3288D-5331-4465-93F4-B6261F8B607A}" type="pres">
      <dgm:prSet presAssocID="{988B0ED6-9630-4E15-81EC-B4C930A9B26B}" presName="rootComposite1" presStyleCnt="0"/>
      <dgm:spPr/>
    </dgm:pt>
    <dgm:pt modelId="{74238EF5-00EB-44C7-9AE9-5BAE449E28E4}" type="pres">
      <dgm:prSet presAssocID="{988B0ED6-9630-4E15-81EC-B4C930A9B26B}" presName="rootText1" presStyleLbl="node0" presStyleIdx="0" presStyleCnt="1" custScaleX="431147">
        <dgm:presLayoutVars>
          <dgm:chPref val="3"/>
        </dgm:presLayoutVars>
      </dgm:prSet>
      <dgm:spPr/>
    </dgm:pt>
    <dgm:pt modelId="{5908770D-223D-488F-AAFB-71114DEA5204}" type="pres">
      <dgm:prSet presAssocID="{988B0ED6-9630-4E15-81EC-B4C930A9B26B}" presName="rootConnector1" presStyleLbl="node1" presStyleIdx="0" presStyleCnt="0"/>
      <dgm:spPr/>
    </dgm:pt>
    <dgm:pt modelId="{90EC3498-7432-4779-AD22-8E64BBFE4885}" type="pres">
      <dgm:prSet presAssocID="{988B0ED6-9630-4E15-81EC-B4C930A9B26B}" presName="hierChild2" presStyleCnt="0"/>
      <dgm:spPr/>
    </dgm:pt>
    <dgm:pt modelId="{58C3871B-AF3E-4429-B745-F73FA397F212}" type="pres">
      <dgm:prSet presAssocID="{988B0ED6-9630-4E15-81EC-B4C930A9B26B}" presName="hierChild3" presStyleCnt="0"/>
      <dgm:spPr/>
    </dgm:pt>
    <dgm:pt modelId="{6846C1BA-E839-4E6F-8C34-FB2D55305F22}" type="pres">
      <dgm:prSet presAssocID="{213C97FC-474D-4937-8ADF-B46189670806}" presName="Name111" presStyleLbl="parChTrans1D2" presStyleIdx="0" presStyleCnt="2"/>
      <dgm:spPr>
        <a:xfrm>
          <a:off x="5731619" y="794241"/>
          <a:ext cx="166311" cy="728601"/>
        </a:xfrm>
        <a:custGeom>
          <a:avLst/>
          <a:gdLst/>
          <a:ahLst/>
          <a:cxnLst/>
          <a:rect l="0" t="0" r="0" b="0"/>
          <a:pathLst>
            <a:path>
              <a:moveTo>
                <a:pt x="166311" y="0"/>
              </a:moveTo>
              <a:lnTo>
                <a:pt x="166311" y="728601"/>
              </a:lnTo>
              <a:lnTo>
                <a:pt x="0" y="728601"/>
              </a:lnTo>
            </a:path>
          </a:pathLst>
        </a:custGeom>
      </dgm:spPr>
    </dgm:pt>
    <dgm:pt modelId="{8D5837A6-C2F6-4F98-A5BD-3A56E17D3505}" type="pres">
      <dgm:prSet presAssocID="{BC02D4F3-C169-4D06-9023-3707FCDE7F19}" presName="hierRoot3" presStyleCnt="0">
        <dgm:presLayoutVars>
          <dgm:hierBranch val="init"/>
        </dgm:presLayoutVars>
      </dgm:prSet>
      <dgm:spPr/>
    </dgm:pt>
    <dgm:pt modelId="{22902A77-6D40-489F-B977-E3D44D10938B}" type="pres">
      <dgm:prSet presAssocID="{BC02D4F3-C169-4D06-9023-3707FCDE7F19}" presName="rootComposite3" presStyleCnt="0"/>
      <dgm:spPr/>
    </dgm:pt>
    <dgm:pt modelId="{B2D37DD2-B720-4268-80E1-5A5C8CDCBA3D}" type="pres">
      <dgm:prSet presAssocID="{BC02D4F3-C169-4D06-9023-3707FCDE7F19}" presName="rootText3" presStyleLbl="asst1" presStyleIdx="0" presStyleCnt="13" custScaleX="354466">
        <dgm:presLayoutVars>
          <dgm:chPref val="3"/>
        </dgm:presLayoutVars>
      </dgm:prSet>
      <dgm:spPr/>
    </dgm:pt>
    <dgm:pt modelId="{E9F89366-6B51-482E-B742-0B31CE72107E}" type="pres">
      <dgm:prSet presAssocID="{BC02D4F3-C169-4D06-9023-3707FCDE7F19}" presName="rootConnector3" presStyleLbl="asst1" presStyleIdx="0" presStyleCnt="13"/>
      <dgm:spPr/>
    </dgm:pt>
    <dgm:pt modelId="{FB38FAB4-E6CC-407C-949D-880A20E546AD}" type="pres">
      <dgm:prSet presAssocID="{BC02D4F3-C169-4D06-9023-3707FCDE7F19}" presName="hierChild6" presStyleCnt="0"/>
      <dgm:spPr/>
    </dgm:pt>
    <dgm:pt modelId="{3C433F9D-6F9C-44CF-99F9-81ABDDE6507B}" type="pres">
      <dgm:prSet presAssocID="{BC02D4F3-C169-4D06-9023-3707FCDE7F19}" presName="hierChild7" presStyleCnt="0"/>
      <dgm:spPr/>
    </dgm:pt>
    <dgm:pt modelId="{079EC2F8-EB21-4EA5-AC5F-706618C0BD40}" type="pres">
      <dgm:prSet presAssocID="{BDB2384A-46B3-417B-A886-ABCDB8919553}" presName="Name111" presStyleLbl="parChTrans1D3" presStyleIdx="0" presStyleCnt="11"/>
      <dgm:spPr>
        <a:xfrm>
          <a:off x="2758084" y="1918822"/>
          <a:ext cx="166311" cy="728601"/>
        </a:xfrm>
        <a:custGeom>
          <a:avLst/>
          <a:gdLst/>
          <a:ahLst/>
          <a:cxnLst/>
          <a:rect l="0" t="0" r="0" b="0"/>
          <a:pathLst>
            <a:path>
              <a:moveTo>
                <a:pt x="166311" y="0"/>
              </a:moveTo>
              <a:lnTo>
                <a:pt x="166311" y="728601"/>
              </a:lnTo>
              <a:lnTo>
                <a:pt x="0" y="728601"/>
              </a:lnTo>
            </a:path>
          </a:pathLst>
        </a:custGeom>
      </dgm:spPr>
    </dgm:pt>
    <dgm:pt modelId="{869C31AE-C84C-4029-8D89-82BDD5B5361E}" type="pres">
      <dgm:prSet presAssocID="{D05B6D41-2A15-4831-85E4-1C6D5534CF96}" presName="hierRoot3" presStyleCnt="0">
        <dgm:presLayoutVars>
          <dgm:hierBranch val="init"/>
        </dgm:presLayoutVars>
      </dgm:prSet>
      <dgm:spPr/>
    </dgm:pt>
    <dgm:pt modelId="{5D005FAB-49D3-49FD-AA83-6D92C169714D}" type="pres">
      <dgm:prSet presAssocID="{D05B6D41-2A15-4831-85E4-1C6D5534CF96}" presName="rootComposite3" presStyleCnt="0"/>
      <dgm:spPr/>
    </dgm:pt>
    <dgm:pt modelId="{0255B358-87D7-4D77-8CD3-4ED15FA78823}" type="pres">
      <dgm:prSet presAssocID="{D05B6D41-2A15-4831-85E4-1C6D5534CF96}" presName="rootText3" presStyleLbl="asst1" presStyleIdx="1" presStyleCnt="13" custScaleX="158168">
        <dgm:presLayoutVars>
          <dgm:chPref val="3"/>
        </dgm:presLayoutVars>
      </dgm:prSet>
      <dgm:spPr/>
    </dgm:pt>
    <dgm:pt modelId="{B24519DE-C006-4418-8273-4C8D83C3AD49}" type="pres">
      <dgm:prSet presAssocID="{D05B6D41-2A15-4831-85E4-1C6D5534CF96}" presName="rootConnector3" presStyleLbl="asst1" presStyleIdx="1" presStyleCnt="13"/>
      <dgm:spPr/>
    </dgm:pt>
    <dgm:pt modelId="{7E11DD2A-B5B4-474D-945E-CEA82D1ADE29}" type="pres">
      <dgm:prSet presAssocID="{D05B6D41-2A15-4831-85E4-1C6D5534CF96}" presName="hierChild6" presStyleCnt="0"/>
      <dgm:spPr/>
    </dgm:pt>
    <dgm:pt modelId="{510226C8-58C0-4BD2-B8DC-B23F5C42B71D}" type="pres">
      <dgm:prSet presAssocID="{D05B6D41-2A15-4831-85E4-1C6D5534CF96}" presName="hierChild7" presStyleCnt="0"/>
      <dgm:spPr/>
    </dgm:pt>
    <dgm:pt modelId="{8050DF3A-F7B8-47D4-A478-E09A9E1221C6}" type="pres">
      <dgm:prSet presAssocID="{246F12B1-4F50-4EFE-A2E7-76814CBB1388}" presName="Name111" presStyleLbl="parChTrans1D3" presStyleIdx="1" presStyleCnt="11"/>
      <dgm:spPr>
        <a:xfrm>
          <a:off x="2924396" y="1918822"/>
          <a:ext cx="166311" cy="728601"/>
        </a:xfrm>
        <a:custGeom>
          <a:avLst/>
          <a:gdLst/>
          <a:ahLst/>
          <a:cxnLst/>
          <a:rect l="0" t="0" r="0" b="0"/>
          <a:pathLst>
            <a:path>
              <a:moveTo>
                <a:pt x="0" y="0"/>
              </a:moveTo>
              <a:lnTo>
                <a:pt x="0" y="728601"/>
              </a:lnTo>
              <a:lnTo>
                <a:pt x="166311" y="728601"/>
              </a:lnTo>
            </a:path>
          </a:pathLst>
        </a:custGeom>
      </dgm:spPr>
    </dgm:pt>
    <dgm:pt modelId="{50B3564A-A463-49B9-96AD-B772EB4FB751}" type="pres">
      <dgm:prSet presAssocID="{ACE807D5-D73B-4CA3-916F-54CFC89ADA27}" presName="hierRoot3" presStyleCnt="0">
        <dgm:presLayoutVars>
          <dgm:hierBranch val="init"/>
        </dgm:presLayoutVars>
      </dgm:prSet>
      <dgm:spPr/>
    </dgm:pt>
    <dgm:pt modelId="{615A02B9-B121-4B46-937F-6262E1E2178F}" type="pres">
      <dgm:prSet presAssocID="{ACE807D5-D73B-4CA3-916F-54CFC89ADA27}" presName="rootComposite3" presStyleCnt="0"/>
      <dgm:spPr/>
    </dgm:pt>
    <dgm:pt modelId="{F11FCEAA-7928-459F-B3E3-0A8BDBA07097}" type="pres">
      <dgm:prSet presAssocID="{ACE807D5-D73B-4CA3-916F-54CFC89ADA27}" presName="rootText3" presStyleLbl="asst1" presStyleIdx="2" presStyleCnt="13" custScaleX="158168">
        <dgm:presLayoutVars>
          <dgm:chPref val="3"/>
        </dgm:presLayoutVars>
      </dgm:prSet>
      <dgm:spPr/>
    </dgm:pt>
    <dgm:pt modelId="{40F925CC-B2F1-483B-877C-78C6EA19207C}" type="pres">
      <dgm:prSet presAssocID="{ACE807D5-D73B-4CA3-916F-54CFC89ADA27}" presName="rootConnector3" presStyleLbl="asst1" presStyleIdx="2" presStyleCnt="13"/>
      <dgm:spPr/>
    </dgm:pt>
    <dgm:pt modelId="{13B70823-73DD-4146-83BA-90E4C7796486}" type="pres">
      <dgm:prSet presAssocID="{ACE807D5-D73B-4CA3-916F-54CFC89ADA27}" presName="hierChild6" presStyleCnt="0"/>
      <dgm:spPr/>
    </dgm:pt>
    <dgm:pt modelId="{E8660A9B-5378-473A-BE84-37CD0B3C80F1}" type="pres">
      <dgm:prSet presAssocID="{ACE807D5-D73B-4CA3-916F-54CFC89ADA27}" presName="hierChild7" presStyleCnt="0"/>
      <dgm:spPr/>
    </dgm:pt>
    <dgm:pt modelId="{D021816B-058B-4264-B0CA-29831A79FC11}" type="pres">
      <dgm:prSet presAssocID="{A4CC9101-3339-45D7-9802-677EDAF9FB29}" presName="Name111" presStyleLbl="parChTrans1D3" presStyleIdx="2" presStyleCnt="11"/>
      <dgm:spPr>
        <a:xfrm>
          <a:off x="2758084" y="1918822"/>
          <a:ext cx="166311" cy="1853182"/>
        </a:xfrm>
        <a:custGeom>
          <a:avLst/>
          <a:gdLst/>
          <a:ahLst/>
          <a:cxnLst/>
          <a:rect l="0" t="0" r="0" b="0"/>
          <a:pathLst>
            <a:path>
              <a:moveTo>
                <a:pt x="166311" y="0"/>
              </a:moveTo>
              <a:lnTo>
                <a:pt x="166311" y="1853182"/>
              </a:lnTo>
              <a:lnTo>
                <a:pt x="0" y="1853182"/>
              </a:lnTo>
            </a:path>
          </a:pathLst>
        </a:custGeom>
      </dgm:spPr>
    </dgm:pt>
    <dgm:pt modelId="{85779001-B0DE-464C-98BF-1F0FE494E21D}" type="pres">
      <dgm:prSet presAssocID="{65F945DE-C32B-4B08-A8EE-012058A47B1C}" presName="hierRoot3" presStyleCnt="0">
        <dgm:presLayoutVars>
          <dgm:hierBranch val="init"/>
        </dgm:presLayoutVars>
      </dgm:prSet>
      <dgm:spPr/>
    </dgm:pt>
    <dgm:pt modelId="{243B8D60-85D5-4636-A21F-6BF3B3C14072}" type="pres">
      <dgm:prSet presAssocID="{65F945DE-C32B-4B08-A8EE-012058A47B1C}" presName="rootComposite3" presStyleCnt="0"/>
      <dgm:spPr/>
    </dgm:pt>
    <dgm:pt modelId="{84B70D92-BE1A-4EC1-BBEB-521DA8F94D75}" type="pres">
      <dgm:prSet presAssocID="{65F945DE-C32B-4B08-A8EE-012058A47B1C}" presName="rootText3" presStyleLbl="asst1" presStyleIdx="3" presStyleCnt="13" custScaleX="158168">
        <dgm:presLayoutVars>
          <dgm:chPref val="3"/>
        </dgm:presLayoutVars>
      </dgm:prSet>
      <dgm:spPr/>
    </dgm:pt>
    <dgm:pt modelId="{376C103E-BED0-4F7B-95E5-B23D049D84FB}" type="pres">
      <dgm:prSet presAssocID="{65F945DE-C32B-4B08-A8EE-012058A47B1C}" presName="rootConnector3" presStyleLbl="asst1" presStyleIdx="3" presStyleCnt="13"/>
      <dgm:spPr/>
    </dgm:pt>
    <dgm:pt modelId="{AC082F72-E226-4F52-B002-98BEB1C691FC}" type="pres">
      <dgm:prSet presAssocID="{65F945DE-C32B-4B08-A8EE-012058A47B1C}" presName="hierChild6" presStyleCnt="0"/>
      <dgm:spPr/>
    </dgm:pt>
    <dgm:pt modelId="{DBAE117B-7048-41BD-BB3B-E870C119846D}" type="pres">
      <dgm:prSet presAssocID="{65F945DE-C32B-4B08-A8EE-012058A47B1C}" presName="hierChild7" presStyleCnt="0"/>
      <dgm:spPr/>
    </dgm:pt>
    <dgm:pt modelId="{405E2C7E-A1D4-4524-A4C7-731B54D46A85}" type="pres">
      <dgm:prSet presAssocID="{7DD7E70C-1C7C-444E-8DD7-3B86B8D973E9}" presName="Name111" presStyleLbl="parChTrans1D3" presStyleIdx="3" presStyleCnt="11"/>
      <dgm:spPr>
        <a:xfrm>
          <a:off x="2924396" y="1918822"/>
          <a:ext cx="166311" cy="1853182"/>
        </a:xfrm>
        <a:custGeom>
          <a:avLst/>
          <a:gdLst/>
          <a:ahLst/>
          <a:cxnLst/>
          <a:rect l="0" t="0" r="0" b="0"/>
          <a:pathLst>
            <a:path>
              <a:moveTo>
                <a:pt x="0" y="0"/>
              </a:moveTo>
              <a:lnTo>
                <a:pt x="0" y="1853182"/>
              </a:lnTo>
              <a:lnTo>
                <a:pt x="166311" y="1853182"/>
              </a:lnTo>
            </a:path>
          </a:pathLst>
        </a:custGeom>
      </dgm:spPr>
    </dgm:pt>
    <dgm:pt modelId="{63E05856-4D8C-4661-993B-E360D8857061}" type="pres">
      <dgm:prSet presAssocID="{CE8BC13D-3CEC-4254-84DA-8B5AD839ACB1}" presName="hierRoot3" presStyleCnt="0">
        <dgm:presLayoutVars>
          <dgm:hierBranch val="init"/>
        </dgm:presLayoutVars>
      </dgm:prSet>
      <dgm:spPr/>
    </dgm:pt>
    <dgm:pt modelId="{B01281E4-0D9E-4B8C-BD9B-D0682DE20E85}" type="pres">
      <dgm:prSet presAssocID="{CE8BC13D-3CEC-4254-84DA-8B5AD839ACB1}" presName="rootComposite3" presStyleCnt="0"/>
      <dgm:spPr/>
    </dgm:pt>
    <dgm:pt modelId="{9AD61867-2A93-496F-8F49-EE631072C8AA}" type="pres">
      <dgm:prSet presAssocID="{CE8BC13D-3CEC-4254-84DA-8B5AD839ACB1}" presName="rootText3" presStyleLbl="asst1" presStyleIdx="4" presStyleCnt="13" custScaleX="158168">
        <dgm:presLayoutVars>
          <dgm:chPref val="3"/>
        </dgm:presLayoutVars>
      </dgm:prSet>
      <dgm:spPr/>
    </dgm:pt>
    <dgm:pt modelId="{6FDA9528-5B98-494A-8FA0-39D78CDC620A}" type="pres">
      <dgm:prSet presAssocID="{CE8BC13D-3CEC-4254-84DA-8B5AD839ACB1}" presName="rootConnector3" presStyleLbl="asst1" presStyleIdx="4" presStyleCnt="13"/>
      <dgm:spPr/>
    </dgm:pt>
    <dgm:pt modelId="{35E66E19-1FC5-45FB-B685-E965718E41BB}" type="pres">
      <dgm:prSet presAssocID="{CE8BC13D-3CEC-4254-84DA-8B5AD839ACB1}" presName="hierChild6" presStyleCnt="0"/>
      <dgm:spPr/>
    </dgm:pt>
    <dgm:pt modelId="{0A60D96A-6CD1-4EC0-BD9C-A9814DD81769}" type="pres">
      <dgm:prSet presAssocID="{CE8BC13D-3CEC-4254-84DA-8B5AD839ACB1}" presName="hierChild7" presStyleCnt="0"/>
      <dgm:spPr/>
    </dgm:pt>
    <dgm:pt modelId="{76203E71-1C7C-445C-AC1D-77FF077E4160}" type="pres">
      <dgm:prSet presAssocID="{ABE09331-C469-446F-9850-358B12453AE1}" presName="Name111" presStyleLbl="parChTrans1D3" presStyleIdx="4" presStyleCnt="11"/>
      <dgm:spPr>
        <a:xfrm>
          <a:off x="2758084" y="1918822"/>
          <a:ext cx="166311" cy="2977763"/>
        </a:xfrm>
        <a:custGeom>
          <a:avLst/>
          <a:gdLst/>
          <a:ahLst/>
          <a:cxnLst/>
          <a:rect l="0" t="0" r="0" b="0"/>
          <a:pathLst>
            <a:path>
              <a:moveTo>
                <a:pt x="166311" y="0"/>
              </a:moveTo>
              <a:lnTo>
                <a:pt x="166311" y="2977763"/>
              </a:lnTo>
              <a:lnTo>
                <a:pt x="0" y="2977763"/>
              </a:lnTo>
            </a:path>
          </a:pathLst>
        </a:custGeom>
      </dgm:spPr>
    </dgm:pt>
    <dgm:pt modelId="{E1F22349-ED99-4AD0-978B-721F8FE5D840}" type="pres">
      <dgm:prSet presAssocID="{CF0A1D3E-0359-4E05-8987-0B7D685F2F27}" presName="hierRoot3" presStyleCnt="0">
        <dgm:presLayoutVars>
          <dgm:hierBranch val="init"/>
        </dgm:presLayoutVars>
      </dgm:prSet>
      <dgm:spPr/>
    </dgm:pt>
    <dgm:pt modelId="{56F9BD18-E384-4617-950D-EC549E2F49FC}" type="pres">
      <dgm:prSet presAssocID="{CF0A1D3E-0359-4E05-8987-0B7D685F2F27}" presName="rootComposite3" presStyleCnt="0"/>
      <dgm:spPr/>
    </dgm:pt>
    <dgm:pt modelId="{052EBD8B-7387-4E47-A7E7-3D5A49BE03E2}" type="pres">
      <dgm:prSet presAssocID="{CF0A1D3E-0359-4E05-8987-0B7D685F2F27}" presName="rootText3" presStyleLbl="asst1" presStyleIdx="5" presStyleCnt="13" custScaleX="158168">
        <dgm:presLayoutVars>
          <dgm:chPref val="3"/>
        </dgm:presLayoutVars>
      </dgm:prSet>
      <dgm:spPr/>
    </dgm:pt>
    <dgm:pt modelId="{82C7A0BD-4710-46C1-9450-DEC12C21924E}" type="pres">
      <dgm:prSet presAssocID="{CF0A1D3E-0359-4E05-8987-0B7D685F2F27}" presName="rootConnector3" presStyleLbl="asst1" presStyleIdx="5" presStyleCnt="13"/>
      <dgm:spPr/>
    </dgm:pt>
    <dgm:pt modelId="{AAABC56E-B6D8-4612-998A-3330E43609BF}" type="pres">
      <dgm:prSet presAssocID="{CF0A1D3E-0359-4E05-8987-0B7D685F2F27}" presName="hierChild6" presStyleCnt="0"/>
      <dgm:spPr/>
    </dgm:pt>
    <dgm:pt modelId="{1594A1AF-8408-43C5-BDF4-2C833B4E1AD7}" type="pres">
      <dgm:prSet presAssocID="{CF0A1D3E-0359-4E05-8987-0B7D685F2F27}" presName="hierChild7" presStyleCnt="0"/>
      <dgm:spPr/>
    </dgm:pt>
    <dgm:pt modelId="{993C3B62-2A8E-4459-AF7E-D6948AD1BDB4}" type="pres">
      <dgm:prSet presAssocID="{9A806F8C-AF84-4C7F-8698-C1CE70D1EF4F}" presName="Name111" presStyleLbl="parChTrans1D3" presStyleIdx="5" presStyleCnt="11"/>
      <dgm:spPr>
        <a:xfrm>
          <a:off x="2924396" y="1918822"/>
          <a:ext cx="166311" cy="2977763"/>
        </a:xfrm>
        <a:custGeom>
          <a:avLst/>
          <a:gdLst/>
          <a:ahLst/>
          <a:cxnLst/>
          <a:rect l="0" t="0" r="0" b="0"/>
          <a:pathLst>
            <a:path>
              <a:moveTo>
                <a:pt x="0" y="0"/>
              </a:moveTo>
              <a:lnTo>
                <a:pt x="0" y="2977763"/>
              </a:lnTo>
              <a:lnTo>
                <a:pt x="166311" y="2977763"/>
              </a:lnTo>
            </a:path>
          </a:pathLst>
        </a:custGeom>
      </dgm:spPr>
    </dgm:pt>
    <dgm:pt modelId="{264F67DA-DCAF-4C43-B3E5-FEA9272A9DDB}" type="pres">
      <dgm:prSet presAssocID="{BCCBB88C-F9E2-4C4A-B857-788671FEB0F6}" presName="hierRoot3" presStyleCnt="0">
        <dgm:presLayoutVars>
          <dgm:hierBranch val="init"/>
        </dgm:presLayoutVars>
      </dgm:prSet>
      <dgm:spPr/>
    </dgm:pt>
    <dgm:pt modelId="{3A9899D4-DB3A-4FDC-B3BA-59A86A9E6D3F}" type="pres">
      <dgm:prSet presAssocID="{BCCBB88C-F9E2-4C4A-B857-788671FEB0F6}" presName="rootComposite3" presStyleCnt="0"/>
      <dgm:spPr/>
    </dgm:pt>
    <dgm:pt modelId="{99513007-15F8-477F-B7A3-E2CECEFA5EE3}" type="pres">
      <dgm:prSet presAssocID="{BCCBB88C-F9E2-4C4A-B857-788671FEB0F6}" presName="rootText3" presStyleLbl="asst1" presStyleIdx="6" presStyleCnt="13" custScaleX="158168">
        <dgm:presLayoutVars>
          <dgm:chPref val="3"/>
        </dgm:presLayoutVars>
      </dgm:prSet>
      <dgm:spPr/>
    </dgm:pt>
    <dgm:pt modelId="{0F7978EB-E03B-45D0-98AE-7AE5B9D7A326}" type="pres">
      <dgm:prSet presAssocID="{BCCBB88C-F9E2-4C4A-B857-788671FEB0F6}" presName="rootConnector3" presStyleLbl="asst1" presStyleIdx="6" presStyleCnt="13"/>
      <dgm:spPr/>
    </dgm:pt>
    <dgm:pt modelId="{72AEBF99-07F2-4F70-B9D7-69AFC6913A33}" type="pres">
      <dgm:prSet presAssocID="{BCCBB88C-F9E2-4C4A-B857-788671FEB0F6}" presName="hierChild6" presStyleCnt="0"/>
      <dgm:spPr/>
    </dgm:pt>
    <dgm:pt modelId="{8994E62F-7E17-4286-A2D9-B74000E08FC4}" type="pres">
      <dgm:prSet presAssocID="{BCCBB88C-F9E2-4C4A-B857-788671FEB0F6}" presName="hierChild7" presStyleCnt="0"/>
      <dgm:spPr/>
    </dgm:pt>
    <dgm:pt modelId="{BB887A72-C819-47CB-A116-6294FEDA8354}" type="pres">
      <dgm:prSet presAssocID="{0B15C846-DE39-4BE1-91B6-38FA7F358B24}" presName="Name111" presStyleLbl="parChTrans1D2" presStyleIdx="1" presStyleCnt="2"/>
      <dgm:spPr/>
    </dgm:pt>
    <dgm:pt modelId="{F884DF36-B9F0-44D8-9357-4122454BBD61}" type="pres">
      <dgm:prSet presAssocID="{FA3182D4-4C51-4796-ABA3-59F51E459415}" presName="hierRoot3" presStyleCnt="0">
        <dgm:presLayoutVars>
          <dgm:hierBranch val="init"/>
        </dgm:presLayoutVars>
      </dgm:prSet>
      <dgm:spPr/>
    </dgm:pt>
    <dgm:pt modelId="{6EFDDA35-72BA-45D9-B53B-0ACC67425757}" type="pres">
      <dgm:prSet presAssocID="{FA3182D4-4C51-4796-ABA3-59F51E459415}" presName="rootComposite3" presStyleCnt="0"/>
      <dgm:spPr/>
    </dgm:pt>
    <dgm:pt modelId="{76249B0C-6592-45B0-BF37-586B1C664BBB}" type="pres">
      <dgm:prSet presAssocID="{FA3182D4-4C51-4796-ABA3-59F51E459415}" presName="rootText3" presStyleLbl="asst1" presStyleIdx="7" presStyleCnt="13" custScaleX="354466">
        <dgm:presLayoutVars>
          <dgm:chPref val="3"/>
        </dgm:presLayoutVars>
      </dgm:prSet>
      <dgm:spPr/>
    </dgm:pt>
    <dgm:pt modelId="{FB029A54-4B71-4A27-9242-2547E04A0739}" type="pres">
      <dgm:prSet presAssocID="{FA3182D4-4C51-4796-ABA3-59F51E459415}" presName="rootConnector3" presStyleLbl="asst1" presStyleIdx="7" presStyleCnt="13"/>
      <dgm:spPr/>
    </dgm:pt>
    <dgm:pt modelId="{EF67AECE-359D-4DAC-BD96-264373EC511B}" type="pres">
      <dgm:prSet presAssocID="{FA3182D4-4C51-4796-ABA3-59F51E459415}" presName="hierChild6" presStyleCnt="0"/>
      <dgm:spPr/>
    </dgm:pt>
    <dgm:pt modelId="{91CD36B7-B143-4AEF-B3F7-2607025E9F08}" type="pres">
      <dgm:prSet presAssocID="{FA3182D4-4C51-4796-ABA3-59F51E459415}" presName="hierChild7" presStyleCnt="0"/>
      <dgm:spPr/>
    </dgm:pt>
    <dgm:pt modelId="{861ABBA8-7625-4D78-8911-954EC5607350}" type="pres">
      <dgm:prSet presAssocID="{8EB123D2-8DB8-4F6E-8A20-95FC2EF39739}" presName="Name111" presStyleLbl="parChTrans1D3" presStyleIdx="6" presStyleCnt="11"/>
      <dgm:spPr>
        <a:xfrm>
          <a:off x="8705154" y="1918822"/>
          <a:ext cx="166311" cy="728601"/>
        </a:xfrm>
        <a:custGeom>
          <a:avLst/>
          <a:gdLst/>
          <a:ahLst/>
          <a:cxnLst/>
          <a:rect l="0" t="0" r="0" b="0"/>
          <a:pathLst>
            <a:path>
              <a:moveTo>
                <a:pt x="166311" y="0"/>
              </a:moveTo>
              <a:lnTo>
                <a:pt x="166311" y="728601"/>
              </a:lnTo>
              <a:lnTo>
                <a:pt x="0" y="728601"/>
              </a:lnTo>
            </a:path>
          </a:pathLst>
        </a:custGeom>
      </dgm:spPr>
    </dgm:pt>
    <dgm:pt modelId="{6AAA9AC5-F7B1-4FC0-8A46-53A65E551499}" type="pres">
      <dgm:prSet presAssocID="{71DBBFFA-8972-4CDE-88E8-ABA0AE17B0DB}" presName="hierRoot3" presStyleCnt="0">
        <dgm:presLayoutVars>
          <dgm:hierBranch val="init"/>
        </dgm:presLayoutVars>
      </dgm:prSet>
      <dgm:spPr/>
    </dgm:pt>
    <dgm:pt modelId="{DE383106-A06C-4A0B-B144-F180C665528E}" type="pres">
      <dgm:prSet presAssocID="{71DBBFFA-8972-4CDE-88E8-ABA0AE17B0DB}" presName="rootComposite3" presStyleCnt="0"/>
      <dgm:spPr/>
    </dgm:pt>
    <dgm:pt modelId="{85127E9B-AE6C-42BD-896F-21936F4DD685}" type="pres">
      <dgm:prSet presAssocID="{71DBBFFA-8972-4CDE-88E8-ABA0AE17B0DB}" presName="rootText3" presStyleLbl="asst1" presStyleIdx="8" presStyleCnt="13" custScaleX="158168">
        <dgm:presLayoutVars>
          <dgm:chPref val="3"/>
        </dgm:presLayoutVars>
      </dgm:prSet>
      <dgm:spPr/>
    </dgm:pt>
    <dgm:pt modelId="{517BF7EE-F414-4DD1-AEBF-708A43C33360}" type="pres">
      <dgm:prSet presAssocID="{71DBBFFA-8972-4CDE-88E8-ABA0AE17B0DB}" presName="rootConnector3" presStyleLbl="asst1" presStyleIdx="8" presStyleCnt="13"/>
      <dgm:spPr/>
    </dgm:pt>
    <dgm:pt modelId="{274E36CD-A886-4AD2-8390-98F3064DD447}" type="pres">
      <dgm:prSet presAssocID="{71DBBFFA-8972-4CDE-88E8-ABA0AE17B0DB}" presName="hierChild6" presStyleCnt="0"/>
      <dgm:spPr/>
    </dgm:pt>
    <dgm:pt modelId="{6515E990-B5AE-40AD-8261-FB16CE7E5529}" type="pres">
      <dgm:prSet presAssocID="{71DBBFFA-8972-4CDE-88E8-ABA0AE17B0DB}" presName="hierChild7" presStyleCnt="0"/>
      <dgm:spPr/>
    </dgm:pt>
    <dgm:pt modelId="{BC9E5F4D-58FC-4602-9DF9-E7F8172CB42B}" type="pres">
      <dgm:prSet presAssocID="{B5340D52-B02A-4302-88ED-0FF064C5EF64}" presName="Name111" presStyleLbl="parChTrans1D3" presStyleIdx="7" presStyleCnt="11"/>
      <dgm:spPr>
        <a:xfrm>
          <a:off x="8871465" y="1918822"/>
          <a:ext cx="166311" cy="728601"/>
        </a:xfrm>
        <a:custGeom>
          <a:avLst/>
          <a:gdLst/>
          <a:ahLst/>
          <a:cxnLst/>
          <a:rect l="0" t="0" r="0" b="0"/>
          <a:pathLst>
            <a:path>
              <a:moveTo>
                <a:pt x="0" y="0"/>
              </a:moveTo>
              <a:lnTo>
                <a:pt x="0" y="728601"/>
              </a:lnTo>
              <a:lnTo>
                <a:pt x="166311" y="728601"/>
              </a:lnTo>
            </a:path>
          </a:pathLst>
        </a:custGeom>
      </dgm:spPr>
    </dgm:pt>
    <dgm:pt modelId="{1A5D9168-6D87-45E0-B2EB-2DF77DC216B0}" type="pres">
      <dgm:prSet presAssocID="{069467A7-1AF3-40F6-8FEF-C210679E0587}" presName="hierRoot3" presStyleCnt="0">
        <dgm:presLayoutVars>
          <dgm:hierBranch val="init"/>
        </dgm:presLayoutVars>
      </dgm:prSet>
      <dgm:spPr/>
    </dgm:pt>
    <dgm:pt modelId="{5D613FBA-C053-439F-8548-CDE5C9E47DEC}" type="pres">
      <dgm:prSet presAssocID="{069467A7-1AF3-40F6-8FEF-C210679E0587}" presName="rootComposite3" presStyleCnt="0"/>
      <dgm:spPr/>
    </dgm:pt>
    <dgm:pt modelId="{722FDF9C-4CDC-47CF-9BA6-C16EBEF3FBB2}" type="pres">
      <dgm:prSet presAssocID="{069467A7-1AF3-40F6-8FEF-C210679E0587}" presName="rootText3" presStyleLbl="asst1" presStyleIdx="9" presStyleCnt="13" custScaleX="158168">
        <dgm:presLayoutVars>
          <dgm:chPref val="3"/>
        </dgm:presLayoutVars>
      </dgm:prSet>
      <dgm:spPr/>
    </dgm:pt>
    <dgm:pt modelId="{F6B856E7-E3D3-4684-9D03-1E61893CD852}" type="pres">
      <dgm:prSet presAssocID="{069467A7-1AF3-40F6-8FEF-C210679E0587}" presName="rootConnector3" presStyleLbl="asst1" presStyleIdx="9" presStyleCnt="13"/>
      <dgm:spPr/>
    </dgm:pt>
    <dgm:pt modelId="{6483C3D6-8E23-4177-9FDA-E204EC82D34D}" type="pres">
      <dgm:prSet presAssocID="{069467A7-1AF3-40F6-8FEF-C210679E0587}" presName="hierChild6" presStyleCnt="0"/>
      <dgm:spPr/>
    </dgm:pt>
    <dgm:pt modelId="{39AA404E-E8EA-4CA8-A7FC-03C944F426D2}" type="pres">
      <dgm:prSet presAssocID="{069467A7-1AF3-40F6-8FEF-C210679E0587}" presName="hierChild7" presStyleCnt="0"/>
      <dgm:spPr/>
    </dgm:pt>
    <dgm:pt modelId="{65C64A09-CA77-463B-813C-B9EA340D7CCA}" type="pres">
      <dgm:prSet presAssocID="{2702626E-7053-4161-A3F2-D414A3F4BDF0}" presName="Name111" presStyleLbl="parChTrans1D3" presStyleIdx="8" presStyleCnt="11"/>
      <dgm:spPr>
        <a:xfrm>
          <a:off x="8705154" y="1918822"/>
          <a:ext cx="166311" cy="1853182"/>
        </a:xfrm>
        <a:custGeom>
          <a:avLst/>
          <a:gdLst/>
          <a:ahLst/>
          <a:cxnLst/>
          <a:rect l="0" t="0" r="0" b="0"/>
          <a:pathLst>
            <a:path>
              <a:moveTo>
                <a:pt x="166311" y="0"/>
              </a:moveTo>
              <a:lnTo>
                <a:pt x="166311" y="1853182"/>
              </a:lnTo>
              <a:lnTo>
                <a:pt x="0" y="1853182"/>
              </a:lnTo>
            </a:path>
          </a:pathLst>
        </a:custGeom>
      </dgm:spPr>
    </dgm:pt>
    <dgm:pt modelId="{34C76021-5E98-4A40-B2DE-DB9B6464FDFA}" type="pres">
      <dgm:prSet presAssocID="{C8F849AC-185B-4694-981F-4A3F0520BCE9}" presName="hierRoot3" presStyleCnt="0">
        <dgm:presLayoutVars>
          <dgm:hierBranch val="init"/>
        </dgm:presLayoutVars>
      </dgm:prSet>
      <dgm:spPr/>
    </dgm:pt>
    <dgm:pt modelId="{4B391E0B-32DA-468E-B4E0-A7F6A74F1893}" type="pres">
      <dgm:prSet presAssocID="{C8F849AC-185B-4694-981F-4A3F0520BCE9}" presName="rootComposite3" presStyleCnt="0"/>
      <dgm:spPr/>
    </dgm:pt>
    <dgm:pt modelId="{E545B695-5AD7-4451-9DC5-FC5E7E5A08E2}" type="pres">
      <dgm:prSet presAssocID="{C8F849AC-185B-4694-981F-4A3F0520BCE9}" presName="rootText3" presStyleLbl="asst1" presStyleIdx="10" presStyleCnt="13" custScaleX="158168">
        <dgm:presLayoutVars>
          <dgm:chPref val="3"/>
        </dgm:presLayoutVars>
      </dgm:prSet>
      <dgm:spPr/>
    </dgm:pt>
    <dgm:pt modelId="{B4A14873-A5C3-4C16-943B-5F01AAA160F9}" type="pres">
      <dgm:prSet presAssocID="{C8F849AC-185B-4694-981F-4A3F0520BCE9}" presName="rootConnector3" presStyleLbl="asst1" presStyleIdx="10" presStyleCnt="13"/>
      <dgm:spPr/>
    </dgm:pt>
    <dgm:pt modelId="{A2D5EFDC-FCA4-43C6-B775-05A4495BF3E2}" type="pres">
      <dgm:prSet presAssocID="{C8F849AC-185B-4694-981F-4A3F0520BCE9}" presName="hierChild6" presStyleCnt="0"/>
      <dgm:spPr/>
    </dgm:pt>
    <dgm:pt modelId="{DA52C840-14F0-4B61-A599-A5AD79CAD68E}" type="pres">
      <dgm:prSet presAssocID="{C8F849AC-185B-4694-981F-4A3F0520BCE9}" presName="hierChild7" presStyleCnt="0"/>
      <dgm:spPr/>
    </dgm:pt>
    <dgm:pt modelId="{909675BF-A9B5-4E91-ABF2-A97CA205E77B}" type="pres">
      <dgm:prSet presAssocID="{315C40AF-DC44-48CA-BB4C-048FAE6E9C37}" presName="Name111" presStyleLbl="parChTrans1D3" presStyleIdx="9" presStyleCnt="11"/>
      <dgm:spPr>
        <a:xfrm>
          <a:off x="8871465" y="1918822"/>
          <a:ext cx="166311" cy="1853182"/>
        </a:xfrm>
        <a:custGeom>
          <a:avLst/>
          <a:gdLst/>
          <a:ahLst/>
          <a:cxnLst/>
          <a:rect l="0" t="0" r="0" b="0"/>
          <a:pathLst>
            <a:path>
              <a:moveTo>
                <a:pt x="0" y="0"/>
              </a:moveTo>
              <a:lnTo>
                <a:pt x="0" y="1853182"/>
              </a:lnTo>
              <a:lnTo>
                <a:pt x="166311" y="1853182"/>
              </a:lnTo>
            </a:path>
          </a:pathLst>
        </a:custGeom>
      </dgm:spPr>
    </dgm:pt>
    <dgm:pt modelId="{72E9094B-9C2C-40AE-A1B0-EBB66F2D87AC}" type="pres">
      <dgm:prSet presAssocID="{CAC3A220-630F-4A45-978D-BE9EA3421B50}" presName="hierRoot3" presStyleCnt="0">
        <dgm:presLayoutVars>
          <dgm:hierBranch val="hang"/>
        </dgm:presLayoutVars>
      </dgm:prSet>
      <dgm:spPr/>
    </dgm:pt>
    <dgm:pt modelId="{832E0615-7C9F-4092-93B1-3C0134EB5109}" type="pres">
      <dgm:prSet presAssocID="{CAC3A220-630F-4A45-978D-BE9EA3421B50}" presName="rootComposite3" presStyleCnt="0"/>
      <dgm:spPr/>
    </dgm:pt>
    <dgm:pt modelId="{2FEC4851-4291-4C18-A5D7-D6B6C59ED47D}" type="pres">
      <dgm:prSet presAssocID="{CAC3A220-630F-4A45-978D-BE9EA3421B50}" presName="rootText3" presStyleLbl="asst1" presStyleIdx="11" presStyleCnt="13" custScaleX="158168">
        <dgm:presLayoutVars>
          <dgm:chPref val="3"/>
        </dgm:presLayoutVars>
      </dgm:prSet>
      <dgm:spPr/>
    </dgm:pt>
    <dgm:pt modelId="{9141F588-2910-43F3-B729-F3844D550197}" type="pres">
      <dgm:prSet presAssocID="{CAC3A220-630F-4A45-978D-BE9EA3421B50}" presName="rootConnector3" presStyleLbl="asst1" presStyleIdx="11" presStyleCnt="13"/>
      <dgm:spPr/>
    </dgm:pt>
    <dgm:pt modelId="{DD7C7719-D2CB-48B2-B8F0-806218A88404}" type="pres">
      <dgm:prSet presAssocID="{CAC3A220-630F-4A45-978D-BE9EA3421B50}" presName="hierChild6" presStyleCnt="0"/>
      <dgm:spPr/>
    </dgm:pt>
    <dgm:pt modelId="{EB06E09A-23DB-477B-9EA5-3D9676AF883F}" type="pres">
      <dgm:prSet presAssocID="{CAC3A220-630F-4A45-978D-BE9EA3421B50}" presName="hierChild7" presStyleCnt="0"/>
      <dgm:spPr/>
    </dgm:pt>
    <dgm:pt modelId="{E471BD10-5ABE-4713-84A3-05273EE1A8B2}" type="pres">
      <dgm:prSet presAssocID="{37A41C05-9A02-4059-851D-0FD0BB17F380}" presName="Name111" presStyleLbl="parChTrans1D3" presStyleIdx="10" presStyleCnt="11"/>
      <dgm:spPr>
        <a:xfrm>
          <a:off x="8705154" y="1918822"/>
          <a:ext cx="166311" cy="2977763"/>
        </a:xfrm>
        <a:custGeom>
          <a:avLst/>
          <a:gdLst/>
          <a:ahLst/>
          <a:cxnLst/>
          <a:rect l="0" t="0" r="0" b="0"/>
          <a:pathLst>
            <a:path>
              <a:moveTo>
                <a:pt x="166311" y="0"/>
              </a:moveTo>
              <a:lnTo>
                <a:pt x="166311" y="2977763"/>
              </a:lnTo>
              <a:lnTo>
                <a:pt x="0" y="2977763"/>
              </a:lnTo>
            </a:path>
          </a:pathLst>
        </a:custGeom>
      </dgm:spPr>
    </dgm:pt>
    <dgm:pt modelId="{9AB1BA97-1DF1-4FDC-A28A-D34EFB2B8BC6}" type="pres">
      <dgm:prSet presAssocID="{04EF03EF-1742-472D-8A36-8EE41FCC97F9}" presName="hierRoot3" presStyleCnt="0">
        <dgm:presLayoutVars>
          <dgm:hierBranch val="init"/>
        </dgm:presLayoutVars>
      </dgm:prSet>
      <dgm:spPr/>
    </dgm:pt>
    <dgm:pt modelId="{0F7BC993-BA2B-4A58-867C-705A975F05D7}" type="pres">
      <dgm:prSet presAssocID="{04EF03EF-1742-472D-8A36-8EE41FCC97F9}" presName="rootComposite3" presStyleCnt="0"/>
      <dgm:spPr/>
    </dgm:pt>
    <dgm:pt modelId="{0CA965FC-5F06-4AE5-B0A7-6A631F63A84C}" type="pres">
      <dgm:prSet presAssocID="{04EF03EF-1742-472D-8A36-8EE41FCC97F9}" presName="rootText3" presStyleLbl="asst1" presStyleIdx="12" presStyleCnt="13" custScaleX="158168">
        <dgm:presLayoutVars>
          <dgm:chPref val="3"/>
        </dgm:presLayoutVars>
      </dgm:prSet>
      <dgm:spPr/>
    </dgm:pt>
    <dgm:pt modelId="{806B14AC-BDDC-4438-943C-6D56192BBBD1}" type="pres">
      <dgm:prSet presAssocID="{04EF03EF-1742-472D-8A36-8EE41FCC97F9}" presName="rootConnector3" presStyleLbl="asst1" presStyleIdx="12" presStyleCnt="13"/>
      <dgm:spPr/>
    </dgm:pt>
    <dgm:pt modelId="{38193C20-6453-4D4B-9598-52C08FF24F86}" type="pres">
      <dgm:prSet presAssocID="{04EF03EF-1742-472D-8A36-8EE41FCC97F9}" presName="hierChild6" presStyleCnt="0"/>
      <dgm:spPr/>
    </dgm:pt>
    <dgm:pt modelId="{CD3887B7-F522-40AE-89E8-E7061DC97FB0}" type="pres">
      <dgm:prSet presAssocID="{04EF03EF-1742-472D-8A36-8EE41FCC97F9}" presName="hierChild7" presStyleCnt="0"/>
      <dgm:spPr/>
    </dgm:pt>
  </dgm:ptLst>
  <dgm:cxnLst>
    <dgm:cxn modelId="{F4B10600-5463-4C0F-91FC-1234E993D171}" type="presOf" srcId="{C8F849AC-185B-4694-981F-4A3F0520BCE9}" destId="{E545B695-5AD7-4451-9DC5-FC5E7E5A08E2}" srcOrd="0" destOrd="0" presId="urn:microsoft.com/office/officeart/2005/8/layout/orgChart1"/>
    <dgm:cxn modelId="{BB53060A-BE77-4FE5-B289-9AF4B26DFF12}" type="presOf" srcId="{CAC3A220-630F-4A45-978D-BE9EA3421B50}" destId="{2FEC4851-4291-4C18-A5D7-D6B6C59ED47D}" srcOrd="0" destOrd="0" presId="urn:microsoft.com/office/officeart/2005/8/layout/orgChart1"/>
    <dgm:cxn modelId="{5692EF0B-1E04-4EA2-85D7-3BD2A8D3294E}" type="presOf" srcId="{CF0A1D3E-0359-4E05-8987-0B7D685F2F27}" destId="{82C7A0BD-4710-46C1-9450-DEC12C21924E}" srcOrd="1" destOrd="0" presId="urn:microsoft.com/office/officeart/2005/8/layout/orgChart1"/>
    <dgm:cxn modelId="{D7F04D0E-C0BA-49F7-B7FB-BDB2355B1310}" type="presOf" srcId="{65F945DE-C32B-4B08-A8EE-012058A47B1C}" destId="{84B70D92-BE1A-4EC1-BBEB-521DA8F94D75}" srcOrd="0" destOrd="0" presId="urn:microsoft.com/office/officeart/2005/8/layout/orgChart1"/>
    <dgm:cxn modelId="{D857D011-D54B-4609-95B9-821450EAA498}" type="presOf" srcId="{988B0ED6-9630-4E15-81EC-B4C930A9B26B}" destId="{74238EF5-00EB-44C7-9AE9-5BAE449E28E4}" srcOrd="0" destOrd="0" presId="urn:microsoft.com/office/officeart/2005/8/layout/orgChart1"/>
    <dgm:cxn modelId="{22408514-D121-4E33-8C55-88DA7D1177D8}" type="presOf" srcId="{0B15C846-DE39-4BE1-91B6-38FA7F358B24}" destId="{BB887A72-C819-47CB-A116-6294FEDA8354}" srcOrd="0" destOrd="0" presId="urn:microsoft.com/office/officeart/2005/8/layout/orgChart1"/>
    <dgm:cxn modelId="{602FA716-FD31-474E-A222-90217E1BFE21}" type="presOf" srcId="{FA3182D4-4C51-4796-ABA3-59F51E459415}" destId="{FB029A54-4B71-4A27-9242-2547E04A0739}" srcOrd="1" destOrd="0" presId="urn:microsoft.com/office/officeart/2005/8/layout/orgChart1"/>
    <dgm:cxn modelId="{3AD4F31C-D592-4BD9-BD0C-77D5611F560F}" type="presOf" srcId="{04EF03EF-1742-472D-8A36-8EE41FCC97F9}" destId="{0CA965FC-5F06-4AE5-B0A7-6A631F63A84C}" srcOrd="0" destOrd="0" presId="urn:microsoft.com/office/officeart/2005/8/layout/orgChart1"/>
    <dgm:cxn modelId="{9870D520-533E-4BF5-B4E1-DA50A0B1957C}" type="presOf" srcId="{71DBBFFA-8972-4CDE-88E8-ABA0AE17B0DB}" destId="{85127E9B-AE6C-42BD-896F-21936F4DD685}" srcOrd="0" destOrd="0" presId="urn:microsoft.com/office/officeart/2005/8/layout/orgChart1"/>
    <dgm:cxn modelId="{42AD9623-FD75-4411-81F7-CE39F3BAF10A}" type="presOf" srcId="{2702626E-7053-4161-A3F2-D414A3F4BDF0}" destId="{65C64A09-CA77-463B-813C-B9EA340D7CCA}" srcOrd="0" destOrd="0" presId="urn:microsoft.com/office/officeart/2005/8/layout/orgChart1"/>
    <dgm:cxn modelId="{E238532C-5C32-4EB8-BB3C-FA25EF658288}" srcId="{FA3182D4-4C51-4796-ABA3-59F51E459415}" destId="{069467A7-1AF3-40F6-8FEF-C210679E0587}" srcOrd="1" destOrd="0" parTransId="{B5340D52-B02A-4302-88ED-0FF064C5EF64}" sibTransId="{576F89AE-B42F-4801-A520-3D4B24F2E37C}"/>
    <dgm:cxn modelId="{345CBE2E-C251-445B-B80B-B59F44DD4552}" type="presOf" srcId="{CE8BC13D-3CEC-4254-84DA-8B5AD839ACB1}" destId="{9AD61867-2A93-496F-8F49-EE631072C8AA}" srcOrd="0" destOrd="0" presId="urn:microsoft.com/office/officeart/2005/8/layout/orgChart1"/>
    <dgm:cxn modelId="{35694031-D07F-4841-B951-DC6ABB34430D}" srcId="{24D67844-D802-497D-99A1-3DBCC6F6F1A6}" destId="{988B0ED6-9630-4E15-81EC-B4C930A9B26B}" srcOrd="0" destOrd="0" parTransId="{29C79F64-F1A2-4201-A4DC-891EBB968E70}" sibTransId="{CA874A8E-F8BC-47B8-969C-73E08B8F6BD6}"/>
    <dgm:cxn modelId="{0C4A7937-54F4-4B10-8C66-B6ADE8325D4E}" srcId="{FA3182D4-4C51-4796-ABA3-59F51E459415}" destId="{04EF03EF-1742-472D-8A36-8EE41FCC97F9}" srcOrd="4" destOrd="0" parTransId="{37A41C05-9A02-4059-851D-0FD0BB17F380}" sibTransId="{5A5A67F0-E90E-4DB3-ABD0-3A324CFFDC0A}"/>
    <dgm:cxn modelId="{9E09AB3F-3F07-4412-82D1-2FBB0527CAF4}" type="presOf" srcId="{7DD7E70C-1C7C-444E-8DD7-3B86B8D973E9}" destId="{405E2C7E-A1D4-4524-A4C7-731B54D46A85}" srcOrd="0" destOrd="0" presId="urn:microsoft.com/office/officeart/2005/8/layout/orgChart1"/>
    <dgm:cxn modelId="{D2A42D40-61FA-4DA6-B0F7-93624ECDF3CC}" type="presOf" srcId="{A4CC9101-3339-45D7-9802-677EDAF9FB29}" destId="{D021816B-058B-4264-B0CA-29831A79FC11}" srcOrd="0" destOrd="0" presId="urn:microsoft.com/office/officeart/2005/8/layout/orgChart1"/>
    <dgm:cxn modelId="{BA6F035B-6965-4694-8441-19524F93B61C}" type="presOf" srcId="{04EF03EF-1742-472D-8A36-8EE41FCC97F9}" destId="{806B14AC-BDDC-4438-943C-6D56192BBBD1}" srcOrd="1" destOrd="0" presId="urn:microsoft.com/office/officeart/2005/8/layout/orgChart1"/>
    <dgm:cxn modelId="{0419105C-392C-48BC-927D-47D4779DA450}" type="presOf" srcId="{BCCBB88C-F9E2-4C4A-B857-788671FEB0F6}" destId="{0F7978EB-E03B-45D0-98AE-7AE5B9D7A326}" srcOrd="1" destOrd="0" presId="urn:microsoft.com/office/officeart/2005/8/layout/orgChart1"/>
    <dgm:cxn modelId="{3847C95C-DE1A-4685-9B99-EB29D9BAB063}" srcId="{BC02D4F3-C169-4D06-9023-3707FCDE7F19}" destId="{ACE807D5-D73B-4CA3-916F-54CFC89ADA27}" srcOrd="1" destOrd="0" parTransId="{246F12B1-4F50-4EFE-A2E7-76814CBB1388}" sibTransId="{51B3C575-F49B-429A-9501-C1EEF32FA65D}"/>
    <dgm:cxn modelId="{CC1DC041-2F7D-4538-BEBE-F113F57864E3}" type="presOf" srcId="{65F945DE-C32B-4B08-A8EE-012058A47B1C}" destId="{376C103E-BED0-4F7B-95E5-B23D049D84FB}" srcOrd="1" destOrd="0" presId="urn:microsoft.com/office/officeart/2005/8/layout/orgChart1"/>
    <dgm:cxn modelId="{46A24347-79BF-4A73-88DA-86D1CA766634}" type="presOf" srcId="{988B0ED6-9630-4E15-81EC-B4C930A9B26B}" destId="{5908770D-223D-488F-AAFB-71114DEA5204}" srcOrd="1" destOrd="0" presId="urn:microsoft.com/office/officeart/2005/8/layout/orgChart1"/>
    <dgm:cxn modelId="{9731C247-2B67-44A9-8A20-96A8D2D22F31}" type="presOf" srcId="{D05B6D41-2A15-4831-85E4-1C6D5534CF96}" destId="{B24519DE-C006-4418-8273-4C8D83C3AD49}" srcOrd="1" destOrd="0" presId="urn:microsoft.com/office/officeart/2005/8/layout/orgChart1"/>
    <dgm:cxn modelId="{BEFE464C-53DD-4067-A0D4-4E8C22305DAC}" type="presOf" srcId="{D05B6D41-2A15-4831-85E4-1C6D5534CF96}" destId="{0255B358-87D7-4D77-8CD3-4ED15FA78823}" srcOrd="0" destOrd="0" presId="urn:microsoft.com/office/officeart/2005/8/layout/orgChart1"/>
    <dgm:cxn modelId="{8337A86F-0506-4D84-A732-0776131D1203}" type="presOf" srcId="{8EB123D2-8DB8-4F6E-8A20-95FC2EF39739}" destId="{861ABBA8-7625-4D78-8911-954EC5607350}" srcOrd="0" destOrd="0" presId="urn:microsoft.com/office/officeart/2005/8/layout/orgChart1"/>
    <dgm:cxn modelId="{AC642350-1020-4954-8016-BC0EDFD79B91}" srcId="{BC02D4F3-C169-4D06-9023-3707FCDE7F19}" destId="{BCCBB88C-F9E2-4C4A-B857-788671FEB0F6}" srcOrd="5" destOrd="0" parTransId="{9A806F8C-AF84-4C7F-8698-C1CE70D1EF4F}" sibTransId="{AF6C9D59-F259-4614-92AD-4DA258D42624}"/>
    <dgm:cxn modelId="{83578871-440F-42A6-A411-916569242BC2}" type="presOf" srcId="{24D67844-D802-497D-99A1-3DBCC6F6F1A6}" destId="{C7D0C860-0FE8-4AF9-9E1F-644525EB3A7A}" srcOrd="0" destOrd="0" presId="urn:microsoft.com/office/officeart/2005/8/layout/orgChart1"/>
    <dgm:cxn modelId="{659D0972-E220-418A-93DC-74449AF41EEB}" type="presOf" srcId="{C8F849AC-185B-4694-981F-4A3F0520BCE9}" destId="{B4A14873-A5C3-4C16-943B-5F01AAA160F9}" srcOrd="1" destOrd="0" presId="urn:microsoft.com/office/officeart/2005/8/layout/orgChart1"/>
    <dgm:cxn modelId="{77BFF273-32C8-47CA-AD1F-B27F29563EC1}" type="presOf" srcId="{ACE807D5-D73B-4CA3-916F-54CFC89ADA27}" destId="{40F925CC-B2F1-483B-877C-78C6EA19207C}" srcOrd="1" destOrd="0" presId="urn:microsoft.com/office/officeart/2005/8/layout/orgChart1"/>
    <dgm:cxn modelId="{8C6F1477-6031-43B4-BC60-55F9C852DFB9}" type="presOf" srcId="{069467A7-1AF3-40F6-8FEF-C210679E0587}" destId="{F6B856E7-E3D3-4684-9D03-1E61893CD852}" srcOrd="1" destOrd="0" presId="urn:microsoft.com/office/officeart/2005/8/layout/orgChart1"/>
    <dgm:cxn modelId="{19156D83-8EF8-4B3A-8EEE-2E94CDBFF501}" type="presOf" srcId="{BC02D4F3-C169-4D06-9023-3707FCDE7F19}" destId="{E9F89366-6B51-482E-B742-0B31CE72107E}" srcOrd="1" destOrd="0" presId="urn:microsoft.com/office/officeart/2005/8/layout/orgChart1"/>
    <dgm:cxn modelId="{EB4F2487-834A-4E4F-9A29-B4E7DBEAA468}" type="presOf" srcId="{9A806F8C-AF84-4C7F-8698-C1CE70D1EF4F}" destId="{993C3B62-2A8E-4459-AF7E-D6948AD1BDB4}" srcOrd="0" destOrd="0" presId="urn:microsoft.com/office/officeart/2005/8/layout/orgChart1"/>
    <dgm:cxn modelId="{7BF8C08E-D701-4516-8D19-9D3D80CC1AFA}" type="presOf" srcId="{BDB2384A-46B3-417B-A886-ABCDB8919553}" destId="{079EC2F8-EB21-4EA5-AC5F-706618C0BD40}" srcOrd="0" destOrd="0" presId="urn:microsoft.com/office/officeart/2005/8/layout/orgChart1"/>
    <dgm:cxn modelId="{81661690-4833-4689-ADAD-53BD8FC27C03}" srcId="{BC02D4F3-C169-4D06-9023-3707FCDE7F19}" destId="{65F945DE-C32B-4B08-A8EE-012058A47B1C}" srcOrd="2" destOrd="0" parTransId="{A4CC9101-3339-45D7-9802-677EDAF9FB29}" sibTransId="{3A25DB2B-EBDC-401B-8695-AD7ED1BC294A}"/>
    <dgm:cxn modelId="{DC9DF491-E99E-46D3-A8D4-F93284D15EF3}" srcId="{988B0ED6-9630-4E15-81EC-B4C930A9B26B}" destId="{FA3182D4-4C51-4796-ABA3-59F51E459415}" srcOrd="1" destOrd="0" parTransId="{0B15C846-DE39-4BE1-91B6-38FA7F358B24}" sibTransId="{D01C2E77-82E1-48FA-AABF-DA4CB57A2059}"/>
    <dgm:cxn modelId="{4814D092-AF41-4373-A54A-26ABA24D375D}" type="presOf" srcId="{FA3182D4-4C51-4796-ABA3-59F51E459415}" destId="{76249B0C-6592-45B0-BF37-586B1C664BBB}" srcOrd="0" destOrd="0" presId="urn:microsoft.com/office/officeart/2005/8/layout/orgChart1"/>
    <dgm:cxn modelId="{030B6D96-39E0-4A42-ABFB-05E08CC67914}" type="presOf" srcId="{BCCBB88C-F9E2-4C4A-B857-788671FEB0F6}" destId="{99513007-15F8-477F-B7A3-E2CECEFA5EE3}" srcOrd="0" destOrd="0" presId="urn:microsoft.com/office/officeart/2005/8/layout/orgChart1"/>
    <dgm:cxn modelId="{DEF7419A-EC1D-47DD-B872-D2A1794AB8EC}" type="presOf" srcId="{246F12B1-4F50-4EFE-A2E7-76814CBB1388}" destId="{8050DF3A-F7B8-47D4-A478-E09A9E1221C6}" srcOrd="0" destOrd="0" presId="urn:microsoft.com/office/officeart/2005/8/layout/orgChart1"/>
    <dgm:cxn modelId="{F8C0739D-F5DB-48FC-ADE1-1159722D7646}" srcId="{BC02D4F3-C169-4D06-9023-3707FCDE7F19}" destId="{CE8BC13D-3CEC-4254-84DA-8B5AD839ACB1}" srcOrd="3" destOrd="0" parTransId="{7DD7E70C-1C7C-444E-8DD7-3B86B8D973E9}" sibTransId="{DEA3F497-F310-460F-AF44-9B5B05DD64B5}"/>
    <dgm:cxn modelId="{CEB4BCAF-821E-44AA-A6A4-CB2E7F8221D2}" srcId="{FA3182D4-4C51-4796-ABA3-59F51E459415}" destId="{CAC3A220-630F-4A45-978D-BE9EA3421B50}" srcOrd="3" destOrd="0" parTransId="{315C40AF-DC44-48CA-BB4C-048FAE6E9C37}" sibTransId="{1487A1E3-77C5-4955-89B6-BA2390934769}"/>
    <dgm:cxn modelId="{CF763FBB-48F7-468D-B1E7-29200C7BE836}" type="presOf" srcId="{213C97FC-474D-4937-8ADF-B46189670806}" destId="{6846C1BA-E839-4E6F-8C34-FB2D55305F22}" srcOrd="0" destOrd="0" presId="urn:microsoft.com/office/officeart/2005/8/layout/orgChart1"/>
    <dgm:cxn modelId="{72338BBC-B0BA-47E5-9D73-4E7EB4396C4D}" srcId="{FA3182D4-4C51-4796-ABA3-59F51E459415}" destId="{71DBBFFA-8972-4CDE-88E8-ABA0AE17B0DB}" srcOrd="0" destOrd="0" parTransId="{8EB123D2-8DB8-4F6E-8A20-95FC2EF39739}" sibTransId="{8CA5CCF0-E13C-46F5-8FE9-1774B3EEEDF2}"/>
    <dgm:cxn modelId="{62D181C1-FBBA-437C-97CD-5F7616F8B95E}" type="presOf" srcId="{CAC3A220-630F-4A45-978D-BE9EA3421B50}" destId="{9141F588-2910-43F3-B729-F3844D550197}" srcOrd="1" destOrd="0" presId="urn:microsoft.com/office/officeart/2005/8/layout/orgChart1"/>
    <dgm:cxn modelId="{E93415C6-8618-41D8-A16E-F023988415D4}" srcId="{FA3182D4-4C51-4796-ABA3-59F51E459415}" destId="{C8F849AC-185B-4694-981F-4A3F0520BCE9}" srcOrd="2" destOrd="0" parTransId="{2702626E-7053-4161-A3F2-D414A3F4BDF0}" sibTransId="{E41205D5-3608-4C41-B6AF-FB2BC6993309}"/>
    <dgm:cxn modelId="{116D10C7-0ABE-4E52-8CFF-A225A222A8DA}" srcId="{BC02D4F3-C169-4D06-9023-3707FCDE7F19}" destId="{D05B6D41-2A15-4831-85E4-1C6D5534CF96}" srcOrd="0" destOrd="0" parTransId="{BDB2384A-46B3-417B-A886-ABCDB8919553}" sibTransId="{18FFEA3F-E9DB-430F-8864-6741AF468841}"/>
    <dgm:cxn modelId="{79FB2BD3-148F-4A99-ADF9-9B50C69896C6}" type="presOf" srcId="{ACE807D5-D73B-4CA3-916F-54CFC89ADA27}" destId="{F11FCEAA-7928-459F-B3E3-0A8BDBA07097}" srcOrd="0" destOrd="0" presId="urn:microsoft.com/office/officeart/2005/8/layout/orgChart1"/>
    <dgm:cxn modelId="{4152D9D4-9DCE-4114-8942-AE32727FD47D}" type="presOf" srcId="{37A41C05-9A02-4059-851D-0FD0BB17F380}" destId="{E471BD10-5ABE-4713-84A3-05273EE1A8B2}" srcOrd="0" destOrd="0" presId="urn:microsoft.com/office/officeart/2005/8/layout/orgChart1"/>
    <dgm:cxn modelId="{659BC8D9-01EB-4C9C-A080-3FECE47F6FE3}" type="presOf" srcId="{BC02D4F3-C169-4D06-9023-3707FCDE7F19}" destId="{B2D37DD2-B720-4268-80E1-5A5C8CDCBA3D}" srcOrd="0" destOrd="0" presId="urn:microsoft.com/office/officeart/2005/8/layout/orgChart1"/>
    <dgm:cxn modelId="{2779E1DD-AF8F-40F3-9403-FE05773A8D51}" type="presOf" srcId="{ABE09331-C469-446F-9850-358B12453AE1}" destId="{76203E71-1C7C-445C-AC1D-77FF077E4160}" srcOrd="0" destOrd="0" presId="urn:microsoft.com/office/officeart/2005/8/layout/orgChart1"/>
    <dgm:cxn modelId="{1516ABE1-A047-4DC4-9026-47C873D2B7FD}" type="presOf" srcId="{069467A7-1AF3-40F6-8FEF-C210679E0587}" destId="{722FDF9C-4CDC-47CF-9BA6-C16EBEF3FBB2}" srcOrd="0" destOrd="0" presId="urn:microsoft.com/office/officeart/2005/8/layout/orgChart1"/>
    <dgm:cxn modelId="{EE3FAEE1-B404-4DCA-B895-F78A29960D09}" type="presOf" srcId="{CF0A1D3E-0359-4E05-8987-0B7D685F2F27}" destId="{052EBD8B-7387-4E47-A7E7-3D5A49BE03E2}" srcOrd="0" destOrd="0" presId="urn:microsoft.com/office/officeart/2005/8/layout/orgChart1"/>
    <dgm:cxn modelId="{79936FE4-577B-45F4-9F97-4F09F8A77994}" type="presOf" srcId="{71DBBFFA-8972-4CDE-88E8-ABA0AE17B0DB}" destId="{517BF7EE-F414-4DD1-AEBF-708A43C33360}" srcOrd="1" destOrd="0" presId="urn:microsoft.com/office/officeart/2005/8/layout/orgChart1"/>
    <dgm:cxn modelId="{AE13EFE8-AD47-4E80-B441-D076A5D2D076}" type="presOf" srcId="{CE8BC13D-3CEC-4254-84DA-8B5AD839ACB1}" destId="{6FDA9528-5B98-494A-8FA0-39D78CDC620A}" srcOrd="1" destOrd="0" presId="urn:microsoft.com/office/officeart/2005/8/layout/orgChart1"/>
    <dgm:cxn modelId="{90F030EB-1B7B-4DCE-8289-4B06F4D05D3B}" srcId="{988B0ED6-9630-4E15-81EC-B4C930A9B26B}" destId="{BC02D4F3-C169-4D06-9023-3707FCDE7F19}" srcOrd="0" destOrd="0" parTransId="{213C97FC-474D-4937-8ADF-B46189670806}" sibTransId="{068C7AC7-36DC-4646-8C7E-A9D7A907F3A2}"/>
    <dgm:cxn modelId="{8C92ECEF-9C79-48AF-A408-146A0811E4EE}" type="presOf" srcId="{B5340D52-B02A-4302-88ED-0FF064C5EF64}" destId="{BC9E5F4D-58FC-4602-9DF9-E7F8172CB42B}" srcOrd="0" destOrd="0" presId="urn:microsoft.com/office/officeart/2005/8/layout/orgChart1"/>
    <dgm:cxn modelId="{A4F400F6-9265-4FBC-968A-CE6956C40EA1}" type="presOf" srcId="{315C40AF-DC44-48CA-BB4C-048FAE6E9C37}" destId="{909675BF-A9B5-4E91-ABF2-A97CA205E77B}" srcOrd="0" destOrd="0" presId="urn:microsoft.com/office/officeart/2005/8/layout/orgChart1"/>
    <dgm:cxn modelId="{744DE5F8-67CD-49F3-9C05-6FB799AC8F8F}" srcId="{BC02D4F3-C169-4D06-9023-3707FCDE7F19}" destId="{CF0A1D3E-0359-4E05-8987-0B7D685F2F27}" srcOrd="4" destOrd="0" parTransId="{ABE09331-C469-446F-9850-358B12453AE1}" sibTransId="{89386B9F-C5CA-429D-8893-C5C4E837CEB8}"/>
    <dgm:cxn modelId="{38EB6276-C12D-45EF-8956-9BD21F6A412D}" type="presParOf" srcId="{C7D0C860-0FE8-4AF9-9E1F-644525EB3A7A}" destId="{CFFB3FF9-2F55-4AC7-B8AE-F2416E1BE408}" srcOrd="0" destOrd="0" presId="urn:microsoft.com/office/officeart/2005/8/layout/orgChart1"/>
    <dgm:cxn modelId="{9D5EE289-F816-4384-814C-E5A41D283CEA}" type="presParOf" srcId="{CFFB3FF9-2F55-4AC7-B8AE-F2416E1BE408}" destId="{00D3288D-5331-4465-93F4-B6261F8B607A}" srcOrd="0" destOrd="0" presId="urn:microsoft.com/office/officeart/2005/8/layout/orgChart1"/>
    <dgm:cxn modelId="{624BCBCC-2B2C-462B-A43D-215074A9CF34}" type="presParOf" srcId="{00D3288D-5331-4465-93F4-B6261F8B607A}" destId="{74238EF5-00EB-44C7-9AE9-5BAE449E28E4}" srcOrd="0" destOrd="0" presId="urn:microsoft.com/office/officeart/2005/8/layout/orgChart1"/>
    <dgm:cxn modelId="{33893155-ED08-44E0-925C-824CF6990335}" type="presParOf" srcId="{00D3288D-5331-4465-93F4-B6261F8B607A}" destId="{5908770D-223D-488F-AAFB-71114DEA5204}" srcOrd="1" destOrd="0" presId="urn:microsoft.com/office/officeart/2005/8/layout/orgChart1"/>
    <dgm:cxn modelId="{2EC84BB6-C346-41E7-BD54-A371FEC392FD}" type="presParOf" srcId="{CFFB3FF9-2F55-4AC7-B8AE-F2416E1BE408}" destId="{90EC3498-7432-4779-AD22-8E64BBFE4885}" srcOrd="1" destOrd="0" presId="urn:microsoft.com/office/officeart/2005/8/layout/orgChart1"/>
    <dgm:cxn modelId="{5387C4DB-B937-468D-AB60-4F6BD52ABD50}" type="presParOf" srcId="{CFFB3FF9-2F55-4AC7-B8AE-F2416E1BE408}" destId="{58C3871B-AF3E-4429-B745-F73FA397F212}" srcOrd="2" destOrd="0" presId="urn:microsoft.com/office/officeart/2005/8/layout/orgChart1"/>
    <dgm:cxn modelId="{55BB924D-9F88-493A-91FF-1D60AE2FBD1A}" type="presParOf" srcId="{58C3871B-AF3E-4429-B745-F73FA397F212}" destId="{6846C1BA-E839-4E6F-8C34-FB2D55305F22}" srcOrd="0" destOrd="0" presId="urn:microsoft.com/office/officeart/2005/8/layout/orgChart1"/>
    <dgm:cxn modelId="{EC92E3FC-7B6C-4D61-952C-BC9BCFAF85FD}" type="presParOf" srcId="{58C3871B-AF3E-4429-B745-F73FA397F212}" destId="{8D5837A6-C2F6-4F98-A5BD-3A56E17D3505}" srcOrd="1" destOrd="0" presId="urn:microsoft.com/office/officeart/2005/8/layout/orgChart1"/>
    <dgm:cxn modelId="{5F79270D-8CF7-4404-8B19-A3E3BF52AA88}" type="presParOf" srcId="{8D5837A6-C2F6-4F98-A5BD-3A56E17D3505}" destId="{22902A77-6D40-489F-B977-E3D44D10938B}" srcOrd="0" destOrd="0" presId="urn:microsoft.com/office/officeart/2005/8/layout/orgChart1"/>
    <dgm:cxn modelId="{8FCDE2A7-9571-4EED-853F-5639ADE2A230}" type="presParOf" srcId="{22902A77-6D40-489F-B977-E3D44D10938B}" destId="{B2D37DD2-B720-4268-80E1-5A5C8CDCBA3D}" srcOrd="0" destOrd="0" presId="urn:microsoft.com/office/officeart/2005/8/layout/orgChart1"/>
    <dgm:cxn modelId="{F9DFFC2F-7BD7-455F-A581-F211BD5E83C1}" type="presParOf" srcId="{22902A77-6D40-489F-B977-E3D44D10938B}" destId="{E9F89366-6B51-482E-B742-0B31CE72107E}" srcOrd="1" destOrd="0" presId="urn:microsoft.com/office/officeart/2005/8/layout/orgChart1"/>
    <dgm:cxn modelId="{8A3A7D5A-4319-4EFA-B959-0CBC0E41B788}" type="presParOf" srcId="{8D5837A6-C2F6-4F98-A5BD-3A56E17D3505}" destId="{FB38FAB4-E6CC-407C-949D-880A20E546AD}" srcOrd="1" destOrd="0" presId="urn:microsoft.com/office/officeart/2005/8/layout/orgChart1"/>
    <dgm:cxn modelId="{7A877A40-76C4-41A5-9C1C-28DC745CF510}" type="presParOf" srcId="{8D5837A6-C2F6-4F98-A5BD-3A56E17D3505}" destId="{3C433F9D-6F9C-44CF-99F9-81ABDDE6507B}" srcOrd="2" destOrd="0" presId="urn:microsoft.com/office/officeart/2005/8/layout/orgChart1"/>
    <dgm:cxn modelId="{5E7BD7BD-A9B9-426A-A2EB-6FFB9165A2CC}" type="presParOf" srcId="{3C433F9D-6F9C-44CF-99F9-81ABDDE6507B}" destId="{079EC2F8-EB21-4EA5-AC5F-706618C0BD40}" srcOrd="0" destOrd="0" presId="urn:microsoft.com/office/officeart/2005/8/layout/orgChart1"/>
    <dgm:cxn modelId="{FF885954-A0A1-44DB-85ED-18B6801DFD85}" type="presParOf" srcId="{3C433F9D-6F9C-44CF-99F9-81ABDDE6507B}" destId="{869C31AE-C84C-4029-8D89-82BDD5B5361E}" srcOrd="1" destOrd="0" presId="urn:microsoft.com/office/officeart/2005/8/layout/orgChart1"/>
    <dgm:cxn modelId="{429FFA59-FB35-46BC-8A61-30DE64CA274E}" type="presParOf" srcId="{869C31AE-C84C-4029-8D89-82BDD5B5361E}" destId="{5D005FAB-49D3-49FD-AA83-6D92C169714D}" srcOrd="0" destOrd="0" presId="urn:microsoft.com/office/officeart/2005/8/layout/orgChart1"/>
    <dgm:cxn modelId="{B9575F12-BC1A-4251-B7E2-20C469427D6B}" type="presParOf" srcId="{5D005FAB-49D3-49FD-AA83-6D92C169714D}" destId="{0255B358-87D7-4D77-8CD3-4ED15FA78823}" srcOrd="0" destOrd="0" presId="urn:microsoft.com/office/officeart/2005/8/layout/orgChart1"/>
    <dgm:cxn modelId="{E2D89C30-4F65-4C49-A790-13CBF151EDBF}" type="presParOf" srcId="{5D005FAB-49D3-49FD-AA83-6D92C169714D}" destId="{B24519DE-C006-4418-8273-4C8D83C3AD49}" srcOrd="1" destOrd="0" presId="urn:microsoft.com/office/officeart/2005/8/layout/orgChart1"/>
    <dgm:cxn modelId="{7738E4DB-8201-4D01-9CBD-2DA7B6733DB6}" type="presParOf" srcId="{869C31AE-C84C-4029-8D89-82BDD5B5361E}" destId="{7E11DD2A-B5B4-474D-945E-CEA82D1ADE29}" srcOrd="1" destOrd="0" presId="urn:microsoft.com/office/officeart/2005/8/layout/orgChart1"/>
    <dgm:cxn modelId="{D89BDE31-128C-4500-AFFA-4885A12779CB}" type="presParOf" srcId="{869C31AE-C84C-4029-8D89-82BDD5B5361E}" destId="{510226C8-58C0-4BD2-B8DC-B23F5C42B71D}" srcOrd="2" destOrd="0" presId="urn:microsoft.com/office/officeart/2005/8/layout/orgChart1"/>
    <dgm:cxn modelId="{83760B06-4502-4787-A45B-7B00963BB48D}" type="presParOf" srcId="{3C433F9D-6F9C-44CF-99F9-81ABDDE6507B}" destId="{8050DF3A-F7B8-47D4-A478-E09A9E1221C6}" srcOrd="2" destOrd="0" presId="urn:microsoft.com/office/officeart/2005/8/layout/orgChart1"/>
    <dgm:cxn modelId="{DA070CB6-8023-4E8A-9E8C-C5A97833AB76}" type="presParOf" srcId="{3C433F9D-6F9C-44CF-99F9-81ABDDE6507B}" destId="{50B3564A-A463-49B9-96AD-B772EB4FB751}" srcOrd="3" destOrd="0" presId="urn:microsoft.com/office/officeart/2005/8/layout/orgChart1"/>
    <dgm:cxn modelId="{8ED6E541-E566-41FE-B78B-5E1670A0B37A}" type="presParOf" srcId="{50B3564A-A463-49B9-96AD-B772EB4FB751}" destId="{615A02B9-B121-4B46-937F-6262E1E2178F}" srcOrd="0" destOrd="0" presId="urn:microsoft.com/office/officeart/2005/8/layout/orgChart1"/>
    <dgm:cxn modelId="{12D56F46-E8B5-4700-9B2D-E40726700444}" type="presParOf" srcId="{615A02B9-B121-4B46-937F-6262E1E2178F}" destId="{F11FCEAA-7928-459F-B3E3-0A8BDBA07097}" srcOrd="0" destOrd="0" presId="urn:microsoft.com/office/officeart/2005/8/layout/orgChart1"/>
    <dgm:cxn modelId="{6BE0E2B7-A821-456C-8F60-BDE0F9429870}" type="presParOf" srcId="{615A02B9-B121-4B46-937F-6262E1E2178F}" destId="{40F925CC-B2F1-483B-877C-78C6EA19207C}" srcOrd="1" destOrd="0" presId="urn:microsoft.com/office/officeart/2005/8/layout/orgChart1"/>
    <dgm:cxn modelId="{8037153B-E50E-4DCF-8717-BB1ADC0803A7}" type="presParOf" srcId="{50B3564A-A463-49B9-96AD-B772EB4FB751}" destId="{13B70823-73DD-4146-83BA-90E4C7796486}" srcOrd="1" destOrd="0" presId="urn:microsoft.com/office/officeart/2005/8/layout/orgChart1"/>
    <dgm:cxn modelId="{A10986FA-402A-4683-9098-2D3EE5FCA66A}" type="presParOf" srcId="{50B3564A-A463-49B9-96AD-B772EB4FB751}" destId="{E8660A9B-5378-473A-BE84-37CD0B3C80F1}" srcOrd="2" destOrd="0" presId="urn:microsoft.com/office/officeart/2005/8/layout/orgChart1"/>
    <dgm:cxn modelId="{553AFE8E-CBA1-42D9-846C-2DDC118209FE}" type="presParOf" srcId="{3C433F9D-6F9C-44CF-99F9-81ABDDE6507B}" destId="{D021816B-058B-4264-B0CA-29831A79FC11}" srcOrd="4" destOrd="0" presId="urn:microsoft.com/office/officeart/2005/8/layout/orgChart1"/>
    <dgm:cxn modelId="{68B1B068-1281-4871-A5FC-6A08462A7D5A}" type="presParOf" srcId="{3C433F9D-6F9C-44CF-99F9-81ABDDE6507B}" destId="{85779001-B0DE-464C-98BF-1F0FE494E21D}" srcOrd="5" destOrd="0" presId="urn:microsoft.com/office/officeart/2005/8/layout/orgChart1"/>
    <dgm:cxn modelId="{A48C0C3E-6404-4D35-869F-50093187920E}" type="presParOf" srcId="{85779001-B0DE-464C-98BF-1F0FE494E21D}" destId="{243B8D60-85D5-4636-A21F-6BF3B3C14072}" srcOrd="0" destOrd="0" presId="urn:microsoft.com/office/officeart/2005/8/layout/orgChart1"/>
    <dgm:cxn modelId="{B6D1E14E-4A3B-48CB-9556-90CDA12B5038}" type="presParOf" srcId="{243B8D60-85D5-4636-A21F-6BF3B3C14072}" destId="{84B70D92-BE1A-4EC1-BBEB-521DA8F94D75}" srcOrd="0" destOrd="0" presId="urn:microsoft.com/office/officeart/2005/8/layout/orgChart1"/>
    <dgm:cxn modelId="{7955C318-D13A-4114-B4CE-863FF9021BCB}" type="presParOf" srcId="{243B8D60-85D5-4636-A21F-6BF3B3C14072}" destId="{376C103E-BED0-4F7B-95E5-B23D049D84FB}" srcOrd="1" destOrd="0" presId="urn:microsoft.com/office/officeart/2005/8/layout/orgChart1"/>
    <dgm:cxn modelId="{1CC0AD09-C17A-4859-AB71-708D185B379A}" type="presParOf" srcId="{85779001-B0DE-464C-98BF-1F0FE494E21D}" destId="{AC082F72-E226-4F52-B002-98BEB1C691FC}" srcOrd="1" destOrd="0" presId="urn:microsoft.com/office/officeart/2005/8/layout/orgChart1"/>
    <dgm:cxn modelId="{D6B64292-D660-4CD8-B2E7-33D7C6FBDAD1}" type="presParOf" srcId="{85779001-B0DE-464C-98BF-1F0FE494E21D}" destId="{DBAE117B-7048-41BD-BB3B-E870C119846D}" srcOrd="2" destOrd="0" presId="urn:microsoft.com/office/officeart/2005/8/layout/orgChart1"/>
    <dgm:cxn modelId="{B3E21377-514F-4843-8BD3-41F88117774B}" type="presParOf" srcId="{3C433F9D-6F9C-44CF-99F9-81ABDDE6507B}" destId="{405E2C7E-A1D4-4524-A4C7-731B54D46A85}" srcOrd="6" destOrd="0" presId="urn:microsoft.com/office/officeart/2005/8/layout/orgChart1"/>
    <dgm:cxn modelId="{FFAB84B1-96D9-4A7A-BDDD-A9354E250021}" type="presParOf" srcId="{3C433F9D-6F9C-44CF-99F9-81ABDDE6507B}" destId="{63E05856-4D8C-4661-993B-E360D8857061}" srcOrd="7" destOrd="0" presId="urn:microsoft.com/office/officeart/2005/8/layout/orgChart1"/>
    <dgm:cxn modelId="{0F55F182-4A1D-4AE5-9332-DCF0C2379601}" type="presParOf" srcId="{63E05856-4D8C-4661-993B-E360D8857061}" destId="{B01281E4-0D9E-4B8C-BD9B-D0682DE20E85}" srcOrd="0" destOrd="0" presId="urn:microsoft.com/office/officeart/2005/8/layout/orgChart1"/>
    <dgm:cxn modelId="{408CD14B-B100-41CE-9650-58620D7735CE}" type="presParOf" srcId="{B01281E4-0D9E-4B8C-BD9B-D0682DE20E85}" destId="{9AD61867-2A93-496F-8F49-EE631072C8AA}" srcOrd="0" destOrd="0" presId="urn:microsoft.com/office/officeart/2005/8/layout/orgChart1"/>
    <dgm:cxn modelId="{2C6C1A71-5FCE-4D24-AA28-1B0A1B574FDF}" type="presParOf" srcId="{B01281E4-0D9E-4B8C-BD9B-D0682DE20E85}" destId="{6FDA9528-5B98-494A-8FA0-39D78CDC620A}" srcOrd="1" destOrd="0" presId="urn:microsoft.com/office/officeart/2005/8/layout/orgChart1"/>
    <dgm:cxn modelId="{58C7340C-AB9D-44ED-9C9F-9362B1CF81B6}" type="presParOf" srcId="{63E05856-4D8C-4661-993B-E360D8857061}" destId="{35E66E19-1FC5-45FB-B685-E965718E41BB}" srcOrd="1" destOrd="0" presId="urn:microsoft.com/office/officeart/2005/8/layout/orgChart1"/>
    <dgm:cxn modelId="{D289C5E3-8C97-46CB-A698-1F772004E164}" type="presParOf" srcId="{63E05856-4D8C-4661-993B-E360D8857061}" destId="{0A60D96A-6CD1-4EC0-BD9C-A9814DD81769}" srcOrd="2" destOrd="0" presId="urn:microsoft.com/office/officeart/2005/8/layout/orgChart1"/>
    <dgm:cxn modelId="{AF33DCA2-A144-4E13-B8DA-542AD136B450}" type="presParOf" srcId="{3C433F9D-6F9C-44CF-99F9-81ABDDE6507B}" destId="{76203E71-1C7C-445C-AC1D-77FF077E4160}" srcOrd="8" destOrd="0" presId="urn:microsoft.com/office/officeart/2005/8/layout/orgChart1"/>
    <dgm:cxn modelId="{CE54B093-21B7-46E8-A648-AAD9DB0E164C}" type="presParOf" srcId="{3C433F9D-6F9C-44CF-99F9-81ABDDE6507B}" destId="{E1F22349-ED99-4AD0-978B-721F8FE5D840}" srcOrd="9" destOrd="0" presId="urn:microsoft.com/office/officeart/2005/8/layout/orgChart1"/>
    <dgm:cxn modelId="{D4A4E36C-DD0F-4DFB-A64C-F3CDB178541E}" type="presParOf" srcId="{E1F22349-ED99-4AD0-978B-721F8FE5D840}" destId="{56F9BD18-E384-4617-950D-EC549E2F49FC}" srcOrd="0" destOrd="0" presId="urn:microsoft.com/office/officeart/2005/8/layout/orgChart1"/>
    <dgm:cxn modelId="{F7B7E836-A275-482E-B104-3BEB58A2F9B8}" type="presParOf" srcId="{56F9BD18-E384-4617-950D-EC549E2F49FC}" destId="{052EBD8B-7387-4E47-A7E7-3D5A49BE03E2}" srcOrd="0" destOrd="0" presId="urn:microsoft.com/office/officeart/2005/8/layout/orgChart1"/>
    <dgm:cxn modelId="{065C22C0-EFED-447A-8420-DCC9954E905F}" type="presParOf" srcId="{56F9BD18-E384-4617-950D-EC549E2F49FC}" destId="{82C7A0BD-4710-46C1-9450-DEC12C21924E}" srcOrd="1" destOrd="0" presId="urn:microsoft.com/office/officeart/2005/8/layout/orgChart1"/>
    <dgm:cxn modelId="{B0B19E0D-0DE8-4728-851B-9A65DC44F0D8}" type="presParOf" srcId="{E1F22349-ED99-4AD0-978B-721F8FE5D840}" destId="{AAABC56E-B6D8-4612-998A-3330E43609BF}" srcOrd="1" destOrd="0" presId="urn:microsoft.com/office/officeart/2005/8/layout/orgChart1"/>
    <dgm:cxn modelId="{01185C4C-C0D3-41D2-87D8-A7AD7D3C66E9}" type="presParOf" srcId="{E1F22349-ED99-4AD0-978B-721F8FE5D840}" destId="{1594A1AF-8408-43C5-BDF4-2C833B4E1AD7}" srcOrd="2" destOrd="0" presId="urn:microsoft.com/office/officeart/2005/8/layout/orgChart1"/>
    <dgm:cxn modelId="{03178281-270C-43FA-8AB5-DDC07823E33A}" type="presParOf" srcId="{3C433F9D-6F9C-44CF-99F9-81ABDDE6507B}" destId="{993C3B62-2A8E-4459-AF7E-D6948AD1BDB4}" srcOrd="10" destOrd="0" presId="urn:microsoft.com/office/officeart/2005/8/layout/orgChart1"/>
    <dgm:cxn modelId="{D0E4D63D-05DD-4052-948F-65280092290B}" type="presParOf" srcId="{3C433F9D-6F9C-44CF-99F9-81ABDDE6507B}" destId="{264F67DA-DCAF-4C43-B3E5-FEA9272A9DDB}" srcOrd="11" destOrd="0" presId="urn:microsoft.com/office/officeart/2005/8/layout/orgChart1"/>
    <dgm:cxn modelId="{B6212FBF-8DAB-4484-8A8A-125DA5F70064}" type="presParOf" srcId="{264F67DA-DCAF-4C43-B3E5-FEA9272A9DDB}" destId="{3A9899D4-DB3A-4FDC-B3BA-59A86A9E6D3F}" srcOrd="0" destOrd="0" presId="urn:microsoft.com/office/officeart/2005/8/layout/orgChart1"/>
    <dgm:cxn modelId="{CCE178AD-552B-4446-8169-758469C3BB7A}" type="presParOf" srcId="{3A9899D4-DB3A-4FDC-B3BA-59A86A9E6D3F}" destId="{99513007-15F8-477F-B7A3-E2CECEFA5EE3}" srcOrd="0" destOrd="0" presId="urn:microsoft.com/office/officeart/2005/8/layout/orgChart1"/>
    <dgm:cxn modelId="{4C2D653D-8C1D-44DF-A822-44146FEBB9D9}" type="presParOf" srcId="{3A9899D4-DB3A-4FDC-B3BA-59A86A9E6D3F}" destId="{0F7978EB-E03B-45D0-98AE-7AE5B9D7A326}" srcOrd="1" destOrd="0" presId="urn:microsoft.com/office/officeart/2005/8/layout/orgChart1"/>
    <dgm:cxn modelId="{B28C9DA4-36CD-45A4-9983-5050E5A9632B}" type="presParOf" srcId="{264F67DA-DCAF-4C43-B3E5-FEA9272A9DDB}" destId="{72AEBF99-07F2-4F70-B9D7-69AFC6913A33}" srcOrd="1" destOrd="0" presId="urn:microsoft.com/office/officeart/2005/8/layout/orgChart1"/>
    <dgm:cxn modelId="{DC4CDFDC-570C-4CAE-8703-493AF232F305}" type="presParOf" srcId="{264F67DA-DCAF-4C43-B3E5-FEA9272A9DDB}" destId="{8994E62F-7E17-4286-A2D9-B74000E08FC4}" srcOrd="2" destOrd="0" presId="urn:microsoft.com/office/officeart/2005/8/layout/orgChart1"/>
    <dgm:cxn modelId="{F5BB4FB2-6318-4704-AF94-5B0AF0A4E0D8}" type="presParOf" srcId="{58C3871B-AF3E-4429-B745-F73FA397F212}" destId="{BB887A72-C819-47CB-A116-6294FEDA8354}" srcOrd="2" destOrd="0" presId="urn:microsoft.com/office/officeart/2005/8/layout/orgChart1"/>
    <dgm:cxn modelId="{4E96914A-9C49-47C0-9833-0BE66F69345D}" type="presParOf" srcId="{58C3871B-AF3E-4429-B745-F73FA397F212}" destId="{F884DF36-B9F0-44D8-9357-4122454BBD61}" srcOrd="3" destOrd="0" presId="urn:microsoft.com/office/officeart/2005/8/layout/orgChart1"/>
    <dgm:cxn modelId="{2FAC7844-2995-4841-A2F8-C2B48B5ED3DF}" type="presParOf" srcId="{F884DF36-B9F0-44D8-9357-4122454BBD61}" destId="{6EFDDA35-72BA-45D9-B53B-0ACC67425757}" srcOrd="0" destOrd="0" presId="urn:microsoft.com/office/officeart/2005/8/layout/orgChart1"/>
    <dgm:cxn modelId="{2B03CE02-97D4-41FA-8A4B-63B5EB0A1835}" type="presParOf" srcId="{6EFDDA35-72BA-45D9-B53B-0ACC67425757}" destId="{76249B0C-6592-45B0-BF37-586B1C664BBB}" srcOrd="0" destOrd="0" presId="urn:microsoft.com/office/officeart/2005/8/layout/orgChart1"/>
    <dgm:cxn modelId="{4051ECCA-D832-4FC9-B7AC-200C7ADC00DD}" type="presParOf" srcId="{6EFDDA35-72BA-45D9-B53B-0ACC67425757}" destId="{FB029A54-4B71-4A27-9242-2547E04A0739}" srcOrd="1" destOrd="0" presId="urn:microsoft.com/office/officeart/2005/8/layout/orgChart1"/>
    <dgm:cxn modelId="{CD57D14B-7820-4E6D-9376-C9B3B4A43232}" type="presParOf" srcId="{F884DF36-B9F0-44D8-9357-4122454BBD61}" destId="{EF67AECE-359D-4DAC-BD96-264373EC511B}" srcOrd="1" destOrd="0" presId="urn:microsoft.com/office/officeart/2005/8/layout/orgChart1"/>
    <dgm:cxn modelId="{7A49EEFB-51F9-4D8F-8517-0F1E6B070789}" type="presParOf" srcId="{F884DF36-B9F0-44D8-9357-4122454BBD61}" destId="{91CD36B7-B143-4AEF-B3F7-2607025E9F08}" srcOrd="2" destOrd="0" presId="urn:microsoft.com/office/officeart/2005/8/layout/orgChart1"/>
    <dgm:cxn modelId="{92425671-B139-490A-8F23-BBE1A653BDF9}" type="presParOf" srcId="{91CD36B7-B143-4AEF-B3F7-2607025E9F08}" destId="{861ABBA8-7625-4D78-8911-954EC5607350}" srcOrd="0" destOrd="0" presId="urn:microsoft.com/office/officeart/2005/8/layout/orgChart1"/>
    <dgm:cxn modelId="{D9751A3C-2F63-4400-9078-3AEF9CFB62AF}" type="presParOf" srcId="{91CD36B7-B143-4AEF-B3F7-2607025E9F08}" destId="{6AAA9AC5-F7B1-4FC0-8A46-53A65E551499}" srcOrd="1" destOrd="0" presId="urn:microsoft.com/office/officeart/2005/8/layout/orgChart1"/>
    <dgm:cxn modelId="{38CED7E3-253D-4071-8B6C-178A91E00AD4}" type="presParOf" srcId="{6AAA9AC5-F7B1-4FC0-8A46-53A65E551499}" destId="{DE383106-A06C-4A0B-B144-F180C665528E}" srcOrd="0" destOrd="0" presId="urn:microsoft.com/office/officeart/2005/8/layout/orgChart1"/>
    <dgm:cxn modelId="{C2045DCB-736F-4755-BD0D-1D0B3E2ADA69}" type="presParOf" srcId="{DE383106-A06C-4A0B-B144-F180C665528E}" destId="{85127E9B-AE6C-42BD-896F-21936F4DD685}" srcOrd="0" destOrd="0" presId="urn:microsoft.com/office/officeart/2005/8/layout/orgChart1"/>
    <dgm:cxn modelId="{21947D33-2069-488C-8A4D-92B5C4870654}" type="presParOf" srcId="{DE383106-A06C-4A0B-B144-F180C665528E}" destId="{517BF7EE-F414-4DD1-AEBF-708A43C33360}" srcOrd="1" destOrd="0" presId="urn:microsoft.com/office/officeart/2005/8/layout/orgChart1"/>
    <dgm:cxn modelId="{ACD12AD7-3E9B-4900-9A9B-1E42143A9CA4}" type="presParOf" srcId="{6AAA9AC5-F7B1-4FC0-8A46-53A65E551499}" destId="{274E36CD-A886-4AD2-8390-98F3064DD447}" srcOrd="1" destOrd="0" presId="urn:microsoft.com/office/officeart/2005/8/layout/orgChart1"/>
    <dgm:cxn modelId="{AA3B9F57-3DA7-400E-B097-85ABFFA0BC0F}" type="presParOf" srcId="{6AAA9AC5-F7B1-4FC0-8A46-53A65E551499}" destId="{6515E990-B5AE-40AD-8261-FB16CE7E5529}" srcOrd="2" destOrd="0" presId="urn:microsoft.com/office/officeart/2005/8/layout/orgChart1"/>
    <dgm:cxn modelId="{E8B2BAE0-DDEA-4553-9B7B-265BED44CE46}" type="presParOf" srcId="{91CD36B7-B143-4AEF-B3F7-2607025E9F08}" destId="{BC9E5F4D-58FC-4602-9DF9-E7F8172CB42B}" srcOrd="2" destOrd="0" presId="urn:microsoft.com/office/officeart/2005/8/layout/orgChart1"/>
    <dgm:cxn modelId="{B2E8F6A4-913A-44F1-914E-FEF8BF599F93}" type="presParOf" srcId="{91CD36B7-B143-4AEF-B3F7-2607025E9F08}" destId="{1A5D9168-6D87-45E0-B2EB-2DF77DC216B0}" srcOrd="3" destOrd="0" presId="urn:microsoft.com/office/officeart/2005/8/layout/orgChart1"/>
    <dgm:cxn modelId="{F1A40524-9A3E-4A32-A349-26F8BFE5FA47}" type="presParOf" srcId="{1A5D9168-6D87-45E0-B2EB-2DF77DC216B0}" destId="{5D613FBA-C053-439F-8548-CDE5C9E47DEC}" srcOrd="0" destOrd="0" presId="urn:microsoft.com/office/officeart/2005/8/layout/orgChart1"/>
    <dgm:cxn modelId="{FD6C10A2-3101-407E-9D31-7A2510A4075F}" type="presParOf" srcId="{5D613FBA-C053-439F-8548-CDE5C9E47DEC}" destId="{722FDF9C-4CDC-47CF-9BA6-C16EBEF3FBB2}" srcOrd="0" destOrd="0" presId="urn:microsoft.com/office/officeart/2005/8/layout/orgChart1"/>
    <dgm:cxn modelId="{6BDA7CF1-7B2F-4561-9AC5-29DCA919196E}" type="presParOf" srcId="{5D613FBA-C053-439F-8548-CDE5C9E47DEC}" destId="{F6B856E7-E3D3-4684-9D03-1E61893CD852}" srcOrd="1" destOrd="0" presId="urn:microsoft.com/office/officeart/2005/8/layout/orgChart1"/>
    <dgm:cxn modelId="{091190DE-E2F2-4712-86F9-7654F082FFA0}" type="presParOf" srcId="{1A5D9168-6D87-45E0-B2EB-2DF77DC216B0}" destId="{6483C3D6-8E23-4177-9FDA-E204EC82D34D}" srcOrd="1" destOrd="0" presId="urn:microsoft.com/office/officeart/2005/8/layout/orgChart1"/>
    <dgm:cxn modelId="{8E56C2EE-8B18-4C5A-8036-6EDD9DDE2B14}" type="presParOf" srcId="{1A5D9168-6D87-45E0-B2EB-2DF77DC216B0}" destId="{39AA404E-E8EA-4CA8-A7FC-03C944F426D2}" srcOrd="2" destOrd="0" presId="urn:microsoft.com/office/officeart/2005/8/layout/orgChart1"/>
    <dgm:cxn modelId="{FCDB6F91-EFD2-44C1-9AD7-9050C3FCE89F}" type="presParOf" srcId="{91CD36B7-B143-4AEF-B3F7-2607025E9F08}" destId="{65C64A09-CA77-463B-813C-B9EA340D7CCA}" srcOrd="4" destOrd="0" presId="urn:microsoft.com/office/officeart/2005/8/layout/orgChart1"/>
    <dgm:cxn modelId="{2D799EB4-62FE-4A33-8544-709961D97BED}" type="presParOf" srcId="{91CD36B7-B143-4AEF-B3F7-2607025E9F08}" destId="{34C76021-5E98-4A40-B2DE-DB9B6464FDFA}" srcOrd="5" destOrd="0" presId="urn:microsoft.com/office/officeart/2005/8/layout/orgChart1"/>
    <dgm:cxn modelId="{08FD53E4-A17C-46F6-B2C6-AC46A0F94331}" type="presParOf" srcId="{34C76021-5E98-4A40-B2DE-DB9B6464FDFA}" destId="{4B391E0B-32DA-468E-B4E0-A7F6A74F1893}" srcOrd="0" destOrd="0" presId="urn:microsoft.com/office/officeart/2005/8/layout/orgChart1"/>
    <dgm:cxn modelId="{16B94707-FDEC-4EA2-B258-6E7D4241D4B1}" type="presParOf" srcId="{4B391E0B-32DA-468E-B4E0-A7F6A74F1893}" destId="{E545B695-5AD7-4451-9DC5-FC5E7E5A08E2}" srcOrd="0" destOrd="0" presId="urn:microsoft.com/office/officeart/2005/8/layout/orgChart1"/>
    <dgm:cxn modelId="{122022C9-0598-44DA-8176-9FC30FFA10AF}" type="presParOf" srcId="{4B391E0B-32DA-468E-B4E0-A7F6A74F1893}" destId="{B4A14873-A5C3-4C16-943B-5F01AAA160F9}" srcOrd="1" destOrd="0" presId="urn:microsoft.com/office/officeart/2005/8/layout/orgChart1"/>
    <dgm:cxn modelId="{47519567-A680-4DB4-84DA-C034F83007FC}" type="presParOf" srcId="{34C76021-5E98-4A40-B2DE-DB9B6464FDFA}" destId="{A2D5EFDC-FCA4-43C6-B775-05A4495BF3E2}" srcOrd="1" destOrd="0" presId="urn:microsoft.com/office/officeart/2005/8/layout/orgChart1"/>
    <dgm:cxn modelId="{B5D15861-650B-4212-96C3-2EDC5399A1E2}" type="presParOf" srcId="{34C76021-5E98-4A40-B2DE-DB9B6464FDFA}" destId="{DA52C840-14F0-4B61-A599-A5AD79CAD68E}" srcOrd="2" destOrd="0" presId="urn:microsoft.com/office/officeart/2005/8/layout/orgChart1"/>
    <dgm:cxn modelId="{903880D3-E42C-45EC-AF1A-8E35AA4F31C4}" type="presParOf" srcId="{91CD36B7-B143-4AEF-B3F7-2607025E9F08}" destId="{909675BF-A9B5-4E91-ABF2-A97CA205E77B}" srcOrd="6" destOrd="0" presId="urn:microsoft.com/office/officeart/2005/8/layout/orgChart1"/>
    <dgm:cxn modelId="{F721C367-D530-481E-9951-7B80358D6A74}" type="presParOf" srcId="{91CD36B7-B143-4AEF-B3F7-2607025E9F08}" destId="{72E9094B-9C2C-40AE-A1B0-EBB66F2D87AC}" srcOrd="7" destOrd="0" presId="urn:microsoft.com/office/officeart/2005/8/layout/orgChart1"/>
    <dgm:cxn modelId="{801685C1-9A9F-4DD6-9120-DE29F1AC89A7}" type="presParOf" srcId="{72E9094B-9C2C-40AE-A1B0-EBB66F2D87AC}" destId="{832E0615-7C9F-4092-93B1-3C0134EB5109}" srcOrd="0" destOrd="0" presId="urn:microsoft.com/office/officeart/2005/8/layout/orgChart1"/>
    <dgm:cxn modelId="{C58A63C6-DF86-405E-97E8-0C78B8667AFC}" type="presParOf" srcId="{832E0615-7C9F-4092-93B1-3C0134EB5109}" destId="{2FEC4851-4291-4C18-A5D7-D6B6C59ED47D}" srcOrd="0" destOrd="0" presId="urn:microsoft.com/office/officeart/2005/8/layout/orgChart1"/>
    <dgm:cxn modelId="{AA8916D3-A762-406D-8588-404340181D11}" type="presParOf" srcId="{832E0615-7C9F-4092-93B1-3C0134EB5109}" destId="{9141F588-2910-43F3-B729-F3844D550197}" srcOrd="1" destOrd="0" presId="urn:microsoft.com/office/officeart/2005/8/layout/orgChart1"/>
    <dgm:cxn modelId="{EE415B84-1142-40AB-B987-570B8868E106}" type="presParOf" srcId="{72E9094B-9C2C-40AE-A1B0-EBB66F2D87AC}" destId="{DD7C7719-D2CB-48B2-B8F0-806218A88404}" srcOrd="1" destOrd="0" presId="urn:microsoft.com/office/officeart/2005/8/layout/orgChart1"/>
    <dgm:cxn modelId="{EE9440D9-EF71-4917-B704-882FA1BF664F}" type="presParOf" srcId="{72E9094B-9C2C-40AE-A1B0-EBB66F2D87AC}" destId="{EB06E09A-23DB-477B-9EA5-3D9676AF883F}" srcOrd="2" destOrd="0" presId="urn:microsoft.com/office/officeart/2005/8/layout/orgChart1"/>
    <dgm:cxn modelId="{E161A996-3C2D-4FD3-B4EA-0280F4AA65A9}" type="presParOf" srcId="{91CD36B7-B143-4AEF-B3F7-2607025E9F08}" destId="{E471BD10-5ABE-4713-84A3-05273EE1A8B2}" srcOrd="8" destOrd="0" presId="urn:microsoft.com/office/officeart/2005/8/layout/orgChart1"/>
    <dgm:cxn modelId="{3C6B9105-3315-4F90-877E-C2CA4370EBAC}" type="presParOf" srcId="{91CD36B7-B143-4AEF-B3F7-2607025E9F08}" destId="{9AB1BA97-1DF1-4FDC-A28A-D34EFB2B8BC6}" srcOrd="9" destOrd="0" presId="urn:microsoft.com/office/officeart/2005/8/layout/orgChart1"/>
    <dgm:cxn modelId="{4AE4C8AA-2427-4399-B909-1376DAB3A9C9}" type="presParOf" srcId="{9AB1BA97-1DF1-4FDC-A28A-D34EFB2B8BC6}" destId="{0F7BC993-BA2B-4A58-867C-705A975F05D7}" srcOrd="0" destOrd="0" presId="urn:microsoft.com/office/officeart/2005/8/layout/orgChart1"/>
    <dgm:cxn modelId="{518B3080-0B37-4F09-B028-B3C22503D6F1}" type="presParOf" srcId="{0F7BC993-BA2B-4A58-867C-705A975F05D7}" destId="{0CA965FC-5F06-4AE5-B0A7-6A631F63A84C}" srcOrd="0" destOrd="0" presId="urn:microsoft.com/office/officeart/2005/8/layout/orgChart1"/>
    <dgm:cxn modelId="{6FA2F3A7-66AD-4DF5-8585-9841026BE69C}" type="presParOf" srcId="{0F7BC993-BA2B-4A58-867C-705A975F05D7}" destId="{806B14AC-BDDC-4438-943C-6D56192BBBD1}" srcOrd="1" destOrd="0" presId="urn:microsoft.com/office/officeart/2005/8/layout/orgChart1"/>
    <dgm:cxn modelId="{AC76D69D-8864-4A90-88D6-5B1367CAD9BF}" type="presParOf" srcId="{9AB1BA97-1DF1-4FDC-A28A-D34EFB2B8BC6}" destId="{38193C20-6453-4D4B-9598-52C08FF24F86}" srcOrd="1" destOrd="0" presId="urn:microsoft.com/office/officeart/2005/8/layout/orgChart1"/>
    <dgm:cxn modelId="{EC9C75A2-E8FA-4988-9195-51CE05491250}" type="presParOf" srcId="{9AB1BA97-1DF1-4FDC-A28A-D34EFB2B8BC6}" destId="{CD3887B7-F522-40AE-89E8-E7061DC97FB0}"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dgm:spPr/>
      <dgm:t>
        <a:bodyPr/>
        <a:lstStyle/>
        <a:p>
          <a:r>
            <a:rPr lang="uk-UA" b="1" i="1" noProof="0" dirty="0">
              <a:solidFill>
                <a:srgbClr val="002060"/>
              </a:solidFill>
            </a:rPr>
            <a:t>своєчасно, швидко та </a:t>
          </a:r>
          <a:r>
            <a:rPr lang="uk-UA" b="1" i="1" noProof="0" dirty="0" err="1">
              <a:solidFill>
                <a:srgbClr val="002060"/>
              </a:solidFill>
            </a:rPr>
            <a:t>професійно</a:t>
          </a:r>
          <a:r>
            <a:rPr lang="uk-UA" b="1" i="1" noProof="0" dirty="0">
              <a:solidFill>
                <a:srgbClr val="002060"/>
              </a:solidFill>
            </a:rPr>
            <a:t> опрацьовувати величезні потоки відомостей</a:t>
          </a:r>
        </a:p>
      </dgm:t>
    </dgm:pt>
    <dgm:pt modelId="{F476883C-E202-4D1E-A51B-4D18F3EBD49E}" type="parTrans" cxnId="{76465998-EBCE-4C05-ADEE-C1430D25230E}">
      <dgm:prSet/>
      <dgm:spPr/>
      <dgm:t>
        <a:bodyPr/>
        <a:lstStyle/>
        <a:p>
          <a:endParaRPr lang="uk-UA" b="1" i="1" noProof="0" dirty="0"/>
        </a:p>
      </dgm:t>
    </dgm:pt>
    <dgm:pt modelId="{710B442C-69F8-43CB-AC0E-8FBFECC5AC10}" type="sibTrans" cxnId="{76465998-EBCE-4C05-ADEE-C1430D25230E}">
      <dgm:prSet/>
      <dgm:spPr>
        <a:solidFill>
          <a:srgbClr val="FF0000"/>
        </a:solidFill>
      </dgm:spPr>
      <dgm:t>
        <a:bodyPr/>
        <a:lstStyle/>
        <a:p>
          <a:endParaRPr lang="uk-UA" b="1" i="1" noProof="0" dirty="0"/>
        </a:p>
      </dgm:t>
    </dgm:pt>
    <dgm:pt modelId="{9672D0FE-FD98-44E8-8FC5-FFBDCB668F57}">
      <dgm:prSet phldrT="[Текст]"/>
      <dgm:spPr>
        <a:solidFill>
          <a:srgbClr val="008000"/>
        </a:solidFill>
      </dgm:spPr>
      <dgm:t>
        <a:bodyPr/>
        <a:lstStyle/>
        <a:p>
          <a:r>
            <a:rPr lang="uk-UA" b="1" i="1" noProof="0" dirty="0"/>
            <a:t>ефективно використовувати технології пошуку, добору, систематизації, оцінювання достовірності та актуальності різноманітних повідомлень</a:t>
          </a:r>
        </a:p>
      </dgm:t>
    </dgm:pt>
    <dgm:pt modelId="{5A0D717D-C306-4046-9AF5-3128D12A07C3}" type="parTrans" cxnId="{54531BAE-3FD7-42FB-96B7-221E9B9E1BE8}">
      <dgm:prSet/>
      <dgm:spPr/>
      <dgm:t>
        <a:bodyPr/>
        <a:lstStyle/>
        <a:p>
          <a:endParaRPr lang="uk-UA" b="1" i="1" noProof="0" dirty="0"/>
        </a:p>
      </dgm:t>
    </dgm:pt>
    <dgm:pt modelId="{33BDFB39-484F-49E3-A06C-69E36B24AB17}" type="sibTrans" cxnId="{54531BAE-3FD7-42FB-96B7-221E9B9E1BE8}">
      <dgm:prSet/>
      <dgm:spPr>
        <a:solidFill>
          <a:srgbClr val="FF0000"/>
        </a:solidFill>
      </dgm:spPr>
      <dgm:t>
        <a:bodyPr/>
        <a:lstStyle/>
        <a:p>
          <a:endParaRPr lang="uk-UA" b="1" i="1" noProof="0" dirty="0"/>
        </a:p>
      </dgm:t>
    </dgm:pt>
    <dgm:pt modelId="{7066BC1C-376E-4712-B695-CCB0DDF0D40E}">
      <dgm:prSet phldrT="[Текст]"/>
      <dgm:spPr/>
      <dgm:t>
        <a:bodyPr/>
        <a:lstStyle/>
        <a:p>
          <a:r>
            <a:rPr lang="uk-UA" b="1" i="1" noProof="0" dirty="0"/>
            <a:t>приймати на основі аналізу цих повідомлень рішення щодо подальшої діяльності. </a:t>
          </a:r>
        </a:p>
      </dgm:t>
    </dgm:pt>
    <dgm:pt modelId="{DBB061A5-0242-4875-AAAC-CB664EB3D426}" type="parTrans" cxnId="{B76BB4B4-6CFA-4272-95F4-12F6E63388A7}">
      <dgm:prSet/>
      <dgm:spPr/>
      <dgm:t>
        <a:bodyPr/>
        <a:lstStyle/>
        <a:p>
          <a:endParaRPr lang="uk-UA" b="1" i="1" noProof="0" dirty="0"/>
        </a:p>
      </dgm:t>
    </dgm:pt>
    <dgm:pt modelId="{66F12583-0E12-4B55-BA19-55BF93511EBE}" type="sibTrans" cxnId="{B76BB4B4-6CFA-4272-95F4-12F6E63388A7}">
      <dgm:prSet/>
      <dgm:spPr/>
      <dgm:t>
        <a:bodyPr/>
        <a:lstStyle/>
        <a:p>
          <a:endParaRPr lang="uk-UA" b="1" i="1" noProof="0" dirty="0"/>
        </a:p>
      </dgm:t>
    </dgm:pt>
    <dgm:pt modelId="{ADA37DD7-FAE6-400D-BADB-FFA90717EE37}" type="pres">
      <dgm:prSet presAssocID="{9BAFEA03-2235-4AA1-A280-6B9B79FC8268}" presName="outerComposite" presStyleCnt="0">
        <dgm:presLayoutVars>
          <dgm:chMax val="5"/>
          <dgm:dir/>
          <dgm:resizeHandles val="exact"/>
        </dgm:presLayoutVars>
      </dgm:prSet>
      <dgm:spPr/>
    </dgm:pt>
    <dgm:pt modelId="{11BDA2D4-A28B-44C0-8BF4-56281698E2A4}" type="pres">
      <dgm:prSet presAssocID="{9BAFEA03-2235-4AA1-A280-6B9B79FC8268}" presName="dummyMaxCanvas" presStyleCnt="0">
        <dgm:presLayoutVars/>
      </dgm:prSet>
      <dgm:spPr/>
    </dgm:pt>
    <dgm:pt modelId="{DE27BCB7-FBBD-41AB-92A8-25BB82837D05}" type="pres">
      <dgm:prSet presAssocID="{9BAFEA03-2235-4AA1-A280-6B9B79FC8268}" presName="ThreeNodes_1" presStyleLbl="node1" presStyleIdx="0" presStyleCnt="3">
        <dgm:presLayoutVars>
          <dgm:bulletEnabled val="1"/>
        </dgm:presLayoutVars>
      </dgm:prSet>
      <dgm:spPr/>
    </dgm:pt>
    <dgm:pt modelId="{BD948475-3A72-4282-A7E2-E1FA6E7405A3}" type="pres">
      <dgm:prSet presAssocID="{9BAFEA03-2235-4AA1-A280-6B9B79FC8268}" presName="ThreeNodes_2" presStyleLbl="node1" presStyleIdx="1" presStyleCnt="3">
        <dgm:presLayoutVars>
          <dgm:bulletEnabled val="1"/>
        </dgm:presLayoutVars>
      </dgm:prSet>
      <dgm:spPr/>
    </dgm:pt>
    <dgm:pt modelId="{1145D2C8-A92A-4865-87E9-A87784D21A56}" type="pres">
      <dgm:prSet presAssocID="{9BAFEA03-2235-4AA1-A280-6B9B79FC8268}" presName="ThreeNodes_3" presStyleLbl="node1" presStyleIdx="2" presStyleCnt="3">
        <dgm:presLayoutVars>
          <dgm:bulletEnabled val="1"/>
        </dgm:presLayoutVars>
      </dgm:prSet>
      <dgm:spPr/>
    </dgm:pt>
    <dgm:pt modelId="{DDE98724-F0BF-42B0-9DD4-2E7B480097DD}" type="pres">
      <dgm:prSet presAssocID="{9BAFEA03-2235-4AA1-A280-6B9B79FC8268}" presName="ThreeConn_1-2" presStyleLbl="fgAccFollowNode1" presStyleIdx="0" presStyleCnt="2">
        <dgm:presLayoutVars>
          <dgm:bulletEnabled val="1"/>
        </dgm:presLayoutVars>
      </dgm:prSet>
      <dgm:spPr/>
    </dgm:pt>
    <dgm:pt modelId="{35679B1A-FF17-4F85-9F41-FE26B7B9FE9C}" type="pres">
      <dgm:prSet presAssocID="{9BAFEA03-2235-4AA1-A280-6B9B79FC8268}" presName="ThreeConn_2-3" presStyleLbl="fgAccFollowNode1" presStyleIdx="1" presStyleCnt="2">
        <dgm:presLayoutVars>
          <dgm:bulletEnabled val="1"/>
        </dgm:presLayoutVars>
      </dgm:prSet>
      <dgm:spPr/>
    </dgm:pt>
    <dgm:pt modelId="{31DC77D5-B016-41D1-BB6D-FA8DA5D830B1}" type="pres">
      <dgm:prSet presAssocID="{9BAFEA03-2235-4AA1-A280-6B9B79FC8268}" presName="ThreeNodes_1_text" presStyleLbl="node1" presStyleIdx="2" presStyleCnt="3">
        <dgm:presLayoutVars>
          <dgm:bulletEnabled val="1"/>
        </dgm:presLayoutVars>
      </dgm:prSet>
      <dgm:spPr/>
    </dgm:pt>
    <dgm:pt modelId="{CE78F072-7AD4-4A43-A208-DC8FCBDCD2F7}" type="pres">
      <dgm:prSet presAssocID="{9BAFEA03-2235-4AA1-A280-6B9B79FC8268}" presName="ThreeNodes_2_text" presStyleLbl="node1" presStyleIdx="2" presStyleCnt="3">
        <dgm:presLayoutVars>
          <dgm:bulletEnabled val="1"/>
        </dgm:presLayoutVars>
      </dgm:prSet>
      <dgm:spPr/>
    </dgm:pt>
    <dgm:pt modelId="{D3536B8D-AD6A-4E46-83BB-0E4CC412B8E5}" type="pres">
      <dgm:prSet presAssocID="{9BAFEA03-2235-4AA1-A280-6B9B79FC8268}" presName="ThreeNodes_3_text" presStyleLbl="node1" presStyleIdx="2" presStyleCnt="3">
        <dgm:presLayoutVars>
          <dgm:bulletEnabled val="1"/>
        </dgm:presLayoutVars>
      </dgm:prSet>
      <dgm:spPr/>
    </dgm:pt>
  </dgm:ptLst>
  <dgm:cxnLst>
    <dgm:cxn modelId="{DBBF0E0F-0C8D-44C3-A30E-B2ACD7BC0526}" type="presOf" srcId="{9672D0FE-FD98-44E8-8FC5-FFBDCB668F57}" destId="{CE78F072-7AD4-4A43-A208-DC8FCBDCD2F7}" srcOrd="1"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63AF141A-428A-4F74-A981-5C5424200CA1}" type="presOf" srcId="{B64DB2D8-7AEE-40AF-9FD6-5A3051345C1E}" destId="{DE27BCB7-FBBD-41AB-92A8-25BB82837D05}" srcOrd="0" destOrd="0" presId="urn:microsoft.com/office/officeart/2005/8/layout/vProcess5"/>
    <dgm:cxn modelId="{1BC1A640-A2A5-4684-881E-BDEFC1A090AF}" type="presOf" srcId="{710B442C-69F8-43CB-AC0E-8FBFECC5AC10}" destId="{DDE98724-F0BF-42B0-9DD4-2E7B480097DD}" srcOrd="0" destOrd="0" presId="urn:microsoft.com/office/officeart/2005/8/layout/vProcess5"/>
    <dgm:cxn modelId="{FF1F3963-2E24-4C3E-8CAA-B102F0BFE656}" type="presOf" srcId="{B64DB2D8-7AEE-40AF-9FD6-5A3051345C1E}" destId="{31DC77D5-B016-41D1-BB6D-FA8DA5D830B1}" srcOrd="1" destOrd="0" presId="urn:microsoft.com/office/officeart/2005/8/layout/vProcess5"/>
    <dgm:cxn modelId="{ACA26F4F-97E8-490E-9DCC-6DD5C85D287F}" type="presOf" srcId="{7066BC1C-376E-4712-B695-CCB0DDF0D40E}" destId="{1145D2C8-A92A-4865-87E9-A87784D21A56}" srcOrd="0" destOrd="0" presId="urn:microsoft.com/office/officeart/2005/8/layout/vProcess5"/>
    <dgm:cxn modelId="{5AB3F979-3E8B-486F-A983-8C9B9E7487E6}" type="presOf" srcId="{7066BC1C-376E-4712-B695-CCB0DDF0D40E}" destId="{D3536B8D-AD6A-4E46-83BB-0E4CC412B8E5}" srcOrd="1"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661C579A-A125-4B16-B7AB-E139CF587B03}" type="presOf" srcId="{9672D0FE-FD98-44E8-8FC5-FFBDCB668F57}" destId="{BD948475-3A72-4282-A7E2-E1FA6E7405A3}" srcOrd="0" destOrd="0" presId="urn:microsoft.com/office/officeart/2005/8/layout/vProcess5"/>
    <dgm:cxn modelId="{EB8C049E-F208-43B5-A232-5AA14E247A6B}" type="presOf" srcId="{33BDFB39-484F-49E3-A06C-69E36B24AB17}" destId="{35679B1A-FF17-4F85-9F41-FE26B7B9FE9C}" srcOrd="0" destOrd="0" presId="urn:microsoft.com/office/officeart/2005/8/layout/vProcess5"/>
    <dgm:cxn modelId="{54531BAE-3FD7-42FB-96B7-221E9B9E1BE8}" srcId="{9BAFEA03-2235-4AA1-A280-6B9B79FC8268}" destId="{9672D0FE-FD98-44E8-8FC5-FFBDCB668F57}" srcOrd="1" destOrd="0" parTransId="{5A0D717D-C306-4046-9AF5-3128D12A07C3}" sibTransId="{33BDFB39-484F-49E3-A06C-69E36B24AB17}"/>
    <dgm:cxn modelId="{B76BB4B4-6CFA-4272-95F4-12F6E63388A7}" srcId="{9BAFEA03-2235-4AA1-A280-6B9B79FC8268}" destId="{7066BC1C-376E-4712-B695-CCB0DDF0D40E}" srcOrd="2" destOrd="0" parTransId="{DBB061A5-0242-4875-AAAC-CB664EB3D426}" sibTransId="{66F12583-0E12-4B55-BA19-55BF93511EBE}"/>
    <dgm:cxn modelId="{9FB77269-639E-431B-B545-1E152AC0C521}" type="presParOf" srcId="{ADA37DD7-FAE6-400D-BADB-FFA90717EE37}" destId="{11BDA2D4-A28B-44C0-8BF4-56281698E2A4}" srcOrd="0" destOrd="0" presId="urn:microsoft.com/office/officeart/2005/8/layout/vProcess5"/>
    <dgm:cxn modelId="{3BF807D5-3513-4EF3-9395-415EAB2F7B63}" type="presParOf" srcId="{ADA37DD7-FAE6-400D-BADB-FFA90717EE37}" destId="{DE27BCB7-FBBD-41AB-92A8-25BB82837D05}" srcOrd="1" destOrd="0" presId="urn:microsoft.com/office/officeart/2005/8/layout/vProcess5"/>
    <dgm:cxn modelId="{AE38D618-51CF-4766-90CF-849AD7204C0F}" type="presParOf" srcId="{ADA37DD7-FAE6-400D-BADB-FFA90717EE37}" destId="{BD948475-3A72-4282-A7E2-E1FA6E7405A3}" srcOrd="2" destOrd="0" presId="urn:microsoft.com/office/officeart/2005/8/layout/vProcess5"/>
    <dgm:cxn modelId="{780364D0-548C-4748-9CD1-9C1A03F9099F}" type="presParOf" srcId="{ADA37DD7-FAE6-400D-BADB-FFA90717EE37}" destId="{1145D2C8-A92A-4865-87E9-A87784D21A56}" srcOrd="3" destOrd="0" presId="urn:microsoft.com/office/officeart/2005/8/layout/vProcess5"/>
    <dgm:cxn modelId="{7CD4FC85-3655-4524-BB81-1415E3EE4C49}" type="presParOf" srcId="{ADA37DD7-FAE6-400D-BADB-FFA90717EE37}" destId="{DDE98724-F0BF-42B0-9DD4-2E7B480097DD}" srcOrd="4" destOrd="0" presId="urn:microsoft.com/office/officeart/2005/8/layout/vProcess5"/>
    <dgm:cxn modelId="{ECEEDE37-E751-400F-A0A1-59CE2AB59A5F}" type="presParOf" srcId="{ADA37DD7-FAE6-400D-BADB-FFA90717EE37}" destId="{35679B1A-FF17-4F85-9F41-FE26B7B9FE9C}" srcOrd="5" destOrd="0" presId="urn:microsoft.com/office/officeart/2005/8/layout/vProcess5"/>
    <dgm:cxn modelId="{72E9E481-5764-41CB-BDA0-B0ABCE24F524}" type="presParOf" srcId="{ADA37DD7-FAE6-400D-BADB-FFA90717EE37}" destId="{31DC77D5-B016-41D1-BB6D-FA8DA5D830B1}" srcOrd="6" destOrd="0" presId="urn:microsoft.com/office/officeart/2005/8/layout/vProcess5"/>
    <dgm:cxn modelId="{943AEB27-C690-45E2-8226-97B6E24D883F}" type="presParOf" srcId="{ADA37DD7-FAE6-400D-BADB-FFA90717EE37}" destId="{CE78F072-7AD4-4A43-A208-DC8FCBDCD2F7}" srcOrd="7" destOrd="0" presId="urn:microsoft.com/office/officeart/2005/8/layout/vProcess5"/>
    <dgm:cxn modelId="{185CA434-89C1-4F28-8ECB-5F2B9CA426D6}" type="presParOf" srcId="{ADA37DD7-FAE6-400D-BADB-FFA90717EE37}" destId="{D3536B8D-AD6A-4E46-83BB-0E4CC412B8E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800" i="1" noProof="0" dirty="0"/>
            <a:t>знання основ теорії інформації;</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800" i="1" noProof="0" dirty="0"/>
            <a:t>наявність навичок ефективного збирання, зберігання, опрацювання, передавання та захисту повідомлень;</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800" i="1" noProof="0" dirty="0">
              <a:solidFill>
                <a:srgbClr val="002060"/>
              </a:solidFill>
            </a:rPr>
            <a:t>уміння аналізувати,  класифікувати,  оцінювати нові повідомлення, синтезувати нові ідеї та рішення;</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800" i="1" noProof="0" dirty="0"/>
            <a:t>готовність не тільки оволодівати новими знаннями, а й пропагувати нові ефективні ідеї та технології;</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7112">
        <dgm:presLayoutVars>
          <dgm:bulletEnabled val="1"/>
        </dgm:presLayoutVars>
      </dgm:prSet>
      <dgm:spPr/>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dgm:pt>
    <dgm:pt modelId="{AD2F74AD-5B6A-4346-8349-090AC68FEE9A}" type="pres">
      <dgm:prSet presAssocID="{1B81C372-925C-46FC-96B1-2F1AAF945560}" presName="text_2" presStyleLbl="node1" presStyleIdx="1" presStyleCnt="4" custScaleY="127112">
        <dgm:presLayoutVars>
          <dgm:bulletEnabled val="1"/>
        </dgm:presLayoutVars>
      </dgm:prSet>
      <dgm:spPr/>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dgm:pt>
    <dgm:pt modelId="{46297F79-2755-4E7F-87B4-88629DD167EF}" type="pres">
      <dgm:prSet presAssocID="{FFF60420-B008-4E57-9B7A-8B5C4B8F1F0F}" presName="text_3" presStyleLbl="node1" presStyleIdx="2" presStyleCnt="4" custScaleY="127112">
        <dgm:presLayoutVars>
          <dgm:bulletEnabled val="1"/>
        </dgm:presLayoutVars>
      </dgm:prSet>
      <dgm:spPr/>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dgm:pt>
    <dgm:pt modelId="{E97A966C-ADE1-481C-9602-29D743F1F5D5}" type="pres">
      <dgm:prSet presAssocID="{574467BF-CB95-4D99-A5FA-460B08A3B1CD}" presName="text_4" presStyleLbl="node1" presStyleIdx="3" presStyleCnt="4" custScaleY="127112">
        <dgm:presLayoutVars>
          <dgm:bulletEnabled val="1"/>
        </dgm:presLayoutVars>
      </dgm:prSet>
      <dgm:spPr/>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dgm:pt>
  </dgm:ptLst>
  <dgm:cxnLst>
    <dgm:cxn modelId="{A6441D21-127F-4A5A-946F-CDEE8A3F4D19}" srcId="{BD77BD33-EC30-46AC-BD24-401E734F8176}" destId="{1B81C372-925C-46FC-96B1-2F1AAF945560}" srcOrd="1" destOrd="0" parTransId="{EFDD7AA1-CE6D-4DAE-A006-A48F62651F7D}" sibTransId="{EAA467BD-7E67-4E63-841E-1141B6CA2872}"/>
    <dgm:cxn modelId="{3B3A4033-91B6-4651-849D-C1EE9494A415}" type="presOf" srcId="{BD77BD33-EC30-46AC-BD24-401E734F8176}" destId="{C1C788E7-40FA-4439-878F-2CC8367B8F22}"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59BCDC85-CEE0-4294-9FB0-6B609471D905}" type="presOf" srcId="{574467BF-CB95-4D99-A5FA-460B08A3B1CD}" destId="{E97A966C-ADE1-481C-9602-29D743F1F5D5}" srcOrd="0" destOrd="0" presId="urn:microsoft.com/office/officeart/2008/layout/VerticalCurvedList"/>
    <dgm:cxn modelId="{A69E3987-9B80-4103-A19E-5090F1A20AE9}" type="presOf" srcId="{1B81C372-925C-46FC-96B1-2F1AAF945560}" destId="{AD2F74AD-5B6A-4346-8349-090AC68FEE9A}" srcOrd="0" destOrd="0" presId="urn:microsoft.com/office/officeart/2008/layout/VerticalCurvedList"/>
    <dgm:cxn modelId="{27E044B7-6DA3-41AE-91C5-4124E7D1B7D5}" type="presOf" srcId="{D44B0D79-7F04-44B9-9C7C-CD28C17613D0}" destId="{EE2EA9E0-CBE5-43E4-BB02-325D168626A4}" srcOrd="0" destOrd="0" presId="urn:microsoft.com/office/officeart/2008/layout/VerticalCurvedList"/>
    <dgm:cxn modelId="{F5ABE5B7-449B-46C8-BE46-F3A4F660E09A}" srcId="{BD77BD33-EC30-46AC-BD24-401E734F8176}" destId="{D44B0D79-7F04-44B9-9C7C-CD28C17613D0}" srcOrd="0" destOrd="0" parTransId="{CBC678DE-E0F6-4248-85B7-DD8409BBE0F4}" sibTransId="{CB2F3BEF-FA31-40CA-87C5-7058F5D23E9E}"/>
    <dgm:cxn modelId="{515F73BE-0876-4821-81BD-362967BA7243}" type="presOf" srcId="{FFF60420-B008-4E57-9B7A-8B5C4B8F1F0F}" destId="{46297F79-2755-4E7F-87B4-88629DD167EF}"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400" i="1" noProof="0" dirty="0"/>
            <a:t>готовність сприймати різноманітні повідомлення, навіть такі, що ламають усталені стереотипи;</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400" i="1" noProof="0" dirty="0"/>
            <a:t>стійкі навички міжособистісного спілкування, у тому числі з використанням комп'ютерних технологій і різними мовами;</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400" i="1" noProof="0" dirty="0">
              <a:solidFill>
                <a:srgbClr val="002060"/>
              </a:solidFill>
            </a:rPr>
            <a:t>уміння аргументовано вести дискусії, готовність визнати себе переможеним у цій дискусії;</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400" i="1" noProof="0" dirty="0"/>
            <a:t>знання норм і правил, що регламентують використання інтелектуальної власності, та готовність незаперечно дотримуватися їх та ін.</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7112">
        <dgm:presLayoutVars>
          <dgm:bulletEnabled val="1"/>
        </dgm:presLayoutVars>
      </dgm:prSet>
      <dgm:spPr/>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dgm:pt>
    <dgm:pt modelId="{AD2F74AD-5B6A-4346-8349-090AC68FEE9A}" type="pres">
      <dgm:prSet presAssocID="{1B81C372-925C-46FC-96B1-2F1AAF945560}" presName="text_2" presStyleLbl="node1" presStyleIdx="1" presStyleCnt="4" custScaleY="127112">
        <dgm:presLayoutVars>
          <dgm:bulletEnabled val="1"/>
        </dgm:presLayoutVars>
      </dgm:prSet>
      <dgm:spPr/>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dgm:pt>
    <dgm:pt modelId="{46297F79-2755-4E7F-87B4-88629DD167EF}" type="pres">
      <dgm:prSet presAssocID="{FFF60420-B008-4E57-9B7A-8B5C4B8F1F0F}" presName="text_3" presStyleLbl="node1" presStyleIdx="2" presStyleCnt="4" custScaleY="127112">
        <dgm:presLayoutVars>
          <dgm:bulletEnabled val="1"/>
        </dgm:presLayoutVars>
      </dgm:prSet>
      <dgm:spPr/>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dgm:pt>
    <dgm:pt modelId="{E97A966C-ADE1-481C-9602-29D743F1F5D5}" type="pres">
      <dgm:prSet presAssocID="{574467BF-CB95-4D99-A5FA-460B08A3B1CD}" presName="text_4" presStyleLbl="node1" presStyleIdx="3" presStyleCnt="4" custScaleY="127112">
        <dgm:presLayoutVars>
          <dgm:bulletEnabled val="1"/>
        </dgm:presLayoutVars>
      </dgm:prSet>
      <dgm:spPr/>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dgm:pt>
  </dgm:ptLst>
  <dgm:cxnLst>
    <dgm:cxn modelId="{A6441D21-127F-4A5A-946F-CDEE8A3F4D19}" srcId="{BD77BD33-EC30-46AC-BD24-401E734F8176}" destId="{1B81C372-925C-46FC-96B1-2F1AAF945560}" srcOrd="1" destOrd="0" parTransId="{EFDD7AA1-CE6D-4DAE-A006-A48F62651F7D}" sibTransId="{EAA467BD-7E67-4E63-841E-1141B6CA2872}"/>
    <dgm:cxn modelId="{3B3A4033-91B6-4651-849D-C1EE9494A415}" type="presOf" srcId="{BD77BD33-EC30-46AC-BD24-401E734F8176}" destId="{C1C788E7-40FA-4439-878F-2CC8367B8F22}"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59BCDC85-CEE0-4294-9FB0-6B609471D905}" type="presOf" srcId="{574467BF-CB95-4D99-A5FA-460B08A3B1CD}" destId="{E97A966C-ADE1-481C-9602-29D743F1F5D5}" srcOrd="0" destOrd="0" presId="urn:microsoft.com/office/officeart/2008/layout/VerticalCurvedList"/>
    <dgm:cxn modelId="{A69E3987-9B80-4103-A19E-5090F1A20AE9}" type="presOf" srcId="{1B81C372-925C-46FC-96B1-2F1AAF945560}" destId="{AD2F74AD-5B6A-4346-8349-090AC68FEE9A}" srcOrd="0" destOrd="0" presId="urn:microsoft.com/office/officeart/2008/layout/VerticalCurvedList"/>
    <dgm:cxn modelId="{27E044B7-6DA3-41AE-91C5-4124E7D1B7D5}" type="presOf" srcId="{D44B0D79-7F04-44B9-9C7C-CD28C17613D0}" destId="{EE2EA9E0-CBE5-43E4-BB02-325D168626A4}" srcOrd="0" destOrd="0" presId="urn:microsoft.com/office/officeart/2008/layout/VerticalCurvedList"/>
    <dgm:cxn modelId="{F5ABE5B7-449B-46C8-BE46-F3A4F660E09A}" srcId="{BD77BD33-EC30-46AC-BD24-401E734F8176}" destId="{D44B0D79-7F04-44B9-9C7C-CD28C17613D0}" srcOrd="0" destOrd="0" parTransId="{CBC678DE-E0F6-4248-85B7-DD8409BBE0F4}" sibTransId="{CB2F3BEF-FA31-40CA-87C5-7058F5D23E9E}"/>
    <dgm:cxn modelId="{515F73BE-0876-4821-81BD-362967BA7243}" type="presOf" srcId="{FFF60420-B008-4E57-9B7A-8B5C4B8F1F0F}" destId="{46297F79-2755-4E7F-87B4-88629DD167EF}"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F7B44-C659-405C-A948-334A4BF1B91A}">
      <dsp:nvSpPr>
        <dsp:cNvPr id="0" name=""/>
        <dsp:cNvSpPr/>
      </dsp:nvSpPr>
      <dsp:spPr>
        <a:xfrm>
          <a:off x="1591" y="367228"/>
          <a:ext cx="1999835" cy="2764800"/>
        </a:xfrm>
        <a:prstGeom prst="roundRect">
          <a:avLst>
            <a:gd name="adj" fmla="val 10000"/>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uk-UA" sz="1800" i="1" kern="1200" dirty="0">
              <a:solidFill>
                <a:schemeClr val="tx1"/>
              </a:solidFill>
            </a:rPr>
            <a:t>Отримання повідомлень</a:t>
          </a:r>
        </a:p>
      </dsp:txBody>
      <dsp:txXfrm>
        <a:off x="1591" y="367228"/>
        <a:ext cx="1999835" cy="799934"/>
      </dsp:txXfrm>
    </dsp:sp>
    <dsp:sp modelId="{0DE4CFFD-1286-4293-B48B-AF890AA234AB}">
      <dsp:nvSpPr>
        <dsp:cNvPr id="0" name=""/>
        <dsp:cNvSpPr/>
      </dsp:nvSpPr>
      <dsp:spPr>
        <a:xfrm>
          <a:off x="411196" y="2516956"/>
          <a:ext cx="1999835" cy="986812"/>
        </a:xfrm>
        <a:prstGeom prst="roundRect">
          <a:avLst>
            <a:gd name="adj" fmla="val 10000"/>
          </a:avLst>
        </a:prstGeom>
        <a:solidFill>
          <a:srgbClr val="FFC000">
            <a:alpha val="90000"/>
          </a:srgb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uk-UA" sz="1600" i="1" kern="1200" dirty="0"/>
            <a:t>Передавання повідомлень</a:t>
          </a:r>
        </a:p>
      </dsp:txBody>
      <dsp:txXfrm>
        <a:off x="440099" y="2545859"/>
        <a:ext cx="1942029" cy="929006"/>
      </dsp:txXfrm>
    </dsp:sp>
    <dsp:sp modelId="{19E0CDAD-58FB-4717-A679-94A98B159A51}">
      <dsp:nvSpPr>
        <dsp:cNvPr id="0" name=""/>
        <dsp:cNvSpPr/>
      </dsp:nvSpPr>
      <dsp:spPr>
        <a:xfrm>
          <a:off x="2304594" y="518244"/>
          <a:ext cx="642715" cy="497901"/>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uk-UA" sz="1100" i="1" kern="1200"/>
        </a:p>
      </dsp:txBody>
      <dsp:txXfrm>
        <a:off x="2304594" y="617824"/>
        <a:ext cx="493345" cy="298741"/>
      </dsp:txXfrm>
    </dsp:sp>
    <dsp:sp modelId="{43001982-E376-48A7-A7B0-29802E36D654}">
      <dsp:nvSpPr>
        <dsp:cNvPr id="0" name=""/>
        <dsp:cNvSpPr/>
      </dsp:nvSpPr>
      <dsp:spPr>
        <a:xfrm>
          <a:off x="3214097" y="367228"/>
          <a:ext cx="1999835" cy="2764800"/>
        </a:xfrm>
        <a:prstGeom prst="roundRect">
          <a:avLst>
            <a:gd name="adj" fmla="val 10000"/>
          </a:avLst>
        </a:prstGeom>
        <a:solidFill>
          <a:srgbClr val="00A2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uk-UA" sz="1800" i="1" kern="1200" dirty="0"/>
            <a:t>Фіксація повідомлень для тимчасового або постійного зберігання</a:t>
          </a:r>
        </a:p>
      </dsp:txBody>
      <dsp:txXfrm>
        <a:off x="3214097" y="367228"/>
        <a:ext cx="1999835" cy="799934"/>
      </dsp:txXfrm>
    </dsp:sp>
    <dsp:sp modelId="{50E4F449-2B91-4B8B-833F-E6D6ADFC1525}">
      <dsp:nvSpPr>
        <dsp:cNvPr id="0" name=""/>
        <dsp:cNvSpPr/>
      </dsp:nvSpPr>
      <dsp:spPr>
        <a:xfrm>
          <a:off x="3623702" y="2516956"/>
          <a:ext cx="1999835" cy="986812"/>
        </a:xfrm>
        <a:prstGeom prst="roundRect">
          <a:avLst>
            <a:gd name="adj" fmla="val 10000"/>
          </a:avLst>
        </a:prstGeom>
        <a:solidFill>
          <a:srgbClr val="008000">
            <a:alpha val="90000"/>
          </a:srgbClr>
        </a:solidFill>
        <a:ln w="6350" cap="flat" cmpd="sng" algn="ctr">
          <a:solidFill>
            <a:schemeClr val="accent4">
              <a:hueOff val="3465231"/>
              <a:satOff val="-15989"/>
              <a:lumOff val="58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uk-UA" sz="1600" i="1" kern="1200" dirty="0">
              <a:solidFill>
                <a:schemeClr val="bg1"/>
              </a:solidFill>
            </a:rPr>
            <a:t>Зберігання повідомлення</a:t>
          </a:r>
        </a:p>
      </dsp:txBody>
      <dsp:txXfrm>
        <a:off x="3652605" y="2545859"/>
        <a:ext cx="1942029" cy="929006"/>
      </dsp:txXfrm>
    </dsp:sp>
    <dsp:sp modelId="{C2866586-6D63-491E-91B8-CE41496A03B1}">
      <dsp:nvSpPr>
        <dsp:cNvPr id="0" name=""/>
        <dsp:cNvSpPr/>
      </dsp:nvSpPr>
      <dsp:spPr>
        <a:xfrm>
          <a:off x="5517100" y="518244"/>
          <a:ext cx="642715" cy="497901"/>
        </a:xfrm>
        <a:prstGeom prst="rightArrow">
          <a:avLst>
            <a:gd name="adj1" fmla="val 60000"/>
            <a:gd name="adj2" fmla="val 5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uk-UA" sz="1100" i="1" kern="1200"/>
        </a:p>
      </dsp:txBody>
      <dsp:txXfrm>
        <a:off x="5517100" y="617824"/>
        <a:ext cx="493345" cy="298741"/>
      </dsp:txXfrm>
    </dsp:sp>
    <dsp:sp modelId="{AED3E8EB-72F1-447A-A1A8-81BFCDCA79F4}">
      <dsp:nvSpPr>
        <dsp:cNvPr id="0" name=""/>
        <dsp:cNvSpPr/>
      </dsp:nvSpPr>
      <dsp:spPr>
        <a:xfrm>
          <a:off x="6426603" y="367228"/>
          <a:ext cx="1999835" cy="2764800"/>
        </a:xfrm>
        <a:prstGeom prst="roundRect">
          <a:avLst>
            <a:gd name="adj" fmla="val 10000"/>
          </a:avLst>
        </a:prstGeom>
        <a:solidFill>
          <a:srgbClr val="9C5BC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uk-UA" sz="1800" i="1" kern="1200" dirty="0"/>
            <a:t>Аналіз змісту повідомлення і прийняття рішення</a:t>
          </a:r>
        </a:p>
      </dsp:txBody>
      <dsp:txXfrm>
        <a:off x="6426603" y="367228"/>
        <a:ext cx="1999835" cy="799934"/>
      </dsp:txXfrm>
    </dsp:sp>
    <dsp:sp modelId="{AEB8C21B-5ECA-438E-A6B8-25C5FCA67F2A}">
      <dsp:nvSpPr>
        <dsp:cNvPr id="0" name=""/>
        <dsp:cNvSpPr/>
      </dsp:nvSpPr>
      <dsp:spPr>
        <a:xfrm>
          <a:off x="6836208" y="2516956"/>
          <a:ext cx="1999835" cy="986812"/>
        </a:xfrm>
        <a:prstGeom prst="roundRect">
          <a:avLst>
            <a:gd name="adj" fmla="val 10000"/>
          </a:avLst>
        </a:prstGeom>
        <a:solidFill>
          <a:srgbClr val="7030A0">
            <a:alpha val="90000"/>
          </a:srgbClr>
        </a:solidFill>
        <a:ln w="6350" cap="flat" cmpd="sng" algn="ctr">
          <a:solidFill>
            <a:srgbClr val="7030A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uk-UA" sz="1600" i="1" kern="1200" dirty="0">
              <a:solidFill>
                <a:schemeClr val="bg1"/>
              </a:solidFill>
            </a:rPr>
            <a:t>Опрацювання повідомлення</a:t>
          </a:r>
        </a:p>
      </dsp:txBody>
      <dsp:txXfrm>
        <a:off x="6865111" y="2545859"/>
        <a:ext cx="1942029" cy="929006"/>
      </dsp:txXfrm>
    </dsp:sp>
    <dsp:sp modelId="{F7B8E786-999F-415C-9B15-5F07F79C9F65}">
      <dsp:nvSpPr>
        <dsp:cNvPr id="0" name=""/>
        <dsp:cNvSpPr/>
      </dsp:nvSpPr>
      <dsp:spPr>
        <a:xfrm>
          <a:off x="8729606" y="518244"/>
          <a:ext cx="642715" cy="497901"/>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uk-UA" sz="1100" i="1" kern="1200"/>
        </a:p>
      </dsp:txBody>
      <dsp:txXfrm>
        <a:off x="8729606" y="617824"/>
        <a:ext cx="493345" cy="298741"/>
      </dsp:txXfrm>
    </dsp:sp>
    <dsp:sp modelId="{FBD2AB5B-D82F-4FF6-B9EC-11A3F9EC672E}">
      <dsp:nvSpPr>
        <dsp:cNvPr id="0" name=""/>
        <dsp:cNvSpPr/>
      </dsp:nvSpPr>
      <dsp:spPr>
        <a:xfrm>
          <a:off x="9639109" y="367228"/>
          <a:ext cx="1999835" cy="2764800"/>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uk-UA" sz="1800" i="1" kern="1200" dirty="0"/>
            <a:t>Передавання вказівки на виконання рішення</a:t>
          </a:r>
        </a:p>
      </dsp:txBody>
      <dsp:txXfrm>
        <a:off x="9639109" y="367228"/>
        <a:ext cx="1999835" cy="799934"/>
      </dsp:txXfrm>
    </dsp:sp>
    <dsp:sp modelId="{70FB3B19-F1DB-40DC-9969-44F2C313CE82}">
      <dsp:nvSpPr>
        <dsp:cNvPr id="0" name=""/>
        <dsp:cNvSpPr/>
      </dsp:nvSpPr>
      <dsp:spPr>
        <a:xfrm>
          <a:off x="10048714" y="2516956"/>
          <a:ext cx="1999835" cy="986812"/>
        </a:xfrm>
        <a:prstGeom prst="roundRect">
          <a:avLst>
            <a:gd name="adj" fmla="val 10000"/>
          </a:avLst>
        </a:prstGeom>
        <a:solidFill>
          <a:srgbClr val="0070C0">
            <a:alpha val="90000"/>
          </a:srgb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uk-UA" sz="1600" i="1" kern="1200" dirty="0">
              <a:solidFill>
                <a:schemeClr val="bg1"/>
              </a:solidFill>
            </a:rPr>
            <a:t>Передавання повідомлення</a:t>
          </a:r>
        </a:p>
      </dsp:txBody>
      <dsp:txXfrm>
        <a:off x="10077617" y="2545859"/>
        <a:ext cx="1942029" cy="929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E98C9-0679-49A1-B40D-856FBBCC6616}">
      <dsp:nvSpPr>
        <dsp:cNvPr id="0" name=""/>
        <dsp:cNvSpPr/>
      </dsp:nvSpPr>
      <dsp:spPr>
        <a:xfrm>
          <a:off x="1278362" y="631900"/>
          <a:ext cx="2595464" cy="117388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uk-UA" sz="3300" i="1" kern="1200" dirty="0"/>
            <a:t>програми</a:t>
          </a:r>
        </a:p>
      </dsp:txBody>
      <dsp:txXfrm>
        <a:off x="1278362" y="631900"/>
        <a:ext cx="2595464" cy="1173886"/>
      </dsp:txXfrm>
    </dsp:sp>
    <dsp:sp modelId="{DAC05743-823E-4755-8A93-3F0879610214}">
      <dsp:nvSpPr>
        <dsp:cNvPr id="0" name=""/>
        <dsp:cNvSpPr/>
      </dsp:nvSpPr>
      <dsp:spPr>
        <a:xfrm>
          <a:off x="0" y="631900"/>
          <a:ext cx="1162148" cy="117388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BE7F977-599A-44C2-880A-3FB00D23B3B6}">
      <dsp:nvSpPr>
        <dsp:cNvPr id="0" name=""/>
        <dsp:cNvSpPr/>
      </dsp:nvSpPr>
      <dsp:spPr>
        <a:xfrm>
          <a:off x="0" y="1999478"/>
          <a:ext cx="2595464" cy="1173886"/>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uk-UA" sz="3300" i="1" kern="1200" dirty="0"/>
            <a:t>документи</a:t>
          </a:r>
        </a:p>
      </dsp:txBody>
      <dsp:txXfrm>
        <a:off x="0" y="1999478"/>
        <a:ext cx="2595464" cy="1173886"/>
      </dsp:txXfrm>
    </dsp:sp>
    <dsp:sp modelId="{2DFB6763-6F60-46B2-9283-C4509EB85B2A}">
      <dsp:nvSpPr>
        <dsp:cNvPr id="0" name=""/>
        <dsp:cNvSpPr/>
      </dsp:nvSpPr>
      <dsp:spPr>
        <a:xfrm>
          <a:off x="2711678" y="1999478"/>
          <a:ext cx="1162148" cy="1173886"/>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E98C9-0679-49A1-B40D-856FBBCC6616}">
      <dsp:nvSpPr>
        <dsp:cNvPr id="0" name=""/>
        <dsp:cNvSpPr/>
      </dsp:nvSpPr>
      <dsp:spPr>
        <a:xfrm>
          <a:off x="1351324" y="559374"/>
          <a:ext cx="2743597" cy="12408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i="1" kern="1200" dirty="0"/>
            <a:t>графічні зображення</a:t>
          </a:r>
        </a:p>
      </dsp:txBody>
      <dsp:txXfrm>
        <a:off x="1351324" y="559374"/>
        <a:ext cx="2743597" cy="1240885"/>
      </dsp:txXfrm>
    </dsp:sp>
    <dsp:sp modelId="{DAC05743-823E-4755-8A93-3F0879610214}">
      <dsp:nvSpPr>
        <dsp:cNvPr id="0" name=""/>
        <dsp:cNvSpPr/>
      </dsp:nvSpPr>
      <dsp:spPr>
        <a:xfrm>
          <a:off x="0" y="559374"/>
          <a:ext cx="1228476" cy="124088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BE7F977-599A-44C2-880A-3FB00D23B3B6}">
      <dsp:nvSpPr>
        <dsp:cNvPr id="0" name=""/>
        <dsp:cNvSpPr/>
      </dsp:nvSpPr>
      <dsp:spPr>
        <a:xfrm>
          <a:off x="0" y="2005006"/>
          <a:ext cx="2743597" cy="124088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i="1" kern="1200" dirty="0" err="1"/>
            <a:t>аудіодані</a:t>
          </a:r>
          <a:endParaRPr lang="uk-UA" sz="3100" i="1" kern="1200" dirty="0"/>
        </a:p>
      </dsp:txBody>
      <dsp:txXfrm>
        <a:off x="0" y="2005006"/>
        <a:ext cx="2743597" cy="1240885"/>
      </dsp:txXfrm>
    </dsp:sp>
    <dsp:sp modelId="{2DFB6763-6F60-46B2-9283-C4509EB85B2A}">
      <dsp:nvSpPr>
        <dsp:cNvPr id="0" name=""/>
        <dsp:cNvSpPr/>
      </dsp:nvSpPr>
      <dsp:spPr>
        <a:xfrm>
          <a:off x="2866445" y="2005006"/>
          <a:ext cx="1228476" cy="1240885"/>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E98C9-0679-49A1-B40D-856FBBCC6616}">
      <dsp:nvSpPr>
        <dsp:cNvPr id="0" name=""/>
        <dsp:cNvSpPr/>
      </dsp:nvSpPr>
      <dsp:spPr>
        <a:xfrm>
          <a:off x="1268614" y="691138"/>
          <a:ext cx="2575671" cy="116493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uk-UA" sz="2700" i="1" kern="1200" dirty="0"/>
            <a:t>відеодані</a:t>
          </a:r>
        </a:p>
      </dsp:txBody>
      <dsp:txXfrm>
        <a:off x="1268614" y="691138"/>
        <a:ext cx="2575671" cy="1164935"/>
      </dsp:txXfrm>
    </dsp:sp>
    <dsp:sp modelId="{DAC05743-823E-4755-8A93-3F0879610214}">
      <dsp:nvSpPr>
        <dsp:cNvPr id="0" name=""/>
        <dsp:cNvSpPr/>
      </dsp:nvSpPr>
      <dsp:spPr>
        <a:xfrm>
          <a:off x="0" y="691138"/>
          <a:ext cx="1153285" cy="116493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BE7F977-599A-44C2-880A-3FB00D23B3B6}">
      <dsp:nvSpPr>
        <dsp:cNvPr id="0" name=""/>
        <dsp:cNvSpPr/>
      </dsp:nvSpPr>
      <dsp:spPr>
        <a:xfrm>
          <a:off x="0" y="2048288"/>
          <a:ext cx="2575671" cy="116493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uk-UA" sz="2700" i="1" kern="1200" dirty="0"/>
            <a:t>веб-сторінки та ін.</a:t>
          </a:r>
        </a:p>
      </dsp:txBody>
      <dsp:txXfrm>
        <a:off x="0" y="2048288"/>
        <a:ext cx="2575671" cy="1164935"/>
      </dsp:txXfrm>
    </dsp:sp>
    <dsp:sp modelId="{2DFB6763-6F60-46B2-9283-C4509EB85B2A}">
      <dsp:nvSpPr>
        <dsp:cNvPr id="0" name=""/>
        <dsp:cNvSpPr/>
      </dsp:nvSpPr>
      <dsp:spPr>
        <a:xfrm>
          <a:off x="2691000" y="2048288"/>
          <a:ext cx="1153285" cy="1164935"/>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1BD10-5ABE-4713-84A3-05273EE1A8B2}">
      <dsp:nvSpPr>
        <dsp:cNvPr id="0" name=""/>
        <dsp:cNvSpPr/>
      </dsp:nvSpPr>
      <dsp:spPr>
        <a:xfrm>
          <a:off x="8705154" y="1918822"/>
          <a:ext cx="166311" cy="2977763"/>
        </a:xfrm>
        <a:custGeom>
          <a:avLst/>
          <a:gdLst/>
          <a:ahLst/>
          <a:cxnLst/>
          <a:rect l="0" t="0" r="0" b="0"/>
          <a:pathLst>
            <a:path>
              <a:moveTo>
                <a:pt x="166311" y="0"/>
              </a:moveTo>
              <a:lnTo>
                <a:pt x="166311" y="2977763"/>
              </a:lnTo>
              <a:lnTo>
                <a:pt x="0" y="2977763"/>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09675BF-A9B5-4E91-ABF2-A97CA205E77B}">
      <dsp:nvSpPr>
        <dsp:cNvPr id="0" name=""/>
        <dsp:cNvSpPr/>
      </dsp:nvSpPr>
      <dsp:spPr>
        <a:xfrm>
          <a:off x="8871465" y="1918822"/>
          <a:ext cx="166311" cy="1853182"/>
        </a:xfrm>
        <a:custGeom>
          <a:avLst/>
          <a:gdLst/>
          <a:ahLst/>
          <a:cxnLst/>
          <a:rect l="0" t="0" r="0" b="0"/>
          <a:pathLst>
            <a:path>
              <a:moveTo>
                <a:pt x="0" y="0"/>
              </a:moveTo>
              <a:lnTo>
                <a:pt x="0" y="1853182"/>
              </a:lnTo>
              <a:lnTo>
                <a:pt x="166311" y="185318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5C64A09-CA77-463B-813C-B9EA340D7CCA}">
      <dsp:nvSpPr>
        <dsp:cNvPr id="0" name=""/>
        <dsp:cNvSpPr/>
      </dsp:nvSpPr>
      <dsp:spPr>
        <a:xfrm>
          <a:off x="8705154" y="1918822"/>
          <a:ext cx="166311" cy="1853182"/>
        </a:xfrm>
        <a:custGeom>
          <a:avLst/>
          <a:gdLst/>
          <a:ahLst/>
          <a:cxnLst/>
          <a:rect l="0" t="0" r="0" b="0"/>
          <a:pathLst>
            <a:path>
              <a:moveTo>
                <a:pt x="166311" y="0"/>
              </a:moveTo>
              <a:lnTo>
                <a:pt x="166311" y="1853182"/>
              </a:lnTo>
              <a:lnTo>
                <a:pt x="0" y="185318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C9E5F4D-58FC-4602-9DF9-E7F8172CB42B}">
      <dsp:nvSpPr>
        <dsp:cNvPr id="0" name=""/>
        <dsp:cNvSpPr/>
      </dsp:nvSpPr>
      <dsp:spPr>
        <a:xfrm>
          <a:off x="8871465" y="1918822"/>
          <a:ext cx="166311" cy="728601"/>
        </a:xfrm>
        <a:custGeom>
          <a:avLst/>
          <a:gdLst/>
          <a:ahLst/>
          <a:cxnLst/>
          <a:rect l="0" t="0" r="0" b="0"/>
          <a:pathLst>
            <a:path>
              <a:moveTo>
                <a:pt x="0" y="0"/>
              </a:moveTo>
              <a:lnTo>
                <a:pt x="0" y="728601"/>
              </a:lnTo>
              <a:lnTo>
                <a:pt x="166311" y="72860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61ABBA8-7625-4D78-8911-954EC5607350}">
      <dsp:nvSpPr>
        <dsp:cNvPr id="0" name=""/>
        <dsp:cNvSpPr/>
      </dsp:nvSpPr>
      <dsp:spPr>
        <a:xfrm>
          <a:off x="8705154" y="1918822"/>
          <a:ext cx="166311" cy="728601"/>
        </a:xfrm>
        <a:custGeom>
          <a:avLst/>
          <a:gdLst/>
          <a:ahLst/>
          <a:cxnLst/>
          <a:rect l="0" t="0" r="0" b="0"/>
          <a:pathLst>
            <a:path>
              <a:moveTo>
                <a:pt x="166311" y="0"/>
              </a:moveTo>
              <a:lnTo>
                <a:pt x="166311" y="728601"/>
              </a:lnTo>
              <a:lnTo>
                <a:pt x="0" y="72860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B887A72-C819-47CB-A116-6294FEDA8354}">
      <dsp:nvSpPr>
        <dsp:cNvPr id="0" name=""/>
        <dsp:cNvSpPr/>
      </dsp:nvSpPr>
      <dsp:spPr>
        <a:xfrm>
          <a:off x="5897931" y="794241"/>
          <a:ext cx="166311" cy="728601"/>
        </a:xfrm>
        <a:custGeom>
          <a:avLst/>
          <a:gdLst/>
          <a:ahLst/>
          <a:cxnLst/>
          <a:rect l="0" t="0" r="0" b="0"/>
          <a:pathLst>
            <a:path>
              <a:moveTo>
                <a:pt x="0" y="0"/>
              </a:moveTo>
              <a:lnTo>
                <a:pt x="0" y="728601"/>
              </a:lnTo>
              <a:lnTo>
                <a:pt x="166311" y="72860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993C3B62-2A8E-4459-AF7E-D6948AD1BDB4}">
      <dsp:nvSpPr>
        <dsp:cNvPr id="0" name=""/>
        <dsp:cNvSpPr/>
      </dsp:nvSpPr>
      <dsp:spPr>
        <a:xfrm>
          <a:off x="2924396" y="1918822"/>
          <a:ext cx="166311" cy="2977763"/>
        </a:xfrm>
        <a:custGeom>
          <a:avLst/>
          <a:gdLst/>
          <a:ahLst/>
          <a:cxnLst/>
          <a:rect l="0" t="0" r="0" b="0"/>
          <a:pathLst>
            <a:path>
              <a:moveTo>
                <a:pt x="0" y="0"/>
              </a:moveTo>
              <a:lnTo>
                <a:pt x="0" y="2977763"/>
              </a:lnTo>
              <a:lnTo>
                <a:pt x="166311" y="2977763"/>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6203E71-1C7C-445C-AC1D-77FF077E4160}">
      <dsp:nvSpPr>
        <dsp:cNvPr id="0" name=""/>
        <dsp:cNvSpPr/>
      </dsp:nvSpPr>
      <dsp:spPr>
        <a:xfrm>
          <a:off x="2758084" y="1918822"/>
          <a:ext cx="166311" cy="2977763"/>
        </a:xfrm>
        <a:custGeom>
          <a:avLst/>
          <a:gdLst/>
          <a:ahLst/>
          <a:cxnLst/>
          <a:rect l="0" t="0" r="0" b="0"/>
          <a:pathLst>
            <a:path>
              <a:moveTo>
                <a:pt x="166311" y="0"/>
              </a:moveTo>
              <a:lnTo>
                <a:pt x="166311" y="2977763"/>
              </a:lnTo>
              <a:lnTo>
                <a:pt x="0" y="2977763"/>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05E2C7E-A1D4-4524-A4C7-731B54D46A85}">
      <dsp:nvSpPr>
        <dsp:cNvPr id="0" name=""/>
        <dsp:cNvSpPr/>
      </dsp:nvSpPr>
      <dsp:spPr>
        <a:xfrm>
          <a:off x="2924396" y="1918822"/>
          <a:ext cx="166311" cy="1853182"/>
        </a:xfrm>
        <a:custGeom>
          <a:avLst/>
          <a:gdLst/>
          <a:ahLst/>
          <a:cxnLst/>
          <a:rect l="0" t="0" r="0" b="0"/>
          <a:pathLst>
            <a:path>
              <a:moveTo>
                <a:pt x="0" y="0"/>
              </a:moveTo>
              <a:lnTo>
                <a:pt x="0" y="1853182"/>
              </a:lnTo>
              <a:lnTo>
                <a:pt x="166311" y="185318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021816B-058B-4264-B0CA-29831A79FC11}">
      <dsp:nvSpPr>
        <dsp:cNvPr id="0" name=""/>
        <dsp:cNvSpPr/>
      </dsp:nvSpPr>
      <dsp:spPr>
        <a:xfrm>
          <a:off x="2758084" y="1918822"/>
          <a:ext cx="166311" cy="1853182"/>
        </a:xfrm>
        <a:custGeom>
          <a:avLst/>
          <a:gdLst/>
          <a:ahLst/>
          <a:cxnLst/>
          <a:rect l="0" t="0" r="0" b="0"/>
          <a:pathLst>
            <a:path>
              <a:moveTo>
                <a:pt x="166311" y="0"/>
              </a:moveTo>
              <a:lnTo>
                <a:pt x="166311" y="1853182"/>
              </a:lnTo>
              <a:lnTo>
                <a:pt x="0" y="185318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050DF3A-F7B8-47D4-A478-E09A9E1221C6}">
      <dsp:nvSpPr>
        <dsp:cNvPr id="0" name=""/>
        <dsp:cNvSpPr/>
      </dsp:nvSpPr>
      <dsp:spPr>
        <a:xfrm>
          <a:off x="2924396" y="1918822"/>
          <a:ext cx="166311" cy="728601"/>
        </a:xfrm>
        <a:custGeom>
          <a:avLst/>
          <a:gdLst/>
          <a:ahLst/>
          <a:cxnLst/>
          <a:rect l="0" t="0" r="0" b="0"/>
          <a:pathLst>
            <a:path>
              <a:moveTo>
                <a:pt x="0" y="0"/>
              </a:moveTo>
              <a:lnTo>
                <a:pt x="0" y="728601"/>
              </a:lnTo>
              <a:lnTo>
                <a:pt x="166311" y="72860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79EC2F8-EB21-4EA5-AC5F-706618C0BD40}">
      <dsp:nvSpPr>
        <dsp:cNvPr id="0" name=""/>
        <dsp:cNvSpPr/>
      </dsp:nvSpPr>
      <dsp:spPr>
        <a:xfrm>
          <a:off x="2758084" y="1918822"/>
          <a:ext cx="166311" cy="728601"/>
        </a:xfrm>
        <a:custGeom>
          <a:avLst/>
          <a:gdLst/>
          <a:ahLst/>
          <a:cxnLst/>
          <a:rect l="0" t="0" r="0" b="0"/>
          <a:pathLst>
            <a:path>
              <a:moveTo>
                <a:pt x="166311" y="0"/>
              </a:moveTo>
              <a:lnTo>
                <a:pt x="166311" y="728601"/>
              </a:lnTo>
              <a:lnTo>
                <a:pt x="0" y="72860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846C1BA-E839-4E6F-8C34-FB2D55305F22}">
      <dsp:nvSpPr>
        <dsp:cNvPr id="0" name=""/>
        <dsp:cNvSpPr/>
      </dsp:nvSpPr>
      <dsp:spPr>
        <a:xfrm>
          <a:off x="5731619" y="794241"/>
          <a:ext cx="166311" cy="728601"/>
        </a:xfrm>
        <a:custGeom>
          <a:avLst/>
          <a:gdLst/>
          <a:ahLst/>
          <a:cxnLst/>
          <a:rect l="0" t="0" r="0" b="0"/>
          <a:pathLst>
            <a:path>
              <a:moveTo>
                <a:pt x="166311" y="0"/>
              </a:moveTo>
              <a:lnTo>
                <a:pt x="166311" y="728601"/>
              </a:lnTo>
              <a:lnTo>
                <a:pt x="0" y="72860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4238EF5-00EB-44C7-9AE9-5BAE449E28E4}">
      <dsp:nvSpPr>
        <dsp:cNvPr id="0" name=""/>
        <dsp:cNvSpPr/>
      </dsp:nvSpPr>
      <dsp:spPr>
        <a:xfrm>
          <a:off x="2483425" y="2282"/>
          <a:ext cx="6829010" cy="791958"/>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b="1" i="1" kern="1200" dirty="0">
              <a:solidFill>
                <a:schemeClr val="tx1"/>
              </a:solidFill>
            </a:rPr>
            <a:t>Інформаційна система</a:t>
          </a:r>
        </a:p>
      </dsp:txBody>
      <dsp:txXfrm>
        <a:off x="2483425" y="2282"/>
        <a:ext cx="6829010" cy="791958"/>
      </dsp:txXfrm>
    </dsp:sp>
    <dsp:sp modelId="{B2D37DD2-B720-4268-80E1-5A5C8CDCBA3D}">
      <dsp:nvSpPr>
        <dsp:cNvPr id="0" name=""/>
        <dsp:cNvSpPr/>
      </dsp:nvSpPr>
      <dsp:spPr>
        <a:xfrm>
          <a:off x="117172" y="1126863"/>
          <a:ext cx="5614447" cy="791958"/>
        </a:xfrm>
        <a:prstGeom prst="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uk-UA" sz="2800" b="1" i="1" kern="1200" dirty="0"/>
            <a:t>Апаратна складова</a:t>
          </a:r>
        </a:p>
      </dsp:txBody>
      <dsp:txXfrm>
        <a:off x="117172" y="1126863"/>
        <a:ext cx="5614447" cy="791958"/>
      </dsp:txXfrm>
    </dsp:sp>
    <dsp:sp modelId="{0255B358-87D7-4D77-8CD3-4ED15FA78823}">
      <dsp:nvSpPr>
        <dsp:cNvPr id="0" name=""/>
        <dsp:cNvSpPr/>
      </dsp:nvSpPr>
      <dsp:spPr>
        <a:xfrm>
          <a:off x="252834" y="2251444"/>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i="1" kern="1200" dirty="0"/>
            <a:t>Пристрої опрацювання (процесор)</a:t>
          </a:r>
        </a:p>
      </dsp:txBody>
      <dsp:txXfrm>
        <a:off x="252834" y="2251444"/>
        <a:ext cx="2505249" cy="791958"/>
      </dsp:txXfrm>
    </dsp:sp>
    <dsp:sp modelId="{F11FCEAA-7928-459F-B3E3-0A8BDBA07097}">
      <dsp:nvSpPr>
        <dsp:cNvPr id="0" name=""/>
        <dsp:cNvSpPr/>
      </dsp:nvSpPr>
      <dsp:spPr>
        <a:xfrm>
          <a:off x="3090707" y="2251444"/>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i="1" kern="1200" dirty="0"/>
            <a:t>Пристрої виведення (монітор, принтер)</a:t>
          </a:r>
        </a:p>
      </dsp:txBody>
      <dsp:txXfrm>
        <a:off x="3090707" y="2251444"/>
        <a:ext cx="2505249" cy="791958"/>
      </dsp:txXfrm>
    </dsp:sp>
    <dsp:sp modelId="{84B70D92-BE1A-4EC1-BBEB-521DA8F94D75}">
      <dsp:nvSpPr>
        <dsp:cNvPr id="0" name=""/>
        <dsp:cNvSpPr/>
      </dsp:nvSpPr>
      <dsp:spPr>
        <a:xfrm>
          <a:off x="252834" y="3376025"/>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i="1" kern="1200" dirty="0"/>
            <a:t>Пристрої введення (сканер, камера)</a:t>
          </a:r>
        </a:p>
      </dsp:txBody>
      <dsp:txXfrm>
        <a:off x="252834" y="3376025"/>
        <a:ext cx="2505249" cy="791958"/>
      </dsp:txXfrm>
    </dsp:sp>
    <dsp:sp modelId="{9AD61867-2A93-496F-8F49-EE631072C8AA}">
      <dsp:nvSpPr>
        <dsp:cNvPr id="0" name=""/>
        <dsp:cNvSpPr/>
      </dsp:nvSpPr>
      <dsp:spPr>
        <a:xfrm>
          <a:off x="3090707" y="3376025"/>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i="1" kern="1200" dirty="0"/>
            <a:t>Мультимедійні пристрої (мікрофон, звукові колонки)</a:t>
          </a:r>
        </a:p>
      </dsp:txBody>
      <dsp:txXfrm>
        <a:off x="3090707" y="3376025"/>
        <a:ext cx="2505249" cy="791958"/>
      </dsp:txXfrm>
    </dsp:sp>
    <dsp:sp modelId="{052EBD8B-7387-4E47-A7E7-3D5A49BE03E2}">
      <dsp:nvSpPr>
        <dsp:cNvPr id="0" name=""/>
        <dsp:cNvSpPr/>
      </dsp:nvSpPr>
      <dsp:spPr>
        <a:xfrm>
          <a:off x="252834" y="4500606"/>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i="1" kern="1200" dirty="0"/>
            <a:t>Обладнання мережі</a:t>
          </a:r>
        </a:p>
      </dsp:txBody>
      <dsp:txXfrm>
        <a:off x="252834" y="4500606"/>
        <a:ext cx="2505249" cy="791958"/>
      </dsp:txXfrm>
    </dsp:sp>
    <dsp:sp modelId="{99513007-15F8-477F-B7A3-E2CECEFA5EE3}">
      <dsp:nvSpPr>
        <dsp:cNvPr id="0" name=""/>
        <dsp:cNvSpPr/>
      </dsp:nvSpPr>
      <dsp:spPr>
        <a:xfrm>
          <a:off x="3090707" y="4500606"/>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i="1" kern="1200" dirty="0"/>
            <a:t>Інші пристрої</a:t>
          </a:r>
        </a:p>
      </dsp:txBody>
      <dsp:txXfrm>
        <a:off x="3090707" y="4500606"/>
        <a:ext cx="2505249" cy="791958"/>
      </dsp:txXfrm>
    </dsp:sp>
    <dsp:sp modelId="{76249B0C-6592-45B0-BF37-586B1C664BBB}">
      <dsp:nvSpPr>
        <dsp:cNvPr id="0" name=""/>
        <dsp:cNvSpPr/>
      </dsp:nvSpPr>
      <dsp:spPr>
        <a:xfrm>
          <a:off x="6064242" y="1126863"/>
          <a:ext cx="5614447" cy="791958"/>
        </a:xfrm>
        <a:prstGeom prst="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uk-UA" sz="2800" b="1" i="1" kern="1200" dirty="0"/>
            <a:t>Програмна складова</a:t>
          </a:r>
        </a:p>
      </dsp:txBody>
      <dsp:txXfrm>
        <a:off x="6064242" y="1126863"/>
        <a:ext cx="5614447" cy="791958"/>
      </dsp:txXfrm>
    </dsp:sp>
    <dsp:sp modelId="{85127E9B-AE6C-42BD-896F-21936F4DD685}">
      <dsp:nvSpPr>
        <dsp:cNvPr id="0" name=""/>
        <dsp:cNvSpPr/>
      </dsp:nvSpPr>
      <dsp:spPr>
        <a:xfrm>
          <a:off x="6199904" y="2251444"/>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i="1" kern="1200" dirty="0"/>
            <a:t>Системні програми (операційна система)</a:t>
          </a:r>
        </a:p>
      </dsp:txBody>
      <dsp:txXfrm>
        <a:off x="6199904" y="2251444"/>
        <a:ext cx="2505249" cy="791958"/>
      </dsp:txXfrm>
    </dsp:sp>
    <dsp:sp modelId="{722FDF9C-4CDC-47CF-9BA6-C16EBEF3FBB2}">
      <dsp:nvSpPr>
        <dsp:cNvPr id="0" name=""/>
        <dsp:cNvSpPr/>
      </dsp:nvSpPr>
      <dsp:spPr>
        <a:xfrm>
          <a:off x="9037777" y="2251444"/>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i="1" kern="1200" dirty="0"/>
            <a:t>Службові програми (програми передавання даних у мережі)</a:t>
          </a:r>
        </a:p>
      </dsp:txBody>
      <dsp:txXfrm>
        <a:off x="9037777" y="2251444"/>
        <a:ext cx="2505249" cy="791958"/>
      </dsp:txXfrm>
    </dsp:sp>
    <dsp:sp modelId="{E545B695-5AD7-4451-9DC5-FC5E7E5A08E2}">
      <dsp:nvSpPr>
        <dsp:cNvPr id="0" name=""/>
        <dsp:cNvSpPr/>
      </dsp:nvSpPr>
      <dsp:spPr>
        <a:xfrm>
          <a:off x="6199904" y="3376025"/>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i="1" kern="1200" dirty="0"/>
            <a:t>Прикладні програми (текстовий процесор, табличний процесор)</a:t>
          </a:r>
        </a:p>
      </dsp:txBody>
      <dsp:txXfrm>
        <a:off x="6199904" y="3376025"/>
        <a:ext cx="2505249" cy="791958"/>
      </dsp:txXfrm>
    </dsp:sp>
    <dsp:sp modelId="{2FEC4851-4291-4C18-A5D7-D6B6C59ED47D}">
      <dsp:nvSpPr>
        <dsp:cNvPr id="0" name=""/>
        <dsp:cNvSpPr/>
      </dsp:nvSpPr>
      <dsp:spPr>
        <a:xfrm>
          <a:off x="9037777" y="3376025"/>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i="1" kern="1200" dirty="0"/>
            <a:t>Спеціальні прикладні програми (банківські системи, системи продажу квитків)</a:t>
          </a:r>
        </a:p>
      </dsp:txBody>
      <dsp:txXfrm>
        <a:off x="9037777" y="3376025"/>
        <a:ext cx="2505249" cy="791958"/>
      </dsp:txXfrm>
    </dsp:sp>
    <dsp:sp modelId="{0CA965FC-5F06-4AE5-B0A7-6A631F63A84C}">
      <dsp:nvSpPr>
        <dsp:cNvPr id="0" name=""/>
        <dsp:cNvSpPr/>
      </dsp:nvSpPr>
      <dsp:spPr>
        <a:xfrm>
          <a:off x="6199904" y="4500606"/>
          <a:ext cx="2505249" cy="79195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i="1" kern="1200" dirty="0"/>
            <a:t>Інші комп’ютерні програми</a:t>
          </a:r>
        </a:p>
      </dsp:txBody>
      <dsp:txXfrm>
        <a:off x="6199904" y="4500606"/>
        <a:ext cx="2505249" cy="791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7BCB7-FBBD-41AB-92A8-25BB82837D05}">
      <dsp:nvSpPr>
        <dsp:cNvPr id="0" name=""/>
        <dsp:cNvSpPr/>
      </dsp:nvSpPr>
      <dsp:spPr>
        <a:xfrm>
          <a:off x="0" y="0"/>
          <a:ext cx="10093705" cy="126657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b="1" i="1" kern="1200" noProof="0" dirty="0">
              <a:solidFill>
                <a:srgbClr val="002060"/>
              </a:solidFill>
            </a:rPr>
            <a:t>своєчасно, швидко та </a:t>
          </a:r>
          <a:r>
            <a:rPr lang="uk-UA" sz="2200" b="1" i="1" kern="1200" noProof="0" dirty="0" err="1">
              <a:solidFill>
                <a:srgbClr val="002060"/>
              </a:solidFill>
            </a:rPr>
            <a:t>професійно</a:t>
          </a:r>
          <a:r>
            <a:rPr lang="uk-UA" sz="2200" b="1" i="1" kern="1200" noProof="0" dirty="0">
              <a:solidFill>
                <a:srgbClr val="002060"/>
              </a:solidFill>
            </a:rPr>
            <a:t> опрацьовувати величезні потоки відомостей</a:t>
          </a:r>
        </a:p>
      </dsp:txBody>
      <dsp:txXfrm>
        <a:off x="37097" y="37097"/>
        <a:ext cx="8726972" cy="1192380"/>
      </dsp:txXfrm>
    </dsp:sp>
    <dsp:sp modelId="{BD948475-3A72-4282-A7E2-E1FA6E7405A3}">
      <dsp:nvSpPr>
        <dsp:cNvPr id="0" name=""/>
        <dsp:cNvSpPr/>
      </dsp:nvSpPr>
      <dsp:spPr>
        <a:xfrm>
          <a:off x="890621" y="1477670"/>
          <a:ext cx="10093705" cy="1266574"/>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b="1" i="1" kern="1200" noProof="0" dirty="0"/>
            <a:t>ефективно використовувати технології пошуку, добору, систематизації, оцінювання достовірності та актуальності різноманітних повідомлень</a:t>
          </a:r>
        </a:p>
      </dsp:txBody>
      <dsp:txXfrm>
        <a:off x="927718" y="1514767"/>
        <a:ext cx="8305617" cy="1192380"/>
      </dsp:txXfrm>
    </dsp:sp>
    <dsp:sp modelId="{1145D2C8-A92A-4865-87E9-A87784D21A56}">
      <dsp:nvSpPr>
        <dsp:cNvPr id="0" name=""/>
        <dsp:cNvSpPr/>
      </dsp:nvSpPr>
      <dsp:spPr>
        <a:xfrm>
          <a:off x="1781242" y="2955340"/>
          <a:ext cx="10093705" cy="1266574"/>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b="1" i="1" kern="1200" noProof="0" dirty="0"/>
            <a:t>приймати на основі аналізу цих повідомлень рішення щодо подальшої діяльності. </a:t>
          </a:r>
        </a:p>
      </dsp:txBody>
      <dsp:txXfrm>
        <a:off x="1818339" y="2992437"/>
        <a:ext cx="8305617" cy="1192380"/>
      </dsp:txXfrm>
    </dsp:sp>
    <dsp:sp modelId="{DDE98724-F0BF-42B0-9DD4-2E7B480097DD}">
      <dsp:nvSpPr>
        <dsp:cNvPr id="0" name=""/>
        <dsp:cNvSpPr/>
      </dsp:nvSpPr>
      <dsp:spPr>
        <a:xfrm>
          <a:off x="9270432" y="960485"/>
          <a:ext cx="823273" cy="823273"/>
        </a:xfrm>
        <a:prstGeom prst="downArrow">
          <a:avLst>
            <a:gd name="adj1" fmla="val 55000"/>
            <a:gd name="adj2" fmla="val 45000"/>
          </a:avLst>
        </a:prstGeom>
        <a:solidFill>
          <a:srgbClr val="FF0000"/>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uk-UA" sz="3600" b="1" i="1" kern="1200" noProof="0" dirty="0"/>
        </a:p>
      </dsp:txBody>
      <dsp:txXfrm>
        <a:off x="9455668" y="960485"/>
        <a:ext cx="452801" cy="619513"/>
      </dsp:txXfrm>
    </dsp:sp>
    <dsp:sp modelId="{35679B1A-FF17-4F85-9F41-FE26B7B9FE9C}">
      <dsp:nvSpPr>
        <dsp:cNvPr id="0" name=""/>
        <dsp:cNvSpPr/>
      </dsp:nvSpPr>
      <dsp:spPr>
        <a:xfrm>
          <a:off x="10161053" y="2429712"/>
          <a:ext cx="823273" cy="823273"/>
        </a:xfrm>
        <a:prstGeom prst="downArrow">
          <a:avLst>
            <a:gd name="adj1" fmla="val 55000"/>
            <a:gd name="adj2" fmla="val 45000"/>
          </a:avLst>
        </a:prstGeom>
        <a:solidFill>
          <a:srgbClr val="FF0000"/>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uk-UA" sz="3600" b="1" i="1" kern="1200" noProof="0" dirty="0"/>
        </a:p>
      </dsp:txBody>
      <dsp:txXfrm>
        <a:off x="10346289" y="2429712"/>
        <a:ext cx="452801" cy="6195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237155" y="-802133"/>
          <a:ext cx="6236439" cy="6236439"/>
        </a:xfrm>
        <a:prstGeom prst="blockArc">
          <a:avLst>
            <a:gd name="adj1" fmla="val 18900000"/>
            <a:gd name="adj2" fmla="val 2700000"/>
            <a:gd name="adj3" fmla="val 34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23199" y="259519"/>
          <a:ext cx="11314132" cy="9058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5637" tIns="71120" rIns="71120" bIns="71120" numCol="1" spcCol="1270" anchor="ctr" anchorCtr="0">
          <a:noAutofit/>
        </a:bodyPr>
        <a:lstStyle/>
        <a:p>
          <a:pPr marL="0" lvl="0" indent="0" algn="l" defTabSz="1244600">
            <a:lnSpc>
              <a:spcPct val="90000"/>
            </a:lnSpc>
            <a:spcBef>
              <a:spcPct val="0"/>
            </a:spcBef>
            <a:spcAft>
              <a:spcPct val="35000"/>
            </a:spcAft>
            <a:buNone/>
          </a:pPr>
          <a:r>
            <a:rPr lang="uk-UA" sz="2800" i="1" kern="1200" noProof="0" dirty="0"/>
            <a:t>знання основ теорії інформації;</a:t>
          </a:r>
        </a:p>
      </dsp:txBody>
      <dsp:txXfrm>
        <a:off x="523199" y="259519"/>
        <a:ext cx="11314132" cy="905817"/>
      </dsp:txXfrm>
    </dsp:sp>
    <dsp:sp modelId="{27878C57-BBF6-4C22-88FA-1C3D4933722D}">
      <dsp:nvSpPr>
        <dsp:cNvPr id="0" name=""/>
        <dsp:cNvSpPr/>
      </dsp:nvSpPr>
      <dsp:spPr>
        <a:xfrm>
          <a:off x="77815" y="267044"/>
          <a:ext cx="890766" cy="89076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931756" y="1328624"/>
          <a:ext cx="10905575" cy="905817"/>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5637" tIns="71120" rIns="71120" bIns="71120" numCol="1" spcCol="1270" anchor="ctr" anchorCtr="0">
          <a:noAutofit/>
        </a:bodyPr>
        <a:lstStyle/>
        <a:p>
          <a:pPr marL="0" lvl="0" indent="0" algn="l" defTabSz="1244600">
            <a:lnSpc>
              <a:spcPct val="90000"/>
            </a:lnSpc>
            <a:spcBef>
              <a:spcPct val="0"/>
            </a:spcBef>
            <a:spcAft>
              <a:spcPct val="35000"/>
            </a:spcAft>
            <a:buNone/>
          </a:pPr>
          <a:r>
            <a:rPr lang="uk-UA" sz="2800" i="1" kern="1200" noProof="0" dirty="0"/>
            <a:t>наявність навичок ефективного збирання, зберігання, опрацювання, передавання та захисту повідомлень;</a:t>
          </a:r>
        </a:p>
      </dsp:txBody>
      <dsp:txXfrm>
        <a:off x="931756" y="1328624"/>
        <a:ext cx="10905575" cy="905817"/>
      </dsp:txXfrm>
    </dsp:sp>
    <dsp:sp modelId="{E63EBB38-5984-4F74-98F1-254621592311}">
      <dsp:nvSpPr>
        <dsp:cNvPr id="0" name=""/>
        <dsp:cNvSpPr/>
      </dsp:nvSpPr>
      <dsp:spPr>
        <a:xfrm>
          <a:off x="486373" y="1336150"/>
          <a:ext cx="890766" cy="890766"/>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31756" y="2397730"/>
          <a:ext cx="10905575" cy="90581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5637" tIns="71120" rIns="71120" bIns="71120" numCol="1" spcCol="1270" anchor="ctr" anchorCtr="0">
          <a:noAutofit/>
        </a:bodyPr>
        <a:lstStyle/>
        <a:p>
          <a:pPr marL="0" lvl="0" indent="0" algn="l" defTabSz="1244600">
            <a:lnSpc>
              <a:spcPct val="90000"/>
            </a:lnSpc>
            <a:spcBef>
              <a:spcPct val="0"/>
            </a:spcBef>
            <a:spcAft>
              <a:spcPct val="35000"/>
            </a:spcAft>
            <a:buNone/>
          </a:pPr>
          <a:r>
            <a:rPr lang="uk-UA" sz="2800" i="1" kern="1200" noProof="0" dirty="0">
              <a:solidFill>
                <a:srgbClr val="002060"/>
              </a:solidFill>
            </a:rPr>
            <a:t>уміння аналізувати,  класифікувати,  оцінювати нові повідомлення, синтезувати нові ідеї та рішення;</a:t>
          </a:r>
        </a:p>
      </dsp:txBody>
      <dsp:txXfrm>
        <a:off x="931756" y="2397730"/>
        <a:ext cx="10905575" cy="905817"/>
      </dsp:txXfrm>
    </dsp:sp>
    <dsp:sp modelId="{D13D7DA6-9D1E-4150-A6AE-C6ABC36166D5}">
      <dsp:nvSpPr>
        <dsp:cNvPr id="0" name=""/>
        <dsp:cNvSpPr/>
      </dsp:nvSpPr>
      <dsp:spPr>
        <a:xfrm>
          <a:off x="486373" y="2405255"/>
          <a:ext cx="890766" cy="890766"/>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23199" y="3466835"/>
          <a:ext cx="11314132" cy="9058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5637" tIns="71120" rIns="71120" bIns="71120" numCol="1" spcCol="1270" anchor="ctr" anchorCtr="0">
          <a:noAutofit/>
        </a:bodyPr>
        <a:lstStyle/>
        <a:p>
          <a:pPr marL="0" lvl="0" indent="0" algn="l" defTabSz="1244600">
            <a:lnSpc>
              <a:spcPct val="90000"/>
            </a:lnSpc>
            <a:spcBef>
              <a:spcPct val="0"/>
            </a:spcBef>
            <a:spcAft>
              <a:spcPct val="35000"/>
            </a:spcAft>
            <a:buNone/>
          </a:pPr>
          <a:r>
            <a:rPr lang="uk-UA" sz="2800" i="1" kern="1200" noProof="0" dirty="0"/>
            <a:t>готовність не тільки оволодівати новими знаннями, а й пропагувати нові ефективні ідеї та технології;</a:t>
          </a:r>
        </a:p>
      </dsp:txBody>
      <dsp:txXfrm>
        <a:off x="523199" y="3466835"/>
        <a:ext cx="11314132" cy="905817"/>
      </dsp:txXfrm>
    </dsp:sp>
    <dsp:sp modelId="{AA2029A9-878F-42BF-A694-5944B1AD983E}">
      <dsp:nvSpPr>
        <dsp:cNvPr id="0" name=""/>
        <dsp:cNvSpPr/>
      </dsp:nvSpPr>
      <dsp:spPr>
        <a:xfrm>
          <a:off x="77815" y="3474360"/>
          <a:ext cx="890766" cy="89076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880246" y="-899900"/>
          <a:ext cx="7000384" cy="7000384"/>
        </a:xfrm>
        <a:prstGeom prst="blockArc">
          <a:avLst>
            <a:gd name="adj1" fmla="val 18900000"/>
            <a:gd name="adj2" fmla="val 2700000"/>
            <a:gd name="adj3" fmla="val 30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86296" y="291365"/>
          <a:ext cx="11242057" cy="10169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46" tIns="60960" rIns="60960" bIns="60960" numCol="1" spcCol="1270" anchor="ctr" anchorCtr="0">
          <a:noAutofit/>
        </a:bodyPr>
        <a:lstStyle/>
        <a:p>
          <a:pPr marL="0" lvl="0" indent="0" algn="l" defTabSz="1066800">
            <a:lnSpc>
              <a:spcPct val="90000"/>
            </a:lnSpc>
            <a:spcBef>
              <a:spcPct val="0"/>
            </a:spcBef>
            <a:spcAft>
              <a:spcPct val="35000"/>
            </a:spcAft>
            <a:buNone/>
          </a:pPr>
          <a:r>
            <a:rPr lang="uk-UA" sz="2400" i="1" kern="1200" noProof="0" dirty="0"/>
            <a:t>готовність сприймати різноманітні повідомлення, навіть такі, що ламають усталені стереотипи;</a:t>
          </a:r>
        </a:p>
      </dsp:txBody>
      <dsp:txXfrm>
        <a:off x="586296" y="291365"/>
        <a:ext cx="11242057" cy="1016969"/>
      </dsp:txXfrm>
    </dsp:sp>
    <dsp:sp modelId="{27878C57-BBF6-4C22-88FA-1C3D4933722D}">
      <dsp:nvSpPr>
        <dsp:cNvPr id="0" name=""/>
        <dsp:cNvSpPr/>
      </dsp:nvSpPr>
      <dsp:spPr>
        <a:xfrm>
          <a:off x="86260" y="299813"/>
          <a:ext cx="1000072" cy="1000072"/>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1044987" y="1491659"/>
          <a:ext cx="10783366" cy="1016969"/>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46" tIns="60960" rIns="60960" bIns="60960" numCol="1" spcCol="1270" anchor="ctr" anchorCtr="0">
          <a:noAutofit/>
        </a:bodyPr>
        <a:lstStyle/>
        <a:p>
          <a:pPr marL="0" lvl="0" indent="0" algn="l" defTabSz="1066800">
            <a:lnSpc>
              <a:spcPct val="90000"/>
            </a:lnSpc>
            <a:spcBef>
              <a:spcPct val="0"/>
            </a:spcBef>
            <a:spcAft>
              <a:spcPct val="35000"/>
            </a:spcAft>
            <a:buNone/>
          </a:pPr>
          <a:r>
            <a:rPr lang="uk-UA" sz="2400" i="1" kern="1200" noProof="0" dirty="0"/>
            <a:t>стійкі навички міжособистісного спілкування, у тому числі з використанням комп'ютерних технологій і різними мовами;</a:t>
          </a:r>
        </a:p>
      </dsp:txBody>
      <dsp:txXfrm>
        <a:off x="1044987" y="1491659"/>
        <a:ext cx="10783366" cy="1016969"/>
      </dsp:txXfrm>
    </dsp:sp>
    <dsp:sp modelId="{E63EBB38-5984-4F74-98F1-254621592311}">
      <dsp:nvSpPr>
        <dsp:cNvPr id="0" name=""/>
        <dsp:cNvSpPr/>
      </dsp:nvSpPr>
      <dsp:spPr>
        <a:xfrm>
          <a:off x="544951" y="1500108"/>
          <a:ext cx="1000072" cy="1000072"/>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1044987" y="2691954"/>
          <a:ext cx="10783366" cy="101696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46" tIns="60960" rIns="60960" bIns="60960" numCol="1" spcCol="1270" anchor="ctr" anchorCtr="0">
          <a:noAutofit/>
        </a:bodyPr>
        <a:lstStyle/>
        <a:p>
          <a:pPr marL="0" lvl="0" indent="0" algn="l" defTabSz="1066800">
            <a:lnSpc>
              <a:spcPct val="90000"/>
            </a:lnSpc>
            <a:spcBef>
              <a:spcPct val="0"/>
            </a:spcBef>
            <a:spcAft>
              <a:spcPct val="35000"/>
            </a:spcAft>
            <a:buNone/>
          </a:pPr>
          <a:r>
            <a:rPr lang="uk-UA" sz="2400" i="1" kern="1200" noProof="0" dirty="0">
              <a:solidFill>
                <a:srgbClr val="002060"/>
              </a:solidFill>
            </a:rPr>
            <a:t>уміння аргументовано вести дискусії, готовність визнати себе переможеним у цій дискусії;</a:t>
          </a:r>
        </a:p>
      </dsp:txBody>
      <dsp:txXfrm>
        <a:off x="1044987" y="2691954"/>
        <a:ext cx="10783366" cy="1016969"/>
      </dsp:txXfrm>
    </dsp:sp>
    <dsp:sp modelId="{D13D7DA6-9D1E-4150-A6AE-C6ABC36166D5}">
      <dsp:nvSpPr>
        <dsp:cNvPr id="0" name=""/>
        <dsp:cNvSpPr/>
      </dsp:nvSpPr>
      <dsp:spPr>
        <a:xfrm>
          <a:off x="544951" y="2700403"/>
          <a:ext cx="1000072" cy="1000072"/>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86296" y="3892249"/>
          <a:ext cx="11242057" cy="101696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46" tIns="60960" rIns="60960" bIns="60960" numCol="1" spcCol="1270" anchor="ctr" anchorCtr="0">
          <a:noAutofit/>
        </a:bodyPr>
        <a:lstStyle/>
        <a:p>
          <a:pPr marL="0" lvl="0" indent="0" algn="l" defTabSz="1066800">
            <a:lnSpc>
              <a:spcPct val="90000"/>
            </a:lnSpc>
            <a:spcBef>
              <a:spcPct val="0"/>
            </a:spcBef>
            <a:spcAft>
              <a:spcPct val="35000"/>
            </a:spcAft>
            <a:buNone/>
          </a:pPr>
          <a:r>
            <a:rPr lang="uk-UA" sz="2400" i="1" kern="1200" noProof="0" dirty="0"/>
            <a:t>знання норм і правил, що регламентують використання інтелектуальної власності, та готовність незаперечно дотримуватися їх та ін.</a:t>
          </a:r>
        </a:p>
      </dsp:txBody>
      <dsp:txXfrm>
        <a:off x="586296" y="3892249"/>
        <a:ext cx="11242057" cy="1016969"/>
      </dsp:txXfrm>
    </dsp:sp>
    <dsp:sp modelId="{AA2029A9-878F-42BF-A694-5944B1AD983E}">
      <dsp:nvSpPr>
        <dsp:cNvPr id="0" name=""/>
        <dsp:cNvSpPr/>
      </dsp:nvSpPr>
      <dsp:spPr>
        <a:xfrm>
          <a:off x="86260" y="3900698"/>
          <a:ext cx="1000072" cy="100007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sp>
        <p:nvSpPr>
          <p:cNvPr id="23" name="Rectangle 24">
            <a:extLst>
              <a:ext uri="{FF2B5EF4-FFF2-40B4-BE49-F238E27FC236}">
                <a16:creationId xmlns:a16="http://schemas.microsoft.com/office/drawing/2014/main" id="{3B109046-821A-4566-A845-6ECB5DAEDD47}"/>
              </a:ext>
            </a:extLst>
          </p:cNvPr>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7" name="Rectangle 17">
            <a:extLst>
              <a:ext uri="{FF2B5EF4-FFF2-40B4-BE49-F238E27FC236}">
                <a16:creationId xmlns:a16="http://schemas.microsoft.com/office/drawing/2014/main" id="{5B3ADF5B-5C67-42A6-87C0-5AA695B26714}"/>
              </a:ext>
            </a:extLst>
          </p:cNvPr>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8" name="Заголовок 1">
            <a:extLst>
              <a:ext uri="{FF2B5EF4-FFF2-40B4-BE49-F238E27FC236}">
                <a16:creationId xmlns:a16="http://schemas.microsoft.com/office/drawing/2014/main" id="{A9F4FF55-7DF9-4878-9AD6-594EB80B1B4C}"/>
              </a:ext>
            </a:extLst>
          </p:cNvPr>
          <p:cNvSpPr>
            <a:spLocks noGrp="1"/>
          </p:cNvSpPr>
          <p:nvPr>
            <p:ph type="ctrTitle"/>
          </p:nvPr>
        </p:nvSpPr>
        <p:spPr>
          <a:xfrm>
            <a:off x="5807947" y="203189"/>
            <a:ext cx="6191410" cy="2791689"/>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9" name="Підзаголовок 2">
            <a:extLst>
              <a:ext uri="{FF2B5EF4-FFF2-40B4-BE49-F238E27FC236}">
                <a16:creationId xmlns:a16="http://schemas.microsoft.com/office/drawing/2014/main" id="{5024297B-D64D-4E2F-B719-4E69E45F6BBD}"/>
              </a:ext>
            </a:extLst>
          </p:cNvPr>
          <p:cNvSpPr>
            <a:spLocks noGrp="1"/>
          </p:cNvSpPr>
          <p:nvPr>
            <p:ph type="subTitle" idx="1" hasCustomPrompt="1"/>
          </p:nvPr>
        </p:nvSpPr>
        <p:spPr>
          <a:xfrm>
            <a:off x="5807947" y="3184362"/>
            <a:ext cx="6363424"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grpSp>
        <p:nvGrpSpPr>
          <p:cNvPr id="30" name="Групувати 29">
            <a:extLst>
              <a:ext uri="{FF2B5EF4-FFF2-40B4-BE49-F238E27FC236}">
                <a16:creationId xmlns:a16="http://schemas.microsoft.com/office/drawing/2014/main" id="{703B3762-7FB3-4B4D-8102-CE07C2BA0736}"/>
              </a:ext>
            </a:extLst>
          </p:cNvPr>
          <p:cNvGrpSpPr/>
          <p:nvPr userDrawn="1"/>
        </p:nvGrpSpPr>
        <p:grpSpPr>
          <a:xfrm>
            <a:off x="110888" y="992033"/>
            <a:ext cx="6123569" cy="4834253"/>
            <a:chOff x="498986" y="752629"/>
            <a:chExt cx="5959414" cy="4704661"/>
          </a:xfrm>
        </p:grpSpPr>
        <p:grpSp>
          <p:nvGrpSpPr>
            <p:cNvPr id="31" name="Графіка 3">
              <a:extLst>
                <a:ext uri="{FF2B5EF4-FFF2-40B4-BE49-F238E27FC236}">
                  <a16:creationId xmlns:a16="http://schemas.microsoft.com/office/drawing/2014/main" id="{02D4F06A-E73E-4FF8-8461-5BD39CB25049}"/>
                </a:ext>
              </a:extLst>
            </p:cNvPr>
            <p:cNvGrpSpPr/>
            <p:nvPr/>
          </p:nvGrpSpPr>
          <p:grpSpPr>
            <a:xfrm>
              <a:off x="498986" y="752629"/>
              <a:ext cx="5959414" cy="4704661"/>
              <a:chOff x="498986" y="752629"/>
              <a:chExt cx="5959414" cy="4704661"/>
            </a:xfrm>
          </p:grpSpPr>
          <p:sp>
            <p:nvSpPr>
              <p:cNvPr id="33" name="Полілінія: фігура 32">
                <a:extLst>
                  <a:ext uri="{FF2B5EF4-FFF2-40B4-BE49-F238E27FC236}">
                    <a16:creationId xmlns:a16="http://schemas.microsoft.com/office/drawing/2014/main" id="{DD6E6A8E-261A-49B0-AF64-D2C99FA82258}"/>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34" name="Графіка 3">
                <a:extLst>
                  <a:ext uri="{FF2B5EF4-FFF2-40B4-BE49-F238E27FC236}">
                    <a16:creationId xmlns:a16="http://schemas.microsoft.com/office/drawing/2014/main" id="{6DB4D5BF-1167-41B8-AAE7-5A8C1353BB6E}"/>
                  </a:ext>
                </a:extLst>
              </p:cNvPr>
              <p:cNvGrpSpPr/>
              <p:nvPr/>
            </p:nvGrpSpPr>
            <p:grpSpPr>
              <a:xfrm>
                <a:off x="818828" y="752629"/>
                <a:ext cx="5132543" cy="4562847"/>
                <a:chOff x="818828" y="752629"/>
                <a:chExt cx="5132543" cy="4562847"/>
              </a:xfrm>
            </p:grpSpPr>
            <p:sp>
              <p:nvSpPr>
                <p:cNvPr id="36" name="Полілінія: фігура 35">
                  <a:extLst>
                    <a:ext uri="{FF2B5EF4-FFF2-40B4-BE49-F238E27FC236}">
                      <a16:creationId xmlns:a16="http://schemas.microsoft.com/office/drawing/2014/main" id="{8500E84D-B991-4E00-89A1-35A6911D0956}"/>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7" name="Полілінія: фігура 36">
                  <a:extLst>
                    <a:ext uri="{FF2B5EF4-FFF2-40B4-BE49-F238E27FC236}">
                      <a16:creationId xmlns:a16="http://schemas.microsoft.com/office/drawing/2014/main" id="{50AD51C0-C2D2-4A0B-A526-6F0CE161996A}"/>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8" name="Полілінія: фігура 37">
                  <a:extLst>
                    <a:ext uri="{FF2B5EF4-FFF2-40B4-BE49-F238E27FC236}">
                      <a16:creationId xmlns:a16="http://schemas.microsoft.com/office/drawing/2014/main" id="{A870E523-C0F4-45CE-9EF0-58BF316BCD52}"/>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39" name="Полілінія: фігура 38">
                  <a:extLst>
                    <a:ext uri="{FF2B5EF4-FFF2-40B4-BE49-F238E27FC236}">
                      <a16:creationId xmlns:a16="http://schemas.microsoft.com/office/drawing/2014/main" id="{02CE0064-960D-49B8-8B45-0AEE8116FE6E}"/>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40" name="Полілінія: фігура 39">
                  <a:extLst>
                    <a:ext uri="{FF2B5EF4-FFF2-40B4-BE49-F238E27FC236}">
                      <a16:creationId xmlns:a16="http://schemas.microsoft.com/office/drawing/2014/main" id="{61661DD8-C548-4C55-B28E-414C10494A1A}"/>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35" name="Полілінія: фігура 34">
                <a:extLst>
                  <a:ext uri="{FF2B5EF4-FFF2-40B4-BE49-F238E27FC236}">
                    <a16:creationId xmlns:a16="http://schemas.microsoft.com/office/drawing/2014/main" id="{8495E297-80BE-48A4-913B-1E6DABBA3BCE}"/>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32" name="Прямокутник: округлені кути 31">
              <a:extLst>
                <a:ext uri="{FF2B5EF4-FFF2-40B4-BE49-F238E27FC236}">
                  <a16:creationId xmlns:a16="http://schemas.microsoft.com/office/drawing/2014/main" id="{2E31FDDB-865A-468D-8748-7E5638A3264B}"/>
                </a:ext>
              </a:extLst>
            </p:cNvPr>
            <p:cNvSpPr/>
            <p:nvPr/>
          </p:nvSpPr>
          <p:spPr>
            <a:xfrm>
              <a:off x="1033888" y="973792"/>
              <a:ext cx="4695303" cy="2519272"/>
            </a:xfrm>
            <a:prstGeom prst="roundRect">
              <a:avLst>
                <a:gd name="adj" fmla="val 3560"/>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1" name="Прямокутник 40">
            <a:extLst>
              <a:ext uri="{FF2B5EF4-FFF2-40B4-BE49-F238E27FC236}">
                <a16:creationId xmlns:a16="http://schemas.microsoft.com/office/drawing/2014/main" id="{70B58BC1-7B33-4101-AEDC-42344AAA2FF7}"/>
              </a:ext>
            </a:extLst>
          </p:cNvPr>
          <p:cNvSpPr/>
          <p:nvPr userDrawn="1"/>
        </p:nvSpPr>
        <p:spPr>
          <a:xfrm>
            <a:off x="840927" y="1370500"/>
            <a:ext cx="4408377" cy="806701"/>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40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Інформатика</a:t>
            </a:r>
          </a:p>
        </p:txBody>
      </p:sp>
      <p:sp>
        <p:nvSpPr>
          <p:cNvPr id="42" name="Прямокутник 41">
            <a:hlinkClick r:id="rId2"/>
            <a:extLst>
              <a:ext uri="{FF2B5EF4-FFF2-40B4-BE49-F238E27FC236}">
                <a16:creationId xmlns:a16="http://schemas.microsoft.com/office/drawing/2014/main" id="{7D0C26D5-9D94-4E3F-A5E8-D1123E0EDB2A}"/>
              </a:ext>
            </a:extLst>
          </p:cNvPr>
          <p:cNvSpPr/>
          <p:nvPr userDrawn="1"/>
        </p:nvSpPr>
        <p:spPr>
          <a:xfrm>
            <a:off x="3496407" y="3413512"/>
            <a:ext cx="1991775" cy="403410"/>
          </a:xfrm>
          <a:prstGeom prst="rect">
            <a:avLst/>
          </a:prstGeom>
          <a:no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1600" b="1" kern="0" dirty="0">
                <a:solidFill>
                  <a:srgbClr val="404042"/>
                </a:solidFill>
                <a:latin typeface="Comic Sans MS" panose="030F0702030302020204" pitchFamily="66" charset="0"/>
                <a:cs typeface="Arial" panose="020B0604020202020204" pitchFamily="34" charset="0"/>
              </a:rPr>
              <a:t>teach-inf.</a:t>
            </a:r>
            <a:r>
              <a:rPr lang="en-US" sz="1600" b="1" kern="0" dirty="0">
                <a:solidFill>
                  <a:srgbClr val="404042"/>
                </a:solidFill>
                <a:latin typeface="Comic Sans MS" panose="030F0702030302020204" pitchFamily="66" charset="0"/>
                <a:cs typeface="Arial" panose="020B0604020202020204" pitchFamily="34" charset="0"/>
              </a:rPr>
              <a:t>com</a:t>
            </a:r>
            <a:r>
              <a:rPr lang="en-AU" sz="1600" b="1" kern="0" dirty="0">
                <a:solidFill>
                  <a:srgbClr val="404042"/>
                </a:solidFill>
                <a:latin typeface="Comic Sans MS" panose="030F0702030302020204" pitchFamily="66" charset="0"/>
                <a:cs typeface="Arial" panose="020B0604020202020204" pitchFamily="34" charset="0"/>
              </a:rPr>
              <a:t>.ua</a:t>
            </a:r>
            <a:endParaRPr lang="uk-UA" sz="1600" b="1" kern="0" dirty="0">
              <a:solidFill>
                <a:srgbClr val="404042"/>
              </a:solidFill>
              <a:latin typeface="Comic Sans MS" panose="030F0702030302020204" pitchFamily="66" charset="0"/>
              <a:cs typeface="Arial" panose="020B0604020202020204" pitchFamily="34" charset="0"/>
            </a:endParaRPr>
          </a:p>
        </p:txBody>
      </p:sp>
      <p:sp>
        <p:nvSpPr>
          <p:cNvPr id="43" name="Прямокутник 42">
            <a:extLst>
              <a:ext uri="{FF2B5EF4-FFF2-40B4-BE49-F238E27FC236}">
                <a16:creationId xmlns:a16="http://schemas.microsoft.com/office/drawing/2014/main" id="{41C4FF5C-7069-493C-AFA8-70CC5DF3E453}"/>
              </a:ext>
            </a:extLst>
          </p:cNvPr>
          <p:cNvSpPr/>
          <p:nvPr userDrawn="1"/>
        </p:nvSpPr>
        <p:spPr>
          <a:xfrm>
            <a:off x="840927" y="2967652"/>
            <a:ext cx="1582233" cy="442463"/>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uk-UA"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за підручником</a:t>
            </a:r>
          </a:p>
        </p:txBody>
      </p:sp>
      <p:sp>
        <p:nvSpPr>
          <p:cNvPr id="44" name="Прямокутник 43">
            <a:extLst>
              <a:ext uri="{FF2B5EF4-FFF2-40B4-BE49-F238E27FC236}">
                <a16:creationId xmlns:a16="http://schemas.microsoft.com/office/drawing/2014/main" id="{0C730210-20C1-4924-B4A7-363919ABBA22}"/>
              </a:ext>
            </a:extLst>
          </p:cNvPr>
          <p:cNvSpPr/>
          <p:nvPr userDrawn="1"/>
        </p:nvSpPr>
        <p:spPr>
          <a:xfrm>
            <a:off x="1133931" y="3338852"/>
            <a:ext cx="2201553" cy="381395"/>
          </a:xfrm>
          <a:prstGeom prst="rect">
            <a:avLst/>
          </a:prstGeom>
          <a:solidFill>
            <a:srgbClr val="0A657C"/>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Ривкінд</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 Й.Я. та </a:t>
            </a: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ін</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a:t>
            </a:r>
          </a:p>
        </p:txBody>
      </p:sp>
      <p:sp>
        <p:nvSpPr>
          <p:cNvPr id="45" name="Прямокутник 44">
            <a:extLst>
              <a:ext uri="{FF2B5EF4-FFF2-40B4-BE49-F238E27FC236}">
                <a16:creationId xmlns:a16="http://schemas.microsoft.com/office/drawing/2014/main" id="{E44C6750-2101-4D53-B6F8-E0F1CA1ABE1B}"/>
              </a:ext>
            </a:extLst>
          </p:cNvPr>
          <p:cNvSpPr/>
          <p:nvPr userDrawn="1"/>
        </p:nvSpPr>
        <p:spPr>
          <a:xfrm>
            <a:off x="914400" y="2060124"/>
            <a:ext cx="4104955" cy="579167"/>
          </a:xfrm>
          <a:prstGeom prst="rect">
            <a:avLst/>
          </a:prstGeom>
          <a:solidFill>
            <a:srgbClr val="6D6E70"/>
          </a:solidFill>
          <a:ln w="12700" cap="flat" cmpd="sng" algn="ctr">
            <a:noFill/>
            <a:prstDash val="solid"/>
            <a:miter lim="800000"/>
          </a:ln>
          <a:effectLst/>
        </p:spPr>
        <p:txBody>
          <a:bodyPr rtlCol="0" anchor="ct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uk-UA" sz="26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Рівень стандарту 10(11)</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01.05.2023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01.05.2023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18" name="Rectangle 16">
            <a:extLst>
              <a:ext uri="{FF2B5EF4-FFF2-40B4-BE49-F238E27FC236}">
                <a16:creationId xmlns:a16="http://schemas.microsoft.com/office/drawing/2014/main" id="{4F49D4F1-0E53-4942-9FA0-D1B96E4047C5}"/>
              </a:ext>
            </a:extLst>
          </p:cNvPr>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3" name="Rectangle 15">
            <a:extLst>
              <a:ext uri="{FF2B5EF4-FFF2-40B4-BE49-F238E27FC236}">
                <a16:creationId xmlns:a16="http://schemas.microsoft.com/office/drawing/2014/main" id="{BC0191BB-24C3-445B-AD23-189CA87CD54A}"/>
              </a:ext>
            </a:extLst>
          </p:cNvPr>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24" name="Групувати 23">
            <a:extLst>
              <a:ext uri="{FF2B5EF4-FFF2-40B4-BE49-F238E27FC236}">
                <a16:creationId xmlns:a16="http://schemas.microsoft.com/office/drawing/2014/main" id="{612513D9-79A2-4F79-AC9B-531B45A69B3F}"/>
              </a:ext>
            </a:extLst>
          </p:cNvPr>
          <p:cNvGrpSpPr/>
          <p:nvPr userDrawn="1"/>
        </p:nvGrpSpPr>
        <p:grpSpPr>
          <a:xfrm>
            <a:off x="47749" y="40005"/>
            <a:ext cx="1224001" cy="966288"/>
            <a:chOff x="498986" y="752629"/>
            <a:chExt cx="5959414" cy="4704661"/>
          </a:xfrm>
        </p:grpSpPr>
        <p:grpSp>
          <p:nvGrpSpPr>
            <p:cNvPr id="25" name="Графіка 3">
              <a:extLst>
                <a:ext uri="{FF2B5EF4-FFF2-40B4-BE49-F238E27FC236}">
                  <a16:creationId xmlns:a16="http://schemas.microsoft.com/office/drawing/2014/main" id="{2E88E7FB-FCED-4BF8-8708-65298EFFAABC}"/>
                </a:ext>
              </a:extLst>
            </p:cNvPr>
            <p:cNvGrpSpPr/>
            <p:nvPr/>
          </p:nvGrpSpPr>
          <p:grpSpPr>
            <a:xfrm>
              <a:off x="498986" y="752629"/>
              <a:ext cx="5959414" cy="4704661"/>
              <a:chOff x="498986" y="752629"/>
              <a:chExt cx="5959414" cy="4704661"/>
            </a:xfrm>
          </p:grpSpPr>
          <p:sp>
            <p:nvSpPr>
              <p:cNvPr id="27" name="Полілінія: фігура 26">
                <a:extLst>
                  <a:ext uri="{FF2B5EF4-FFF2-40B4-BE49-F238E27FC236}">
                    <a16:creationId xmlns:a16="http://schemas.microsoft.com/office/drawing/2014/main" id="{5B7A2B05-37CE-492C-B0B9-02242342AB77}"/>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28" name="Графіка 3">
                <a:extLst>
                  <a:ext uri="{FF2B5EF4-FFF2-40B4-BE49-F238E27FC236}">
                    <a16:creationId xmlns:a16="http://schemas.microsoft.com/office/drawing/2014/main" id="{A0713BFC-0FCD-4C7F-B8AD-AFB2032394B9}"/>
                  </a:ext>
                </a:extLst>
              </p:cNvPr>
              <p:cNvGrpSpPr/>
              <p:nvPr/>
            </p:nvGrpSpPr>
            <p:grpSpPr>
              <a:xfrm>
                <a:off x="818828" y="752629"/>
                <a:ext cx="5132543" cy="4562847"/>
                <a:chOff x="818828" y="752629"/>
                <a:chExt cx="5132543" cy="4562847"/>
              </a:xfrm>
            </p:grpSpPr>
            <p:sp>
              <p:nvSpPr>
                <p:cNvPr id="30" name="Полілінія: фігура 29">
                  <a:extLst>
                    <a:ext uri="{FF2B5EF4-FFF2-40B4-BE49-F238E27FC236}">
                      <a16:creationId xmlns:a16="http://schemas.microsoft.com/office/drawing/2014/main" id="{3899122F-E39B-4267-B367-0EE6B697878C}"/>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1" name="Полілінія: фігура 30">
                  <a:extLst>
                    <a:ext uri="{FF2B5EF4-FFF2-40B4-BE49-F238E27FC236}">
                      <a16:creationId xmlns:a16="http://schemas.microsoft.com/office/drawing/2014/main" id="{0DC2D884-5121-4B26-8B7A-7DD576B33871}"/>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2" name="Полілінія: фігура 31">
                  <a:extLst>
                    <a:ext uri="{FF2B5EF4-FFF2-40B4-BE49-F238E27FC236}">
                      <a16:creationId xmlns:a16="http://schemas.microsoft.com/office/drawing/2014/main" id="{3AACF820-BA13-489D-AE90-7AF257F30A86}"/>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33" name="Полілінія: фігура 32">
                  <a:extLst>
                    <a:ext uri="{FF2B5EF4-FFF2-40B4-BE49-F238E27FC236}">
                      <a16:creationId xmlns:a16="http://schemas.microsoft.com/office/drawing/2014/main" id="{73150629-3845-4745-AF49-0F303304AFF6}"/>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34" name="Полілінія: фігура 33">
                  <a:extLst>
                    <a:ext uri="{FF2B5EF4-FFF2-40B4-BE49-F238E27FC236}">
                      <a16:creationId xmlns:a16="http://schemas.microsoft.com/office/drawing/2014/main" id="{BE8374E1-BCE9-4180-9F8F-20CCEF874FF2}"/>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29" name="Полілінія: фігура 28">
                <a:extLst>
                  <a:ext uri="{FF2B5EF4-FFF2-40B4-BE49-F238E27FC236}">
                    <a16:creationId xmlns:a16="http://schemas.microsoft.com/office/drawing/2014/main" id="{5993DC33-1754-4922-99B8-A7E10AF0C9F3}"/>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26" name="Прямокутник: округлені кути 25">
              <a:extLst>
                <a:ext uri="{FF2B5EF4-FFF2-40B4-BE49-F238E27FC236}">
                  <a16:creationId xmlns:a16="http://schemas.microsoft.com/office/drawing/2014/main" id="{C3268EC3-D246-4D8C-B1FD-299F7E581434}"/>
                </a:ext>
              </a:extLst>
            </p:cNvPr>
            <p:cNvSpPr/>
            <p:nvPr/>
          </p:nvSpPr>
          <p:spPr>
            <a:xfrm>
              <a:off x="1033888" y="973792"/>
              <a:ext cx="4695303" cy="2519272"/>
            </a:xfrm>
            <a:prstGeom prst="roundRect">
              <a:avLst>
                <a:gd name="adj" fmla="val 3560"/>
              </a:avLst>
            </a:prstGeom>
            <a:solidFill>
              <a:srgbClr val="00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35" name="Групувати 34">
            <a:extLst>
              <a:ext uri="{FF2B5EF4-FFF2-40B4-BE49-F238E27FC236}">
                <a16:creationId xmlns:a16="http://schemas.microsoft.com/office/drawing/2014/main" id="{CCE9E91A-4C43-4EEF-BF31-F6BB8CA5CE1B}"/>
              </a:ext>
            </a:extLst>
          </p:cNvPr>
          <p:cNvGrpSpPr/>
          <p:nvPr userDrawn="1"/>
        </p:nvGrpSpPr>
        <p:grpSpPr>
          <a:xfrm>
            <a:off x="-15226" y="6550240"/>
            <a:ext cx="4779249" cy="307777"/>
            <a:chOff x="467543" y="6506203"/>
            <a:chExt cx="4779249" cy="307776"/>
          </a:xfrm>
        </p:grpSpPr>
        <p:sp>
          <p:nvSpPr>
            <p:cNvPr id="36" name="TextBox 35">
              <a:extLst>
                <a:ext uri="{FF2B5EF4-FFF2-40B4-BE49-F238E27FC236}">
                  <a16:creationId xmlns:a16="http://schemas.microsoft.com/office/drawing/2014/main" id="{B66A3F8B-F6CD-48FA-8855-9C4312796B0D}"/>
                </a:ext>
              </a:extLst>
            </p:cNvPr>
            <p:cNvSpPr txBox="1"/>
            <p:nvPr/>
          </p:nvSpPr>
          <p:spPr>
            <a:xfrm>
              <a:off x="467543" y="6506203"/>
              <a:ext cx="4779249"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0070C0"/>
                  </a:solidFill>
                  <a:latin typeface="Comic Sans MS" panose="030F0702030302020204" pitchFamily="66" charset="0"/>
                  <a:hlinkClick r:id="rId2" tooltip="Перейти на сайт">
                    <a:extLst>
                      <a:ext uri="{A12FA001-AC4F-418D-AE19-62706E023703}">
                        <ahyp:hlinkClr xmlns:ahyp="http://schemas.microsoft.com/office/drawing/2018/hyperlinkcolor" val="tx"/>
                      </a:ext>
                    </a:extLst>
                  </a:hlinkClick>
                </a:rPr>
                <a:t>teach-inf.com.ua</a:t>
              </a:r>
              <a:endParaRPr lang="ru-RU" sz="1400" b="1" i="1" dirty="0">
                <a:solidFill>
                  <a:srgbClr val="0070C0"/>
                </a:solidFill>
                <a:latin typeface="Comic Sans MS" panose="030F0702030302020204" pitchFamily="66" charset="0"/>
              </a:endParaRPr>
            </a:p>
          </p:txBody>
        </p:sp>
        <p:pic>
          <p:nvPicPr>
            <p:cNvPr id="37" name="Picture 3">
              <a:extLst>
                <a:ext uri="{FF2B5EF4-FFF2-40B4-BE49-F238E27FC236}">
                  <a16:creationId xmlns:a16="http://schemas.microsoft.com/office/drawing/2014/main" id="{8C2314AD-C8C9-4C48-B04B-5F606FD8E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021953" y="6552070"/>
              <a:ext cx="325911" cy="192357"/>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Заголовок 1">
            <a:extLst>
              <a:ext uri="{FF2B5EF4-FFF2-40B4-BE49-F238E27FC236}">
                <a16:creationId xmlns:a16="http://schemas.microsoft.com/office/drawing/2014/main" id="{3C754AEA-081C-42D2-8D27-96AA6DE7E03A}"/>
              </a:ext>
            </a:extLst>
          </p:cNvPr>
          <p:cNvSpPr>
            <a:spLocks noGrp="1"/>
          </p:cNvSpPr>
          <p:nvPr>
            <p:ph type="title"/>
          </p:nvPr>
        </p:nvSpPr>
        <p:spPr>
          <a:xfrm>
            <a:off x="1166149" y="162512"/>
            <a:ext cx="10721052"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
        <p:nvSpPr>
          <p:cNvPr id="40" name="Прямокутник 39">
            <a:extLst>
              <a:ext uri="{FF2B5EF4-FFF2-40B4-BE49-F238E27FC236}">
                <a16:creationId xmlns:a16="http://schemas.microsoft.com/office/drawing/2014/main" id="{24146DD9-BA21-4A58-B322-B53E8CE205CB}"/>
              </a:ext>
            </a:extLst>
          </p:cNvPr>
          <p:cNvSpPr/>
          <p:nvPr userDrawn="1"/>
        </p:nvSpPr>
        <p:spPr>
          <a:xfrm>
            <a:off x="116841" y="79749"/>
            <a:ext cx="1051560" cy="538985"/>
          </a:xfrm>
          <a:prstGeom prst="rect">
            <a:avLst/>
          </a:prstGeom>
          <a:no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1200" b="1" i="0" u="none" strike="noStrike" kern="0" cap="none" spc="0" normalizeH="0" baseline="0" noProof="0" dirty="0">
                <a:ln>
                  <a:noFill/>
                </a:ln>
                <a:solidFill>
                  <a:schemeClr val="bg1"/>
                </a:solidFill>
                <a:effectLst/>
                <a:uLnTx/>
                <a:uFillTx/>
                <a:latin typeface="Comic Sans MS" panose="030F0702030302020204" pitchFamily="66" charset="0"/>
                <a:ea typeface="+mn-ea"/>
                <a:cs typeface="Arial" panose="020B0604020202020204" pitchFamily="34" charset="0"/>
              </a:rPr>
              <a:t>Розділ 1</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1200" b="1" i="0" u="none" strike="noStrike" kern="0" cap="none" spc="0" normalizeH="0" baseline="0" noProof="0" dirty="0">
                <a:ln>
                  <a:noFill/>
                </a:ln>
                <a:solidFill>
                  <a:schemeClr val="bg1"/>
                </a:solidFill>
                <a:effectLst/>
                <a:uLnTx/>
                <a:uFillTx/>
                <a:latin typeface="Comic Sans MS" panose="030F0702030302020204" pitchFamily="66" charset="0"/>
                <a:ea typeface="+mn-ea"/>
                <a:cs typeface="Arial" panose="020B0604020202020204" pitchFamily="34" charset="0"/>
              </a:rPr>
              <a:t>§ 1.1</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01.05.2023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01.05.2023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01.05.2023</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01.05.2023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01.05.2023</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01.05.2023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01.05.2023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01.05.2023</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2-ге видання, оновлене</a:t>
            </a:r>
          </a:p>
        </p:txBody>
      </p:sp>
      <p:pic>
        <p:nvPicPr>
          <p:cNvPr id="7" name="Picture 2" descr="about, i, information icon">
            <a:extLst>
              <a:ext uri="{FF2B5EF4-FFF2-40B4-BE49-F238E27FC236}">
                <a16:creationId xmlns:a16="http://schemas.microsoft.com/office/drawing/2014/main" id="{376801BF-CD41-446B-B8D9-2A71159CC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013" y="364318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fo, process icon">
            <a:extLst>
              <a:ext uri="{FF2B5EF4-FFF2-40B4-BE49-F238E27FC236}">
                <a16:creationId xmlns:a16="http://schemas.microsoft.com/office/drawing/2014/main" id="{8D632A4C-A776-4A89-BDF9-B2E5309E7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548" y="365947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a:extLst>
              <a:ext uri="{FF2B5EF4-FFF2-40B4-BE49-F238E27FC236}">
                <a16:creationId xmlns:a16="http://schemas.microsoft.com/office/drawing/2014/main" id="{3982F8E3-3F68-4EC5-BF65-2220D0AFD3CD}"/>
              </a:ext>
            </a:extLst>
          </p:cNvPr>
          <p:cNvSpPr/>
          <p:nvPr/>
        </p:nvSpPr>
        <p:spPr>
          <a:xfrm>
            <a:off x="3238676" y="2585720"/>
            <a:ext cx="2092407" cy="684478"/>
          </a:xfrm>
          <a:prstGeom prst="rect">
            <a:avLst/>
          </a:prstGeom>
          <a:solidFill>
            <a:srgbClr val="404042"/>
          </a:solidFill>
          <a:ln w="12700" cap="flat" cmpd="sng" algn="ctr">
            <a:noFill/>
            <a:prstDash val="solid"/>
            <a:miter lim="800000"/>
          </a:ln>
          <a:effectLst/>
        </p:spPr>
        <p:txBody>
          <a:bodyPr rtlCol="0" anchor="ct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Урок 1</a:t>
            </a:r>
          </a:p>
        </p:txBody>
      </p:sp>
      <p:sp>
        <p:nvSpPr>
          <p:cNvPr id="5" name="Заголовок 4">
            <a:extLst>
              <a:ext uri="{FF2B5EF4-FFF2-40B4-BE49-F238E27FC236}">
                <a16:creationId xmlns:a16="http://schemas.microsoft.com/office/drawing/2014/main" id="{D8FA056E-E312-4FA2-AA2C-B535F8BCB12F}"/>
              </a:ext>
            </a:extLst>
          </p:cNvPr>
          <p:cNvSpPr>
            <a:spLocks noGrp="1"/>
          </p:cNvSpPr>
          <p:nvPr>
            <p:ph type="ctrTitle"/>
          </p:nvPr>
        </p:nvSpPr>
        <p:spPr/>
        <p:txBody>
          <a:bodyPr>
            <a:normAutofit fontScale="90000"/>
          </a:bodyPr>
          <a:lstStyle/>
          <a:p>
            <a:r>
              <a:rPr lang="uk-UA" sz="4400" dirty="0"/>
              <a:t>Інформація, повідомлення, дані, інформаційні процеси</a:t>
            </a:r>
            <a:endParaRPr lang="uk-UA" dirty="0"/>
          </a:p>
        </p:txBody>
      </p:sp>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Інформація, повідомлення, дані</a:t>
            </a: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Так, враження від переглянутого кінофільму в різних людей будуть різними. Різне враження може бути навіть в однієї і тієї самої людини за різного:</a:t>
            </a:r>
          </a:p>
        </p:txBody>
      </p:sp>
      <p:sp>
        <p:nvSpPr>
          <p:cNvPr id="7" name="Прямокутник 6">
            <a:extLst>
              <a:ext uri="{FF2B5EF4-FFF2-40B4-BE49-F238E27FC236}">
                <a16:creationId xmlns:a16="http://schemas.microsoft.com/office/drawing/2014/main" id="{A1874DF2-1147-4B26-83B6-A6216C643A10}"/>
              </a:ext>
            </a:extLst>
          </p:cNvPr>
          <p:cNvSpPr/>
          <p:nvPr/>
        </p:nvSpPr>
        <p:spPr>
          <a:xfrm>
            <a:off x="70929" y="269954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емоційного стану</a:t>
            </a:r>
          </a:p>
        </p:txBody>
      </p:sp>
      <p:sp>
        <p:nvSpPr>
          <p:cNvPr id="8" name="Прямокутник 7">
            <a:extLst>
              <a:ext uri="{FF2B5EF4-FFF2-40B4-BE49-F238E27FC236}">
                <a16:creationId xmlns:a16="http://schemas.microsoft.com/office/drawing/2014/main" id="{BAF8DD7C-A9A9-4337-834B-3D582FB94694}"/>
              </a:ext>
            </a:extLst>
          </p:cNvPr>
          <p:cNvSpPr/>
          <p:nvPr/>
        </p:nvSpPr>
        <p:spPr>
          <a:xfrm>
            <a:off x="4109474" y="269954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настрою</a:t>
            </a:r>
          </a:p>
        </p:txBody>
      </p:sp>
      <p:sp>
        <p:nvSpPr>
          <p:cNvPr id="9" name="Прямокутник 8">
            <a:extLst>
              <a:ext uri="{FF2B5EF4-FFF2-40B4-BE49-F238E27FC236}">
                <a16:creationId xmlns:a16="http://schemas.microsoft.com/office/drawing/2014/main" id="{FD28B79F-DD70-4B22-B0EA-CFDB020CC3A7}"/>
              </a:ext>
            </a:extLst>
          </p:cNvPr>
          <p:cNvSpPr/>
          <p:nvPr/>
        </p:nvSpPr>
        <p:spPr>
          <a:xfrm>
            <a:off x="8148022" y="269954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стану здоров'я тощо.</a:t>
            </a:r>
          </a:p>
        </p:txBody>
      </p:sp>
      <p:sp>
        <p:nvSpPr>
          <p:cNvPr id="10" name="TextBox 9">
            <a:extLst>
              <a:ext uri="{FF2B5EF4-FFF2-40B4-BE49-F238E27FC236}">
                <a16:creationId xmlns:a16="http://schemas.microsoft.com/office/drawing/2014/main" id="{428BBC1B-A95D-4CBB-8B62-570C215DEC8C}"/>
              </a:ext>
            </a:extLst>
          </p:cNvPr>
          <p:cNvSpPr txBox="1"/>
          <p:nvPr/>
        </p:nvSpPr>
        <p:spPr>
          <a:xfrm>
            <a:off x="70930" y="4109985"/>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По-різному ми оцінюємо смак страв, стилі одягу тощо. Тобто ми по-різному сприймаємо навколишній світ і відповідно по-різному відображаємо його у своїй свідомості.</a:t>
            </a:r>
          </a:p>
        </p:txBody>
      </p:sp>
    </p:spTree>
    <p:extLst>
      <p:ext uri="{BB962C8B-B14F-4D97-AF65-F5344CB8AC3E}">
        <p14:creationId xmlns:p14="http://schemas.microsoft.com/office/powerpoint/2010/main" val="295852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Інформація, повідомлення, дані</a:t>
            </a:r>
          </a:p>
        </p:txBody>
      </p:sp>
      <p:sp>
        <p:nvSpPr>
          <p:cNvPr id="6" name="TextBox 5"/>
          <p:cNvSpPr txBox="1"/>
          <p:nvPr/>
        </p:nvSpPr>
        <p:spPr>
          <a:xfrm>
            <a:off x="72008" y="3150251"/>
            <a:ext cx="8739483"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У технічних пристроях для операцій з повідомленнями використовують різноманітні датчики, що можуть сприймати навіть ті сигнали, які не підвладні органам чуття людини, наприклад рентгенівське випромінювання.</a:t>
            </a:r>
          </a:p>
        </p:txBody>
      </p:sp>
      <p:sp>
        <p:nvSpPr>
          <p:cNvPr id="7" name="TextBox 6">
            <a:extLst>
              <a:ext uri="{FF2B5EF4-FFF2-40B4-BE49-F238E27FC236}">
                <a16:creationId xmlns:a16="http://schemas.microsoft.com/office/drawing/2014/main" id="{11DA6D98-55EF-47B9-B914-E735F980F172}"/>
              </a:ext>
            </a:extLst>
          </p:cNvPr>
          <p:cNvSpPr txBox="1"/>
          <p:nvPr/>
        </p:nvSpPr>
        <p:spPr>
          <a:xfrm>
            <a:off x="1403648" y="1196752"/>
            <a:ext cx="10718502" cy="1815882"/>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Повідомлення</a:t>
            </a:r>
            <a:r>
              <a:rPr lang="uk-UA" sz="2800" b="1" i="1" kern="0" dirty="0">
                <a:solidFill>
                  <a:srgbClr val="FFFFFF"/>
                </a:solidFill>
              </a:rPr>
              <a:t> — це деякі сигнали чи послідовності сигналів, які сприймаються людиною через органи чуття (зір, слух, дотик тощо). </a:t>
            </a:r>
            <a:endParaRPr kumimoji="0" lang="uk-UA" sz="2800" b="1" i="1" u="none" strike="noStrike" kern="0" cap="none" spc="0" normalizeH="0" baseline="0" dirty="0">
              <a:ln>
                <a:noFill/>
              </a:ln>
              <a:solidFill>
                <a:srgbClr val="FFFFFF"/>
              </a:solidFill>
              <a:effectLst/>
              <a:uLnTx/>
              <a:uFillTx/>
              <a:latin typeface="Verdana"/>
            </a:endParaRPr>
          </a:p>
        </p:txBody>
      </p:sp>
      <p:pic>
        <p:nvPicPr>
          <p:cNvPr id="8" name="Picture 2" descr="alert, attention, danger, error, exclamation, hanger, message, problem, warning icon">
            <a:extLst>
              <a:ext uri="{FF2B5EF4-FFF2-40B4-BE49-F238E27FC236}">
                <a16:creationId xmlns:a16="http://schemas.microsoft.com/office/drawing/2014/main" id="{A627572C-9D9F-4883-ABAD-84EA3AB2C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nes, examination, mri, radiology, skeleton, x-ray, xray icon">
            <a:extLst>
              <a:ext uri="{FF2B5EF4-FFF2-40B4-BE49-F238E27FC236}">
                <a16:creationId xmlns:a16="http://schemas.microsoft.com/office/drawing/2014/main" id="{54A9C346-BAD9-4340-A6A3-78A445636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449" y="3150251"/>
            <a:ext cx="3108543" cy="310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8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1000" fill="hold"/>
                                        <p:tgtEl>
                                          <p:spTgt spid="3076"/>
                                        </p:tgtEl>
                                        <p:attrNameLst>
                                          <p:attrName>ppt_w</p:attrName>
                                        </p:attrNameLst>
                                      </p:cBhvr>
                                      <p:tavLst>
                                        <p:tav tm="0">
                                          <p:val>
                                            <p:fltVal val="0"/>
                                          </p:val>
                                        </p:tav>
                                        <p:tav tm="100000">
                                          <p:val>
                                            <p:strVal val="#ppt_w"/>
                                          </p:val>
                                        </p:tav>
                                      </p:tavLst>
                                    </p:anim>
                                    <p:anim calcmode="lin" valueType="num">
                                      <p:cBhvr>
                                        <p:cTn id="22" dur="1000" fill="hold"/>
                                        <p:tgtEl>
                                          <p:spTgt spid="3076"/>
                                        </p:tgtEl>
                                        <p:attrNameLst>
                                          <p:attrName>ppt_h</p:attrName>
                                        </p:attrNameLst>
                                      </p:cBhvr>
                                      <p:tavLst>
                                        <p:tav tm="0">
                                          <p:val>
                                            <p:fltVal val="0"/>
                                          </p:val>
                                        </p:tav>
                                        <p:tav tm="100000">
                                          <p:val>
                                            <p:strVal val="#ppt_h"/>
                                          </p:val>
                                        </p:tav>
                                      </p:tavLst>
                                    </p:anim>
                                    <p:animEffect transition="in" filter="fade">
                                      <p:cBhvr>
                                        <p:cTn id="23"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Інформація, повідомлення, дані</a:t>
            </a: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Повідомлення можуть подаватися різними способами: </a:t>
            </a:r>
          </a:p>
        </p:txBody>
      </p:sp>
      <p:sp>
        <p:nvSpPr>
          <p:cNvPr id="7" name="Прямокутник 6">
            <a:extLst>
              <a:ext uri="{FF2B5EF4-FFF2-40B4-BE49-F238E27FC236}">
                <a16:creationId xmlns:a16="http://schemas.microsoft.com/office/drawing/2014/main" id="{F441E7E8-0FB2-4D1B-B4B8-0BABBC55F440}"/>
              </a:ext>
            </a:extLst>
          </p:cNvPr>
          <p:cNvSpPr/>
          <p:nvPr/>
        </p:nvSpPr>
        <p:spPr>
          <a:xfrm>
            <a:off x="71894" y="1840992"/>
            <a:ext cx="2785606" cy="79829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електричними сигналами</a:t>
            </a:r>
          </a:p>
        </p:txBody>
      </p:sp>
      <p:sp>
        <p:nvSpPr>
          <p:cNvPr id="8" name="Прямокутник 7">
            <a:extLst>
              <a:ext uri="{FF2B5EF4-FFF2-40B4-BE49-F238E27FC236}">
                <a16:creationId xmlns:a16="http://schemas.microsoft.com/office/drawing/2014/main" id="{80FC5265-8002-4E7C-8355-5AA405F5EC02}"/>
              </a:ext>
            </a:extLst>
          </p:cNvPr>
          <p:cNvSpPr/>
          <p:nvPr/>
        </p:nvSpPr>
        <p:spPr>
          <a:xfrm>
            <a:off x="2988124" y="1840992"/>
            <a:ext cx="2307099" cy="79829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малюнками</a:t>
            </a:r>
          </a:p>
        </p:txBody>
      </p:sp>
      <p:sp>
        <p:nvSpPr>
          <p:cNvPr id="9" name="Прямокутник 8">
            <a:extLst>
              <a:ext uri="{FF2B5EF4-FFF2-40B4-BE49-F238E27FC236}">
                <a16:creationId xmlns:a16="http://schemas.microsoft.com/office/drawing/2014/main" id="{ED1DE6B8-1B15-4224-8580-51BC796929FB}"/>
              </a:ext>
            </a:extLst>
          </p:cNvPr>
          <p:cNvSpPr/>
          <p:nvPr/>
        </p:nvSpPr>
        <p:spPr>
          <a:xfrm>
            <a:off x="5425847" y="1840992"/>
            <a:ext cx="1997718" cy="79829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звуками</a:t>
            </a:r>
          </a:p>
        </p:txBody>
      </p:sp>
      <p:sp>
        <p:nvSpPr>
          <p:cNvPr id="10" name="Прямокутник 9">
            <a:extLst>
              <a:ext uri="{FF2B5EF4-FFF2-40B4-BE49-F238E27FC236}">
                <a16:creationId xmlns:a16="http://schemas.microsoft.com/office/drawing/2014/main" id="{65E8B946-D72B-42CA-8E04-34C807A8D729}"/>
              </a:ext>
            </a:extLst>
          </p:cNvPr>
          <p:cNvSpPr/>
          <p:nvPr/>
        </p:nvSpPr>
        <p:spPr>
          <a:xfrm>
            <a:off x="7554191" y="1840992"/>
            <a:ext cx="2132853" cy="79829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схемами</a:t>
            </a:r>
          </a:p>
        </p:txBody>
      </p:sp>
      <p:sp>
        <p:nvSpPr>
          <p:cNvPr id="11" name="Прямокутник 10">
            <a:extLst>
              <a:ext uri="{FF2B5EF4-FFF2-40B4-BE49-F238E27FC236}">
                <a16:creationId xmlns:a16="http://schemas.microsoft.com/office/drawing/2014/main" id="{0FB34447-667C-4D17-ABA9-6FAF3AFF3412}"/>
              </a:ext>
            </a:extLst>
          </p:cNvPr>
          <p:cNvSpPr/>
          <p:nvPr/>
        </p:nvSpPr>
        <p:spPr>
          <a:xfrm>
            <a:off x="9817670" y="1840992"/>
            <a:ext cx="2304480" cy="79829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текстом тощо</a:t>
            </a:r>
          </a:p>
        </p:txBody>
      </p:sp>
      <p:sp>
        <p:nvSpPr>
          <p:cNvPr id="12" name="TextBox 11">
            <a:extLst>
              <a:ext uri="{FF2B5EF4-FFF2-40B4-BE49-F238E27FC236}">
                <a16:creationId xmlns:a16="http://schemas.microsoft.com/office/drawing/2014/main" id="{1261B31F-7196-4A6C-8B5B-105B1B0ACE21}"/>
              </a:ext>
            </a:extLst>
          </p:cNvPr>
          <p:cNvSpPr txBox="1"/>
          <p:nvPr/>
        </p:nvSpPr>
        <p:spPr>
          <a:xfrm>
            <a:off x="72008" y="4262077"/>
            <a:ext cx="12050142" cy="240065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500" b="1" i="1" kern="0" dirty="0">
                <a:solidFill>
                  <a:srgbClr val="FFFFFF"/>
                </a:solidFill>
              </a:rPr>
              <a:t>Слід зауважити, що за одного й того самого подання повідомлення може нести зовсім різний зміст, залежно від обставин, у яких воно передається і приймається, підготовленості до його тлумачення людини, яка приймає й аналізує повідомлення та робить (синтезує) відповідні висновки.</a:t>
            </a:r>
          </a:p>
        </p:txBody>
      </p:sp>
      <p:pic>
        <p:nvPicPr>
          <p:cNvPr id="4098" name="Picture 2" descr="cardio chart, charts, diagram, electrical signal, graphs, heart pulse, progress icon">
            <a:extLst>
              <a:ext uri="{FF2B5EF4-FFF2-40B4-BE49-F238E27FC236}">
                <a16:creationId xmlns:a16="http://schemas.microsoft.com/office/drawing/2014/main" id="{D540E39C-0112-4ED4-92EB-A075D7E36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86" y="2385610"/>
            <a:ext cx="2160082" cy="21600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photo, photography, picture icon">
            <a:extLst>
              <a:ext uri="{FF2B5EF4-FFF2-40B4-BE49-F238E27FC236}">
                <a16:creationId xmlns:a16="http://schemas.microsoft.com/office/drawing/2014/main" id="{8DD10D84-9533-4BB1-B9C9-FAD162B54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888" y="2677004"/>
            <a:ext cx="1541706" cy="1541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udio, speaker, volume icon">
            <a:extLst>
              <a:ext uri="{FF2B5EF4-FFF2-40B4-BE49-F238E27FC236}">
                <a16:creationId xmlns:a16="http://schemas.microsoft.com/office/drawing/2014/main" id="{AF0EFE0A-2D13-4B08-AEA8-324F75D3A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920" y="2690997"/>
            <a:ext cx="1541707" cy="15417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rt, chart, easel, presentation icon">
            <a:extLst>
              <a:ext uri="{FF2B5EF4-FFF2-40B4-BE49-F238E27FC236}">
                <a16:creationId xmlns:a16="http://schemas.microsoft.com/office/drawing/2014/main" id="{77DF79C6-778B-42FC-80E7-11B4577D4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6831" y="2677004"/>
            <a:ext cx="1541707" cy="15417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alphabet blocks, alphabets, basic education, blocks, early education, english icon">
            <a:extLst>
              <a:ext uri="{FF2B5EF4-FFF2-40B4-BE49-F238E27FC236}">
                <a16:creationId xmlns:a16="http://schemas.microsoft.com/office/drawing/2014/main" id="{AB17A66A-F5B7-4CFE-9D87-9915A34868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6125" y="2690998"/>
            <a:ext cx="1541706" cy="154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7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Effect transition="in" filter="fade">
                                      <p:cBhvr>
                                        <p:cTn id="17" dur="1000"/>
                                        <p:tgtEl>
                                          <p:spTgt spid="409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p:cTn id="25" dur="1000" fill="hold"/>
                                        <p:tgtEl>
                                          <p:spTgt spid="4100"/>
                                        </p:tgtEl>
                                        <p:attrNameLst>
                                          <p:attrName>ppt_w</p:attrName>
                                        </p:attrNameLst>
                                      </p:cBhvr>
                                      <p:tavLst>
                                        <p:tav tm="0">
                                          <p:val>
                                            <p:fltVal val="0"/>
                                          </p:val>
                                        </p:tav>
                                        <p:tav tm="100000">
                                          <p:val>
                                            <p:strVal val="#ppt_w"/>
                                          </p:val>
                                        </p:tav>
                                      </p:tavLst>
                                    </p:anim>
                                    <p:anim calcmode="lin" valueType="num">
                                      <p:cBhvr>
                                        <p:cTn id="26" dur="1000" fill="hold"/>
                                        <p:tgtEl>
                                          <p:spTgt spid="4100"/>
                                        </p:tgtEl>
                                        <p:attrNameLst>
                                          <p:attrName>ppt_h</p:attrName>
                                        </p:attrNameLst>
                                      </p:cBhvr>
                                      <p:tavLst>
                                        <p:tav tm="0">
                                          <p:val>
                                            <p:fltVal val="0"/>
                                          </p:val>
                                        </p:tav>
                                        <p:tav tm="100000">
                                          <p:val>
                                            <p:strVal val="#ppt_h"/>
                                          </p:val>
                                        </p:tav>
                                      </p:tavLst>
                                    </p:anim>
                                    <p:animEffect transition="in" filter="fade">
                                      <p:cBhvr>
                                        <p:cTn id="27" dur="1000"/>
                                        <p:tgtEl>
                                          <p:spTgt spid="4100"/>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4102"/>
                                        </p:tgtEl>
                                        <p:attrNameLst>
                                          <p:attrName>style.visibility</p:attrName>
                                        </p:attrNameLst>
                                      </p:cBhvr>
                                      <p:to>
                                        <p:strVal val="visible"/>
                                      </p:to>
                                    </p:set>
                                    <p:anim calcmode="lin" valueType="num">
                                      <p:cBhvr>
                                        <p:cTn id="35" dur="1000" fill="hold"/>
                                        <p:tgtEl>
                                          <p:spTgt spid="4102"/>
                                        </p:tgtEl>
                                        <p:attrNameLst>
                                          <p:attrName>ppt_w</p:attrName>
                                        </p:attrNameLst>
                                      </p:cBhvr>
                                      <p:tavLst>
                                        <p:tav tm="0">
                                          <p:val>
                                            <p:fltVal val="0"/>
                                          </p:val>
                                        </p:tav>
                                        <p:tav tm="100000">
                                          <p:val>
                                            <p:strVal val="#ppt_w"/>
                                          </p:val>
                                        </p:tav>
                                      </p:tavLst>
                                    </p:anim>
                                    <p:anim calcmode="lin" valueType="num">
                                      <p:cBhvr>
                                        <p:cTn id="36" dur="1000" fill="hold"/>
                                        <p:tgtEl>
                                          <p:spTgt spid="4102"/>
                                        </p:tgtEl>
                                        <p:attrNameLst>
                                          <p:attrName>ppt_h</p:attrName>
                                        </p:attrNameLst>
                                      </p:cBhvr>
                                      <p:tavLst>
                                        <p:tav tm="0">
                                          <p:val>
                                            <p:fltVal val="0"/>
                                          </p:val>
                                        </p:tav>
                                        <p:tav tm="100000">
                                          <p:val>
                                            <p:strVal val="#ppt_h"/>
                                          </p:val>
                                        </p:tav>
                                      </p:tavLst>
                                    </p:anim>
                                    <p:animEffect transition="in" filter="fade">
                                      <p:cBhvr>
                                        <p:cTn id="37" dur="1000"/>
                                        <p:tgtEl>
                                          <p:spTgt spid="4102"/>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80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Effect transition="in" filter="fade">
                                      <p:cBhvr>
                                        <p:cTn id="47" dur="1000"/>
                                        <p:tgtEl>
                                          <p:spTgt spid="15"/>
                                        </p:tgtEl>
                                      </p:cBhvr>
                                    </p:animEffect>
                                  </p:childTnLst>
                                </p:cTn>
                              </p:par>
                            </p:childTnLst>
                          </p:cTn>
                        </p:par>
                        <p:par>
                          <p:cTn id="48" fill="hold">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1000"/>
                                        <p:tgtEl>
                                          <p:spTgt spid="11"/>
                                        </p:tgtEl>
                                      </p:cBhvr>
                                    </p:animEffect>
                                  </p:childTnLst>
                                </p:cTn>
                              </p:par>
                            </p:childTnLst>
                          </p:cTn>
                        </p:par>
                        <p:par>
                          <p:cTn id="52" fill="hold">
                            <p:stCondLst>
                              <p:cond delay="100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Effect transition="in" filter="fade">
                                      <p:cBhvr>
                                        <p:cTn id="57" dur="1000"/>
                                        <p:tgtEl>
                                          <p:spTgt spid="16"/>
                                        </p:tgtEl>
                                      </p:cBhvr>
                                    </p:animEffect>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Інформація, повідомлення, дані</a:t>
            </a:r>
          </a:p>
        </p:txBody>
      </p:sp>
      <p:sp>
        <p:nvSpPr>
          <p:cNvPr id="7" name="TextBox 6">
            <a:extLst>
              <a:ext uri="{FF2B5EF4-FFF2-40B4-BE49-F238E27FC236}">
                <a16:creationId xmlns:a16="http://schemas.microsoft.com/office/drawing/2014/main" id="{4412DF0C-5641-48FA-9758-747A37E1663D}"/>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Дані</a:t>
            </a:r>
            <a:r>
              <a:rPr lang="uk-UA" sz="2800" b="1" i="1" kern="0" dirty="0">
                <a:solidFill>
                  <a:srgbClr val="FFFFFF"/>
                </a:solidFill>
              </a:rPr>
              <a:t> — це повідомлення, які подано у вигляді, зручному для зберігання, передавання та опрацьовування.</a:t>
            </a:r>
          </a:p>
        </p:txBody>
      </p:sp>
      <p:pic>
        <p:nvPicPr>
          <p:cNvPr id="8" name="Picture 2" descr="alert, attention, danger, error, exclamation, hanger, message, problem, warning icon">
            <a:extLst>
              <a:ext uri="{FF2B5EF4-FFF2-40B4-BE49-F238E27FC236}">
                <a16:creationId xmlns:a16="http://schemas.microsoft.com/office/drawing/2014/main" id="{C3AFD2E1-3896-48C0-94ED-FFF8463C4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Результат пошуку зображень за запитом &quot;information and communication technologies icon&quot;">
            <a:extLst>
              <a:ext uri="{FF2B5EF4-FFF2-40B4-BE49-F238E27FC236}">
                <a16:creationId xmlns:a16="http://schemas.microsoft.com/office/drawing/2014/main" id="{83F9F1F6-92C0-4601-A150-2088E951D6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09"/>
          <a:stretch/>
        </p:blipFill>
        <p:spPr bwMode="auto">
          <a:xfrm>
            <a:off x="67666" y="2713840"/>
            <a:ext cx="12054484" cy="380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8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p:cTn id="17" dur="1000" fill="hold"/>
                                        <p:tgtEl>
                                          <p:spTgt spid="11266"/>
                                        </p:tgtEl>
                                        <p:attrNameLst>
                                          <p:attrName>ppt_w</p:attrName>
                                        </p:attrNameLst>
                                      </p:cBhvr>
                                      <p:tavLst>
                                        <p:tav tm="0">
                                          <p:val>
                                            <p:fltVal val="0"/>
                                          </p:val>
                                        </p:tav>
                                        <p:tav tm="100000">
                                          <p:val>
                                            <p:strVal val="#ppt_w"/>
                                          </p:val>
                                        </p:tav>
                                      </p:tavLst>
                                    </p:anim>
                                    <p:anim calcmode="lin" valueType="num">
                                      <p:cBhvr>
                                        <p:cTn id="18" dur="1000" fill="hold"/>
                                        <p:tgtEl>
                                          <p:spTgt spid="11266"/>
                                        </p:tgtEl>
                                        <p:attrNameLst>
                                          <p:attrName>ppt_h</p:attrName>
                                        </p:attrNameLst>
                                      </p:cBhvr>
                                      <p:tavLst>
                                        <p:tav tm="0">
                                          <p:val>
                                            <p:fltVal val="0"/>
                                          </p:val>
                                        </p:tav>
                                        <p:tav tm="100000">
                                          <p:val>
                                            <p:strVal val="#ppt_h"/>
                                          </p:val>
                                        </p:tav>
                                      </p:tavLst>
                                    </p:anim>
                                    <p:animEffect transition="in" filter="fade">
                                      <p:cBhvr>
                                        <p:cTn id="1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700" dirty="0"/>
              <a:t>Схема операцій з повідомленнями в процесі пізнання людиною навколишнього світу</a:t>
            </a:r>
          </a:p>
        </p:txBody>
      </p:sp>
      <p:sp>
        <p:nvSpPr>
          <p:cNvPr id="7" name="Прямокутник 6">
            <a:extLst>
              <a:ext uri="{FF2B5EF4-FFF2-40B4-BE49-F238E27FC236}">
                <a16:creationId xmlns:a16="http://schemas.microsoft.com/office/drawing/2014/main" id="{A4CB244E-A7CC-4151-BE6C-B1D258B64C89}"/>
              </a:ext>
            </a:extLst>
          </p:cNvPr>
          <p:cNvSpPr/>
          <p:nvPr/>
        </p:nvSpPr>
        <p:spPr>
          <a:xfrm>
            <a:off x="69850" y="1194236"/>
            <a:ext cx="1956688" cy="263274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Джерело </a:t>
            </a:r>
            <a:r>
              <a:rPr lang="uk-UA" sz="2400" b="1" i="1" kern="0" dirty="0" err="1">
                <a:solidFill>
                  <a:srgbClr val="FFFFFF"/>
                </a:solidFill>
              </a:rPr>
              <a:t>пові-домлень</a:t>
            </a:r>
            <a:endParaRPr lang="uk-UA" sz="2400" b="1" i="1" kern="0" dirty="0">
              <a:solidFill>
                <a:srgbClr val="FFFFFF"/>
              </a:solidFill>
            </a:endParaRPr>
          </a:p>
        </p:txBody>
      </p:sp>
      <p:sp>
        <p:nvSpPr>
          <p:cNvPr id="8" name="Прямокутник 7">
            <a:extLst>
              <a:ext uri="{FF2B5EF4-FFF2-40B4-BE49-F238E27FC236}">
                <a16:creationId xmlns:a16="http://schemas.microsoft.com/office/drawing/2014/main" id="{AA2A1191-39E8-4D03-9707-73C0F6099C89}"/>
              </a:ext>
            </a:extLst>
          </p:cNvPr>
          <p:cNvSpPr/>
          <p:nvPr/>
        </p:nvSpPr>
        <p:spPr>
          <a:xfrm>
            <a:off x="4944525" y="1194236"/>
            <a:ext cx="3136920" cy="82539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Світлові та звукові сигнали</a:t>
            </a:r>
          </a:p>
        </p:txBody>
      </p:sp>
      <p:sp>
        <p:nvSpPr>
          <p:cNvPr id="9" name="Прямокутник 8">
            <a:extLst>
              <a:ext uri="{FF2B5EF4-FFF2-40B4-BE49-F238E27FC236}">
                <a16:creationId xmlns:a16="http://schemas.microsoft.com/office/drawing/2014/main" id="{30D67E55-1753-4721-B32D-5CCE399F750B}"/>
              </a:ext>
            </a:extLst>
          </p:cNvPr>
          <p:cNvSpPr/>
          <p:nvPr/>
        </p:nvSpPr>
        <p:spPr>
          <a:xfrm>
            <a:off x="8146943" y="1194236"/>
            <a:ext cx="3973050" cy="82539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Світлові та звукові рецептори</a:t>
            </a:r>
          </a:p>
        </p:txBody>
      </p:sp>
      <p:sp>
        <p:nvSpPr>
          <p:cNvPr id="11" name="Стрілка: вправо 10">
            <a:extLst>
              <a:ext uri="{FF2B5EF4-FFF2-40B4-BE49-F238E27FC236}">
                <a16:creationId xmlns:a16="http://schemas.microsoft.com/office/drawing/2014/main" id="{8E319C9A-7B47-4BE5-92D1-9DE61CE0027C}"/>
              </a:ext>
            </a:extLst>
          </p:cNvPr>
          <p:cNvSpPr/>
          <p:nvPr/>
        </p:nvSpPr>
        <p:spPr>
          <a:xfrm>
            <a:off x="5429906" y="2185883"/>
            <a:ext cx="2244436" cy="9827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124" name="Picture 4" descr="eye, open icon">
            <a:extLst>
              <a:ext uri="{FF2B5EF4-FFF2-40B4-BE49-F238E27FC236}">
                <a16:creationId xmlns:a16="http://schemas.microsoft.com/office/drawing/2014/main" id="{0A6B312D-7C82-44B6-B606-5C81C9B344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00" b="22467"/>
          <a:stretch/>
        </p:blipFill>
        <p:spPr bwMode="auto">
          <a:xfrm>
            <a:off x="8146940" y="2063990"/>
            <a:ext cx="1953024" cy="1061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Результат пошуку зображень за запитом &quot;ear icon&quot;">
            <a:extLst>
              <a:ext uri="{FF2B5EF4-FFF2-40B4-BE49-F238E27FC236}">
                <a16:creationId xmlns:a16="http://schemas.microsoft.com/office/drawing/2014/main" id="{E311194D-C863-4892-B041-3DDD1E68F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7001" y="2063990"/>
            <a:ext cx="1762991" cy="176299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Пов’язане зображення">
            <a:extLst>
              <a:ext uri="{FF2B5EF4-FFF2-40B4-BE49-F238E27FC236}">
                <a16:creationId xmlns:a16="http://schemas.microsoft.com/office/drawing/2014/main" id="{3491BE3B-BE63-42FA-BD89-01306DC9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627" y="3640704"/>
            <a:ext cx="2940677" cy="294067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кутник 16">
            <a:extLst>
              <a:ext uri="{FF2B5EF4-FFF2-40B4-BE49-F238E27FC236}">
                <a16:creationId xmlns:a16="http://schemas.microsoft.com/office/drawing/2014/main" id="{B44585C7-5077-4B6F-B3C1-401D1B4D89EA}"/>
              </a:ext>
            </a:extLst>
          </p:cNvPr>
          <p:cNvSpPr/>
          <p:nvPr/>
        </p:nvSpPr>
        <p:spPr>
          <a:xfrm>
            <a:off x="6882138" y="6218772"/>
            <a:ext cx="5237854" cy="53696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Опрацювання повідомлень</a:t>
            </a:r>
          </a:p>
        </p:txBody>
      </p:sp>
      <p:sp>
        <p:nvSpPr>
          <p:cNvPr id="18" name="Прямокутник 17">
            <a:extLst>
              <a:ext uri="{FF2B5EF4-FFF2-40B4-BE49-F238E27FC236}">
                <a16:creationId xmlns:a16="http://schemas.microsoft.com/office/drawing/2014/main" id="{ADD0E7F4-4B19-4F49-9504-43262BC77AEE}"/>
              </a:ext>
            </a:extLst>
          </p:cNvPr>
          <p:cNvSpPr/>
          <p:nvPr/>
        </p:nvSpPr>
        <p:spPr>
          <a:xfrm>
            <a:off x="4773465" y="4371128"/>
            <a:ext cx="2642910" cy="122800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Результати опрацювання повідомлень</a:t>
            </a:r>
          </a:p>
        </p:txBody>
      </p:sp>
      <p:pic>
        <p:nvPicPr>
          <p:cNvPr id="5130" name="Picture 10" descr="Результат пошуку зображень за запитом &quot;рот&quot;">
            <a:extLst>
              <a:ext uri="{FF2B5EF4-FFF2-40B4-BE49-F238E27FC236}">
                <a16:creationId xmlns:a16="http://schemas.microsoft.com/office/drawing/2014/main" id="{7362E44C-1F5E-4A7B-8EA0-05949A88D8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13" t="18971" r="5725" b="14013"/>
          <a:stretch/>
        </p:blipFill>
        <p:spPr bwMode="auto">
          <a:xfrm>
            <a:off x="933894" y="3972027"/>
            <a:ext cx="1546187" cy="117050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finger, gesture, hand, pen, sign, writing icon">
            <a:extLst>
              <a:ext uri="{FF2B5EF4-FFF2-40B4-BE49-F238E27FC236}">
                <a16:creationId xmlns:a16="http://schemas.microsoft.com/office/drawing/2014/main" id="{32D25590-FFB4-48DD-B2F2-CE71352267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16" y="5097322"/>
            <a:ext cx="1736941" cy="1736941"/>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Пряма зі стрілкою 23">
            <a:extLst>
              <a:ext uri="{FF2B5EF4-FFF2-40B4-BE49-F238E27FC236}">
                <a16:creationId xmlns:a16="http://schemas.microsoft.com/office/drawing/2014/main" id="{DF134CD7-0D5F-41ED-9D99-23F4268AC583}"/>
              </a:ext>
            </a:extLst>
          </p:cNvPr>
          <p:cNvCxnSpPr>
            <a:cxnSpLocks/>
          </p:cNvCxnSpPr>
          <p:nvPr/>
        </p:nvCxnSpPr>
        <p:spPr>
          <a:xfrm>
            <a:off x="9286894" y="3059333"/>
            <a:ext cx="195903" cy="982767"/>
          </a:xfrm>
          <a:prstGeom prst="straightConnector1">
            <a:avLst/>
          </a:prstGeom>
          <a:noFill/>
          <a:ln w="76200" cap="flat" cmpd="sng" algn="ctr">
            <a:solidFill>
              <a:srgbClr val="FF0000"/>
            </a:solidFill>
            <a:prstDash val="solid"/>
            <a:miter lim="800000"/>
            <a:tailEnd type="triangle"/>
          </a:ln>
          <a:effectLst/>
        </p:spPr>
      </p:cxnSp>
      <p:cxnSp>
        <p:nvCxnSpPr>
          <p:cNvPr id="28" name="Пряма зі стрілкою 27">
            <a:extLst>
              <a:ext uri="{FF2B5EF4-FFF2-40B4-BE49-F238E27FC236}">
                <a16:creationId xmlns:a16="http://schemas.microsoft.com/office/drawing/2014/main" id="{720BFCB9-9340-4F83-9C89-1FA85289A7A5}"/>
              </a:ext>
            </a:extLst>
          </p:cNvPr>
          <p:cNvCxnSpPr>
            <a:cxnSpLocks/>
          </p:cNvCxnSpPr>
          <p:nvPr/>
        </p:nvCxnSpPr>
        <p:spPr>
          <a:xfrm flipH="1">
            <a:off x="10019564" y="3574512"/>
            <a:ext cx="857360" cy="723168"/>
          </a:xfrm>
          <a:prstGeom prst="straightConnector1">
            <a:avLst/>
          </a:prstGeom>
          <a:noFill/>
          <a:ln w="76200" cap="flat" cmpd="sng" algn="ctr">
            <a:solidFill>
              <a:srgbClr val="FF0000"/>
            </a:solidFill>
            <a:prstDash val="solid"/>
            <a:miter lim="800000"/>
            <a:tailEnd type="triangle"/>
          </a:ln>
          <a:effectLst/>
        </p:spPr>
      </p:cxnSp>
      <p:cxnSp>
        <p:nvCxnSpPr>
          <p:cNvPr id="30" name="Пряма зі стрілкою 29">
            <a:extLst>
              <a:ext uri="{FF2B5EF4-FFF2-40B4-BE49-F238E27FC236}">
                <a16:creationId xmlns:a16="http://schemas.microsoft.com/office/drawing/2014/main" id="{8833CF28-ECF4-420E-A268-3987E28C875D}"/>
              </a:ext>
            </a:extLst>
          </p:cNvPr>
          <p:cNvCxnSpPr>
            <a:cxnSpLocks/>
          </p:cNvCxnSpPr>
          <p:nvPr/>
        </p:nvCxnSpPr>
        <p:spPr>
          <a:xfrm flipH="1">
            <a:off x="7443559" y="4597695"/>
            <a:ext cx="1401178" cy="176066"/>
          </a:xfrm>
          <a:prstGeom prst="straightConnector1">
            <a:avLst/>
          </a:prstGeom>
          <a:noFill/>
          <a:ln w="76200" cap="flat" cmpd="sng" algn="ctr">
            <a:solidFill>
              <a:srgbClr val="FF0000"/>
            </a:solidFill>
            <a:prstDash val="solid"/>
            <a:miter lim="800000"/>
            <a:tailEnd type="triangle"/>
          </a:ln>
          <a:effectLst/>
        </p:spPr>
      </p:cxnSp>
      <p:cxnSp>
        <p:nvCxnSpPr>
          <p:cNvPr id="33" name="Пряма зі стрілкою 32">
            <a:extLst>
              <a:ext uri="{FF2B5EF4-FFF2-40B4-BE49-F238E27FC236}">
                <a16:creationId xmlns:a16="http://schemas.microsoft.com/office/drawing/2014/main" id="{2C536ABC-4B5F-4ACD-B6C9-DB74ECBC7953}"/>
              </a:ext>
            </a:extLst>
          </p:cNvPr>
          <p:cNvCxnSpPr>
            <a:cxnSpLocks/>
          </p:cNvCxnSpPr>
          <p:nvPr/>
        </p:nvCxnSpPr>
        <p:spPr>
          <a:xfrm flipV="1">
            <a:off x="7443559" y="4923486"/>
            <a:ext cx="1565463" cy="253680"/>
          </a:xfrm>
          <a:prstGeom prst="straightConnector1">
            <a:avLst/>
          </a:prstGeom>
          <a:noFill/>
          <a:ln w="76200" cap="flat" cmpd="sng" algn="ctr">
            <a:solidFill>
              <a:srgbClr val="FF0000"/>
            </a:solidFill>
            <a:prstDash val="solid"/>
            <a:miter lim="800000"/>
            <a:tailEnd type="triangle"/>
          </a:ln>
          <a:effectLst/>
        </p:spPr>
      </p:cxnSp>
      <p:cxnSp>
        <p:nvCxnSpPr>
          <p:cNvPr id="35" name="Пряма зі стрілкою 34">
            <a:extLst>
              <a:ext uri="{FF2B5EF4-FFF2-40B4-BE49-F238E27FC236}">
                <a16:creationId xmlns:a16="http://schemas.microsoft.com/office/drawing/2014/main" id="{23552474-1AAE-4FAB-9DFA-46C90DF0723E}"/>
              </a:ext>
            </a:extLst>
          </p:cNvPr>
          <p:cNvCxnSpPr>
            <a:cxnSpLocks/>
            <a:endCxn id="5130" idx="3"/>
          </p:cNvCxnSpPr>
          <p:nvPr/>
        </p:nvCxnSpPr>
        <p:spPr>
          <a:xfrm flipH="1" flipV="1">
            <a:off x="2480081" y="4557279"/>
            <a:ext cx="2266200" cy="254726"/>
          </a:xfrm>
          <a:prstGeom prst="straightConnector1">
            <a:avLst/>
          </a:prstGeom>
          <a:noFill/>
          <a:ln w="76200" cap="flat" cmpd="sng" algn="ctr">
            <a:solidFill>
              <a:srgbClr val="FF0000"/>
            </a:solidFill>
            <a:prstDash val="solid"/>
            <a:miter lim="800000"/>
            <a:tailEnd type="triangle"/>
          </a:ln>
          <a:effectLst/>
        </p:spPr>
      </p:cxnSp>
      <p:cxnSp>
        <p:nvCxnSpPr>
          <p:cNvPr id="37" name="Пряма зі стрілкою 36">
            <a:extLst>
              <a:ext uri="{FF2B5EF4-FFF2-40B4-BE49-F238E27FC236}">
                <a16:creationId xmlns:a16="http://schemas.microsoft.com/office/drawing/2014/main" id="{11AC5968-6F35-47AC-A816-63CAFB20E6E9}"/>
              </a:ext>
            </a:extLst>
          </p:cNvPr>
          <p:cNvCxnSpPr>
            <a:cxnSpLocks/>
          </p:cNvCxnSpPr>
          <p:nvPr/>
        </p:nvCxnSpPr>
        <p:spPr>
          <a:xfrm flipH="1">
            <a:off x="2470823" y="5304529"/>
            <a:ext cx="2293384" cy="555944"/>
          </a:xfrm>
          <a:prstGeom prst="straightConnector1">
            <a:avLst/>
          </a:prstGeom>
          <a:noFill/>
          <a:ln w="76200" cap="flat" cmpd="sng" algn="ctr">
            <a:solidFill>
              <a:srgbClr val="FF0000"/>
            </a:solidFill>
            <a:prstDash val="solid"/>
            <a:miter lim="800000"/>
            <a:tailEnd type="triangle"/>
          </a:ln>
          <a:effectLst/>
        </p:spPr>
      </p:cxnSp>
      <p:pic>
        <p:nvPicPr>
          <p:cNvPr id="5136" name="Picture 16" descr="analysis, analytics, audience, blackboard, board, building, business, business meeting, businessman, businessmen, calculate, chalkboard, chart, class, communication, conference, data, document, drawing, ecommerce, education, employee, employer, engine, files, finance, gear, graph, human, idea, internet, leader, learn, learning, lecture, line, male, man, management, manager, marketing, math, mathematics, measure, meeting, men, network, office, open, page, paper, people, person, planning, podium, powerpoint, presentation, productivity, profile, profit, projection, projection screen, reading, report, school, screen, search, seminar, seo, sep training, sheet, speech, staff, statistics, student, study, success, teach, teacher, team, teamwork, train, training, users, web, webinar, work, worker icon">
            <a:extLst>
              <a:ext uri="{FF2B5EF4-FFF2-40B4-BE49-F238E27FC236}">
                <a16:creationId xmlns:a16="http://schemas.microsoft.com/office/drawing/2014/main" id="{21EACEB9-B6FF-42E0-ABA6-01A4AD3232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9015" y="1215931"/>
            <a:ext cx="2604450" cy="260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93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136"/>
                                        </p:tgtEl>
                                        <p:attrNameLst>
                                          <p:attrName>style.visibility</p:attrName>
                                        </p:attrNameLst>
                                      </p:cBhvr>
                                      <p:to>
                                        <p:strVal val="visible"/>
                                      </p:to>
                                    </p:set>
                                    <p:anim calcmode="lin" valueType="num">
                                      <p:cBhvr>
                                        <p:cTn id="11" dur="1000" fill="hold"/>
                                        <p:tgtEl>
                                          <p:spTgt spid="5136"/>
                                        </p:tgtEl>
                                        <p:attrNameLst>
                                          <p:attrName>ppt_w</p:attrName>
                                        </p:attrNameLst>
                                      </p:cBhvr>
                                      <p:tavLst>
                                        <p:tav tm="0">
                                          <p:val>
                                            <p:fltVal val="0"/>
                                          </p:val>
                                        </p:tav>
                                        <p:tav tm="100000">
                                          <p:val>
                                            <p:strVal val="#ppt_w"/>
                                          </p:val>
                                        </p:tav>
                                      </p:tavLst>
                                    </p:anim>
                                    <p:anim calcmode="lin" valueType="num">
                                      <p:cBhvr>
                                        <p:cTn id="12" dur="1000" fill="hold"/>
                                        <p:tgtEl>
                                          <p:spTgt spid="5136"/>
                                        </p:tgtEl>
                                        <p:attrNameLst>
                                          <p:attrName>ppt_h</p:attrName>
                                        </p:attrNameLst>
                                      </p:cBhvr>
                                      <p:tavLst>
                                        <p:tav tm="0">
                                          <p:val>
                                            <p:fltVal val="0"/>
                                          </p:val>
                                        </p:tav>
                                        <p:tav tm="100000">
                                          <p:val>
                                            <p:strVal val="#ppt_h"/>
                                          </p:val>
                                        </p:tav>
                                      </p:tavLst>
                                    </p:anim>
                                    <p:animEffect transition="in" filter="fade">
                                      <p:cBhvr>
                                        <p:cTn id="13" dur="1000"/>
                                        <p:tgtEl>
                                          <p:spTgt spid="513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1000" fill="hold"/>
                                        <p:tgtEl>
                                          <p:spTgt spid="5124"/>
                                        </p:tgtEl>
                                        <p:attrNameLst>
                                          <p:attrName>ppt_w</p:attrName>
                                        </p:attrNameLst>
                                      </p:cBhvr>
                                      <p:tavLst>
                                        <p:tav tm="0">
                                          <p:val>
                                            <p:fltVal val="0"/>
                                          </p:val>
                                        </p:tav>
                                        <p:tav tm="100000">
                                          <p:val>
                                            <p:strVal val="#ppt_w"/>
                                          </p:val>
                                        </p:tav>
                                      </p:tavLst>
                                    </p:anim>
                                    <p:anim calcmode="lin" valueType="num">
                                      <p:cBhvr>
                                        <p:cTn id="30" dur="1000" fill="hold"/>
                                        <p:tgtEl>
                                          <p:spTgt spid="5124"/>
                                        </p:tgtEl>
                                        <p:attrNameLst>
                                          <p:attrName>ppt_h</p:attrName>
                                        </p:attrNameLst>
                                      </p:cBhvr>
                                      <p:tavLst>
                                        <p:tav tm="0">
                                          <p:val>
                                            <p:fltVal val="0"/>
                                          </p:val>
                                        </p:tav>
                                        <p:tav tm="100000">
                                          <p:val>
                                            <p:strVal val="#ppt_h"/>
                                          </p:val>
                                        </p:tav>
                                      </p:tavLst>
                                    </p:anim>
                                    <p:animEffect transition="in" filter="fade">
                                      <p:cBhvr>
                                        <p:cTn id="31" dur="1000"/>
                                        <p:tgtEl>
                                          <p:spTgt spid="5124"/>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5126"/>
                                        </p:tgtEl>
                                        <p:attrNameLst>
                                          <p:attrName>style.visibility</p:attrName>
                                        </p:attrNameLst>
                                      </p:cBhvr>
                                      <p:to>
                                        <p:strVal val="visible"/>
                                      </p:to>
                                    </p:set>
                                    <p:anim calcmode="lin" valueType="num">
                                      <p:cBhvr>
                                        <p:cTn id="35" dur="1000" fill="hold"/>
                                        <p:tgtEl>
                                          <p:spTgt spid="5126"/>
                                        </p:tgtEl>
                                        <p:attrNameLst>
                                          <p:attrName>ppt_w</p:attrName>
                                        </p:attrNameLst>
                                      </p:cBhvr>
                                      <p:tavLst>
                                        <p:tav tm="0">
                                          <p:val>
                                            <p:fltVal val="0"/>
                                          </p:val>
                                        </p:tav>
                                        <p:tav tm="100000">
                                          <p:val>
                                            <p:strVal val="#ppt_w"/>
                                          </p:val>
                                        </p:tav>
                                      </p:tavLst>
                                    </p:anim>
                                    <p:anim calcmode="lin" valueType="num">
                                      <p:cBhvr>
                                        <p:cTn id="36" dur="1000" fill="hold"/>
                                        <p:tgtEl>
                                          <p:spTgt spid="5126"/>
                                        </p:tgtEl>
                                        <p:attrNameLst>
                                          <p:attrName>ppt_h</p:attrName>
                                        </p:attrNameLst>
                                      </p:cBhvr>
                                      <p:tavLst>
                                        <p:tav tm="0">
                                          <p:val>
                                            <p:fltVal val="0"/>
                                          </p:val>
                                        </p:tav>
                                        <p:tav tm="100000">
                                          <p:val>
                                            <p:strVal val="#ppt_h"/>
                                          </p:val>
                                        </p:tav>
                                      </p:tavLst>
                                    </p:anim>
                                    <p:animEffect transition="in" filter="fade">
                                      <p:cBhvr>
                                        <p:cTn id="37" dur="1000"/>
                                        <p:tgtEl>
                                          <p:spTgt spid="5126"/>
                                        </p:tgtEl>
                                      </p:cBhvr>
                                    </p:animEffect>
                                  </p:childTnLst>
                                </p:cTn>
                              </p:par>
                            </p:childTnLst>
                          </p:cTn>
                        </p:par>
                        <p:par>
                          <p:cTn id="38" fill="hold">
                            <p:stCondLst>
                              <p:cond delay="7000"/>
                            </p:stCondLst>
                            <p:childTnLst>
                              <p:par>
                                <p:cTn id="39" presetID="22"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1000"/>
                                        <p:tgtEl>
                                          <p:spTgt spid="24"/>
                                        </p:tgtEl>
                                      </p:cBhvr>
                                    </p:animEffect>
                                  </p:childTnLst>
                                </p:cTn>
                              </p:par>
                              <p:par>
                                <p:cTn id="42" presetID="22" presetClass="entr" presetSubtype="1"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1000"/>
                                        <p:tgtEl>
                                          <p:spTgt spid="28"/>
                                        </p:tgtEl>
                                      </p:cBhvr>
                                    </p:animEffect>
                                  </p:childTnLst>
                                </p:cTn>
                              </p:par>
                            </p:childTnLst>
                          </p:cTn>
                        </p:par>
                        <p:par>
                          <p:cTn id="45" fill="hold">
                            <p:stCondLst>
                              <p:cond delay="8000"/>
                            </p:stCondLst>
                            <p:childTnLst>
                              <p:par>
                                <p:cTn id="46" presetID="53" presetClass="entr" presetSubtype="16" fill="hold" nodeType="afterEffect">
                                  <p:stCondLst>
                                    <p:cond delay="0"/>
                                  </p:stCondLst>
                                  <p:childTnLst>
                                    <p:set>
                                      <p:cBhvr>
                                        <p:cTn id="47" dur="1" fill="hold">
                                          <p:stCondLst>
                                            <p:cond delay="0"/>
                                          </p:stCondLst>
                                        </p:cTn>
                                        <p:tgtEl>
                                          <p:spTgt spid="5128"/>
                                        </p:tgtEl>
                                        <p:attrNameLst>
                                          <p:attrName>style.visibility</p:attrName>
                                        </p:attrNameLst>
                                      </p:cBhvr>
                                      <p:to>
                                        <p:strVal val="visible"/>
                                      </p:to>
                                    </p:set>
                                    <p:anim calcmode="lin" valueType="num">
                                      <p:cBhvr>
                                        <p:cTn id="48" dur="1000" fill="hold"/>
                                        <p:tgtEl>
                                          <p:spTgt spid="5128"/>
                                        </p:tgtEl>
                                        <p:attrNameLst>
                                          <p:attrName>ppt_w</p:attrName>
                                        </p:attrNameLst>
                                      </p:cBhvr>
                                      <p:tavLst>
                                        <p:tav tm="0">
                                          <p:val>
                                            <p:fltVal val="0"/>
                                          </p:val>
                                        </p:tav>
                                        <p:tav tm="100000">
                                          <p:val>
                                            <p:strVal val="#ppt_w"/>
                                          </p:val>
                                        </p:tav>
                                      </p:tavLst>
                                    </p:anim>
                                    <p:anim calcmode="lin" valueType="num">
                                      <p:cBhvr>
                                        <p:cTn id="49" dur="1000" fill="hold"/>
                                        <p:tgtEl>
                                          <p:spTgt spid="5128"/>
                                        </p:tgtEl>
                                        <p:attrNameLst>
                                          <p:attrName>ppt_h</p:attrName>
                                        </p:attrNameLst>
                                      </p:cBhvr>
                                      <p:tavLst>
                                        <p:tav tm="0">
                                          <p:val>
                                            <p:fltVal val="0"/>
                                          </p:val>
                                        </p:tav>
                                        <p:tav tm="100000">
                                          <p:val>
                                            <p:strVal val="#ppt_h"/>
                                          </p:val>
                                        </p:tav>
                                      </p:tavLst>
                                    </p:anim>
                                    <p:animEffect transition="in" filter="fade">
                                      <p:cBhvr>
                                        <p:cTn id="50" dur="1000"/>
                                        <p:tgtEl>
                                          <p:spTgt spid="5128"/>
                                        </p:tgtEl>
                                      </p:cBhvr>
                                    </p:animEffect>
                                  </p:childTnLst>
                                </p:cTn>
                              </p:par>
                            </p:childTnLst>
                          </p:cTn>
                        </p:par>
                        <p:par>
                          <p:cTn id="51" fill="hold">
                            <p:stCondLst>
                              <p:cond delay="9000"/>
                            </p:stCondLst>
                            <p:childTnLst>
                              <p:par>
                                <p:cTn id="52" presetID="2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1000"/>
                                        <p:tgtEl>
                                          <p:spTgt spid="17"/>
                                        </p:tgtEl>
                                      </p:cBhvr>
                                    </p:animEffect>
                                  </p:childTnLst>
                                </p:cTn>
                              </p:par>
                            </p:childTnLst>
                          </p:cTn>
                        </p:par>
                        <p:par>
                          <p:cTn id="55" fill="hold">
                            <p:stCondLst>
                              <p:cond delay="100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1000"/>
                                        <p:tgtEl>
                                          <p:spTgt spid="18"/>
                                        </p:tgtEl>
                                      </p:cBhvr>
                                    </p:animEffect>
                                  </p:childTnLst>
                                </p:cTn>
                              </p:par>
                            </p:childTnLst>
                          </p:cTn>
                        </p:par>
                        <p:par>
                          <p:cTn id="59" fill="hold">
                            <p:stCondLst>
                              <p:cond delay="11000"/>
                            </p:stCondLst>
                            <p:childTnLst>
                              <p:par>
                                <p:cTn id="60" presetID="22" presetClass="entr" presetSubtype="2"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right)">
                                      <p:cBhvr>
                                        <p:cTn id="62" dur="1000"/>
                                        <p:tgtEl>
                                          <p:spTgt spid="30"/>
                                        </p:tgtEl>
                                      </p:cBhvr>
                                    </p:animEffect>
                                  </p:childTnLst>
                                </p:cTn>
                              </p:par>
                            </p:childTnLst>
                          </p:cTn>
                        </p:par>
                        <p:par>
                          <p:cTn id="63" fill="hold">
                            <p:stCondLst>
                              <p:cond delay="12000"/>
                            </p:stCondLst>
                            <p:childTnLst>
                              <p:par>
                                <p:cTn id="64" presetID="22" presetClass="entr" presetSubtype="8"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1000"/>
                                        <p:tgtEl>
                                          <p:spTgt spid="33"/>
                                        </p:tgtEl>
                                      </p:cBhvr>
                                    </p:animEffect>
                                  </p:childTnLst>
                                </p:cTn>
                              </p:par>
                            </p:childTnLst>
                          </p:cTn>
                        </p:par>
                        <p:par>
                          <p:cTn id="67" fill="hold">
                            <p:stCondLst>
                              <p:cond delay="13000"/>
                            </p:stCondLst>
                            <p:childTnLst>
                              <p:par>
                                <p:cTn id="68" presetID="22" presetClass="entr" presetSubtype="2"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right)">
                                      <p:cBhvr>
                                        <p:cTn id="70" dur="1000"/>
                                        <p:tgtEl>
                                          <p:spTgt spid="35"/>
                                        </p:tgtEl>
                                      </p:cBhvr>
                                    </p:animEffect>
                                  </p:childTnLst>
                                </p:cTn>
                              </p:par>
                            </p:childTnLst>
                          </p:cTn>
                        </p:par>
                        <p:par>
                          <p:cTn id="71" fill="hold">
                            <p:stCondLst>
                              <p:cond delay="14000"/>
                            </p:stCondLst>
                            <p:childTnLst>
                              <p:par>
                                <p:cTn id="72" presetID="53" presetClass="entr" presetSubtype="16" fill="hold" nodeType="afterEffect">
                                  <p:stCondLst>
                                    <p:cond delay="0"/>
                                  </p:stCondLst>
                                  <p:childTnLst>
                                    <p:set>
                                      <p:cBhvr>
                                        <p:cTn id="73" dur="1" fill="hold">
                                          <p:stCondLst>
                                            <p:cond delay="0"/>
                                          </p:stCondLst>
                                        </p:cTn>
                                        <p:tgtEl>
                                          <p:spTgt spid="5130"/>
                                        </p:tgtEl>
                                        <p:attrNameLst>
                                          <p:attrName>style.visibility</p:attrName>
                                        </p:attrNameLst>
                                      </p:cBhvr>
                                      <p:to>
                                        <p:strVal val="visible"/>
                                      </p:to>
                                    </p:set>
                                    <p:anim calcmode="lin" valueType="num">
                                      <p:cBhvr>
                                        <p:cTn id="74" dur="1000" fill="hold"/>
                                        <p:tgtEl>
                                          <p:spTgt spid="5130"/>
                                        </p:tgtEl>
                                        <p:attrNameLst>
                                          <p:attrName>ppt_w</p:attrName>
                                        </p:attrNameLst>
                                      </p:cBhvr>
                                      <p:tavLst>
                                        <p:tav tm="0">
                                          <p:val>
                                            <p:fltVal val="0"/>
                                          </p:val>
                                        </p:tav>
                                        <p:tav tm="100000">
                                          <p:val>
                                            <p:strVal val="#ppt_w"/>
                                          </p:val>
                                        </p:tav>
                                      </p:tavLst>
                                    </p:anim>
                                    <p:anim calcmode="lin" valueType="num">
                                      <p:cBhvr>
                                        <p:cTn id="75" dur="1000" fill="hold"/>
                                        <p:tgtEl>
                                          <p:spTgt spid="5130"/>
                                        </p:tgtEl>
                                        <p:attrNameLst>
                                          <p:attrName>ppt_h</p:attrName>
                                        </p:attrNameLst>
                                      </p:cBhvr>
                                      <p:tavLst>
                                        <p:tav tm="0">
                                          <p:val>
                                            <p:fltVal val="0"/>
                                          </p:val>
                                        </p:tav>
                                        <p:tav tm="100000">
                                          <p:val>
                                            <p:strVal val="#ppt_h"/>
                                          </p:val>
                                        </p:tav>
                                      </p:tavLst>
                                    </p:anim>
                                    <p:animEffect transition="in" filter="fade">
                                      <p:cBhvr>
                                        <p:cTn id="76" dur="1000"/>
                                        <p:tgtEl>
                                          <p:spTgt spid="5130"/>
                                        </p:tgtEl>
                                      </p:cBhvr>
                                    </p:animEffect>
                                  </p:childTnLst>
                                </p:cTn>
                              </p:par>
                            </p:childTnLst>
                          </p:cTn>
                        </p:par>
                        <p:par>
                          <p:cTn id="77" fill="hold">
                            <p:stCondLst>
                              <p:cond delay="15000"/>
                            </p:stCondLst>
                            <p:childTnLst>
                              <p:par>
                                <p:cTn id="78" presetID="22" presetClass="entr" presetSubtype="2"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right)">
                                      <p:cBhvr>
                                        <p:cTn id="80" dur="1000"/>
                                        <p:tgtEl>
                                          <p:spTgt spid="37"/>
                                        </p:tgtEl>
                                      </p:cBhvr>
                                    </p:animEffect>
                                  </p:childTnLst>
                                </p:cTn>
                              </p:par>
                            </p:childTnLst>
                          </p:cTn>
                        </p:par>
                        <p:par>
                          <p:cTn id="81" fill="hold">
                            <p:stCondLst>
                              <p:cond delay="16000"/>
                            </p:stCondLst>
                            <p:childTnLst>
                              <p:par>
                                <p:cTn id="82" presetID="53" presetClass="entr" presetSubtype="16" fill="hold" nodeType="afterEffect">
                                  <p:stCondLst>
                                    <p:cond delay="0"/>
                                  </p:stCondLst>
                                  <p:childTnLst>
                                    <p:set>
                                      <p:cBhvr>
                                        <p:cTn id="83" dur="1" fill="hold">
                                          <p:stCondLst>
                                            <p:cond delay="0"/>
                                          </p:stCondLst>
                                        </p:cTn>
                                        <p:tgtEl>
                                          <p:spTgt spid="5132"/>
                                        </p:tgtEl>
                                        <p:attrNameLst>
                                          <p:attrName>style.visibility</p:attrName>
                                        </p:attrNameLst>
                                      </p:cBhvr>
                                      <p:to>
                                        <p:strVal val="visible"/>
                                      </p:to>
                                    </p:set>
                                    <p:anim calcmode="lin" valueType="num">
                                      <p:cBhvr>
                                        <p:cTn id="84" dur="1000" fill="hold"/>
                                        <p:tgtEl>
                                          <p:spTgt spid="5132"/>
                                        </p:tgtEl>
                                        <p:attrNameLst>
                                          <p:attrName>ppt_w</p:attrName>
                                        </p:attrNameLst>
                                      </p:cBhvr>
                                      <p:tavLst>
                                        <p:tav tm="0">
                                          <p:val>
                                            <p:fltVal val="0"/>
                                          </p:val>
                                        </p:tav>
                                        <p:tav tm="100000">
                                          <p:val>
                                            <p:strVal val="#ppt_w"/>
                                          </p:val>
                                        </p:tav>
                                      </p:tavLst>
                                    </p:anim>
                                    <p:anim calcmode="lin" valueType="num">
                                      <p:cBhvr>
                                        <p:cTn id="85" dur="1000" fill="hold"/>
                                        <p:tgtEl>
                                          <p:spTgt spid="5132"/>
                                        </p:tgtEl>
                                        <p:attrNameLst>
                                          <p:attrName>ppt_h</p:attrName>
                                        </p:attrNameLst>
                                      </p:cBhvr>
                                      <p:tavLst>
                                        <p:tav tm="0">
                                          <p:val>
                                            <p:fltVal val="0"/>
                                          </p:val>
                                        </p:tav>
                                        <p:tav tm="100000">
                                          <p:val>
                                            <p:strVal val="#ppt_h"/>
                                          </p:val>
                                        </p:tav>
                                      </p:tavLst>
                                    </p:anim>
                                    <p:animEffect transition="in" filter="fade">
                                      <p:cBhvr>
                                        <p:cTn id="86" dur="1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процеси</a:t>
            </a: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 процесі пізнання людиною навколишнього світу неможливо обійтися без </a:t>
            </a:r>
            <a:r>
              <a:rPr lang="uk-UA" sz="2800" b="1" i="1" kern="0" dirty="0">
                <a:solidFill>
                  <a:srgbClr val="FFFF00"/>
                </a:solidFill>
              </a:rPr>
              <a:t>інформаційних процесів</a:t>
            </a:r>
            <a:r>
              <a:rPr lang="uk-UA" sz="2800" b="1" i="1" kern="0" dirty="0">
                <a:solidFill>
                  <a:srgbClr val="FFFFFF"/>
                </a:solidFill>
              </a:rPr>
              <a:t>. </a:t>
            </a:r>
          </a:p>
        </p:txBody>
      </p:sp>
      <p:sp>
        <p:nvSpPr>
          <p:cNvPr id="7" name="TextBox 6">
            <a:extLst>
              <a:ext uri="{FF2B5EF4-FFF2-40B4-BE49-F238E27FC236}">
                <a16:creationId xmlns:a16="http://schemas.microsoft.com/office/drawing/2014/main" id="{1AE96A4C-E4BE-46AD-B679-2C045E389AD0}"/>
              </a:ext>
            </a:extLst>
          </p:cNvPr>
          <p:cNvSpPr txBox="1"/>
          <p:nvPr/>
        </p:nvSpPr>
        <p:spPr>
          <a:xfrm>
            <a:off x="1403648" y="2412485"/>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Інформаційними процесами </a:t>
            </a:r>
            <a:r>
              <a:rPr lang="uk-UA" sz="2800" b="1" i="1" kern="0" dirty="0">
                <a:solidFill>
                  <a:srgbClr val="FFFFFF"/>
                </a:solidFill>
              </a:rPr>
              <a:t>називають процеси, що здійснюються над повідомленнями</a:t>
            </a:r>
            <a:endParaRPr kumimoji="0" lang="uk-UA" sz="2800" b="1" i="1" u="none" strike="noStrike" kern="0" cap="none" spc="0" normalizeH="0" baseline="0" dirty="0">
              <a:ln>
                <a:noFill/>
              </a:ln>
              <a:solidFill>
                <a:srgbClr val="FFFFFF"/>
              </a:solidFill>
              <a:effectLst/>
              <a:uLnTx/>
              <a:uFillTx/>
              <a:latin typeface="Verdana"/>
            </a:endParaRPr>
          </a:p>
        </p:txBody>
      </p:sp>
      <p:pic>
        <p:nvPicPr>
          <p:cNvPr id="8" name="Picture 2" descr="alert, attention, danger, error, exclamation, hanger, message, problem, warning icon">
            <a:extLst>
              <a:ext uri="{FF2B5EF4-FFF2-40B4-BE49-F238E27FC236}">
                <a16:creationId xmlns:a16="http://schemas.microsoft.com/office/drawing/2014/main" id="{FD214F1A-1B65-42AC-89A2-4B15804F1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0" y="229491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5A2598-6D28-4BB0-BA94-78B7E378211D}"/>
              </a:ext>
            </a:extLst>
          </p:cNvPr>
          <p:cNvSpPr txBox="1"/>
          <p:nvPr/>
        </p:nvSpPr>
        <p:spPr>
          <a:xfrm>
            <a:off x="70929" y="3637438"/>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Основними інформаційними процесами є процеси:</a:t>
            </a:r>
          </a:p>
        </p:txBody>
      </p:sp>
      <p:sp>
        <p:nvSpPr>
          <p:cNvPr id="10" name="TextBox 9">
            <a:extLst>
              <a:ext uri="{FF2B5EF4-FFF2-40B4-BE49-F238E27FC236}">
                <a16:creationId xmlns:a16="http://schemas.microsoft.com/office/drawing/2014/main" id="{B7EA183C-B68C-462A-B605-64B9C5DC038D}"/>
              </a:ext>
            </a:extLst>
          </p:cNvPr>
          <p:cNvSpPr txBox="1"/>
          <p:nvPr/>
        </p:nvSpPr>
        <p:spPr>
          <a:xfrm>
            <a:off x="70929" y="4274504"/>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Передавання</a:t>
            </a:r>
          </a:p>
        </p:txBody>
      </p:sp>
      <p:sp>
        <p:nvSpPr>
          <p:cNvPr id="11" name="TextBox 10">
            <a:extLst>
              <a:ext uri="{FF2B5EF4-FFF2-40B4-BE49-F238E27FC236}">
                <a16:creationId xmlns:a16="http://schemas.microsoft.com/office/drawing/2014/main" id="{02F4E019-F42D-4236-9F4C-1E69A67C63A8}"/>
              </a:ext>
            </a:extLst>
          </p:cNvPr>
          <p:cNvSpPr txBox="1"/>
          <p:nvPr/>
        </p:nvSpPr>
        <p:spPr>
          <a:xfrm>
            <a:off x="4109475" y="4274504"/>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Опрацювання</a:t>
            </a:r>
          </a:p>
        </p:txBody>
      </p:sp>
      <p:sp>
        <p:nvSpPr>
          <p:cNvPr id="12" name="TextBox 11">
            <a:extLst>
              <a:ext uri="{FF2B5EF4-FFF2-40B4-BE49-F238E27FC236}">
                <a16:creationId xmlns:a16="http://schemas.microsoft.com/office/drawing/2014/main" id="{0D06C9D5-CE91-476F-9EB5-B471198AD832}"/>
              </a:ext>
            </a:extLst>
          </p:cNvPr>
          <p:cNvSpPr txBox="1"/>
          <p:nvPr/>
        </p:nvSpPr>
        <p:spPr>
          <a:xfrm>
            <a:off x="8148021" y="4274504"/>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Зберігання</a:t>
            </a:r>
          </a:p>
        </p:txBody>
      </p:sp>
      <p:pic>
        <p:nvPicPr>
          <p:cNvPr id="13" name="Picture 2" descr="guardar, значок &quot;зберегти&quot;">
            <a:extLst>
              <a:ext uri="{FF2B5EF4-FFF2-40B4-BE49-F238E27FC236}">
                <a16:creationId xmlns:a16="http://schemas.microsoft.com/office/drawing/2014/main" id="{E9E4EBDC-AA50-4E4E-95BD-B10A0B30E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757" y="4899805"/>
            <a:ext cx="1935577" cy="1935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план, планування, процес, переробка, графік, значок">
            <a:extLst>
              <a:ext uri="{FF2B5EF4-FFF2-40B4-BE49-F238E27FC236}">
                <a16:creationId xmlns:a16="http://schemas.microsoft.com/office/drawing/2014/main" id="{6A5E49FB-320C-4C72-809E-FCD692A62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632" y="4992670"/>
            <a:ext cx="1650736" cy="174984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aperplane, plane, send icon">
            <a:extLst>
              <a:ext uri="{FF2B5EF4-FFF2-40B4-BE49-F238E27FC236}">
                <a16:creationId xmlns:a16="http://schemas.microsoft.com/office/drawing/2014/main" id="{005D187D-0965-47D2-9E01-26A8415CE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573" y="4863551"/>
            <a:ext cx="1802769" cy="180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83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4500"/>
                            </p:stCondLst>
                            <p:childTnLst>
                              <p:par>
                                <p:cTn id="27" presetID="53" presetClass="entr" presetSubtype="16" fill="hold" nodeType="afterEffect">
                                  <p:stCondLst>
                                    <p:cond delay="0"/>
                                  </p:stCondLst>
                                  <p:childTnLst>
                                    <p:set>
                                      <p:cBhvr>
                                        <p:cTn id="28" dur="1" fill="hold">
                                          <p:stCondLst>
                                            <p:cond delay="0"/>
                                          </p:stCondLst>
                                        </p:cTn>
                                        <p:tgtEl>
                                          <p:spTgt spid="6146"/>
                                        </p:tgtEl>
                                        <p:attrNameLst>
                                          <p:attrName>style.visibility</p:attrName>
                                        </p:attrNameLst>
                                      </p:cBhvr>
                                      <p:to>
                                        <p:strVal val="visible"/>
                                      </p:to>
                                    </p:set>
                                    <p:anim calcmode="lin" valueType="num">
                                      <p:cBhvr>
                                        <p:cTn id="29" dur="1000" fill="hold"/>
                                        <p:tgtEl>
                                          <p:spTgt spid="6146"/>
                                        </p:tgtEl>
                                        <p:attrNameLst>
                                          <p:attrName>ppt_w</p:attrName>
                                        </p:attrNameLst>
                                      </p:cBhvr>
                                      <p:tavLst>
                                        <p:tav tm="0">
                                          <p:val>
                                            <p:fltVal val="0"/>
                                          </p:val>
                                        </p:tav>
                                        <p:tav tm="100000">
                                          <p:val>
                                            <p:strVal val="#ppt_w"/>
                                          </p:val>
                                        </p:tav>
                                      </p:tavLst>
                                    </p:anim>
                                    <p:anim calcmode="lin" valueType="num">
                                      <p:cBhvr>
                                        <p:cTn id="30" dur="1000" fill="hold"/>
                                        <p:tgtEl>
                                          <p:spTgt spid="6146"/>
                                        </p:tgtEl>
                                        <p:attrNameLst>
                                          <p:attrName>ppt_h</p:attrName>
                                        </p:attrNameLst>
                                      </p:cBhvr>
                                      <p:tavLst>
                                        <p:tav tm="0">
                                          <p:val>
                                            <p:fltVal val="0"/>
                                          </p:val>
                                        </p:tav>
                                        <p:tav tm="100000">
                                          <p:val>
                                            <p:strVal val="#ppt_h"/>
                                          </p:val>
                                        </p:tav>
                                      </p:tavLst>
                                    </p:anim>
                                    <p:animEffect transition="in" filter="fade">
                                      <p:cBhvr>
                                        <p:cTn id="31" dur="1000"/>
                                        <p:tgtEl>
                                          <p:spTgt spid="6146"/>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par>
                          <p:cTn id="36" fill="hold">
                            <p:stCondLst>
                              <p:cond delay="65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Effect transition="in" filter="fade">
                                      <p:cBhvr>
                                        <p:cTn id="41" dur="1000"/>
                                        <p:tgtEl>
                                          <p:spTgt spid="14"/>
                                        </p:tgtEl>
                                      </p:cBhvr>
                                    </p:animEffect>
                                  </p:childTnLst>
                                </p:cTn>
                              </p:par>
                            </p:childTnLst>
                          </p:cTn>
                        </p:par>
                        <p:par>
                          <p:cTn id="42" fill="hold">
                            <p:stCondLst>
                              <p:cond delay="75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000"/>
                                        <p:tgtEl>
                                          <p:spTgt spid="12"/>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Effect transition="in" filter="fade">
                                      <p:cBhvr>
                                        <p:cTn id="5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процеси</a:t>
            </a: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Розрізняють також і більш складні інформаційні процеси, такі як:</a:t>
            </a:r>
          </a:p>
        </p:txBody>
      </p:sp>
      <p:sp>
        <p:nvSpPr>
          <p:cNvPr id="7" name="Прямокутник 6">
            <a:extLst>
              <a:ext uri="{FF2B5EF4-FFF2-40B4-BE49-F238E27FC236}">
                <a16:creationId xmlns:a16="http://schemas.microsoft.com/office/drawing/2014/main" id="{AF072D3E-09AF-4177-A4B6-C69F15D9A292}"/>
              </a:ext>
            </a:extLst>
          </p:cNvPr>
          <p:cNvSpPr/>
          <p:nvPr/>
        </p:nvSpPr>
        <p:spPr>
          <a:xfrm>
            <a:off x="72007" y="2304455"/>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rgbClr val="FFFFFF"/>
                </a:solidFill>
              </a:rPr>
              <a:t>пошук</a:t>
            </a:r>
            <a:endParaRPr lang="uk-UA" sz="2400" b="1" i="1" kern="0" dirty="0">
              <a:solidFill>
                <a:srgbClr val="FFFFFF"/>
              </a:solidFill>
            </a:endParaRPr>
          </a:p>
        </p:txBody>
      </p:sp>
      <p:sp>
        <p:nvSpPr>
          <p:cNvPr id="8" name="Прямокутник 7">
            <a:extLst>
              <a:ext uri="{FF2B5EF4-FFF2-40B4-BE49-F238E27FC236}">
                <a16:creationId xmlns:a16="http://schemas.microsoft.com/office/drawing/2014/main" id="{E1D6EA28-9F1A-4219-A5AF-BF2139DCE09F}"/>
              </a:ext>
            </a:extLst>
          </p:cNvPr>
          <p:cNvSpPr/>
          <p:nvPr/>
        </p:nvSpPr>
        <p:spPr>
          <a:xfrm>
            <a:off x="3125137" y="2304455"/>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err="1">
                <a:solidFill>
                  <a:srgbClr val="FFFFFF"/>
                </a:solidFill>
              </a:rPr>
              <a:t>використан</a:t>
            </a:r>
            <a:r>
              <a:rPr lang="uk-UA" sz="2800" b="1" i="1" kern="0" dirty="0">
                <a:solidFill>
                  <a:srgbClr val="FFFFFF"/>
                </a:solidFill>
              </a:rPr>
              <a:t>-ня</a:t>
            </a:r>
            <a:endParaRPr lang="uk-UA" sz="2400" b="1" i="1" kern="0" dirty="0">
              <a:solidFill>
                <a:srgbClr val="FFFFFF"/>
              </a:solidFill>
            </a:endParaRPr>
          </a:p>
        </p:txBody>
      </p:sp>
      <p:sp>
        <p:nvSpPr>
          <p:cNvPr id="9" name="Прямокутник 8">
            <a:extLst>
              <a:ext uri="{FF2B5EF4-FFF2-40B4-BE49-F238E27FC236}">
                <a16:creationId xmlns:a16="http://schemas.microsoft.com/office/drawing/2014/main" id="{5FC7EB10-9737-4B1A-A2AC-6C79C04DC641}"/>
              </a:ext>
            </a:extLst>
          </p:cNvPr>
          <p:cNvSpPr/>
          <p:nvPr/>
        </p:nvSpPr>
        <p:spPr>
          <a:xfrm>
            <a:off x="6178266" y="2304455"/>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групування</a:t>
            </a:r>
            <a:endParaRPr lang="uk-UA" sz="2400" b="1" i="1" kern="0" dirty="0">
              <a:solidFill>
                <a:srgbClr val="FFFFFF"/>
              </a:solidFill>
            </a:endParaRPr>
          </a:p>
        </p:txBody>
      </p:sp>
      <p:sp>
        <p:nvSpPr>
          <p:cNvPr id="10" name="Прямокутник 9">
            <a:extLst>
              <a:ext uri="{FF2B5EF4-FFF2-40B4-BE49-F238E27FC236}">
                <a16:creationId xmlns:a16="http://schemas.microsoft.com/office/drawing/2014/main" id="{4596D885-19E2-4F60-8BE6-674DA2154E1D}"/>
              </a:ext>
            </a:extLst>
          </p:cNvPr>
          <p:cNvSpPr/>
          <p:nvPr/>
        </p:nvSpPr>
        <p:spPr>
          <a:xfrm>
            <a:off x="9229549" y="2306373"/>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err="1">
                <a:solidFill>
                  <a:srgbClr val="FFFFFF"/>
                </a:solidFill>
              </a:rPr>
              <a:t>розповсюд-ження</a:t>
            </a:r>
            <a:endParaRPr lang="uk-UA" sz="2400" b="1" i="1" kern="0" dirty="0">
              <a:solidFill>
                <a:srgbClr val="FFFFFF"/>
              </a:solidFill>
            </a:endParaRPr>
          </a:p>
        </p:txBody>
      </p:sp>
      <p:sp>
        <p:nvSpPr>
          <p:cNvPr id="11" name="Прямокутник 10">
            <a:extLst>
              <a:ext uri="{FF2B5EF4-FFF2-40B4-BE49-F238E27FC236}">
                <a16:creationId xmlns:a16="http://schemas.microsoft.com/office/drawing/2014/main" id="{F44ED576-BB22-46CF-AC1D-297AE36B7BBF}"/>
              </a:ext>
            </a:extLst>
          </p:cNvPr>
          <p:cNvSpPr/>
          <p:nvPr/>
        </p:nvSpPr>
        <p:spPr>
          <a:xfrm>
            <a:off x="72007" y="3843979"/>
            <a:ext cx="2887061" cy="13882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rgbClr val="FFFFFF"/>
                </a:solidFill>
              </a:rPr>
              <a:t>сортування</a:t>
            </a:r>
            <a:endParaRPr lang="uk-UA" sz="2400" b="1" i="1" kern="0" dirty="0">
              <a:solidFill>
                <a:srgbClr val="FFFFFF"/>
              </a:solidFill>
            </a:endParaRPr>
          </a:p>
        </p:txBody>
      </p:sp>
      <p:sp>
        <p:nvSpPr>
          <p:cNvPr id="12" name="Прямокутник 11">
            <a:extLst>
              <a:ext uri="{FF2B5EF4-FFF2-40B4-BE49-F238E27FC236}">
                <a16:creationId xmlns:a16="http://schemas.microsoft.com/office/drawing/2014/main" id="{29911191-187B-4DD6-94CF-046FE947B21E}"/>
              </a:ext>
            </a:extLst>
          </p:cNvPr>
          <p:cNvSpPr/>
          <p:nvPr/>
        </p:nvSpPr>
        <p:spPr>
          <a:xfrm>
            <a:off x="3125137" y="3843979"/>
            <a:ext cx="2887061" cy="13882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кодування</a:t>
            </a:r>
            <a:endParaRPr lang="uk-UA" sz="2400" b="1" i="1" kern="0" dirty="0">
              <a:solidFill>
                <a:srgbClr val="FFFFFF"/>
              </a:solidFill>
            </a:endParaRPr>
          </a:p>
        </p:txBody>
      </p:sp>
      <p:sp>
        <p:nvSpPr>
          <p:cNvPr id="13" name="Прямокутник 12">
            <a:extLst>
              <a:ext uri="{FF2B5EF4-FFF2-40B4-BE49-F238E27FC236}">
                <a16:creationId xmlns:a16="http://schemas.microsoft.com/office/drawing/2014/main" id="{26808B15-ECC9-4D37-9D89-946DFE0F89D4}"/>
              </a:ext>
            </a:extLst>
          </p:cNvPr>
          <p:cNvSpPr/>
          <p:nvPr/>
        </p:nvSpPr>
        <p:spPr>
          <a:xfrm>
            <a:off x="6178266" y="3843979"/>
            <a:ext cx="2887061" cy="13882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захист</a:t>
            </a:r>
            <a:endParaRPr lang="uk-UA" sz="2400" b="1" i="1" kern="0" dirty="0">
              <a:solidFill>
                <a:srgbClr val="FFFFFF"/>
              </a:solidFill>
            </a:endParaRPr>
          </a:p>
        </p:txBody>
      </p:sp>
      <p:sp>
        <p:nvSpPr>
          <p:cNvPr id="14" name="Прямокутник 13">
            <a:extLst>
              <a:ext uri="{FF2B5EF4-FFF2-40B4-BE49-F238E27FC236}">
                <a16:creationId xmlns:a16="http://schemas.microsoft.com/office/drawing/2014/main" id="{433C2727-E557-422B-AE90-C7556059698C}"/>
              </a:ext>
            </a:extLst>
          </p:cNvPr>
          <p:cNvSpPr/>
          <p:nvPr/>
        </p:nvSpPr>
        <p:spPr>
          <a:xfrm>
            <a:off x="9229549" y="3845897"/>
            <a:ext cx="2887061" cy="13882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err="1">
                <a:solidFill>
                  <a:srgbClr val="FFFFFF"/>
                </a:solidFill>
              </a:rPr>
              <a:t>накопичен</a:t>
            </a:r>
            <a:r>
              <a:rPr lang="uk-UA" sz="2800" b="1" i="1" kern="0" dirty="0">
                <a:solidFill>
                  <a:srgbClr val="FFFFFF"/>
                </a:solidFill>
              </a:rPr>
              <a:t>-ня та ін.</a:t>
            </a:r>
            <a:endParaRPr lang="uk-UA" sz="2400" b="1" i="1" kern="0" dirty="0">
              <a:solidFill>
                <a:srgbClr val="FFFFFF"/>
              </a:solidFill>
            </a:endParaRPr>
          </a:p>
        </p:txBody>
      </p:sp>
      <p:sp>
        <p:nvSpPr>
          <p:cNvPr id="15" name="TextBox 14">
            <a:extLst>
              <a:ext uri="{FF2B5EF4-FFF2-40B4-BE49-F238E27FC236}">
                <a16:creationId xmlns:a16="http://schemas.microsoft.com/office/drawing/2014/main" id="{7EC819B6-2AE8-4B9B-9EDA-811053078170}"/>
              </a:ext>
            </a:extLst>
          </p:cNvPr>
          <p:cNvSpPr txBox="1"/>
          <p:nvPr/>
        </p:nvSpPr>
        <p:spPr>
          <a:xfrm>
            <a:off x="72007" y="5427642"/>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Складні процеси базуються щонайменше на двох основних процесах.</a:t>
            </a:r>
          </a:p>
        </p:txBody>
      </p:sp>
    </p:spTree>
    <p:extLst>
      <p:ext uri="{BB962C8B-B14F-4D97-AF65-F5344CB8AC3E}">
        <p14:creationId xmlns:p14="http://schemas.microsoft.com/office/powerpoint/2010/main" val="25730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Effect transition="in" filter="fade">
                                      <p:cBhvr>
                                        <p:cTn id="31" dur="1000"/>
                                        <p:tgtEl>
                                          <p:spTgt spid="10"/>
                                        </p:tgtEl>
                                      </p:cBhvr>
                                    </p:animEffect>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Effect transition="in" filter="fade">
                                      <p:cBhvr>
                                        <p:cTn id="37" dur="1000"/>
                                        <p:tgtEl>
                                          <p:spTgt spid="11"/>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Effect transition="in" filter="fade">
                                      <p:cBhvr>
                                        <p:cTn id="43" dur="1000"/>
                                        <p:tgtEl>
                                          <p:spTgt spid="12"/>
                                        </p:tgtEl>
                                      </p:cBhvr>
                                    </p:animEffect>
                                  </p:childTnLst>
                                </p:cTn>
                              </p:par>
                            </p:childTnLst>
                          </p:cTn>
                        </p:par>
                        <p:par>
                          <p:cTn id="44" fill="hold">
                            <p:stCondLst>
                              <p:cond delay="7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Effect transition="in" filter="fade">
                                      <p:cBhvr>
                                        <p:cTn id="49" dur="1000"/>
                                        <p:tgtEl>
                                          <p:spTgt spid="13"/>
                                        </p:tgtEl>
                                      </p:cBhvr>
                                    </p:animEffect>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Effect transition="in" filter="fade">
                                      <p:cBhvr>
                                        <p:cTn id="55" dur="1000"/>
                                        <p:tgtEl>
                                          <p:spTgt spid="14"/>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процеси</a:t>
            </a: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Так, у 9-му класі ви ознайомилися з поняттям «інформаційна безпека». Для її забезпечення потрібно вжити низку заходів для захисту повідомлень користувача. Серед таких заходів можуть бути:</a:t>
            </a:r>
          </a:p>
        </p:txBody>
      </p:sp>
      <p:sp>
        <p:nvSpPr>
          <p:cNvPr id="7" name="TextBox 6">
            <a:extLst>
              <a:ext uri="{FF2B5EF4-FFF2-40B4-BE49-F238E27FC236}">
                <a16:creationId xmlns:a16="http://schemas.microsoft.com/office/drawing/2014/main" id="{21E1732E-1132-426C-AAC1-185048F2D0D8}"/>
              </a:ext>
            </a:extLst>
          </p:cNvPr>
          <p:cNvSpPr txBox="1"/>
          <p:nvPr/>
        </p:nvSpPr>
        <p:spPr>
          <a:xfrm>
            <a:off x="561108" y="3150253"/>
            <a:ext cx="11561041"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резервне копіювання зі збереженням даних на окремому носієві (</a:t>
            </a:r>
            <a:r>
              <a:rPr lang="uk-UA" sz="2800" b="1" i="1" kern="0" dirty="0">
                <a:solidFill>
                  <a:srgbClr val="FFFF00"/>
                </a:solidFill>
              </a:rPr>
              <a:t>опрацювання</a:t>
            </a:r>
            <a:r>
              <a:rPr lang="uk-UA" sz="2800" b="1" i="1" kern="0" dirty="0">
                <a:solidFill>
                  <a:srgbClr val="FFFFFF"/>
                </a:solidFill>
              </a:rPr>
              <a:t>, </a:t>
            </a:r>
            <a:r>
              <a:rPr lang="uk-UA" sz="2800" b="1" i="1" kern="0" dirty="0">
                <a:solidFill>
                  <a:srgbClr val="FFFF00"/>
                </a:solidFill>
              </a:rPr>
              <a:t>передавання</a:t>
            </a:r>
            <a:r>
              <a:rPr lang="uk-UA" sz="2800" b="1" i="1" kern="0" dirty="0">
                <a:solidFill>
                  <a:srgbClr val="FFFFFF"/>
                </a:solidFill>
              </a:rPr>
              <a:t> та </a:t>
            </a:r>
            <a:r>
              <a:rPr lang="uk-UA" sz="2800" b="1" i="1" kern="0" dirty="0">
                <a:solidFill>
                  <a:srgbClr val="FFFF00"/>
                </a:solidFill>
              </a:rPr>
              <a:t>зберігання</a:t>
            </a:r>
            <a:r>
              <a:rPr lang="uk-UA" sz="2800" b="1" i="1" kern="0" dirty="0">
                <a:solidFill>
                  <a:srgbClr val="FFFFFF"/>
                </a:solidFill>
              </a:rPr>
              <a:t> повідомлень);</a:t>
            </a:r>
          </a:p>
        </p:txBody>
      </p:sp>
      <p:sp>
        <p:nvSpPr>
          <p:cNvPr id="8" name="TextBox 7">
            <a:extLst>
              <a:ext uri="{FF2B5EF4-FFF2-40B4-BE49-F238E27FC236}">
                <a16:creationId xmlns:a16="http://schemas.microsoft.com/office/drawing/2014/main" id="{508AE05D-F206-496F-A106-EA8A4F09298E}"/>
              </a:ext>
            </a:extLst>
          </p:cNvPr>
          <p:cNvSpPr txBox="1"/>
          <p:nvPr/>
        </p:nvSpPr>
        <p:spPr>
          <a:xfrm>
            <a:off x="561107" y="4672856"/>
            <a:ext cx="1156104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шифрування даних (</a:t>
            </a:r>
            <a:r>
              <a:rPr lang="uk-UA" sz="2800" b="1" i="1" kern="0" dirty="0">
                <a:solidFill>
                  <a:srgbClr val="FFFF00"/>
                </a:solidFill>
              </a:rPr>
              <a:t>опрацювання</a:t>
            </a:r>
            <a:r>
              <a:rPr lang="uk-UA" sz="2800" b="1" i="1" kern="0" dirty="0">
                <a:solidFill>
                  <a:srgbClr val="FFFFFF"/>
                </a:solidFill>
              </a:rPr>
              <a:t> повідомлень);</a:t>
            </a:r>
          </a:p>
        </p:txBody>
      </p:sp>
      <p:sp>
        <p:nvSpPr>
          <p:cNvPr id="9" name="TextBox 8">
            <a:extLst>
              <a:ext uri="{FF2B5EF4-FFF2-40B4-BE49-F238E27FC236}">
                <a16:creationId xmlns:a16="http://schemas.microsoft.com/office/drawing/2014/main" id="{B5E423F9-271C-4228-9A63-FDE4F2BA2D82}"/>
              </a:ext>
            </a:extLst>
          </p:cNvPr>
          <p:cNvSpPr txBox="1"/>
          <p:nvPr/>
        </p:nvSpPr>
        <p:spPr>
          <a:xfrm>
            <a:off x="561106" y="5333684"/>
            <a:ext cx="11561041"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обмеження доступу різних користувачів до даних (</a:t>
            </a:r>
            <a:r>
              <a:rPr lang="uk-UA" sz="2800" b="1" i="1" kern="0" dirty="0">
                <a:solidFill>
                  <a:srgbClr val="FFFF00"/>
                </a:solidFill>
              </a:rPr>
              <a:t>опрацювання</a:t>
            </a:r>
            <a:r>
              <a:rPr lang="uk-UA" sz="2800" b="1" i="1" kern="0" dirty="0">
                <a:solidFill>
                  <a:srgbClr val="FFFFFF"/>
                </a:solidFill>
              </a:rPr>
              <a:t> повідомлень).</a:t>
            </a:r>
          </a:p>
        </p:txBody>
      </p:sp>
    </p:spTree>
    <p:extLst>
      <p:ext uri="{BB962C8B-B14F-4D97-AF65-F5344CB8AC3E}">
        <p14:creationId xmlns:p14="http://schemas.microsoft.com/office/powerpoint/2010/main" val="36940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процеси</a:t>
            </a: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Подібний аналіз можна здійснити і для інших складних інформаційних процесів, наприклад процесу </a:t>
            </a:r>
            <a:r>
              <a:rPr lang="uk-UA" sz="2800" b="1" i="1" kern="0" dirty="0">
                <a:solidFill>
                  <a:srgbClr val="FFFF00"/>
                </a:solidFill>
              </a:rPr>
              <a:t>використання</a:t>
            </a:r>
            <a:r>
              <a:rPr lang="uk-UA" sz="2800" b="1" i="1" kern="0" dirty="0">
                <a:solidFill>
                  <a:srgbClr val="FFFFFF"/>
                </a:solidFill>
              </a:rPr>
              <a:t> повідомлень:</a:t>
            </a:r>
          </a:p>
        </p:txBody>
      </p:sp>
      <p:graphicFrame>
        <p:nvGraphicFramePr>
          <p:cNvPr id="8" name="Схема 7">
            <a:extLst>
              <a:ext uri="{FF2B5EF4-FFF2-40B4-BE49-F238E27FC236}">
                <a16:creationId xmlns:a16="http://schemas.microsoft.com/office/drawing/2014/main" id="{5AF65A50-DCE1-479B-941A-E02ECF9C7EB4}"/>
              </a:ext>
            </a:extLst>
          </p:cNvPr>
          <p:cNvGraphicFramePr/>
          <p:nvPr>
            <p:extLst>
              <p:ext uri="{D42A27DB-BD31-4B8C-83A1-F6EECF244321}">
                <p14:modId xmlns:p14="http://schemas.microsoft.com/office/powerpoint/2010/main" val="3804737874"/>
              </p:ext>
            </p:extLst>
          </p:nvPr>
        </p:nvGraphicFramePr>
        <p:xfrm>
          <a:off x="72007" y="2581758"/>
          <a:ext cx="12050141" cy="387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5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graphicEl>
                                              <a:dgm id="{321F7B44-C659-405C-A948-334A4BF1B91A}"/>
                                            </p:graphicEl>
                                          </p:spTgt>
                                        </p:tgtEl>
                                        <p:attrNameLst>
                                          <p:attrName>style.visibility</p:attrName>
                                        </p:attrNameLst>
                                      </p:cBhvr>
                                      <p:to>
                                        <p:strVal val="visible"/>
                                      </p:to>
                                    </p:set>
                                    <p:animEffect transition="in" filter="wipe(left)">
                                      <p:cBhvr>
                                        <p:cTn id="11" dur="1000"/>
                                        <p:tgtEl>
                                          <p:spTgt spid="8">
                                            <p:graphicEl>
                                              <a:dgm id="{321F7B44-C659-405C-A948-334A4BF1B91A}"/>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graphicEl>
                                              <a:dgm id="{0DE4CFFD-1286-4293-B48B-AF890AA234AB}"/>
                                            </p:graphicEl>
                                          </p:spTgt>
                                        </p:tgtEl>
                                        <p:attrNameLst>
                                          <p:attrName>style.visibility</p:attrName>
                                        </p:attrNameLst>
                                      </p:cBhvr>
                                      <p:to>
                                        <p:strVal val="visible"/>
                                      </p:to>
                                    </p:set>
                                    <p:animEffect transition="in" filter="wipe(left)">
                                      <p:cBhvr>
                                        <p:cTn id="15" dur="1000"/>
                                        <p:tgtEl>
                                          <p:spTgt spid="8">
                                            <p:graphicEl>
                                              <a:dgm id="{0DE4CFFD-1286-4293-B48B-AF890AA234AB}"/>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graphicEl>
                                              <a:dgm id="{19E0CDAD-58FB-4717-A679-94A98B159A51}"/>
                                            </p:graphicEl>
                                          </p:spTgt>
                                        </p:tgtEl>
                                        <p:attrNameLst>
                                          <p:attrName>style.visibility</p:attrName>
                                        </p:attrNameLst>
                                      </p:cBhvr>
                                      <p:to>
                                        <p:strVal val="visible"/>
                                      </p:to>
                                    </p:set>
                                    <p:animEffect transition="in" filter="wipe(left)">
                                      <p:cBhvr>
                                        <p:cTn id="19" dur="1000"/>
                                        <p:tgtEl>
                                          <p:spTgt spid="8">
                                            <p:graphicEl>
                                              <a:dgm id="{19E0CDAD-58FB-4717-A679-94A98B159A51}"/>
                                            </p:graphic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8">
                                            <p:graphicEl>
                                              <a:dgm id="{43001982-E376-48A7-A7B0-29802E36D654}"/>
                                            </p:graphicEl>
                                          </p:spTgt>
                                        </p:tgtEl>
                                        <p:attrNameLst>
                                          <p:attrName>style.visibility</p:attrName>
                                        </p:attrNameLst>
                                      </p:cBhvr>
                                      <p:to>
                                        <p:strVal val="visible"/>
                                      </p:to>
                                    </p:set>
                                    <p:animEffect transition="in" filter="wipe(left)">
                                      <p:cBhvr>
                                        <p:cTn id="23" dur="1000"/>
                                        <p:tgtEl>
                                          <p:spTgt spid="8">
                                            <p:graphicEl>
                                              <a:dgm id="{43001982-E376-48A7-A7B0-29802E36D654}"/>
                                            </p:graphic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8">
                                            <p:graphicEl>
                                              <a:dgm id="{50E4F449-2B91-4B8B-833F-E6D6ADFC1525}"/>
                                            </p:graphicEl>
                                          </p:spTgt>
                                        </p:tgtEl>
                                        <p:attrNameLst>
                                          <p:attrName>style.visibility</p:attrName>
                                        </p:attrNameLst>
                                      </p:cBhvr>
                                      <p:to>
                                        <p:strVal val="visible"/>
                                      </p:to>
                                    </p:set>
                                    <p:animEffect transition="in" filter="wipe(left)">
                                      <p:cBhvr>
                                        <p:cTn id="27" dur="1000"/>
                                        <p:tgtEl>
                                          <p:spTgt spid="8">
                                            <p:graphicEl>
                                              <a:dgm id="{50E4F449-2B91-4B8B-833F-E6D6ADFC1525}"/>
                                            </p:graphic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8">
                                            <p:graphicEl>
                                              <a:dgm id="{C2866586-6D63-491E-91B8-CE41496A03B1}"/>
                                            </p:graphicEl>
                                          </p:spTgt>
                                        </p:tgtEl>
                                        <p:attrNameLst>
                                          <p:attrName>style.visibility</p:attrName>
                                        </p:attrNameLst>
                                      </p:cBhvr>
                                      <p:to>
                                        <p:strVal val="visible"/>
                                      </p:to>
                                    </p:set>
                                    <p:animEffect transition="in" filter="wipe(left)">
                                      <p:cBhvr>
                                        <p:cTn id="31" dur="1000"/>
                                        <p:tgtEl>
                                          <p:spTgt spid="8">
                                            <p:graphicEl>
                                              <a:dgm id="{C2866586-6D63-491E-91B8-CE41496A03B1}"/>
                                            </p:graphic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8">
                                            <p:graphicEl>
                                              <a:dgm id="{AED3E8EB-72F1-447A-A1A8-81BFCDCA79F4}"/>
                                            </p:graphicEl>
                                          </p:spTgt>
                                        </p:tgtEl>
                                        <p:attrNameLst>
                                          <p:attrName>style.visibility</p:attrName>
                                        </p:attrNameLst>
                                      </p:cBhvr>
                                      <p:to>
                                        <p:strVal val="visible"/>
                                      </p:to>
                                    </p:set>
                                    <p:animEffect transition="in" filter="wipe(left)">
                                      <p:cBhvr>
                                        <p:cTn id="35" dur="1000"/>
                                        <p:tgtEl>
                                          <p:spTgt spid="8">
                                            <p:graphicEl>
                                              <a:dgm id="{AED3E8EB-72F1-447A-A1A8-81BFCDCA79F4}"/>
                                            </p:graphic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8">
                                            <p:graphicEl>
                                              <a:dgm id="{AEB8C21B-5ECA-438E-A6B8-25C5FCA67F2A}"/>
                                            </p:graphicEl>
                                          </p:spTgt>
                                        </p:tgtEl>
                                        <p:attrNameLst>
                                          <p:attrName>style.visibility</p:attrName>
                                        </p:attrNameLst>
                                      </p:cBhvr>
                                      <p:to>
                                        <p:strVal val="visible"/>
                                      </p:to>
                                    </p:set>
                                    <p:animEffect transition="in" filter="wipe(left)">
                                      <p:cBhvr>
                                        <p:cTn id="39" dur="1000"/>
                                        <p:tgtEl>
                                          <p:spTgt spid="8">
                                            <p:graphicEl>
                                              <a:dgm id="{AEB8C21B-5ECA-438E-A6B8-25C5FCA67F2A}"/>
                                            </p:graphicEl>
                                          </p:spTgt>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8">
                                            <p:graphicEl>
                                              <a:dgm id="{F7B8E786-999F-415C-9B15-5F07F79C9F65}"/>
                                            </p:graphicEl>
                                          </p:spTgt>
                                        </p:tgtEl>
                                        <p:attrNameLst>
                                          <p:attrName>style.visibility</p:attrName>
                                        </p:attrNameLst>
                                      </p:cBhvr>
                                      <p:to>
                                        <p:strVal val="visible"/>
                                      </p:to>
                                    </p:set>
                                    <p:animEffect transition="in" filter="wipe(left)">
                                      <p:cBhvr>
                                        <p:cTn id="43" dur="1000"/>
                                        <p:tgtEl>
                                          <p:spTgt spid="8">
                                            <p:graphicEl>
                                              <a:dgm id="{F7B8E786-999F-415C-9B15-5F07F79C9F65}"/>
                                            </p:graphicEl>
                                          </p:spTgt>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8">
                                            <p:graphicEl>
                                              <a:dgm id="{FBD2AB5B-D82F-4FF6-B9EC-11A3F9EC672E}"/>
                                            </p:graphicEl>
                                          </p:spTgt>
                                        </p:tgtEl>
                                        <p:attrNameLst>
                                          <p:attrName>style.visibility</p:attrName>
                                        </p:attrNameLst>
                                      </p:cBhvr>
                                      <p:to>
                                        <p:strVal val="visible"/>
                                      </p:to>
                                    </p:set>
                                    <p:animEffect transition="in" filter="wipe(left)">
                                      <p:cBhvr>
                                        <p:cTn id="47" dur="1000"/>
                                        <p:tgtEl>
                                          <p:spTgt spid="8">
                                            <p:graphicEl>
                                              <a:dgm id="{FBD2AB5B-D82F-4FF6-B9EC-11A3F9EC672E}"/>
                                            </p:graphicEl>
                                          </p:spTgt>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8">
                                            <p:graphicEl>
                                              <a:dgm id="{70FB3B19-F1DB-40DC-9969-44F2C313CE82}"/>
                                            </p:graphicEl>
                                          </p:spTgt>
                                        </p:tgtEl>
                                        <p:attrNameLst>
                                          <p:attrName>style.visibility</p:attrName>
                                        </p:attrNameLst>
                                      </p:cBhvr>
                                      <p:to>
                                        <p:strVal val="visible"/>
                                      </p:to>
                                    </p:set>
                                    <p:animEffect transition="in" filter="wipe(left)">
                                      <p:cBhvr>
                                        <p:cTn id="51" dur="1000"/>
                                        <p:tgtEl>
                                          <p:spTgt spid="8">
                                            <p:graphicEl>
                                              <a:dgm id="{70FB3B19-F1DB-40DC-9969-44F2C313CE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технології та системи</a:t>
            </a: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 ви вже знаєте, технології здійснення операцій над: </a:t>
            </a:r>
          </a:p>
        </p:txBody>
      </p:sp>
      <p:sp>
        <p:nvSpPr>
          <p:cNvPr id="7" name="Прямокутник 6">
            <a:extLst>
              <a:ext uri="{FF2B5EF4-FFF2-40B4-BE49-F238E27FC236}">
                <a16:creationId xmlns:a16="http://schemas.microsoft.com/office/drawing/2014/main" id="{6E80A0D6-5A21-4C59-9816-DA19525CD64D}"/>
              </a:ext>
            </a:extLst>
          </p:cNvPr>
          <p:cNvSpPr/>
          <p:nvPr/>
        </p:nvSpPr>
        <p:spPr>
          <a:xfrm>
            <a:off x="70698" y="1860575"/>
            <a:ext cx="2304594" cy="154763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текстами</a:t>
            </a:r>
          </a:p>
        </p:txBody>
      </p:sp>
      <p:sp>
        <p:nvSpPr>
          <p:cNvPr id="8" name="Прямокутник 7">
            <a:extLst>
              <a:ext uri="{FF2B5EF4-FFF2-40B4-BE49-F238E27FC236}">
                <a16:creationId xmlns:a16="http://schemas.microsoft.com/office/drawing/2014/main" id="{87329DB1-AC53-480B-BFC6-0EC628B4E50D}"/>
              </a:ext>
            </a:extLst>
          </p:cNvPr>
          <p:cNvSpPr/>
          <p:nvPr/>
        </p:nvSpPr>
        <p:spPr>
          <a:xfrm>
            <a:off x="2505918" y="1860575"/>
            <a:ext cx="2304480" cy="154763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графічними зображеннями</a:t>
            </a:r>
          </a:p>
        </p:txBody>
      </p:sp>
      <p:sp>
        <p:nvSpPr>
          <p:cNvPr id="9" name="Прямокутник 8">
            <a:extLst>
              <a:ext uri="{FF2B5EF4-FFF2-40B4-BE49-F238E27FC236}">
                <a16:creationId xmlns:a16="http://schemas.microsoft.com/office/drawing/2014/main" id="{522B1E0C-8A95-4549-8D8F-76A2D06AB3A6}"/>
              </a:ext>
            </a:extLst>
          </p:cNvPr>
          <p:cNvSpPr/>
          <p:nvPr/>
        </p:nvSpPr>
        <p:spPr>
          <a:xfrm>
            <a:off x="4941024" y="1860575"/>
            <a:ext cx="2307099" cy="154763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err="1">
                <a:solidFill>
                  <a:srgbClr val="FFFFFF"/>
                </a:solidFill>
              </a:rPr>
              <a:t>презента-ціями</a:t>
            </a:r>
            <a:endParaRPr lang="uk-UA" sz="2400" b="1" i="1" kern="0" dirty="0">
              <a:solidFill>
                <a:srgbClr val="FFFFFF"/>
              </a:solidFill>
            </a:endParaRPr>
          </a:p>
        </p:txBody>
      </p:sp>
      <p:sp>
        <p:nvSpPr>
          <p:cNvPr id="10" name="Прямокутник 9">
            <a:extLst>
              <a:ext uri="{FF2B5EF4-FFF2-40B4-BE49-F238E27FC236}">
                <a16:creationId xmlns:a16="http://schemas.microsoft.com/office/drawing/2014/main" id="{A0A9D42A-615A-4AD2-AA6C-37053AB210DB}"/>
              </a:ext>
            </a:extLst>
          </p:cNvPr>
          <p:cNvSpPr/>
          <p:nvPr/>
        </p:nvSpPr>
        <p:spPr>
          <a:xfrm>
            <a:off x="7378749" y="1860575"/>
            <a:ext cx="2307100" cy="154763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числовими даними</a:t>
            </a:r>
          </a:p>
        </p:txBody>
      </p:sp>
      <p:sp>
        <p:nvSpPr>
          <p:cNvPr id="11" name="Прямокутник 10">
            <a:extLst>
              <a:ext uri="{FF2B5EF4-FFF2-40B4-BE49-F238E27FC236}">
                <a16:creationId xmlns:a16="http://schemas.microsoft.com/office/drawing/2014/main" id="{75FD45BF-47F8-4B86-AF96-59DDDAC15DE3}"/>
              </a:ext>
            </a:extLst>
          </p:cNvPr>
          <p:cNvSpPr/>
          <p:nvPr/>
        </p:nvSpPr>
        <p:spPr>
          <a:xfrm>
            <a:off x="9816474" y="1860575"/>
            <a:ext cx="2304480" cy="154763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err="1">
                <a:solidFill>
                  <a:srgbClr val="FFFFFF"/>
                </a:solidFill>
              </a:rPr>
              <a:t>мульти</a:t>
            </a:r>
            <a:r>
              <a:rPr lang="uk-UA" sz="2400" b="1" i="1" kern="0" dirty="0">
                <a:solidFill>
                  <a:srgbClr val="FFFFFF"/>
                </a:solidFill>
              </a:rPr>
              <a:t>-медійними та іншими даними</a:t>
            </a:r>
          </a:p>
        </p:txBody>
      </p:sp>
      <p:sp>
        <p:nvSpPr>
          <p:cNvPr id="12" name="TextBox 11">
            <a:extLst>
              <a:ext uri="{FF2B5EF4-FFF2-40B4-BE49-F238E27FC236}">
                <a16:creationId xmlns:a16="http://schemas.microsoft.com/office/drawing/2014/main" id="{1E4F9C85-7705-43EB-B67B-C31A6BE70A63}"/>
              </a:ext>
            </a:extLst>
          </p:cNvPr>
          <p:cNvSpPr txBox="1"/>
          <p:nvPr/>
        </p:nvSpPr>
        <p:spPr>
          <a:xfrm>
            <a:off x="70698" y="558580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 використанням комп'ютерів називають </a:t>
            </a:r>
            <a:r>
              <a:rPr lang="uk-UA" sz="2800" b="1" i="1" kern="0" dirty="0">
                <a:solidFill>
                  <a:srgbClr val="FFFF00"/>
                </a:solidFill>
              </a:rPr>
              <a:t>інформаційними технологіями</a:t>
            </a:r>
            <a:r>
              <a:rPr lang="uk-UA" sz="2800" b="1" i="1" kern="0" dirty="0">
                <a:solidFill>
                  <a:srgbClr val="FFFFFF"/>
                </a:solidFill>
              </a:rPr>
              <a:t>.</a:t>
            </a:r>
          </a:p>
        </p:txBody>
      </p:sp>
      <p:pic>
        <p:nvPicPr>
          <p:cNvPr id="13" name="Picture 8" descr="alphabet blocks, alphabets, basic education, blocks, early education, english icon">
            <a:extLst>
              <a:ext uri="{FF2B5EF4-FFF2-40B4-BE49-F238E27FC236}">
                <a16:creationId xmlns:a16="http://schemas.microsoft.com/office/drawing/2014/main" id="{76701DEF-751C-45AE-9E90-BAAC5AB0A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38" y="3437462"/>
            <a:ext cx="2106777" cy="21067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photo, photography, picture icon">
            <a:extLst>
              <a:ext uri="{FF2B5EF4-FFF2-40B4-BE49-F238E27FC236}">
                <a16:creationId xmlns:a16="http://schemas.microsoft.com/office/drawing/2014/main" id="{2D1B9508-41CE-46A3-8F9C-3DDB43136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701" y="3453079"/>
            <a:ext cx="2106777" cy="210677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123, counting, digits, early learning, numbers icon">
            <a:extLst>
              <a:ext uri="{FF2B5EF4-FFF2-40B4-BE49-F238E27FC236}">
                <a16:creationId xmlns:a16="http://schemas.microsoft.com/office/drawing/2014/main" id="{489E3E7B-5AE4-44C0-AFA7-4043B9021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531" y="3437461"/>
            <a:ext cx="2106777" cy="21067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ultimedia, package icon">
            <a:extLst>
              <a:ext uri="{FF2B5EF4-FFF2-40B4-BE49-F238E27FC236}">
                <a16:creationId xmlns:a16="http://schemas.microsoft.com/office/drawing/2014/main" id="{D8C27C40-F632-4737-9704-8251C453D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4131" y="3477771"/>
            <a:ext cx="2009926" cy="20099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upload.wikimedia.org/wikipedia/commons/thumb/2/2e/Microsoft_Office_PowerPoint_%282018%E2%80%93present%29.svg/1200px-Microsoft_Office_PowerPoint_%282018%E2%80%93present%29.svg.png">
            <a:extLst>
              <a:ext uri="{FF2B5EF4-FFF2-40B4-BE49-F238E27FC236}">
                <a16:creationId xmlns:a16="http://schemas.microsoft.com/office/drawing/2014/main" id="{4BD3FDD6-AFD4-4101-BAFA-3D6748493E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996" b="5990"/>
          <a:stretch/>
        </p:blipFill>
        <p:spPr bwMode="auto">
          <a:xfrm>
            <a:off x="4984327" y="3548806"/>
            <a:ext cx="2223346" cy="195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2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Effect transition="in" filter="fade">
                                      <p:cBhvr>
                                        <p:cTn id="37" dur="1000"/>
                                        <p:tgtEl>
                                          <p:spTgt spid="17"/>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8000"/>
                            </p:stCondLst>
                            <p:childTnLst>
                              <p:par>
                                <p:cTn id="43" presetID="53" presetClass="entr" presetSubtype="16" fill="hold" nodeType="afterEffect">
                                  <p:stCondLst>
                                    <p:cond delay="0"/>
                                  </p:stCondLst>
                                  <p:childTnLst>
                                    <p:set>
                                      <p:cBhvr>
                                        <p:cTn id="44" dur="1" fill="hold">
                                          <p:stCondLst>
                                            <p:cond delay="0"/>
                                          </p:stCondLst>
                                        </p:cTn>
                                        <p:tgtEl>
                                          <p:spTgt spid="7170"/>
                                        </p:tgtEl>
                                        <p:attrNameLst>
                                          <p:attrName>style.visibility</p:attrName>
                                        </p:attrNameLst>
                                      </p:cBhvr>
                                      <p:to>
                                        <p:strVal val="visible"/>
                                      </p:to>
                                    </p:set>
                                    <p:anim calcmode="lin" valueType="num">
                                      <p:cBhvr>
                                        <p:cTn id="45" dur="1000" fill="hold"/>
                                        <p:tgtEl>
                                          <p:spTgt spid="7170"/>
                                        </p:tgtEl>
                                        <p:attrNameLst>
                                          <p:attrName>ppt_w</p:attrName>
                                        </p:attrNameLst>
                                      </p:cBhvr>
                                      <p:tavLst>
                                        <p:tav tm="0">
                                          <p:val>
                                            <p:fltVal val="0"/>
                                          </p:val>
                                        </p:tav>
                                        <p:tav tm="100000">
                                          <p:val>
                                            <p:strVal val="#ppt_w"/>
                                          </p:val>
                                        </p:tav>
                                      </p:tavLst>
                                    </p:anim>
                                    <p:anim calcmode="lin" valueType="num">
                                      <p:cBhvr>
                                        <p:cTn id="46" dur="1000" fill="hold"/>
                                        <p:tgtEl>
                                          <p:spTgt spid="7170"/>
                                        </p:tgtEl>
                                        <p:attrNameLst>
                                          <p:attrName>ppt_h</p:attrName>
                                        </p:attrNameLst>
                                      </p:cBhvr>
                                      <p:tavLst>
                                        <p:tav tm="0">
                                          <p:val>
                                            <p:fltVal val="0"/>
                                          </p:val>
                                        </p:tav>
                                        <p:tav tm="100000">
                                          <p:val>
                                            <p:strVal val="#ppt_h"/>
                                          </p:val>
                                        </p:tav>
                                      </p:tavLst>
                                    </p:anim>
                                    <p:animEffect transition="in" filter="fade">
                                      <p:cBhvr>
                                        <p:cTn id="47" dur="1000"/>
                                        <p:tgtEl>
                                          <p:spTgt spid="7170"/>
                                        </p:tgtEl>
                                      </p:cBhvr>
                                    </p:animEffect>
                                  </p:childTnLst>
                                </p:cTn>
                              </p:par>
                            </p:childTnLst>
                          </p:cTn>
                        </p:par>
                        <p:par>
                          <p:cTn id="48" fill="hold">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1000"/>
                                        <p:tgtEl>
                                          <p:spTgt spid="11"/>
                                        </p:tgtEl>
                                      </p:cBhvr>
                                    </p:animEffect>
                                  </p:childTnLst>
                                </p:cTn>
                              </p:par>
                            </p:childTnLst>
                          </p:cTn>
                        </p:par>
                        <p:par>
                          <p:cTn id="52" fill="hold">
                            <p:stCondLst>
                              <p:cond delay="10000"/>
                            </p:stCondLst>
                            <p:childTnLst>
                              <p:par>
                                <p:cTn id="53" presetID="53" presetClass="entr" presetSubtype="16" fill="hold" nodeType="afterEffect">
                                  <p:stCondLst>
                                    <p:cond delay="0"/>
                                  </p:stCondLst>
                                  <p:childTnLst>
                                    <p:set>
                                      <p:cBhvr>
                                        <p:cTn id="54" dur="1" fill="hold">
                                          <p:stCondLst>
                                            <p:cond delay="0"/>
                                          </p:stCondLst>
                                        </p:cTn>
                                        <p:tgtEl>
                                          <p:spTgt spid="7172"/>
                                        </p:tgtEl>
                                        <p:attrNameLst>
                                          <p:attrName>style.visibility</p:attrName>
                                        </p:attrNameLst>
                                      </p:cBhvr>
                                      <p:to>
                                        <p:strVal val="visible"/>
                                      </p:to>
                                    </p:set>
                                    <p:anim calcmode="lin" valueType="num">
                                      <p:cBhvr>
                                        <p:cTn id="55" dur="1000" fill="hold"/>
                                        <p:tgtEl>
                                          <p:spTgt spid="7172"/>
                                        </p:tgtEl>
                                        <p:attrNameLst>
                                          <p:attrName>ppt_w</p:attrName>
                                        </p:attrNameLst>
                                      </p:cBhvr>
                                      <p:tavLst>
                                        <p:tav tm="0">
                                          <p:val>
                                            <p:fltVal val="0"/>
                                          </p:val>
                                        </p:tav>
                                        <p:tav tm="100000">
                                          <p:val>
                                            <p:strVal val="#ppt_w"/>
                                          </p:val>
                                        </p:tav>
                                      </p:tavLst>
                                    </p:anim>
                                    <p:anim calcmode="lin" valueType="num">
                                      <p:cBhvr>
                                        <p:cTn id="56" dur="1000" fill="hold"/>
                                        <p:tgtEl>
                                          <p:spTgt spid="7172"/>
                                        </p:tgtEl>
                                        <p:attrNameLst>
                                          <p:attrName>ppt_h</p:attrName>
                                        </p:attrNameLst>
                                      </p:cBhvr>
                                      <p:tavLst>
                                        <p:tav tm="0">
                                          <p:val>
                                            <p:fltVal val="0"/>
                                          </p:val>
                                        </p:tav>
                                        <p:tav tm="100000">
                                          <p:val>
                                            <p:strVal val="#ppt_h"/>
                                          </p:val>
                                        </p:tav>
                                      </p:tavLst>
                                    </p:anim>
                                    <p:animEffect transition="in" filter="fade">
                                      <p:cBhvr>
                                        <p:cTn id="57" dur="1000"/>
                                        <p:tgtEl>
                                          <p:spTgt spid="7172"/>
                                        </p:tgtEl>
                                      </p:cBhvr>
                                    </p:animEffect>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Запитання</a:t>
            </a:r>
          </a:p>
        </p:txBody>
      </p:sp>
      <p:pic>
        <p:nvPicPr>
          <p:cNvPr id="8" name="Picture 2" descr="http://nvip.com.ua/sites/default/files/imagecache/original_watermark/pictures/news/qa.jpg">
            <a:extLst>
              <a:ext uri="{FF2B5EF4-FFF2-40B4-BE49-F238E27FC236}">
                <a16:creationId xmlns:a16="http://schemas.microsoft.com/office/drawing/2014/main" id="{54AA49A6-CDC4-45AF-81E1-81124BCA00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EB003A4-3517-47AA-9500-8F52A1FFE6F2}"/>
              </a:ext>
            </a:extLst>
          </p:cNvPr>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Що таке повідомлення, дані, інформація?</a:t>
            </a:r>
          </a:p>
        </p:txBody>
      </p:sp>
      <p:sp>
        <p:nvSpPr>
          <p:cNvPr id="11" name="TextBox 10">
            <a:extLst>
              <a:ext uri="{FF2B5EF4-FFF2-40B4-BE49-F238E27FC236}">
                <a16:creationId xmlns:a16="http://schemas.microsoft.com/office/drawing/2014/main" id="{48DC01EF-7B9C-42AE-9A27-CAEC19599060}"/>
              </a:ext>
            </a:extLst>
          </p:cNvPr>
          <p:cNvSpPr txBox="1"/>
          <p:nvPr/>
        </p:nvSpPr>
        <p:spPr>
          <a:xfrm>
            <a:off x="70928" y="1801824"/>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fontAlgn="base">
              <a:spcBef>
                <a:spcPct val="0"/>
              </a:spcBef>
              <a:spcAft>
                <a:spcPct val="0"/>
              </a:spcAft>
              <a:buFont typeface="+mj-lt"/>
              <a:buAutoNum type="arabicPeriod" startAt="2"/>
              <a:defRPr/>
            </a:pPr>
            <a:r>
              <a:rPr lang="uk-UA" sz="2800" b="1" i="1" kern="0" dirty="0">
                <a:solidFill>
                  <a:srgbClr val="FFFFFF"/>
                </a:solidFill>
              </a:rPr>
              <a:t>Що таке інформаційний процес? Наведіть приклади інформаційних процесів.</a:t>
            </a:r>
          </a:p>
        </p:txBody>
      </p:sp>
      <p:sp>
        <p:nvSpPr>
          <p:cNvPr id="12" name="TextBox 11">
            <a:extLst>
              <a:ext uri="{FF2B5EF4-FFF2-40B4-BE49-F238E27FC236}">
                <a16:creationId xmlns:a16="http://schemas.microsoft.com/office/drawing/2014/main" id="{FC7A79C9-A7C5-4FEB-903C-D6464E9C698D}"/>
              </a:ext>
            </a:extLst>
          </p:cNvPr>
          <p:cNvSpPr txBox="1"/>
          <p:nvPr/>
        </p:nvSpPr>
        <p:spPr>
          <a:xfrm>
            <a:off x="70928" y="2837772"/>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Що таке інформаційна система? Наведіть приклади інформаційних систем.</a:t>
            </a:r>
          </a:p>
        </p:txBody>
      </p:sp>
      <p:pic>
        <p:nvPicPr>
          <p:cNvPr id="10" name="Picture 2" descr="Результат пошуку зображень за запитом &quot;Information Technology&quot;">
            <a:extLst>
              <a:ext uri="{FF2B5EF4-FFF2-40B4-BE49-F238E27FC236}">
                <a16:creationId xmlns:a16="http://schemas.microsoft.com/office/drawing/2014/main" id="{04A9DA46-D873-4307-B78B-51B00DADC4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51"/>
          <a:stretch/>
        </p:blipFill>
        <p:spPr bwMode="auto">
          <a:xfrm>
            <a:off x="3041372" y="3873720"/>
            <a:ext cx="5327375" cy="260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технології та системи</a:t>
            </a:r>
          </a:p>
        </p:txBody>
      </p:sp>
      <p:sp>
        <p:nvSpPr>
          <p:cNvPr id="7" name="TextBox 6">
            <a:extLst>
              <a:ext uri="{FF2B5EF4-FFF2-40B4-BE49-F238E27FC236}">
                <a16:creationId xmlns:a16="http://schemas.microsoft.com/office/drawing/2014/main" id="{DF0C7336-BC5E-4E36-8914-EBE58B1EF1B9}"/>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Інформаційні</a:t>
            </a:r>
            <a:r>
              <a:rPr lang="en-US" sz="2800" b="1" i="1" kern="0" dirty="0">
                <a:solidFill>
                  <a:srgbClr val="FFFF00"/>
                </a:solidFill>
              </a:rPr>
              <a:t> </a:t>
            </a:r>
            <a:r>
              <a:rPr lang="uk-UA" sz="2800" b="1" i="1" kern="0" dirty="0">
                <a:solidFill>
                  <a:srgbClr val="FFFF00"/>
                </a:solidFill>
              </a:rPr>
              <a:t>технології </a:t>
            </a:r>
            <a:r>
              <a:rPr lang="uk-UA" sz="2800" b="1" i="1" kern="0" dirty="0">
                <a:solidFill>
                  <a:srgbClr val="FFFFFF"/>
                </a:solidFill>
              </a:rPr>
              <a:t>описують особливості здійснення інформаційних</a:t>
            </a:r>
            <a:r>
              <a:rPr lang="en-US" sz="2800" b="1" i="1" kern="0" dirty="0">
                <a:solidFill>
                  <a:srgbClr val="FFFFFF"/>
                </a:solidFill>
              </a:rPr>
              <a:t> </a:t>
            </a:r>
            <a:r>
              <a:rPr lang="uk-UA" sz="2800" b="1" i="1" kern="0" dirty="0">
                <a:solidFill>
                  <a:srgbClr val="FFFFFF"/>
                </a:solidFill>
              </a:rPr>
              <a:t>процесів з використанням комп’ютерної техніки.</a:t>
            </a:r>
            <a:endParaRPr kumimoji="0" lang="uk-UA" sz="2800" b="1" i="1" u="none" strike="noStrike" kern="0" cap="none" spc="0" normalizeH="0" baseline="0" dirty="0">
              <a:ln>
                <a:noFill/>
              </a:ln>
              <a:solidFill>
                <a:srgbClr val="FFFFFF"/>
              </a:solidFill>
              <a:effectLst/>
              <a:uLnTx/>
              <a:uFillTx/>
              <a:latin typeface="Verdana"/>
            </a:endParaRPr>
          </a:p>
        </p:txBody>
      </p:sp>
      <p:pic>
        <p:nvPicPr>
          <p:cNvPr id="8" name="Picture 2" descr="alert, attention, danger, error, exclamation, hanger, message, problem, warning icon">
            <a:extLst>
              <a:ext uri="{FF2B5EF4-FFF2-40B4-BE49-F238E27FC236}">
                <a16:creationId xmlns:a16="http://schemas.microsoft.com/office/drawing/2014/main" id="{D2A49F8A-0E49-49BD-B25D-BC0848A9A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Пов’язане зображення">
            <a:extLst>
              <a:ext uri="{FF2B5EF4-FFF2-40B4-BE49-F238E27FC236}">
                <a16:creationId xmlns:a16="http://schemas.microsoft.com/office/drawing/2014/main" id="{5B7E592C-D772-4E05-B348-41546EC58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706757"/>
            <a:ext cx="12009710" cy="375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51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технології та системи</a:t>
            </a: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Інформаційні технології класифікують:</a:t>
            </a:r>
          </a:p>
        </p:txBody>
      </p:sp>
      <p:sp>
        <p:nvSpPr>
          <p:cNvPr id="7" name="Прямокутник 6">
            <a:extLst>
              <a:ext uri="{FF2B5EF4-FFF2-40B4-BE49-F238E27FC236}">
                <a16:creationId xmlns:a16="http://schemas.microsoft.com/office/drawing/2014/main" id="{FD20ACCA-7275-4224-BE7C-10FE532BA253}"/>
              </a:ext>
            </a:extLst>
          </p:cNvPr>
          <p:cNvSpPr/>
          <p:nvPr/>
        </p:nvSpPr>
        <p:spPr>
          <a:xfrm>
            <a:off x="72007" y="1801824"/>
            <a:ext cx="3973050" cy="219867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залежно від типів даних, які опрацьовуються під час їх реалізації:</a:t>
            </a:r>
          </a:p>
        </p:txBody>
      </p:sp>
      <p:sp>
        <p:nvSpPr>
          <p:cNvPr id="8" name="Прямокутник 7">
            <a:extLst>
              <a:ext uri="{FF2B5EF4-FFF2-40B4-BE49-F238E27FC236}">
                <a16:creationId xmlns:a16="http://schemas.microsoft.com/office/drawing/2014/main" id="{FDC59B15-8A48-43E7-999C-0BAC86865DE8}"/>
              </a:ext>
            </a:extLst>
          </p:cNvPr>
          <p:cNvSpPr/>
          <p:nvPr/>
        </p:nvSpPr>
        <p:spPr>
          <a:xfrm>
            <a:off x="4110552" y="1801824"/>
            <a:ext cx="3973050" cy="219867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за провідним інформаційним процесом, який реалізує ця технологія: </a:t>
            </a:r>
          </a:p>
        </p:txBody>
      </p:sp>
      <p:sp>
        <p:nvSpPr>
          <p:cNvPr id="9" name="Прямокутник 8">
            <a:extLst>
              <a:ext uri="{FF2B5EF4-FFF2-40B4-BE49-F238E27FC236}">
                <a16:creationId xmlns:a16="http://schemas.microsoft.com/office/drawing/2014/main" id="{CA2D8B62-7CBF-4B62-A2A5-75206DD2A3E3}"/>
              </a:ext>
            </a:extLst>
          </p:cNvPr>
          <p:cNvSpPr/>
          <p:nvPr/>
        </p:nvSpPr>
        <p:spPr>
          <a:xfrm>
            <a:off x="8149100" y="1801824"/>
            <a:ext cx="3973050" cy="219867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за основною метою здійснення інформаційних процесів: </a:t>
            </a:r>
          </a:p>
        </p:txBody>
      </p:sp>
      <p:sp>
        <p:nvSpPr>
          <p:cNvPr id="10" name="Прямокутник 9">
            <a:extLst>
              <a:ext uri="{FF2B5EF4-FFF2-40B4-BE49-F238E27FC236}">
                <a16:creationId xmlns:a16="http://schemas.microsoft.com/office/drawing/2014/main" id="{CD7E4646-7B02-408A-98CD-472BDB62C7EE}"/>
              </a:ext>
            </a:extLst>
          </p:cNvPr>
          <p:cNvSpPr/>
          <p:nvPr/>
        </p:nvSpPr>
        <p:spPr>
          <a:xfrm>
            <a:off x="72007" y="4094018"/>
            <a:ext cx="3973050" cy="246509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наприклад текстові, графічні, числові, мультимедійні інформаційні технології;</a:t>
            </a:r>
          </a:p>
        </p:txBody>
      </p:sp>
      <p:sp>
        <p:nvSpPr>
          <p:cNvPr id="11" name="Прямокутник 10">
            <a:extLst>
              <a:ext uri="{FF2B5EF4-FFF2-40B4-BE49-F238E27FC236}">
                <a16:creationId xmlns:a16="http://schemas.microsoft.com/office/drawing/2014/main" id="{BDC1325B-AF7F-45A6-B8F1-932EE1F6AC6B}"/>
              </a:ext>
            </a:extLst>
          </p:cNvPr>
          <p:cNvSpPr/>
          <p:nvPr/>
        </p:nvSpPr>
        <p:spPr>
          <a:xfrm>
            <a:off x="4110552" y="4094018"/>
            <a:ext cx="3973050" cy="246509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наприклад інформаційні технології передавання, опрацювання, зберігання даних;</a:t>
            </a:r>
          </a:p>
        </p:txBody>
      </p:sp>
      <p:sp>
        <p:nvSpPr>
          <p:cNvPr id="12" name="Прямокутник 11">
            <a:extLst>
              <a:ext uri="{FF2B5EF4-FFF2-40B4-BE49-F238E27FC236}">
                <a16:creationId xmlns:a16="http://schemas.microsoft.com/office/drawing/2014/main" id="{A0BA8B61-42EB-4B28-8C5C-18C1DA258D71}"/>
              </a:ext>
            </a:extLst>
          </p:cNvPr>
          <p:cNvSpPr/>
          <p:nvPr/>
        </p:nvSpPr>
        <p:spPr>
          <a:xfrm>
            <a:off x="8149100" y="4094018"/>
            <a:ext cx="3973050" cy="246509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наприклад пошуку, стиснення, передавання, кодування, захисту даних.</a:t>
            </a:r>
          </a:p>
        </p:txBody>
      </p:sp>
    </p:spTree>
    <p:extLst>
      <p:ext uri="{BB962C8B-B14F-4D97-AF65-F5344CB8AC3E}">
        <p14:creationId xmlns:p14="http://schemas.microsoft.com/office/powerpoint/2010/main" val="132303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5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технології та системи</a:t>
            </a: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Мета застосування інформаційних технологій — створення та опрацювання </a:t>
            </a:r>
            <a:r>
              <a:rPr lang="uk-UA" sz="2800" b="1" i="1" kern="0" dirty="0">
                <a:solidFill>
                  <a:srgbClr val="FFFF00"/>
                </a:solidFill>
              </a:rPr>
              <a:t>інформаційних ресурсів</a:t>
            </a:r>
            <a:r>
              <a:rPr lang="uk-UA" sz="2800" b="1" i="1" kern="0" dirty="0">
                <a:solidFill>
                  <a:srgbClr val="FFFFFF"/>
                </a:solidFill>
              </a:rPr>
              <a:t>, до яких належать:</a:t>
            </a:r>
          </a:p>
        </p:txBody>
      </p:sp>
      <p:graphicFrame>
        <p:nvGraphicFramePr>
          <p:cNvPr id="12" name="Схема 11">
            <a:extLst>
              <a:ext uri="{FF2B5EF4-FFF2-40B4-BE49-F238E27FC236}">
                <a16:creationId xmlns:a16="http://schemas.microsoft.com/office/drawing/2014/main" id="{E53ECD82-FAF7-4706-A3C5-FF106903CDA0}"/>
              </a:ext>
            </a:extLst>
          </p:cNvPr>
          <p:cNvGraphicFramePr/>
          <p:nvPr>
            <p:extLst>
              <p:ext uri="{D42A27DB-BD31-4B8C-83A1-F6EECF244321}">
                <p14:modId xmlns:p14="http://schemas.microsoft.com/office/powerpoint/2010/main" val="292846448"/>
              </p:ext>
            </p:extLst>
          </p:nvPr>
        </p:nvGraphicFramePr>
        <p:xfrm>
          <a:off x="72007" y="2734681"/>
          <a:ext cx="3873827" cy="380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Схема 12">
            <a:extLst>
              <a:ext uri="{FF2B5EF4-FFF2-40B4-BE49-F238E27FC236}">
                <a16:creationId xmlns:a16="http://schemas.microsoft.com/office/drawing/2014/main" id="{F7C78D56-B728-4A4C-9075-5DB455A884C1}"/>
              </a:ext>
            </a:extLst>
          </p:cNvPr>
          <p:cNvGraphicFramePr/>
          <p:nvPr>
            <p:extLst>
              <p:ext uri="{D42A27DB-BD31-4B8C-83A1-F6EECF244321}">
                <p14:modId xmlns:p14="http://schemas.microsoft.com/office/powerpoint/2010/main" val="2464017658"/>
              </p:ext>
            </p:extLst>
          </p:nvPr>
        </p:nvGraphicFramePr>
        <p:xfrm>
          <a:off x="4049618" y="2680855"/>
          <a:ext cx="4094922" cy="38052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Схема 13">
            <a:extLst>
              <a:ext uri="{FF2B5EF4-FFF2-40B4-BE49-F238E27FC236}">
                <a16:creationId xmlns:a16="http://schemas.microsoft.com/office/drawing/2014/main" id="{5CA2615E-4ED8-4BB1-80E6-48F0251ED440}"/>
              </a:ext>
            </a:extLst>
          </p:cNvPr>
          <p:cNvGraphicFramePr/>
          <p:nvPr>
            <p:extLst>
              <p:ext uri="{D42A27DB-BD31-4B8C-83A1-F6EECF244321}">
                <p14:modId xmlns:p14="http://schemas.microsoft.com/office/powerpoint/2010/main" val="1892470815"/>
              </p:ext>
            </p:extLst>
          </p:nvPr>
        </p:nvGraphicFramePr>
        <p:xfrm>
          <a:off x="8275706" y="2581758"/>
          <a:ext cx="3844286" cy="390436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1440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graphicEl>
                                              <a:dgm id="{DAC05743-823E-4755-8A93-3F0879610214}"/>
                                            </p:graphicEl>
                                          </p:spTgt>
                                        </p:tgtEl>
                                        <p:attrNameLst>
                                          <p:attrName>style.visibility</p:attrName>
                                        </p:attrNameLst>
                                      </p:cBhvr>
                                      <p:to>
                                        <p:strVal val="visible"/>
                                      </p:to>
                                    </p:set>
                                    <p:anim calcmode="lin" valueType="num">
                                      <p:cBhvr>
                                        <p:cTn id="11" dur="750" fill="hold"/>
                                        <p:tgtEl>
                                          <p:spTgt spid="12">
                                            <p:graphicEl>
                                              <a:dgm id="{DAC05743-823E-4755-8A93-3F0879610214}"/>
                                            </p:graphicEl>
                                          </p:spTgt>
                                        </p:tgtEl>
                                        <p:attrNameLst>
                                          <p:attrName>ppt_w</p:attrName>
                                        </p:attrNameLst>
                                      </p:cBhvr>
                                      <p:tavLst>
                                        <p:tav tm="0">
                                          <p:val>
                                            <p:fltVal val="0"/>
                                          </p:val>
                                        </p:tav>
                                        <p:tav tm="100000">
                                          <p:val>
                                            <p:strVal val="#ppt_w"/>
                                          </p:val>
                                        </p:tav>
                                      </p:tavLst>
                                    </p:anim>
                                    <p:anim calcmode="lin" valueType="num">
                                      <p:cBhvr>
                                        <p:cTn id="12" dur="750" fill="hold"/>
                                        <p:tgtEl>
                                          <p:spTgt spid="12">
                                            <p:graphicEl>
                                              <a:dgm id="{DAC05743-823E-4755-8A93-3F0879610214}"/>
                                            </p:graphicEl>
                                          </p:spTgt>
                                        </p:tgtEl>
                                        <p:attrNameLst>
                                          <p:attrName>ppt_h</p:attrName>
                                        </p:attrNameLst>
                                      </p:cBhvr>
                                      <p:tavLst>
                                        <p:tav tm="0">
                                          <p:val>
                                            <p:fltVal val="0"/>
                                          </p:val>
                                        </p:tav>
                                        <p:tav tm="100000">
                                          <p:val>
                                            <p:strVal val="#ppt_h"/>
                                          </p:val>
                                        </p:tav>
                                      </p:tavLst>
                                    </p:anim>
                                    <p:animEffect transition="in" filter="fade">
                                      <p:cBhvr>
                                        <p:cTn id="13" dur="750"/>
                                        <p:tgtEl>
                                          <p:spTgt spid="12">
                                            <p:graphicEl>
                                              <a:dgm id="{DAC05743-823E-4755-8A93-3F0879610214}"/>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graphicEl>
                                              <a:dgm id="{1E8E98C9-0679-49A1-B40D-856FBBCC6616}"/>
                                            </p:graphicEl>
                                          </p:spTgt>
                                        </p:tgtEl>
                                        <p:attrNameLst>
                                          <p:attrName>style.visibility</p:attrName>
                                        </p:attrNameLst>
                                      </p:cBhvr>
                                      <p:to>
                                        <p:strVal val="visible"/>
                                      </p:to>
                                    </p:set>
                                    <p:animEffect transition="in" filter="wipe(left)">
                                      <p:cBhvr>
                                        <p:cTn id="16" dur="750"/>
                                        <p:tgtEl>
                                          <p:spTgt spid="12">
                                            <p:graphicEl>
                                              <a:dgm id="{1E8E98C9-0679-49A1-B40D-856FBBCC6616}"/>
                                            </p:graphicEl>
                                          </p:spTgt>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12">
                                            <p:graphicEl>
                                              <a:dgm id="{2DFB6763-6F60-46B2-9283-C4509EB85B2A}"/>
                                            </p:graphicEl>
                                          </p:spTgt>
                                        </p:tgtEl>
                                        <p:attrNameLst>
                                          <p:attrName>style.visibility</p:attrName>
                                        </p:attrNameLst>
                                      </p:cBhvr>
                                      <p:to>
                                        <p:strVal val="visible"/>
                                      </p:to>
                                    </p:set>
                                    <p:anim calcmode="lin" valueType="num">
                                      <p:cBhvr>
                                        <p:cTn id="20" dur="750" fill="hold"/>
                                        <p:tgtEl>
                                          <p:spTgt spid="12">
                                            <p:graphicEl>
                                              <a:dgm id="{2DFB6763-6F60-46B2-9283-C4509EB85B2A}"/>
                                            </p:graphicEl>
                                          </p:spTgt>
                                        </p:tgtEl>
                                        <p:attrNameLst>
                                          <p:attrName>ppt_w</p:attrName>
                                        </p:attrNameLst>
                                      </p:cBhvr>
                                      <p:tavLst>
                                        <p:tav tm="0">
                                          <p:val>
                                            <p:fltVal val="0"/>
                                          </p:val>
                                        </p:tav>
                                        <p:tav tm="100000">
                                          <p:val>
                                            <p:strVal val="#ppt_w"/>
                                          </p:val>
                                        </p:tav>
                                      </p:tavLst>
                                    </p:anim>
                                    <p:anim calcmode="lin" valueType="num">
                                      <p:cBhvr>
                                        <p:cTn id="21" dur="750" fill="hold"/>
                                        <p:tgtEl>
                                          <p:spTgt spid="12">
                                            <p:graphicEl>
                                              <a:dgm id="{2DFB6763-6F60-46B2-9283-C4509EB85B2A}"/>
                                            </p:graphicEl>
                                          </p:spTgt>
                                        </p:tgtEl>
                                        <p:attrNameLst>
                                          <p:attrName>ppt_h</p:attrName>
                                        </p:attrNameLst>
                                      </p:cBhvr>
                                      <p:tavLst>
                                        <p:tav tm="0">
                                          <p:val>
                                            <p:fltVal val="0"/>
                                          </p:val>
                                        </p:tav>
                                        <p:tav tm="100000">
                                          <p:val>
                                            <p:strVal val="#ppt_h"/>
                                          </p:val>
                                        </p:tav>
                                      </p:tavLst>
                                    </p:anim>
                                    <p:animEffect transition="in" filter="fade">
                                      <p:cBhvr>
                                        <p:cTn id="22" dur="750"/>
                                        <p:tgtEl>
                                          <p:spTgt spid="12">
                                            <p:graphicEl>
                                              <a:dgm id="{2DFB6763-6F60-46B2-9283-C4509EB85B2A}"/>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graphicEl>
                                              <a:dgm id="{BBE7F977-599A-44C2-880A-3FB00D23B3B6}"/>
                                            </p:graphicEl>
                                          </p:spTgt>
                                        </p:tgtEl>
                                        <p:attrNameLst>
                                          <p:attrName>style.visibility</p:attrName>
                                        </p:attrNameLst>
                                      </p:cBhvr>
                                      <p:to>
                                        <p:strVal val="visible"/>
                                      </p:to>
                                    </p:set>
                                    <p:animEffect transition="in" filter="wipe(left)">
                                      <p:cBhvr>
                                        <p:cTn id="25" dur="750"/>
                                        <p:tgtEl>
                                          <p:spTgt spid="12">
                                            <p:graphicEl>
                                              <a:dgm id="{BBE7F977-599A-44C2-880A-3FB00D23B3B6}"/>
                                            </p:graphicEl>
                                          </p:spTgt>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
                                            <p:graphicEl>
                                              <a:dgm id="{DAC05743-823E-4755-8A93-3F0879610214}"/>
                                            </p:graphicEl>
                                          </p:spTgt>
                                        </p:tgtEl>
                                        <p:attrNameLst>
                                          <p:attrName>style.visibility</p:attrName>
                                        </p:attrNameLst>
                                      </p:cBhvr>
                                      <p:to>
                                        <p:strVal val="visible"/>
                                      </p:to>
                                    </p:set>
                                    <p:anim calcmode="lin" valueType="num">
                                      <p:cBhvr>
                                        <p:cTn id="29" dur="750" fill="hold"/>
                                        <p:tgtEl>
                                          <p:spTgt spid="13">
                                            <p:graphicEl>
                                              <a:dgm id="{DAC05743-823E-4755-8A93-3F0879610214}"/>
                                            </p:graphicEl>
                                          </p:spTgt>
                                        </p:tgtEl>
                                        <p:attrNameLst>
                                          <p:attrName>ppt_w</p:attrName>
                                        </p:attrNameLst>
                                      </p:cBhvr>
                                      <p:tavLst>
                                        <p:tav tm="0">
                                          <p:val>
                                            <p:fltVal val="0"/>
                                          </p:val>
                                        </p:tav>
                                        <p:tav tm="100000">
                                          <p:val>
                                            <p:strVal val="#ppt_w"/>
                                          </p:val>
                                        </p:tav>
                                      </p:tavLst>
                                    </p:anim>
                                    <p:anim calcmode="lin" valueType="num">
                                      <p:cBhvr>
                                        <p:cTn id="30" dur="750" fill="hold"/>
                                        <p:tgtEl>
                                          <p:spTgt spid="13">
                                            <p:graphicEl>
                                              <a:dgm id="{DAC05743-823E-4755-8A93-3F0879610214}"/>
                                            </p:graphicEl>
                                          </p:spTgt>
                                        </p:tgtEl>
                                        <p:attrNameLst>
                                          <p:attrName>ppt_h</p:attrName>
                                        </p:attrNameLst>
                                      </p:cBhvr>
                                      <p:tavLst>
                                        <p:tav tm="0">
                                          <p:val>
                                            <p:fltVal val="0"/>
                                          </p:val>
                                        </p:tav>
                                        <p:tav tm="100000">
                                          <p:val>
                                            <p:strVal val="#ppt_h"/>
                                          </p:val>
                                        </p:tav>
                                      </p:tavLst>
                                    </p:anim>
                                    <p:animEffect transition="in" filter="fade">
                                      <p:cBhvr>
                                        <p:cTn id="31" dur="750"/>
                                        <p:tgtEl>
                                          <p:spTgt spid="13">
                                            <p:graphicEl>
                                              <a:dgm id="{DAC05743-823E-4755-8A93-3F0879610214}"/>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graphicEl>
                                              <a:dgm id="{1E8E98C9-0679-49A1-B40D-856FBBCC6616}"/>
                                            </p:graphicEl>
                                          </p:spTgt>
                                        </p:tgtEl>
                                        <p:attrNameLst>
                                          <p:attrName>style.visibility</p:attrName>
                                        </p:attrNameLst>
                                      </p:cBhvr>
                                      <p:to>
                                        <p:strVal val="visible"/>
                                      </p:to>
                                    </p:set>
                                    <p:animEffect transition="in" filter="wipe(left)">
                                      <p:cBhvr>
                                        <p:cTn id="34" dur="750"/>
                                        <p:tgtEl>
                                          <p:spTgt spid="13">
                                            <p:graphicEl>
                                              <a:dgm id="{1E8E98C9-0679-49A1-B40D-856FBBCC6616}"/>
                                            </p:graphicEl>
                                          </p:spTgt>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13">
                                            <p:graphicEl>
                                              <a:dgm id="{2DFB6763-6F60-46B2-9283-C4509EB85B2A}"/>
                                            </p:graphicEl>
                                          </p:spTgt>
                                        </p:tgtEl>
                                        <p:attrNameLst>
                                          <p:attrName>style.visibility</p:attrName>
                                        </p:attrNameLst>
                                      </p:cBhvr>
                                      <p:to>
                                        <p:strVal val="visible"/>
                                      </p:to>
                                    </p:set>
                                    <p:anim calcmode="lin" valueType="num">
                                      <p:cBhvr>
                                        <p:cTn id="38" dur="750" fill="hold"/>
                                        <p:tgtEl>
                                          <p:spTgt spid="13">
                                            <p:graphicEl>
                                              <a:dgm id="{2DFB6763-6F60-46B2-9283-C4509EB85B2A}"/>
                                            </p:graphicEl>
                                          </p:spTgt>
                                        </p:tgtEl>
                                        <p:attrNameLst>
                                          <p:attrName>ppt_w</p:attrName>
                                        </p:attrNameLst>
                                      </p:cBhvr>
                                      <p:tavLst>
                                        <p:tav tm="0">
                                          <p:val>
                                            <p:fltVal val="0"/>
                                          </p:val>
                                        </p:tav>
                                        <p:tav tm="100000">
                                          <p:val>
                                            <p:strVal val="#ppt_w"/>
                                          </p:val>
                                        </p:tav>
                                      </p:tavLst>
                                    </p:anim>
                                    <p:anim calcmode="lin" valueType="num">
                                      <p:cBhvr>
                                        <p:cTn id="39" dur="750" fill="hold"/>
                                        <p:tgtEl>
                                          <p:spTgt spid="13">
                                            <p:graphicEl>
                                              <a:dgm id="{2DFB6763-6F60-46B2-9283-C4509EB85B2A}"/>
                                            </p:graphicEl>
                                          </p:spTgt>
                                        </p:tgtEl>
                                        <p:attrNameLst>
                                          <p:attrName>ppt_h</p:attrName>
                                        </p:attrNameLst>
                                      </p:cBhvr>
                                      <p:tavLst>
                                        <p:tav tm="0">
                                          <p:val>
                                            <p:fltVal val="0"/>
                                          </p:val>
                                        </p:tav>
                                        <p:tav tm="100000">
                                          <p:val>
                                            <p:strVal val="#ppt_h"/>
                                          </p:val>
                                        </p:tav>
                                      </p:tavLst>
                                    </p:anim>
                                    <p:animEffect transition="in" filter="fade">
                                      <p:cBhvr>
                                        <p:cTn id="40" dur="750"/>
                                        <p:tgtEl>
                                          <p:spTgt spid="13">
                                            <p:graphicEl>
                                              <a:dgm id="{2DFB6763-6F60-46B2-9283-C4509EB85B2A}"/>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graphicEl>
                                              <a:dgm id="{BBE7F977-599A-44C2-880A-3FB00D23B3B6}"/>
                                            </p:graphicEl>
                                          </p:spTgt>
                                        </p:tgtEl>
                                        <p:attrNameLst>
                                          <p:attrName>style.visibility</p:attrName>
                                        </p:attrNameLst>
                                      </p:cBhvr>
                                      <p:to>
                                        <p:strVal val="visible"/>
                                      </p:to>
                                    </p:set>
                                    <p:animEffect transition="in" filter="wipe(left)">
                                      <p:cBhvr>
                                        <p:cTn id="43" dur="750"/>
                                        <p:tgtEl>
                                          <p:spTgt spid="13">
                                            <p:graphicEl>
                                              <a:dgm id="{BBE7F977-599A-44C2-880A-3FB00D23B3B6}"/>
                                            </p:graphic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4">
                                            <p:graphicEl>
                                              <a:dgm id="{DAC05743-823E-4755-8A93-3F0879610214}"/>
                                            </p:graphicEl>
                                          </p:spTgt>
                                        </p:tgtEl>
                                        <p:attrNameLst>
                                          <p:attrName>style.visibility</p:attrName>
                                        </p:attrNameLst>
                                      </p:cBhvr>
                                      <p:to>
                                        <p:strVal val="visible"/>
                                      </p:to>
                                    </p:set>
                                    <p:anim calcmode="lin" valueType="num">
                                      <p:cBhvr>
                                        <p:cTn id="47" dur="750" fill="hold"/>
                                        <p:tgtEl>
                                          <p:spTgt spid="14">
                                            <p:graphicEl>
                                              <a:dgm id="{DAC05743-823E-4755-8A93-3F0879610214}"/>
                                            </p:graphicEl>
                                          </p:spTgt>
                                        </p:tgtEl>
                                        <p:attrNameLst>
                                          <p:attrName>ppt_w</p:attrName>
                                        </p:attrNameLst>
                                      </p:cBhvr>
                                      <p:tavLst>
                                        <p:tav tm="0">
                                          <p:val>
                                            <p:fltVal val="0"/>
                                          </p:val>
                                        </p:tav>
                                        <p:tav tm="100000">
                                          <p:val>
                                            <p:strVal val="#ppt_w"/>
                                          </p:val>
                                        </p:tav>
                                      </p:tavLst>
                                    </p:anim>
                                    <p:anim calcmode="lin" valueType="num">
                                      <p:cBhvr>
                                        <p:cTn id="48" dur="750" fill="hold"/>
                                        <p:tgtEl>
                                          <p:spTgt spid="14">
                                            <p:graphicEl>
                                              <a:dgm id="{DAC05743-823E-4755-8A93-3F0879610214}"/>
                                            </p:graphicEl>
                                          </p:spTgt>
                                        </p:tgtEl>
                                        <p:attrNameLst>
                                          <p:attrName>ppt_h</p:attrName>
                                        </p:attrNameLst>
                                      </p:cBhvr>
                                      <p:tavLst>
                                        <p:tav tm="0">
                                          <p:val>
                                            <p:fltVal val="0"/>
                                          </p:val>
                                        </p:tav>
                                        <p:tav tm="100000">
                                          <p:val>
                                            <p:strVal val="#ppt_h"/>
                                          </p:val>
                                        </p:tav>
                                      </p:tavLst>
                                    </p:anim>
                                    <p:animEffect transition="in" filter="fade">
                                      <p:cBhvr>
                                        <p:cTn id="49" dur="750"/>
                                        <p:tgtEl>
                                          <p:spTgt spid="14">
                                            <p:graphicEl>
                                              <a:dgm id="{DAC05743-823E-4755-8A93-3F0879610214}"/>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
                                            <p:graphicEl>
                                              <a:dgm id="{1E8E98C9-0679-49A1-B40D-856FBBCC6616}"/>
                                            </p:graphicEl>
                                          </p:spTgt>
                                        </p:tgtEl>
                                        <p:attrNameLst>
                                          <p:attrName>style.visibility</p:attrName>
                                        </p:attrNameLst>
                                      </p:cBhvr>
                                      <p:to>
                                        <p:strVal val="visible"/>
                                      </p:to>
                                    </p:set>
                                    <p:animEffect transition="in" filter="wipe(left)">
                                      <p:cBhvr>
                                        <p:cTn id="52" dur="750"/>
                                        <p:tgtEl>
                                          <p:spTgt spid="14">
                                            <p:graphicEl>
                                              <a:dgm id="{1E8E98C9-0679-49A1-B40D-856FBBCC6616}"/>
                                            </p:graphicEl>
                                          </p:spTgt>
                                        </p:tgtEl>
                                      </p:cBhvr>
                                    </p:animEffect>
                                  </p:childTnLst>
                                </p:cTn>
                              </p:par>
                            </p:childTnLst>
                          </p:cTn>
                        </p:par>
                        <p:par>
                          <p:cTn id="53" fill="hold">
                            <p:stCondLst>
                              <p:cond delay="4750"/>
                            </p:stCondLst>
                            <p:childTnLst>
                              <p:par>
                                <p:cTn id="54" presetID="53" presetClass="entr" presetSubtype="16" fill="hold" grpId="0" nodeType="afterEffect">
                                  <p:stCondLst>
                                    <p:cond delay="0"/>
                                  </p:stCondLst>
                                  <p:childTnLst>
                                    <p:set>
                                      <p:cBhvr>
                                        <p:cTn id="55" dur="1" fill="hold">
                                          <p:stCondLst>
                                            <p:cond delay="0"/>
                                          </p:stCondLst>
                                        </p:cTn>
                                        <p:tgtEl>
                                          <p:spTgt spid="14">
                                            <p:graphicEl>
                                              <a:dgm id="{2DFB6763-6F60-46B2-9283-C4509EB85B2A}"/>
                                            </p:graphicEl>
                                          </p:spTgt>
                                        </p:tgtEl>
                                        <p:attrNameLst>
                                          <p:attrName>style.visibility</p:attrName>
                                        </p:attrNameLst>
                                      </p:cBhvr>
                                      <p:to>
                                        <p:strVal val="visible"/>
                                      </p:to>
                                    </p:set>
                                    <p:anim calcmode="lin" valueType="num">
                                      <p:cBhvr>
                                        <p:cTn id="56" dur="750" fill="hold"/>
                                        <p:tgtEl>
                                          <p:spTgt spid="14">
                                            <p:graphicEl>
                                              <a:dgm id="{2DFB6763-6F60-46B2-9283-C4509EB85B2A}"/>
                                            </p:graphicEl>
                                          </p:spTgt>
                                        </p:tgtEl>
                                        <p:attrNameLst>
                                          <p:attrName>ppt_w</p:attrName>
                                        </p:attrNameLst>
                                      </p:cBhvr>
                                      <p:tavLst>
                                        <p:tav tm="0">
                                          <p:val>
                                            <p:fltVal val="0"/>
                                          </p:val>
                                        </p:tav>
                                        <p:tav tm="100000">
                                          <p:val>
                                            <p:strVal val="#ppt_w"/>
                                          </p:val>
                                        </p:tav>
                                      </p:tavLst>
                                    </p:anim>
                                    <p:anim calcmode="lin" valueType="num">
                                      <p:cBhvr>
                                        <p:cTn id="57" dur="750" fill="hold"/>
                                        <p:tgtEl>
                                          <p:spTgt spid="14">
                                            <p:graphicEl>
                                              <a:dgm id="{2DFB6763-6F60-46B2-9283-C4509EB85B2A}"/>
                                            </p:graphicEl>
                                          </p:spTgt>
                                        </p:tgtEl>
                                        <p:attrNameLst>
                                          <p:attrName>ppt_h</p:attrName>
                                        </p:attrNameLst>
                                      </p:cBhvr>
                                      <p:tavLst>
                                        <p:tav tm="0">
                                          <p:val>
                                            <p:fltVal val="0"/>
                                          </p:val>
                                        </p:tav>
                                        <p:tav tm="100000">
                                          <p:val>
                                            <p:strVal val="#ppt_h"/>
                                          </p:val>
                                        </p:tav>
                                      </p:tavLst>
                                    </p:anim>
                                    <p:animEffect transition="in" filter="fade">
                                      <p:cBhvr>
                                        <p:cTn id="58" dur="750"/>
                                        <p:tgtEl>
                                          <p:spTgt spid="14">
                                            <p:graphicEl>
                                              <a:dgm id="{2DFB6763-6F60-46B2-9283-C4509EB85B2A}"/>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graphicEl>
                                              <a:dgm id="{BBE7F977-599A-44C2-880A-3FB00D23B3B6}"/>
                                            </p:graphicEl>
                                          </p:spTgt>
                                        </p:tgtEl>
                                        <p:attrNameLst>
                                          <p:attrName>style.visibility</p:attrName>
                                        </p:attrNameLst>
                                      </p:cBhvr>
                                      <p:to>
                                        <p:strVal val="visible"/>
                                      </p:to>
                                    </p:set>
                                    <p:animEffect transition="in" filter="wipe(left)">
                                      <p:cBhvr>
                                        <p:cTn id="61" dur="750"/>
                                        <p:tgtEl>
                                          <p:spTgt spid="14">
                                            <p:graphicEl>
                                              <a:dgm id="{BBE7F977-599A-44C2-880A-3FB00D23B3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2" grpId="0" uiExpand="1">
        <p:bldSub>
          <a:bldDgm bld="one"/>
        </p:bldSub>
      </p:bldGraphic>
      <p:bldGraphic spid="13" grpId="0" uiExpand="1">
        <p:bldSub>
          <a:bldDgm bld="one"/>
        </p:bldSub>
      </p:bldGraphic>
      <p:bldGraphic spid="14"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технології та системи</a:t>
            </a: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реалізації окремих інформаційних технологій, а особливо їх комплексу, створюються </a:t>
            </a:r>
            <a:r>
              <a:rPr lang="uk-UA" sz="2800" b="1" i="1" kern="0" dirty="0">
                <a:solidFill>
                  <a:srgbClr val="FFFF00"/>
                </a:solidFill>
              </a:rPr>
              <a:t>інформаційні системи</a:t>
            </a:r>
            <a:r>
              <a:rPr lang="uk-UA" sz="2800" b="1" i="1" kern="0" dirty="0">
                <a:solidFill>
                  <a:srgbClr val="FFFFFF"/>
                </a:solidFill>
              </a:rPr>
              <a:t>. </a:t>
            </a:r>
          </a:p>
        </p:txBody>
      </p:sp>
      <p:sp>
        <p:nvSpPr>
          <p:cNvPr id="7" name="TextBox 6">
            <a:extLst>
              <a:ext uri="{FF2B5EF4-FFF2-40B4-BE49-F238E27FC236}">
                <a16:creationId xmlns:a16="http://schemas.microsoft.com/office/drawing/2014/main" id="{7982CE60-1121-443B-A1B9-6C640BC2C4CF}"/>
              </a:ext>
            </a:extLst>
          </p:cNvPr>
          <p:cNvSpPr txBox="1"/>
          <p:nvPr/>
        </p:nvSpPr>
        <p:spPr>
          <a:xfrm>
            <a:off x="1403648" y="2682649"/>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Сукупність взаємопов'язаних елементів, яка призначена для реалізації інформаційних процесів, називається </a:t>
            </a:r>
            <a:r>
              <a:rPr lang="uk-UA" sz="2800" b="1" i="1" kern="0" dirty="0">
                <a:solidFill>
                  <a:srgbClr val="FFFF00"/>
                </a:solidFill>
              </a:rPr>
              <a:t>інформаційною системою</a:t>
            </a:r>
            <a:r>
              <a:rPr lang="uk-UA" sz="2800" b="1" i="1" kern="0" dirty="0">
                <a:solidFill>
                  <a:srgbClr val="FFFFFF"/>
                </a:solidFill>
              </a:rPr>
              <a:t>.</a:t>
            </a:r>
          </a:p>
        </p:txBody>
      </p:sp>
      <p:pic>
        <p:nvPicPr>
          <p:cNvPr id="8" name="Picture 2" descr="alert, attention, danger, error, exclamation, hanger, message, problem, warning icon">
            <a:extLst>
              <a:ext uri="{FF2B5EF4-FFF2-40B4-BE49-F238E27FC236}">
                <a16:creationId xmlns:a16="http://schemas.microsoft.com/office/drawing/2014/main" id="{42EB374F-06A3-4698-8531-8EB6257D6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0" y="272094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Пов’язане зображення">
            <a:extLst>
              <a:ext uri="{FF2B5EF4-FFF2-40B4-BE49-F238E27FC236}">
                <a16:creationId xmlns:a16="http://schemas.microsoft.com/office/drawing/2014/main" id="{A9C97757-F0E6-4A0B-83A6-2EC9054DD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29" b="20063"/>
          <a:stretch/>
        </p:blipFill>
        <p:spPr bwMode="auto">
          <a:xfrm>
            <a:off x="112440" y="4162454"/>
            <a:ext cx="12009710" cy="234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1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Інформаційні технології та системи</a:t>
            </a:r>
          </a:p>
        </p:txBody>
      </p:sp>
      <p:graphicFrame>
        <p:nvGraphicFramePr>
          <p:cNvPr id="7" name="Схема 6">
            <a:extLst>
              <a:ext uri="{FF2B5EF4-FFF2-40B4-BE49-F238E27FC236}">
                <a16:creationId xmlns:a16="http://schemas.microsoft.com/office/drawing/2014/main" id="{7EE55B3D-04E6-42F4-9D70-A0F67639F3B5}"/>
              </a:ext>
            </a:extLst>
          </p:cNvPr>
          <p:cNvGraphicFramePr/>
          <p:nvPr>
            <p:extLst>
              <p:ext uri="{D42A27DB-BD31-4B8C-83A1-F6EECF244321}">
                <p14:modId xmlns:p14="http://schemas.microsoft.com/office/powerpoint/2010/main" val="1108604859"/>
              </p:ext>
            </p:extLst>
          </p:nvPr>
        </p:nvGraphicFramePr>
        <p:xfrm>
          <a:off x="247202" y="1168297"/>
          <a:ext cx="11795862" cy="5294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05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74238EF5-00EB-44C7-9AE9-5BAE449E28E4}"/>
                                            </p:graphicEl>
                                          </p:spTgt>
                                        </p:tgtEl>
                                        <p:attrNameLst>
                                          <p:attrName>style.visibility</p:attrName>
                                        </p:attrNameLst>
                                      </p:cBhvr>
                                      <p:to>
                                        <p:strVal val="visible"/>
                                      </p:to>
                                    </p:set>
                                    <p:animEffect transition="in" filter="wipe(left)">
                                      <p:cBhvr>
                                        <p:cTn id="7" dur="1000"/>
                                        <p:tgtEl>
                                          <p:spTgt spid="7">
                                            <p:graphicEl>
                                              <a:dgm id="{74238EF5-00EB-44C7-9AE9-5BAE449E28E4}"/>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6846C1BA-E839-4E6F-8C34-FB2D55305F22}"/>
                                            </p:graphicEl>
                                          </p:spTgt>
                                        </p:tgtEl>
                                        <p:attrNameLst>
                                          <p:attrName>style.visibility</p:attrName>
                                        </p:attrNameLst>
                                      </p:cBhvr>
                                      <p:to>
                                        <p:strVal val="visible"/>
                                      </p:to>
                                    </p:set>
                                    <p:animEffect transition="in" filter="wipe(left)">
                                      <p:cBhvr>
                                        <p:cTn id="11" dur="1000"/>
                                        <p:tgtEl>
                                          <p:spTgt spid="7">
                                            <p:graphicEl>
                                              <a:dgm id="{6846C1BA-E839-4E6F-8C34-FB2D55305F22}"/>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B2D37DD2-B720-4268-80E1-5A5C8CDCBA3D}"/>
                                            </p:graphicEl>
                                          </p:spTgt>
                                        </p:tgtEl>
                                        <p:attrNameLst>
                                          <p:attrName>style.visibility</p:attrName>
                                        </p:attrNameLst>
                                      </p:cBhvr>
                                      <p:to>
                                        <p:strVal val="visible"/>
                                      </p:to>
                                    </p:set>
                                    <p:animEffect transition="in" filter="wipe(left)">
                                      <p:cBhvr>
                                        <p:cTn id="15" dur="1000"/>
                                        <p:tgtEl>
                                          <p:spTgt spid="7">
                                            <p:graphicEl>
                                              <a:dgm id="{B2D37DD2-B720-4268-80E1-5A5C8CDCBA3D}"/>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graphicEl>
                                              <a:dgm id="{079EC2F8-EB21-4EA5-AC5F-706618C0BD40}"/>
                                            </p:graphicEl>
                                          </p:spTgt>
                                        </p:tgtEl>
                                        <p:attrNameLst>
                                          <p:attrName>style.visibility</p:attrName>
                                        </p:attrNameLst>
                                      </p:cBhvr>
                                      <p:to>
                                        <p:strVal val="visible"/>
                                      </p:to>
                                    </p:set>
                                    <p:animEffect transition="in" filter="wipe(left)">
                                      <p:cBhvr>
                                        <p:cTn id="19" dur="1000"/>
                                        <p:tgtEl>
                                          <p:spTgt spid="7">
                                            <p:graphicEl>
                                              <a:dgm id="{079EC2F8-EB21-4EA5-AC5F-706618C0BD40}"/>
                                            </p:graphic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0255B358-87D7-4D77-8CD3-4ED15FA78823}"/>
                                            </p:graphicEl>
                                          </p:spTgt>
                                        </p:tgtEl>
                                        <p:attrNameLst>
                                          <p:attrName>style.visibility</p:attrName>
                                        </p:attrNameLst>
                                      </p:cBhvr>
                                      <p:to>
                                        <p:strVal val="visible"/>
                                      </p:to>
                                    </p:set>
                                    <p:animEffect transition="in" filter="wipe(left)">
                                      <p:cBhvr>
                                        <p:cTn id="23" dur="1000"/>
                                        <p:tgtEl>
                                          <p:spTgt spid="7">
                                            <p:graphicEl>
                                              <a:dgm id="{0255B358-87D7-4D77-8CD3-4ED15FA78823}"/>
                                            </p:graphic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8050DF3A-F7B8-47D4-A478-E09A9E1221C6}"/>
                                            </p:graphicEl>
                                          </p:spTgt>
                                        </p:tgtEl>
                                        <p:attrNameLst>
                                          <p:attrName>style.visibility</p:attrName>
                                        </p:attrNameLst>
                                      </p:cBhvr>
                                      <p:to>
                                        <p:strVal val="visible"/>
                                      </p:to>
                                    </p:set>
                                    <p:animEffect transition="in" filter="wipe(left)">
                                      <p:cBhvr>
                                        <p:cTn id="27" dur="1000"/>
                                        <p:tgtEl>
                                          <p:spTgt spid="7">
                                            <p:graphicEl>
                                              <a:dgm id="{8050DF3A-F7B8-47D4-A478-E09A9E1221C6}"/>
                                            </p:graphic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F11FCEAA-7928-459F-B3E3-0A8BDBA07097}"/>
                                            </p:graphicEl>
                                          </p:spTgt>
                                        </p:tgtEl>
                                        <p:attrNameLst>
                                          <p:attrName>style.visibility</p:attrName>
                                        </p:attrNameLst>
                                      </p:cBhvr>
                                      <p:to>
                                        <p:strVal val="visible"/>
                                      </p:to>
                                    </p:set>
                                    <p:animEffect transition="in" filter="wipe(left)">
                                      <p:cBhvr>
                                        <p:cTn id="31" dur="1000"/>
                                        <p:tgtEl>
                                          <p:spTgt spid="7">
                                            <p:graphicEl>
                                              <a:dgm id="{F11FCEAA-7928-459F-B3E3-0A8BDBA07097}"/>
                                            </p:graphic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D021816B-058B-4264-B0CA-29831A79FC11}"/>
                                            </p:graphicEl>
                                          </p:spTgt>
                                        </p:tgtEl>
                                        <p:attrNameLst>
                                          <p:attrName>style.visibility</p:attrName>
                                        </p:attrNameLst>
                                      </p:cBhvr>
                                      <p:to>
                                        <p:strVal val="visible"/>
                                      </p:to>
                                    </p:set>
                                    <p:animEffect transition="in" filter="wipe(left)">
                                      <p:cBhvr>
                                        <p:cTn id="35" dur="1000"/>
                                        <p:tgtEl>
                                          <p:spTgt spid="7">
                                            <p:graphicEl>
                                              <a:dgm id="{D021816B-058B-4264-B0CA-29831A79FC11}"/>
                                            </p:graphic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84B70D92-BE1A-4EC1-BBEB-521DA8F94D75}"/>
                                            </p:graphicEl>
                                          </p:spTgt>
                                        </p:tgtEl>
                                        <p:attrNameLst>
                                          <p:attrName>style.visibility</p:attrName>
                                        </p:attrNameLst>
                                      </p:cBhvr>
                                      <p:to>
                                        <p:strVal val="visible"/>
                                      </p:to>
                                    </p:set>
                                    <p:animEffect transition="in" filter="wipe(left)">
                                      <p:cBhvr>
                                        <p:cTn id="39" dur="1000"/>
                                        <p:tgtEl>
                                          <p:spTgt spid="7">
                                            <p:graphicEl>
                                              <a:dgm id="{84B70D92-BE1A-4EC1-BBEB-521DA8F94D75}"/>
                                            </p:graphicEl>
                                          </p:spTgt>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7">
                                            <p:graphicEl>
                                              <a:dgm id="{405E2C7E-A1D4-4524-A4C7-731B54D46A85}"/>
                                            </p:graphicEl>
                                          </p:spTgt>
                                        </p:tgtEl>
                                        <p:attrNameLst>
                                          <p:attrName>style.visibility</p:attrName>
                                        </p:attrNameLst>
                                      </p:cBhvr>
                                      <p:to>
                                        <p:strVal val="visible"/>
                                      </p:to>
                                    </p:set>
                                    <p:animEffect transition="in" filter="wipe(left)">
                                      <p:cBhvr>
                                        <p:cTn id="43" dur="1000"/>
                                        <p:tgtEl>
                                          <p:spTgt spid="7">
                                            <p:graphicEl>
                                              <a:dgm id="{405E2C7E-A1D4-4524-A4C7-731B54D46A85}"/>
                                            </p:graphicEl>
                                          </p:spTgt>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7">
                                            <p:graphicEl>
                                              <a:dgm id="{9AD61867-2A93-496F-8F49-EE631072C8AA}"/>
                                            </p:graphicEl>
                                          </p:spTgt>
                                        </p:tgtEl>
                                        <p:attrNameLst>
                                          <p:attrName>style.visibility</p:attrName>
                                        </p:attrNameLst>
                                      </p:cBhvr>
                                      <p:to>
                                        <p:strVal val="visible"/>
                                      </p:to>
                                    </p:set>
                                    <p:animEffect transition="in" filter="wipe(left)">
                                      <p:cBhvr>
                                        <p:cTn id="47" dur="1000"/>
                                        <p:tgtEl>
                                          <p:spTgt spid="7">
                                            <p:graphicEl>
                                              <a:dgm id="{9AD61867-2A93-496F-8F49-EE631072C8AA}"/>
                                            </p:graphicEl>
                                          </p:spTgt>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7">
                                            <p:graphicEl>
                                              <a:dgm id="{76203E71-1C7C-445C-AC1D-77FF077E4160}"/>
                                            </p:graphicEl>
                                          </p:spTgt>
                                        </p:tgtEl>
                                        <p:attrNameLst>
                                          <p:attrName>style.visibility</p:attrName>
                                        </p:attrNameLst>
                                      </p:cBhvr>
                                      <p:to>
                                        <p:strVal val="visible"/>
                                      </p:to>
                                    </p:set>
                                    <p:animEffect transition="in" filter="wipe(left)">
                                      <p:cBhvr>
                                        <p:cTn id="51" dur="1000"/>
                                        <p:tgtEl>
                                          <p:spTgt spid="7">
                                            <p:graphicEl>
                                              <a:dgm id="{76203E71-1C7C-445C-AC1D-77FF077E4160}"/>
                                            </p:graphicEl>
                                          </p:spTgt>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7">
                                            <p:graphicEl>
                                              <a:dgm id="{052EBD8B-7387-4E47-A7E7-3D5A49BE03E2}"/>
                                            </p:graphicEl>
                                          </p:spTgt>
                                        </p:tgtEl>
                                        <p:attrNameLst>
                                          <p:attrName>style.visibility</p:attrName>
                                        </p:attrNameLst>
                                      </p:cBhvr>
                                      <p:to>
                                        <p:strVal val="visible"/>
                                      </p:to>
                                    </p:set>
                                    <p:animEffect transition="in" filter="wipe(left)">
                                      <p:cBhvr>
                                        <p:cTn id="55" dur="1000"/>
                                        <p:tgtEl>
                                          <p:spTgt spid="7">
                                            <p:graphicEl>
                                              <a:dgm id="{052EBD8B-7387-4E47-A7E7-3D5A49BE03E2}"/>
                                            </p:graphicEl>
                                          </p:spTgt>
                                        </p:tgtEl>
                                      </p:cBhvr>
                                    </p:animEffect>
                                  </p:childTnLst>
                                </p:cTn>
                              </p:par>
                            </p:childTnLst>
                          </p:cTn>
                        </p:par>
                        <p:par>
                          <p:cTn id="56" fill="hold">
                            <p:stCondLst>
                              <p:cond delay="13000"/>
                            </p:stCondLst>
                            <p:childTnLst>
                              <p:par>
                                <p:cTn id="57" presetID="22" presetClass="entr" presetSubtype="8" fill="hold" grpId="0" nodeType="afterEffect">
                                  <p:stCondLst>
                                    <p:cond delay="0"/>
                                  </p:stCondLst>
                                  <p:childTnLst>
                                    <p:set>
                                      <p:cBhvr>
                                        <p:cTn id="58" dur="1" fill="hold">
                                          <p:stCondLst>
                                            <p:cond delay="0"/>
                                          </p:stCondLst>
                                        </p:cTn>
                                        <p:tgtEl>
                                          <p:spTgt spid="7">
                                            <p:graphicEl>
                                              <a:dgm id="{993C3B62-2A8E-4459-AF7E-D6948AD1BDB4}"/>
                                            </p:graphicEl>
                                          </p:spTgt>
                                        </p:tgtEl>
                                        <p:attrNameLst>
                                          <p:attrName>style.visibility</p:attrName>
                                        </p:attrNameLst>
                                      </p:cBhvr>
                                      <p:to>
                                        <p:strVal val="visible"/>
                                      </p:to>
                                    </p:set>
                                    <p:animEffect transition="in" filter="wipe(left)">
                                      <p:cBhvr>
                                        <p:cTn id="59" dur="1000"/>
                                        <p:tgtEl>
                                          <p:spTgt spid="7">
                                            <p:graphicEl>
                                              <a:dgm id="{993C3B62-2A8E-4459-AF7E-D6948AD1BDB4}"/>
                                            </p:graphicEl>
                                          </p:spTgt>
                                        </p:tgtEl>
                                      </p:cBhvr>
                                    </p:animEffect>
                                  </p:childTnLst>
                                </p:cTn>
                              </p:par>
                            </p:childTnLst>
                          </p:cTn>
                        </p:par>
                        <p:par>
                          <p:cTn id="60" fill="hold">
                            <p:stCondLst>
                              <p:cond delay="14000"/>
                            </p:stCondLst>
                            <p:childTnLst>
                              <p:par>
                                <p:cTn id="61" presetID="22" presetClass="entr" presetSubtype="8" fill="hold" grpId="0" nodeType="afterEffect">
                                  <p:stCondLst>
                                    <p:cond delay="0"/>
                                  </p:stCondLst>
                                  <p:childTnLst>
                                    <p:set>
                                      <p:cBhvr>
                                        <p:cTn id="62" dur="1" fill="hold">
                                          <p:stCondLst>
                                            <p:cond delay="0"/>
                                          </p:stCondLst>
                                        </p:cTn>
                                        <p:tgtEl>
                                          <p:spTgt spid="7">
                                            <p:graphicEl>
                                              <a:dgm id="{99513007-15F8-477F-B7A3-E2CECEFA5EE3}"/>
                                            </p:graphicEl>
                                          </p:spTgt>
                                        </p:tgtEl>
                                        <p:attrNameLst>
                                          <p:attrName>style.visibility</p:attrName>
                                        </p:attrNameLst>
                                      </p:cBhvr>
                                      <p:to>
                                        <p:strVal val="visible"/>
                                      </p:to>
                                    </p:set>
                                    <p:animEffect transition="in" filter="wipe(left)">
                                      <p:cBhvr>
                                        <p:cTn id="63" dur="1000"/>
                                        <p:tgtEl>
                                          <p:spTgt spid="7">
                                            <p:graphicEl>
                                              <a:dgm id="{99513007-15F8-477F-B7A3-E2CECEFA5EE3}"/>
                                            </p:graphicEl>
                                          </p:spTgt>
                                        </p:tgtEl>
                                      </p:cBhvr>
                                    </p:animEffect>
                                  </p:childTnLst>
                                </p:cTn>
                              </p:par>
                            </p:childTnLst>
                          </p:cTn>
                        </p:par>
                        <p:par>
                          <p:cTn id="64" fill="hold">
                            <p:stCondLst>
                              <p:cond delay="15000"/>
                            </p:stCondLst>
                            <p:childTnLst>
                              <p:par>
                                <p:cTn id="65" presetID="22" presetClass="entr" presetSubtype="8" fill="hold" grpId="0" nodeType="afterEffect">
                                  <p:stCondLst>
                                    <p:cond delay="0"/>
                                  </p:stCondLst>
                                  <p:childTnLst>
                                    <p:set>
                                      <p:cBhvr>
                                        <p:cTn id="66" dur="1" fill="hold">
                                          <p:stCondLst>
                                            <p:cond delay="0"/>
                                          </p:stCondLst>
                                        </p:cTn>
                                        <p:tgtEl>
                                          <p:spTgt spid="7">
                                            <p:graphicEl>
                                              <a:dgm id="{BB887A72-C819-47CB-A116-6294FEDA8354}"/>
                                            </p:graphicEl>
                                          </p:spTgt>
                                        </p:tgtEl>
                                        <p:attrNameLst>
                                          <p:attrName>style.visibility</p:attrName>
                                        </p:attrNameLst>
                                      </p:cBhvr>
                                      <p:to>
                                        <p:strVal val="visible"/>
                                      </p:to>
                                    </p:set>
                                    <p:animEffect transition="in" filter="wipe(left)">
                                      <p:cBhvr>
                                        <p:cTn id="67" dur="1000"/>
                                        <p:tgtEl>
                                          <p:spTgt spid="7">
                                            <p:graphicEl>
                                              <a:dgm id="{BB887A72-C819-47CB-A116-6294FEDA8354}"/>
                                            </p:graphicEl>
                                          </p:spTgt>
                                        </p:tgtEl>
                                      </p:cBhvr>
                                    </p:animEffect>
                                  </p:childTnLst>
                                </p:cTn>
                              </p:par>
                            </p:childTnLst>
                          </p:cTn>
                        </p:par>
                        <p:par>
                          <p:cTn id="68" fill="hold">
                            <p:stCondLst>
                              <p:cond delay="16000"/>
                            </p:stCondLst>
                            <p:childTnLst>
                              <p:par>
                                <p:cTn id="69" presetID="22" presetClass="entr" presetSubtype="8" fill="hold" grpId="0" nodeType="afterEffect">
                                  <p:stCondLst>
                                    <p:cond delay="0"/>
                                  </p:stCondLst>
                                  <p:childTnLst>
                                    <p:set>
                                      <p:cBhvr>
                                        <p:cTn id="70" dur="1" fill="hold">
                                          <p:stCondLst>
                                            <p:cond delay="0"/>
                                          </p:stCondLst>
                                        </p:cTn>
                                        <p:tgtEl>
                                          <p:spTgt spid="7">
                                            <p:graphicEl>
                                              <a:dgm id="{76249B0C-6592-45B0-BF37-586B1C664BBB}"/>
                                            </p:graphicEl>
                                          </p:spTgt>
                                        </p:tgtEl>
                                        <p:attrNameLst>
                                          <p:attrName>style.visibility</p:attrName>
                                        </p:attrNameLst>
                                      </p:cBhvr>
                                      <p:to>
                                        <p:strVal val="visible"/>
                                      </p:to>
                                    </p:set>
                                    <p:animEffect transition="in" filter="wipe(left)">
                                      <p:cBhvr>
                                        <p:cTn id="71" dur="1000"/>
                                        <p:tgtEl>
                                          <p:spTgt spid="7">
                                            <p:graphicEl>
                                              <a:dgm id="{76249B0C-6592-45B0-BF37-586B1C664BBB}"/>
                                            </p:graphicEl>
                                          </p:spTgt>
                                        </p:tgtEl>
                                      </p:cBhvr>
                                    </p:animEffect>
                                  </p:childTnLst>
                                </p:cTn>
                              </p:par>
                            </p:childTnLst>
                          </p:cTn>
                        </p:par>
                        <p:par>
                          <p:cTn id="72" fill="hold">
                            <p:stCondLst>
                              <p:cond delay="17000"/>
                            </p:stCondLst>
                            <p:childTnLst>
                              <p:par>
                                <p:cTn id="73" presetID="22" presetClass="entr" presetSubtype="8" fill="hold" grpId="0" nodeType="afterEffect">
                                  <p:stCondLst>
                                    <p:cond delay="0"/>
                                  </p:stCondLst>
                                  <p:childTnLst>
                                    <p:set>
                                      <p:cBhvr>
                                        <p:cTn id="74" dur="1" fill="hold">
                                          <p:stCondLst>
                                            <p:cond delay="0"/>
                                          </p:stCondLst>
                                        </p:cTn>
                                        <p:tgtEl>
                                          <p:spTgt spid="7">
                                            <p:graphicEl>
                                              <a:dgm id="{861ABBA8-7625-4D78-8911-954EC5607350}"/>
                                            </p:graphicEl>
                                          </p:spTgt>
                                        </p:tgtEl>
                                        <p:attrNameLst>
                                          <p:attrName>style.visibility</p:attrName>
                                        </p:attrNameLst>
                                      </p:cBhvr>
                                      <p:to>
                                        <p:strVal val="visible"/>
                                      </p:to>
                                    </p:set>
                                    <p:animEffect transition="in" filter="wipe(left)">
                                      <p:cBhvr>
                                        <p:cTn id="75" dur="1000"/>
                                        <p:tgtEl>
                                          <p:spTgt spid="7">
                                            <p:graphicEl>
                                              <a:dgm id="{861ABBA8-7625-4D78-8911-954EC5607350}"/>
                                            </p:graphicEl>
                                          </p:spTgt>
                                        </p:tgtEl>
                                      </p:cBhvr>
                                    </p:animEffect>
                                  </p:childTnLst>
                                </p:cTn>
                              </p:par>
                            </p:childTnLst>
                          </p:cTn>
                        </p:par>
                        <p:par>
                          <p:cTn id="76" fill="hold">
                            <p:stCondLst>
                              <p:cond delay="18000"/>
                            </p:stCondLst>
                            <p:childTnLst>
                              <p:par>
                                <p:cTn id="77" presetID="22" presetClass="entr" presetSubtype="8" fill="hold" grpId="0" nodeType="afterEffect">
                                  <p:stCondLst>
                                    <p:cond delay="0"/>
                                  </p:stCondLst>
                                  <p:childTnLst>
                                    <p:set>
                                      <p:cBhvr>
                                        <p:cTn id="78" dur="1" fill="hold">
                                          <p:stCondLst>
                                            <p:cond delay="0"/>
                                          </p:stCondLst>
                                        </p:cTn>
                                        <p:tgtEl>
                                          <p:spTgt spid="7">
                                            <p:graphicEl>
                                              <a:dgm id="{85127E9B-AE6C-42BD-896F-21936F4DD685}"/>
                                            </p:graphicEl>
                                          </p:spTgt>
                                        </p:tgtEl>
                                        <p:attrNameLst>
                                          <p:attrName>style.visibility</p:attrName>
                                        </p:attrNameLst>
                                      </p:cBhvr>
                                      <p:to>
                                        <p:strVal val="visible"/>
                                      </p:to>
                                    </p:set>
                                    <p:animEffect transition="in" filter="wipe(left)">
                                      <p:cBhvr>
                                        <p:cTn id="79" dur="1000"/>
                                        <p:tgtEl>
                                          <p:spTgt spid="7">
                                            <p:graphicEl>
                                              <a:dgm id="{85127E9B-AE6C-42BD-896F-21936F4DD685}"/>
                                            </p:graphicEl>
                                          </p:spTgt>
                                        </p:tgtEl>
                                      </p:cBhvr>
                                    </p:animEffect>
                                  </p:childTnLst>
                                </p:cTn>
                              </p:par>
                            </p:childTnLst>
                          </p:cTn>
                        </p:par>
                        <p:par>
                          <p:cTn id="80" fill="hold">
                            <p:stCondLst>
                              <p:cond delay="19000"/>
                            </p:stCondLst>
                            <p:childTnLst>
                              <p:par>
                                <p:cTn id="81" presetID="22" presetClass="entr" presetSubtype="8" fill="hold" grpId="0" nodeType="afterEffect">
                                  <p:stCondLst>
                                    <p:cond delay="0"/>
                                  </p:stCondLst>
                                  <p:childTnLst>
                                    <p:set>
                                      <p:cBhvr>
                                        <p:cTn id="82" dur="1" fill="hold">
                                          <p:stCondLst>
                                            <p:cond delay="0"/>
                                          </p:stCondLst>
                                        </p:cTn>
                                        <p:tgtEl>
                                          <p:spTgt spid="7">
                                            <p:graphicEl>
                                              <a:dgm id="{BC9E5F4D-58FC-4602-9DF9-E7F8172CB42B}"/>
                                            </p:graphicEl>
                                          </p:spTgt>
                                        </p:tgtEl>
                                        <p:attrNameLst>
                                          <p:attrName>style.visibility</p:attrName>
                                        </p:attrNameLst>
                                      </p:cBhvr>
                                      <p:to>
                                        <p:strVal val="visible"/>
                                      </p:to>
                                    </p:set>
                                    <p:animEffect transition="in" filter="wipe(left)">
                                      <p:cBhvr>
                                        <p:cTn id="83" dur="1000"/>
                                        <p:tgtEl>
                                          <p:spTgt spid="7">
                                            <p:graphicEl>
                                              <a:dgm id="{BC9E5F4D-58FC-4602-9DF9-E7F8172CB42B}"/>
                                            </p:graphicEl>
                                          </p:spTgt>
                                        </p:tgtEl>
                                      </p:cBhvr>
                                    </p:animEffect>
                                  </p:childTnLst>
                                </p:cTn>
                              </p:par>
                            </p:childTnLst>
                          </p:cTn>
                        </p:par>
                        <p:par>
                          <p:cTn id="84" fill="hold">
                            <p:stCondLst>
                              <p:cond delay="20000"/>
                            </p:stCondLst>
                            <p:childTnLst>
                              <p:par>
                                <p:cTn id="85" presetID="22" presetClass="entr" presetSubtype="8" fill="hold" grpId="0" nodeType="afterEffect">
                                  <p:stCondLst>
                                    <p:cond delay="0"/>
                                  </p:stCondLst>
                                  <p:childTnLst>
                                    <p:set>
                                      <p:cBhvr>
                                        <p:cTn id="86" dur="1" fill="hold">
                                          <p:stCondLst>
                                            <p:cond delay="0"/>
                                          </p:stCondLst>
                                        </p:cTn>
                                        <p:tgtEl>
                                          <p:spTgt spid="7">
                                            <p:graphicEl>
                                              <a:dgm id="{722FDF9C-4CDC-47CF-9BA6-C16EBEF3FBB2}"/>
                                            </p:graphicEl>
                                          </p:spTgt>
                                        </p:tgtEl>
                                        <p:attrNameLst>
                                          <p:attrName>style.visibility</p:attrName>
                                        </p:attrNameLst>
                                      </p:cBhvr>
                                      <p:to>
                                        <p:strVal val="visible"/>
                                      </p:to>
                                    </p:set>
                                    <p:animEffect transition="in" filter="wipe(left)">
                                      <p:cBhvr>
                                        <p:cTn id="87" dur="1000"/>
                                        <p:tgtEl>
                                          <p:spTgt spid="7">
                                            <p:graphicEl>
                                              <a:dgm id="{722FDF9C-4CDC-47CF-9BA6-C16EBEF3FBB2}"/>
                                            </p:graphicEl>
                                          </p:spTgt>
                                        </p:tgtEl>
                                      </p:cBhvr>
                                    </p:animEffect>
                                  </p:childTnLst>
                                </p:cTn>
                              </p:par>
                            </p:childTnLst>
                          </p:cTn>
                        </p:par>
                        <p:par>
                          <p:cTn id="88" fill="hold">
                            <p:stCondLst>
                              <p:cond delay="210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65C64A09-CA77-463B-813C-B9EA340D7CCA}"/>
                                            </p:graphicEl>
                                          </p:spTgt>
                                        </p:tgtEl>
                                        <p:attrNameLst>
                                          <p:attrName>style.visibility</p:attrName>
                                        </p:attrNameLst>
                                      </p:cBhvr>
                                      <p:to>
                                        <p:strVal val="visible"/>
                                      </p:to>
                                    </p:set>
                                    <p:animEffect transition="in" filter="wipe(left)">
                                      <p:cBhvr>
                                        <p:cTn id="91" dur="1000"/>
                                        <p:tgtEl>
                                          <p:spTgt spid="7">
                                            <p:graphicEl>
                                              <a:dgm id="{65C64A09-CA77-463B-813C-B9EA340D7CCA}"/>
                                            </p:graphicEl>
                                          </p:spTgt>
                                        </p:tgtEl>
                                      </p:cBhvr>
                                    </p:animEffect>
                                  </p:childTnLst>
                                </p:cTn>
                              </p:par>
                            </p:childTnLst>
                          </p:cTn>
                        </p:par>
                        <p:par>
                          <p:cTn id="92" fill="hold">
                            <p:stCondLst>
                              <p:cond delay="22000"/>
                            </p:stCondLst>
                            <p:childTnLst>
                              <p:par>
                                <p:cTn id="93" presetID="22" presetClass="entr" presetSubtype="8" fill="hold" grpId="0" nodeType="afterEffect">
                                  <p:stCondLst>
                                    <p:cond delay="0"/>
                                  </p:stCondLst>
                                  <p:childTnLst>
                                    <p:set>
                                      <p:cBhvr>
                                        <p:cTn id="94" dur="1" fill="hold">
                                          <p:stCondLst>
                                            <p:cond delay="0"/>
                                          </p:stCondLst>
                                        </p:cTn>
                                        <p:tgtEl>
                                          <p:spTgt spid="7">
                                            <p:graphicEl>
                                              <a:dgm id="{E545B695-5AD7-4451-9DC5-FC5E7E5A08E2}"/>
                                            </p:graphicEl>
                                          </p:spTgt>
                                        </p:tgtEl>
                                        <p:attrNameLst>
                                          <p:attrName>style.visibility</p:attrName>
                                        </p:attrNameLst>
                                      </p:cBhvr>
                                      <p:to>
                                        <p:strVal val="visible"/>
                                      </p:to>
                                    </p:set>
                                    <p:animEffect transition="in" filter="wipe(left)">
                                      <p:cBhvr>
                                        <p:cTn id="95" dur="1000"/>
                                        <p:tgtEl>
                                          <p:spTgt spid="7">
                                            <p:graphicEl>
                                              <a:dgm id="{E545B695-5AD7-4451-9DC5-FC5E7E5A08E2}"/>
                                            </p:graphicEl>
                                          </p:spTgt>
                                        </p:tgtEl>
                                      </p:cBhvr>
                                    </p:animEffect>
                                  </p:childTnLst>
                                </p:cTn>
                              </p:par>
                            </p:childTnLst>
                          </p:cTn>
                        </p:par>
                        <p:par>
                          <p:cTn id="96" fill="hold">
                            <p:stCondLst>
                              <p:cond delay="23000"/>
                            </p:stCondLst>
                            <p:childTnLst>
                              <p:par>
                                <p:cTn id="97" presetID="22" presetClass="entr" presetSubtype="8" fill="hold" grpId="0" nodeType="afterEffect">
                                  <p:stCondLst>
                                    <p:cond delay="0"/>
                                  </p:stCondLst>
                                  <p:childTnLst>
                                    <p:set>
                                      <p:cBhvr>
                                        <p:cTn id="98" dur="1" fill="hold">
                                          <p:stCondLst>
                                            <p:cond delay="0"/>
                                          </p:stCondLst>
                                        </p:cTn>
                                        <p:tgtEl>
                                          <p:spTgt spid="7">
                                            <p:graphicEl>
                                              <a:dgm id="{909675BF-A9B5-4E91-ABF2-A97CA205E77B}"/>
                                            </p:graphicEl>
                                          </p:spTgt>
                                        </p:tgtEl>
                                        <p:attrNameLst>
                                          <p:attrName>style.visibility</p:attrName>
                                        </p:attrNameLst>
                                      </p:cBhvr>
                                      <p:to>
                                        <p:strVal val="visible"/>
                                      </p:to>
                                    </p:set>
                                    <p:animEffect transition="in" filter="wipe(left)">
                                      <p:cBhvr>
                                        <p:cTn id="99" dur="1000"/>
                                        <p:tgtEl>
                                          <p:spTgt spid="7">
                                            <p:graphicEl>
                                              <a:dgm id="{909675BF-A9B5-4E91-ABF2-A97CA205E77B}"/>
                                            </p:graphicEl>
                                          </p:spTgt>
                                        </p:tgtEl>
                                      </p:cBhvr>
                                    </p:animEffect>
                                  </p:childTnLst>
                                </p:cTn>
                              </p:par>
                            </p:childTnLst>
                          </p:cTn>
                        </p:par>
                        <p:par>
                          <p:cTn id="100" fill="hold">
                            <p:stCondLst>
                              <p:cond delay="24000"/>
                            </p:stCondLst>
                            <p:childTnLst>
                              <p:par>
                                <p:cTn id="101" presetID="22" presetClass="entr" presetSubtype="8" fill="hold" grpId="0" nodeType="afterEffect">
                                  <p:stCondLst>
                                    <p:cond delay="0"/>
                                  </p:stCondLst>
                                  <p:childTnLst>
                                    <p:set>
                                      <p:cBhvr>
                                        <p:cTn id="102" dur="1" fill="hold">
                                          <p:stCondLst>
                                            <p:cond delay="0"/>
                                          </p:stCondLst>
                                        </p:cTn>
                                        <p:tgtEl>
                                          <p:spTgt spid="7">
                                            <p:graphicEl>
                                              <a:dgm id="{2FEC4851-4291-4C18-A5D7-D6B6C59ED47D}"/>
                                            </p:graphicEl>
                                          </p:spTgt>
                                        </p:tgtEl>
                                        <p:attrNameLst>
                                          <p:attrName>style.visibility</p:attrName>
                                        </p:attrNameLst>
                                      </p:cBhvr>
                                      <p:to>
                                        <p:strVal val="visible"/>
                                      </p:to>
                                    </p:set>
                                    <p:animEffect transition="in" filter="wipe(left)">
                                      <p:cBhvr>
                                        <p:cTn id="103" dur="1000"/>
                                        <p:tgtEl>
                                          <p:spTgt spid="7">
                                            <p:graphicEl>
                                              <a:dgm id="{2FEC4851-4291-4C18-A5D7-D6B6C59ED47D}"/>
                                            </p:graphicEl>
                                          </p:spTgt>
                                        </p:tgtEl>
                                      </p:cBhvr>
                                    </p:animEffect>
                                  </p:childTnLst>
                                </p:cTn>
                              </p:par>
                            </p:childTnLst>
                          </p:cTn>
                        </p:par>
                        <p:par>
                          <p:cTn id="104" fill="hold">
                            <p:stCondLst>
                              <p:cond delay="25000"/>
                            </p:stCondLst>
                            <p:childTnLst>
                              <p:par>
                                <p:cTn id="105" presetID="22" presetClass="entr" presetSubtype="8" fill="hold" grpId="0" nodeType="afterEffect">
                                  <p:stCondLst>
                                    <p:cond delay="0"/>
                                  </p:stCondLst>
                                  <p:childTnLst>
                                    <p:set>
                                      <p:cBhvr>
                                        <p:cTn id="106" dur="1" fill="hold">
                                          <p:stCondLst>
                                            <p:cond delay="0"/>
                                          </p:stCondLst>
                                        </p:cTn>
                                        <p:tgtEl>
                                          <p:spTgt spid="7">
                                            <p:graphicEl>
                                              <a:dgm id="{E471BD10-5ABE-4713-84A3-05273EE1A8B2}"/>
                                            </p:graphicEl>
                                          </p:spTgt>
                                        </p:tgtEl>
                                        <p:attrNameLst>
                                          <p:attrName>style.visibility</p:attrName>
                                        </p:attrNameLst>
                                      </p:cBhvr>
                                      <p:to>
                                        <p:strVal val="visible"/>
                                      </p:to>
                                    </p:set>
                                    <p:animEffect transition="in" filter="wipe(left)">
                                      <p:cBhvr>
                                        <p:cTn id="107" dur="1000"/>
                                        <p:tgtEl>
                                          <p:spTgt spid="7">
                                            <p:graphicEl>
                                              <a:dgm id="{E471BD10-5ABE-4713-84A3-05273EE1A8B2}"/>
                                            </p:graphicEl>
                                          </p:spTgt>
                                        </p:tgtEl>
                                      </p:cBhvr>
                                    </p:animEffect>
                                  </p:childTnLst>
                                </p:cTn>
                              </p:par>
                            </p:childTnLst>
                          </p:cTn>
                        </p:par>
                        <p:par>
                          <p:cTn id="108" fill="hold">
                            <p:stCondLst>
                              <p:cond delay="260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0CA965FC-5F06-4AE5-B0A7-6A631F63A84C}"/>
                                            </p:graphicEl>
                                          </p:spTgt>
                                        </p:tgtEl>
                                        <p:attrNameLst>
                                          <p:attrName>style.visibility</p:attrName>
                                        </p:attrNameLst>
                                      </p:cBhvr>
                                      <p:to>
                                        <p:strVal val="visible"/>
                                      </p:to>
                                    </p:set>
                                    <p:animEffect transition="in" filter="wipe(left)">
                                      <p:cBhvr>
                                        <p:cTn id="111" dur="1000"/>
                                        <p:tgtEl>
                                          <p:spTgt spid="7">
                                            <p:graphicEl>
                                              <a:dgm id="{0CA965FC-5F06-4AE5-B0A7-6A631F63A8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Людина в інформаційному суспільстві</a:t>
            </a: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Сучасне суспільство дедалі більше орієнтується на види діяльності, пов'язані з умінням:</a:t>
            </a:r>
          </a:p>
        </p:txBody>
      </p:sp>
      <p:graphicFrame>
        <p:nvGraphicFramePr>
          <p:cNvPr id="7" name="Схема 6">
            <a:extLst>
              <a:ext uri="{FF2B5EF4-FFF2-40B4-BE49-F238E27FC236}">
                <a16:creationId xmlns:a16="http://schemas.microsoft.com/office/drawing/2014/main" id="{D4C91EEF-8524-4369-B977-52CA535F7F09}"/>
              </a:ext>
            </a:extLst>
          </p:cNvPr>
          <p:cNvGraphicFramePr/>
          <p:nvPr>
            <p:extLst>
              <p:ext uri="{D42A27DB-BD31-4B8C-83A1-F6EECF244321}">
                <p14:modId xmlns:p14="http://schemas.microsoft.com/office/powerpoint/2010/main" val="975655740"/>
              </p:ext>
            </p:extLst>
          </p:nvPr>
        </p:nvGraphicFramePr>
        <p:xfrm>
          <a:off x="247202" y="2303255"/>
          <a:ext cx="11874948" cy="4221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10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DE27BCB7-FBBD-41AB-92A8-25BB82837D05}"/>
                                            </p:graphicEl>
                                          </p:spTgt>
                                        </p:tgtEl>
                                        <p:attrNameLst>
                                          <p:attrName>style.visibility</p:attrName>
                                        </p:attrNameLst>
                                      </p:cBhvr>
                                      <p:to>
                                        <p:strVal val="visible"/>
                                      </p:to>
                                    </p:set>
                                    <p:animEffect transition="in" filter="wipe(left)">
                                      <p:cBhvr>
                                        <p:cTn id="11" dur="1000"/>
                                        <p:tgtEl>
                                          <p:spTgt spid="7">
                                            <p:graphicEl>
                                              <a:dgm id="{DE27BCB7-FBBD-41AB-92A8-25BB82837D05}"/>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DDE98724-F0BF-42B0-9DD4-2E7B480097DD}"/>
                                            </p:graphicEl>
                                          </p:spTgt>
                                        </p:tgtEl>
                                        <p:attrNameLst>
                                          <p:attrName>style.visibility</p:attrName>
                                        </p:attrNameLst>
                                      </p:cBhvr>
                                      <p:to>
                                        <p:strVal val="visible"/>
                                      </p:to>
                                    </p:set>
                                    <p:animEffect transition="in" filter="wipe(up)">
                                      <p:cBhvr>
                                        <p:cTn id="15" dur="500"/>
                                        <p:tgtEl>
                                          <p:spTgt spid="7">
                                            <p:graphicEl>
                                              <a:dgm id="{DDE98724-F0BF-42B0-9DD4-2E7B480097D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BD948475-3A72-4282-A7E2-E1FA6E7405A3}"/>
                                            </p:graphicEl>
                                          </p:spTgt>
                                        </p:tgtEl>
                                        <p:attrNameLst>
                                          <p:attrName>style.visibility</p:attrName>
                                        </p:attrNameLst>
                                      </p:cBhvr>
                                      <p:to>
                                        <p:strVal val="visible"/>
                                      </p:to>
                                    </p:set>
                                    <p:animEffect transition="in" filter="wipe(left)">
                                      <p:cBhvr>
                                        <p:cTn id="18" dur="1000"/>
                                        <p:tgtEl>
                                          <p:spTgt spid="7">
                                            <p:graphicEl>
                                              <a:dgm id="{BD948475-3A72-4282-A7E2-E1FA6E7405A3}"/>
                                            </p:graphic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graphicEl>
                                              <a:dgm id="{35679B1A-FF17-4F85-9F41-FE26B7B9FE9C}"/>
                                            </p:graphicEl>
                                          </p:spTgt>
                                        </p:tgtEl>
                                        <p:attrNameLst>
                                          <p:attrName>style.visibility</p:attrName>
                                        </p:attrNameLst>
                                      </p:cBhvr>
                                      <p:to>
                                        <p:strVal val="visible"/>
                                      </p:to>
                                    </p:set>
                                    <p:animEffect transition="in" filter="wipe(up)">
                                      <p:cBhvr>
                                        <p:cTn id="22" dur="500"/>
                                        <p:tgtEl>
                                          <p:spTgt spid="7">
                                            <p:graphicEl>
                                              <a:dgm id="{35679B1A-FF17-4F85-9F41-FE26B7B9FE9C}"/>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1145D2C8-A92A-4865-87E9-A87784D21A56}"/>
                                            </p:graphicEl>
                                          </p:spTgt>
                                        </p:tgtEl>
                                        <p:attrNameLst>
                                          <p:attrName>style.visibility</p:attrName>
                                        </p:attrNameLst>
                                      </p:cBhvr>
                                      <p:to>
                                        <p:strVal val="visible"/>
                                      </p:to>
                                    </p:set>
                                    <p:animEffect transition="in" filter="wipe(left)">
                                      <p:cBhvr>
                                        <p:cTn id="25" dur="1000"/>
                                        <p:tgtEl>
                                          <p:spTgt spid="7">
                                            <p:graphicEl>
                                              <a:dgm id="{1145D2C8-A92A-4865-87E9-A87784D21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Людина в інформаційному суспільстві</a:t>
            </a: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Зазначені знання та вміння повинні формуватися у людини ще під час навчання в школі, передусім це:</a:t>
            </a:r>
          </a:p>
        </p:txBody>
      </p:sp>
      <p:graphicFrame>
        <p:nvGraphicFramePr>
          <p:cNvPr id="7" name="Схема 6">
            <a:extLst>
              <a:ext uri="{FF2B5EF4-FFF2-40B4-BE49-F238E27FC236}">
                <a16:creationId xmlns:a16="http://schemas.microsoft.com/office/drawing/2014/main" id="{8EAB31E3-BC4B-4C8F-8F3B-CEB13BDA04F7}"/>
              </a:ext>
            </a:extLst>
          </p:cNvPr>
          <p:cNvGraphicFramePr/>
          <p:nvPr>
            <p:extLst>
              <p:ext uri="{D42A27DB-BD31-4B8C-83A1-F6EECF244321}">
                <p14:modId xmlns:p14="http://schemas.microsoft.com/office/powerpoint/2010/main" val="1784672244"/>
              </p:ext>
            </p:extLst>
          </p:nvPr>
        </p:nvGraphicFramePr>
        <p:xfrm>
          <a:off x="126385" y="2127048"/>
          <a:ext cx="11901492" cy="4632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70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Людина в інформаційному суспільстві</a:t>
            </a: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a:t>
            </a:r>
          </a:p>
        </p:txBody>
      </p:sp>
      <p:graphicFrame>
        <p:nvGraphicFramePr>
          <p:cNvPr id="7" name="Схема 6">
            <a:extLst>
              <a:ext uri="{FF2B5EF4-FFF2-40B4-BE49-F238E27FC236}">
                <a16:creationId xmlns:a16="http://schemas.microsoft.com/office/drawing/2014/main" id="{8EAB31E3-BC4B-4C8F-8F3B-CEB13BDA04F7}"/>
              </a:ext>
            </a:extLst>
          </p:cNvPr>
          <p:cNvGraphicFramePr/>
          <p:nvPr>
            <p:extLst>
              <p:ext uri="{D42A27DB-BD31-4B8C-83A1-F6EECF244321}">
                <p14:modId xmlns:p14="http://schemas.microsoft.com/office/powerpoint/2010/main" val="2477784650"/>
              </p:ext>
            </p:extLst>
          </p:nvPr>
        </p:nvGraphicFramePr>
        <p:xfrm>
          <a:off x="126385" y="1558637"/>
          <a:ext cx="11901492" cy="5200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1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Людина в інформаційному суспільстві</a:t>
            </a:r>
          </a:p>
        </p:txBody>
      </p:sp>
      <p:sp>
        <p:nvSpPr>
          <p:cNvPr id="6" name="TextBox 5"/>
          <p:cNvSpPr txBox="1"/>
          <p:nvPr/>
        </p:nvSpPr>
        <p:spPr>
          <a:xfrm>
            <a:off x="72008" y="1196763"/>
            <a:ext cx="12050142" cy="34163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700" b="1" i="1" kern="0" dirty="0">
                <a:solidFill>
                  <a:srgbClr val="FFFFFF"/>
                </a:solidFill>
              </a:rPr>
              <a:t>Випускник сучасної школи повинен у першу чергу бути людиною, яка мислить. Цінність має не стільки обсяг знань, які накопичила людина, скільки вміння ефективно використовувати ці знання у своїй повсякденній і професійній діяльності. Усе знати і все вміти неможливо, але вміти швидко адаптуватися до змін у суспільстві, до змін у техніці та технологіях — необхідна умова успішної реалізації задумів і мрій людини. </a:t>
            </a:r>
          </a:p>
        </p:txBody>
      </p:sp>
      <p:sp>
        <p:nvSpPr>
          <p:cNvPr id="7" name="TextBox 6">
            <a:extLst>
              <a:ext uri="{FF2B5EF4-FFF2-40B4-BE49-F238E27FC236}">
                <a16:creationId xmlns:a16="http://schemas.microsoft.com/office/drawing/2014/main" id="{34462378-1A12-4FAB-9CA0-239B8A51834A}"/>
              </a:ext>
            </a:extLst>
          </p:cNvPr>
          <p:cNvSpPr txBox="1"/>
          <p:nvPr/>
        </p:nvSpPr>
        <p:spPr>
          <a:xfrm>
            <a:off x="72008" y="4742905"/>
            <a:ext cx="9549974" cy="175432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700" b="1" i="1" kern="0" dirty="0">
                <a:solidFill>
                  <a:srgbClr val="FFFFFF"/>
                </a:solidFill>
              </a:rPr>
              <a:t>Така адаптація неможлива без оволодіння навичками самостійно здобувати знання, у чому особливу роль відіграють сучасні </a:t>
            </a:r>
            <a:r>
              <a:rPr lang="uk-UA" sz="2700" b="1" i="1" kern="0" dirty="0">
                <a:solidFill>
                  <a:srgbClr val="FFFF00"/>
                </a:solidFill>
              </a:rPr>
              <a:t>інформаційно-комунікаційні технології</a:t>
            </a:r>
            <a:r>
              <a:rPr lang="uk-UA" sz="2700" b="1" i="1" kern="0" dirty="0">
                <a:solidFill>
                  <a:srgbClr val="FFFFFF"/>
                </a:solidFill>
              </a:rPr>
              <a:t>.</a:t>
            </a:r>
          </a:p>
        </p:txBody>
      </p:sp>
      <p:pic>
        <p:nvPicPr>
          <p:cNvPr id="9218" name="Picture 2" descr="Результат пошуку зображень за запитом &quot;information and communication technologies icon&quot;">
            <a:extLst>
              <a:ext uri="{FF2B5EF4-FFF2-40B4-BE49-F238E27FC236}">
                <a16:creationId xmlns:a16="http://schemas.microsoft.com/office/drawing/2014/main" id="{49E11F62-4F5A-4EE1-B941-A9E4AAC5F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87" b="14090"/>
          <a:stretch/>
        </p:blipFill>
        <p:spPr bwMode="auto">
          <a:xfrm>
            <a:off x="9772208" y="4742905"/>
            <a:ext cx="2347784" cy="17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ppt_w</p:attrName>
                                        </p:attrNameLst>
                                      </p:cBhvr>
                                      <p:tavLst>
                                        <p:tav tm="0">
                                          <p:val>
                                            <p:fltVal val="0"/>
                                          </p:val>
                                        </p:tav>
                                        <p:tav tm="100000">
                                          <p:val>
                                            <p:strVal val="#ppt_w"/>
                                          </p:val>
                                        </p:tav>
                                      </p:tavLst>
                                    </p:anim>
                                    <p:anim calcmode="lin" valueType="num">
                                      <p:cBhvr>
                                        <p:cTn id="16" dur="1000" fill="hold"/>
                                        <p:tgtEl>
                                          <p:spTgt spid="9218"/>
                                        </p:tgtEl>
                                        <p:attrNameLst>
                                          <p:attrName>ppt_h</p:attrName>
                                        </p:attrNameLst>
                                      </p:cBhvr>
                                      <p:tavLst>
                                        <p:tav tm="0">
                                          <p:val>
                                            <p:fltVal val="0"/>
                                          </p:val>
                                        </p:tav>
                                        <p:tav tm="100000">
                                          <p:val>
                                            <p:strVal val="#ppt_h"/>
                                          </p:val>
                                        </p:tav>
                                      </p:tavLst>
                                    </p:anim>
                                    <p:animEffect transition="in" filter="fade">
                                      <p:cBhvr>
                                        <p:cTn id="1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Розгадайте ребус</a:t>
            </a:r>
          </a:p>
        </p:txBody>
      </p:sp>
      <p:pic>
        <p:nvPicPr>
          <p:cNvPr id="17" name="Picture 2" descr="http://www.zarobytyhroshi.com/images/243_1c7236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Інформація</a:t>
            </a:r>
          </a:p>
        </p:txBody>
      </p:sp>
      <p:pic>
        <p:nvPicPr>
          <p:cNvPr id="11" name="Picture 2" descr="http://images.ua.prom.st/13420612_w640_h640_13303z.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336" y="1475125"/>
            <a:ext cx="2724221" cy="36322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abv.online-services.org.ua/images/ukr/1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31" y="2260189"/>
            <a:ext cx="2305823" cy="2651697"/>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5"/>
          <a:stretch>
            <a:fillRect/>
          </a:stretch>
        </p:blipFill>
        <p:spPr>
          <a:xfrm>
            <a:off x="1776072" y="1792020"/>
            <a:ext cx="432048" cy="689116"/>
          </a:xfrm>
          <a:prstGeom prst="rect">
            <a:avLst/>
          </a:prstGeom>
        </p:spPr>
      </p:pic>
      <p:pic>
        <p:nvPicPr>
          <p:cNvPr id="14" name="Рисунок 13"/>
          <p:cNvPicPr>
            <a:picLocks noChangeAspect="1"/>
          </p:cNvPicPr>
          <p:nvPr/>
        </p:nvPicPr>
        <p:blipFill>
          <a:blip r:embed="rId5"/>
          <a:stretch>
            <a:fillRect/>
          </a:stretch>
        </p:blipFill>
        <p:spPr>
          <a:xfrm>
            <a:off x="2208120" y="1792020"/>
            <a:ext cx="432048" cy="689116"/>
          </a:xfrm>
          <a:prstGeom prst="rect">
            <a:avLst/>
          </a:prstGeom>
        </p:spPr>
      </p:pic>
      <p:pic>
        <p:nvPicPr>
          <p:cNvPr id="15" name="Рисунок 14"/>
          <p:cNvPicPr>
            <a:picLocks noChangeAspect="1"/>
          </p:cNvPicPr>
          <p:nvPr/>
        </p:nvPicPr>
        <p:blipFill>
          <a:blip r:embed="rId5"/>
          <a:stretch>
            <a:fillRect/>
          </a:stretch>
        </p:blipFill>
        <p:spPr>
          <a:xfrm>
            <a:off x="2641748" y="1792020"/>
            <a:ext cx="432048" cy="689116"/>
          </a:xfrm>
          <a:prstGeom prst="rect">
            <a:avLst/>
          </a:prstGeom>
        </p:spPr>
      </p:pic>
      <p:pic>
        <p:nvPicPr>
          <p:cNvPr id="16" name="Picture 4" descr="http://img0.liveinternet.ru/images/attach/c/5/92/244/92244768_crceul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6686" y="242567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 name="Рисунок 19"/>
          <p:cNvPicPr>
            <a:picLocks noChangeAspect="1"/>
          </p:cNvPicPr>
          <p:nvPr/>
        </p:nvPicPr>
        <p:blipFill>
          <a:blip r:embed="rId5"/>
          <a:stretch>
            <a:fillRect/>
          </a:stretch>
        </p:blipFill>
        <p:spPr>
          <a:xfrm>
            <a:off x="9081918" y="1743534"/>
            <a:ext cx="432048" cy="689116"/>
          </a:xfrm>
          <a:prstGeom prst="rect">
            <a:avLst/>
          </a:prstGeom>
        </p:spPr>
      </p:pic>
      <p:pic>
        <p:nvPicPr>
          <p:cNvPr id="21" name="Рисунок 20"/>
          <p:cNvPicPr>
            <a:picLocks noChangeAspect="1"/>
          </p:cNvPicPr>
          <p:nvPr/>
        </p:nvPicPr>
        <p:blipFill>
          <a:blip r:embed="rId5"/>
          <a:stretch>
            <a:fillRect/>
          </a:stretch>
        </p:blipFill>
        <p:spPr>
          <a:xfrm>
            <a:off x="9513966" y="1743534"/>
            <a:ext cx="432048" cy="689116"/>
          </a:xfrm>
          <a:prstGeom prst="rect">
            <a:avLst/>
          </a:prstGeom>
        </p:spPr>
      </p:pic>
      <p:pic>
        <p:nvPicPr>
          <p:cNvPr id="22" name="Рисунок 21"/>
          <p:cNvPicPr>
            <a:picLocks noChangeAspect="1"/>
          </p:cNvPicPr>
          <p:nvPr/>
        </p:nvPicPr>
        <p:blipFill>
          <a:blip r:embed="rId5"/>
          <a:stretch>
            <a:fillRect/>
          </a:stretch>
        </p:blipFill>
        <p:spPr>
          <a:xfrm>
            <a:off x="9947594" y="1743534"/>
            <a:ext cx="432048" cy="689116"/>
          </a:xfrm>
          <a:prstGeom prst="rect">
            <a:avLst/>
          </a:prstGeom>
        </p:spPr>
      </p:pic>
      <p:sp>
        <p:nvSpPr>
          <p:cNvPr id="23" name="TextBox 22"/>
          <p:cNvSpPr txBox="1"/>
          <p:nvPr/>
        </p:nvSpPr>
        <p:spPr>
          <a:xfrm>
            <a:off x="9946014" y="2711605"/>
            <a:ext cx="2039680" cy="2215991"/>
          </a:xfrm>
          <a:prstGeom prst="rect">
            <a:avLst/>
          </a:prstGeom>
          <a:noFill/>
        </p:spPr>
        <p:txBody>
          <a:bodyPr wrap="square" rtlCol="0">
            <a:spAutoFit/>
          </a:bodyPr>
          <a:lstStyle/>
          <a:p>
            <a:pPr fontAlgn="base">
              <a:spcBef>
                <a:spcPct val="0"/>
              </a:spcBef>
              <a:spcAft>
                <a:spcPct val="0"/>
              </a:spcAft>
            </a:pPr>
            <a:r>
              <a:rPr lang="uk-UA" sz="13800" b="1" dirty="0" err="1">
                <a:solidFill>
                  <a:srgbClr val="19426B"/>
                </a:solidFill>
                <a:latin typeface="Arial" panose="020B0604020202020204" pitchFamily="34" charset="0"/>
              </a:rPr>
              <a:t>ія</a:t>
            </a:r>
            <a:endParaRPr lang="uk-UA" sz="13800" b="1" dirty="0">
              <a:solidFill>
                <a:srgbClr val="19426B"/>
              </a:solidFill>
              <a:latin typeface="Arial" panose="020B0604020202020204" pitchFamily="34" charset="0"/>
            </a:endParaRPr>
          </a:p>
        </p:txBody>
      </p:sp>
    </p:spTree>
    <p:extLst>
      <p:ext uri="{BB962C8B-B14F-4D97-AF65-F5344CB8AC3E}">
        <p14:creationId xmlns:p14="http://schemas.microsoft.com/office/powerpoint/2010/main" val="92136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700" dirty="0"/>
              <a:t>Основні поняття інформатики.</a:t>
            </a:r>
            <a:br>
              <a:rPr lang="uk-UA" sz="2700" dirty="0"/>
            </a:br>
            <a:r>
              <a:rPr lang="uk-UA" sz="2700" dirty="0"/>
              <a:t>Сучасні інформаційні технології та системи</a:t>
            </a:r>
          </a:p>
        </p:txBody>
      </p:sp>
      <p:sp>
        <p:nvSpPr>
          <p:cNvPr id="6" name="TextBox 5"/>
          <p:cNvSpPr txBox="1"/>
          <p:nvPr/>
        </p:nvSpPr>
        <p:spPr>
          <a:xfrm>
            <a:off x="72008" y="272422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Інформатика</a:t>
            </a:r>
            <a:r>
              <a:rPr lang="uk-UA" sz="2800" b="1" i="1" kern="0" dirty="0">
                <a:solidFill>
                  <a:srgbClr val="FFFFFF"/>
                </a:solidFill>
              </a:rPr>
              <a:t> є дуже молодою наукою, порівняно з іншими науками, такими, наприклад, як математика або фізика.</a:t>
            </a:r>
          </a:p>
        </p:txBody>
      </p:sp>
      <p:sp>
        <p:nvSpPr>
          <p:cNvPr id="22" name="TextBox 21">
            <a:extLst>
              <a:ext uri="{FF2B5EF4-FFF2-40B4-BE49-F238E27FC236}">
                <a16:creationId xmlns:a16="http://schemas.microsoft.com/office/drawing/2014/main" id="{C2981288-9348-4889-BC44-4EF12AFA20E2}"/>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Інформатика</a:t>
            </a:r>
            <a:r>
              <a:rPr lang="uk-UA" sz="2800" b="1" i="1" kern="0" dirty="0">
                <a:solidFill>
                  <a:srgbClr val="FFFFFF"/>
                </a:solidFill>
              </a:rPr>
              <a:t> — наука, що вивчає методи та засоби опрацювання, передавання та зберігання повідомлень.</a:t>
            </a:r>
          </a:p>
        </p:txBody>
      </p:sp>
      <p:pic>
        <p:nvPicPr>
          <p:cNvPr id="23" name="Picture 2" descr="alert, attention, danger, error, exclamation, hanger, message, problem, warning icon">
            <a:extLst>
              <a:ext uri="{FF2B5EF4-FFF2-40B4-BE49-F238E27FC236}">
                <a16:creationId xmlns:a16="http://schemas.microsoft.com/office/drawing/2014/main" id="{E32D1C0F-0C0D-47E5-9697-5E2B56DA4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кутник 23">
            <a:extLst>
              <a:ext uri="{FF2B5EF4-FFF2-40B4-BE49-F238E27FC236}">
                <a16:creationId xmlns:a16="http://schemas.microsoft.com/office/drawing/2014/main" id="{F5AB6348-97E2-4CE6-AB3F-9C41867D0E39}"/>
              </a:ext>
            </a:extLst>
          </p:cNvPr>
          <p:cNvSpPr/>
          <p:nvPr/>
        </p:nvSpPr>
        <p:spPr>
          <a:xfrm>
            <a:off x="72007" y="4223730"/>
            <a:ext cx="5972332" cy="93016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Інформатика</a:t>
            </a:r>
          </a:p>
        </p:txBody>
      </p:sp>
      <p:sp>
        <p:nvSpPr>
          <p:cNvPr id="25" name="Прямокутник 24">
            <a:extLst>
              <a:ext uri="{FF2B5EF4-FFF2-40B4-BE49-F238E27FC236}">
                <a16:creationId xmlns:a16="http://schemas.microsoft.com/office/drawing/2014/main" id="{8193E0D7-23B4-4688-BE11-E50294B69133}"/>
              </a:ext>
            </a:extLst>
          </p:cNvPr>
          <p:cNvSpPr/>
          <p:nvPr/>
        </p:nvSpPr>
        <p:spPr>
          <a:xfrm>
            <a:off x="6149819" y="4223730"/>
            <a:ext cx="5972332" cy="93016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Математика</a:t>
            </a:r>
          </a:p>
        </p:txBody>
      </p:sp>
      <p:sp>
        <p:nvSpPr>
          <p:cNvPr id="26" name="Прямокутник 25">
            <a:extLst>
              <a:ext uri="{FF2B5EF4-FFF2-40B4-BE49-F238E27FC236}">
                <a16:creationId xmlns:a16="http://schemas.microsoft.com/office/drawing/2014/main" id="{27BD9C5E-F828-41AB-BA66-E144D922EDD5}"/>
              </a:ext>
            </a:extLst>
          </p:cNvPr>
          <p:cNvSpPr/>
          <p:nvPr/>
        </p:nvSpPr>
        <p:spPr>
          <a:xfrm>
            <a:off x="112440" y="5268618"/>
            <a:ext cx="5972332" cy="11841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Їй близько сімдесяти років</a:t>
            </a:r>
          </a:p>
        </p:txBody>
      </p:sp>
      <p:sp>
        <p:nvSpPr>
          <p:cNvPr id="27" name="Прямокутник 26">
            <a:extLst>
              <a:ext uri="{FF2B5EF4-FFF2-40B4-BE49-F238E27FC236}">
                <a16:creationId xmlns:a16="http://schemas.microsoft.com/office/drawing/2014/main" id="{F6D0967F-FBE6-4F20-97C0-6309C4364888}"/>
              </a:ext>
            </a:extLst>
          </p:cNvPr>
          <p:cNvSpPr/>
          <p:nvPr/>
        </p:nvSpPr>
        <p:spPr>
          <a:xfrm>
            <a:off x="6190252" y="5268618"/>
            <a:ext cx="5972332" cy="11841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Історія математики, налічує кілька тисячоліть.</a:t>
            </a:r>
          </a:p>
        </p:txBody>
      </p:sp>
    </p:spTree>
    <p:extLst>
      <p:ext uri="{BB962C8B-B14F-4D97-AF65-F5344CB8AC3E}">
        <p14:creationId xmlns:p14="http://schemas.microsoft.com/office/powerpoint/2010/main" val="5405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1000"/>
                                        <p:tgtEl>
                                          <p:spTgt spid="24"/>
                                        </p:tgtEl>
                                      </p:cBhvr>
                                    </p:animEffect>
                                  </p:childTnLst>
                                </p:cTn>
                              </p:par>
                            </p:childTnLst>
                          </p:cTn>
                        </p:par>
                        <p:par>
                          <p:cTn id="22" fill="hold">
                            <p:stCondLst>
                              <p:cond delay="45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000"/>
                                        <p:tgtEl>
                                          <p:spTgt spid="25"/>
                                        </p:tgtEl>
                                      </p:cBhvr>
                                    </p:animEffect>
                                  </p:childTnLst>
                                </p:cTn>
                              </p:par>
                            </p:childTnLst>
                          </p:cTn>
                        </p:par>
                        <p:par>
                          <p:cTn id="30" fill="hold">
                            <p:stCondLst>
                              <p:cond delay="6500"/>
                            </p:stCondLst>
                            <p:childTnLst>
                              <p:par>
                                <p:cTn id="31" presetID="2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4"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Розгадайте ребус</a:t>
            </a:r>
          </a:p>
        </p:txBody>
      </p:sp>
      <p:pic>
        <p:nvPicPr>
          <p:cNvPr id="17" name="Picture 2" descr="http://www.zarobytyhroshi.com/images/243_1c7236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231835" y="5445224"/>
            <a:ext cx="4648371"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uk-UA" sz="5200" b="1" i="1" kern="0" dirty="0">
                <a:solidFill>
                  <a:srgbClr val="FFFFFF"/>
                </a:solidFill>
                <a:latin typeface="Verdana"/>
                <a:cs typeface="Times New Roman" panose="02020603050405020304" pitchFamily="18" charset="0"/>
              </a:rPr>
              <a:t>технологія</a:t>
            </a:r>
            <a:endParaRPr kumimoji="0" lang="uk-UA" sz="52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endParaRPr>
          </a:p>
        </p:txBody>
      </p:sp>
      <p:sp>
        <p:nvSpPr>
          <p:cNvPr id="19" name="TextBox 18"/>
          <p:cNvSpPr txBox="1"/>
          <p:nvPr/>
        </p:nvSpPr>
        <p:spPr>
          <a:xfrm>
            <a:off x="7619293" y="6525344"/>
            <a:ext cx="4570040" cy="340519"/>
          </a:xfrm>
          <a:prstGeom prst="roundRect">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«Ребуси українською» </a:t>
            </a:r>
            <a:r>
              <a:rPr kumimoji="0" lang="en-US"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a:t>
            </a:r>
            <a:r>
              <a:rPr kumimoji="0" lang="uk-UA"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 </a:t>
            </a:r>
            <a:r>
              <a:rPr kumimoji="0" lang="en-US"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rebus1.com</a:t>
            </a:r>
          </a:p>
        </p:txBody>
      </p:sp>
      <p:grpSp>
        <p:nvGrpSpPr>
          <p:cNvPr id="13" name="Групувати 12"/>
          <p:cNvGrpSpPr/>
          <p:nvPr/>
        </p:nvGrpSpPr>
        <p:grpSpPr>
          <a:xfrm>
            <a:off x="75479" y="1523515"/>
            <a:ext cx="11931793" cy="1619974"/>
            <a:chOff x="-11924842" y="2278064"/>
            <a:chExt cx="19643573" cy="2667000"/>
          </a:xfrm>
        </p:grpSpPr>
        <p:grpSp>
          <p:nvGrpSpPr>
            <p:cNvPr id="11" name="Групувати 10"/>
            <p:cNvGrpSpPr/>
            <p:nvPr/>
          </p:nvGrpSpPr>
          <p:grpSpPr>
            <a:xfrm>
              <a:off x="-11924842" y="2278064"/>
              <a:ext cx="16462223" cy="2667000"/>
              <a:chOff x="-3808363" y="2425763"/>
              <a:chExt cx="16462223" cy="2667000"/>
            </a:xfrm>
          </p:grpSpPr>
          <p:pic>
            <p:nvPicPr>
              <p:cNvPr id="9" name="Рисунок 8"/>
              <p:cNvPicPr>
                <a:picLocks noChangeAspect="1"/>
              </p:cNvPicPr>
              <p:nvPr/>
            </p:nvPicPr>
            <p:blipFill>
              <a:blip r:embed="rId3"/>
              <a:stretch>
                <a:fillRect/>
              </a:stretch>
            </p:blipFill>
            <p:spPr>
              <a:xfrm>
                <a:off x="-3808363" y="2494684"/>
                <a:ext cx="8715375" cy="2533650"/>
              </a:xfrm>
              <a:prstGeom prst="rect">
                <a:avLst/>
              </a:prstGeom>
            </p:spPr>
          </p:pic>
          <p:pic>
            <p:nvPicPr>
              <p:cNvPr id="10" name="Рисунок 9"/>
              <p:cNvPicPr>
                <a:picLocks noChangeAspect="1"/>
              </p:cNvPicPr>
              <p:nvPr/>
            </p:nvPicPr>
            <p:blipFill>
              <a:blip r:embed="rId4"/>
              <a:stretch>
                <a:fillRect/>
              </a:stretch>
            </p:blipFill>
            <p:spPr>
              <a:xfrm>
                <a:off x="5071960" y="2425763"/>
                <a:ext cx="7581900" cy="2667000"/>
              </a:xfrm>
              <a:prstGeom prst="rect">
                <a:avLst/>
              </a:prstGeom>
            </p:spPr>
          </p:pic>
        </p:grpSp>
        <p:pic>
          <p:nvPicPr>
            <p:cNvPr id="12" name="Рисунок 11"/>
            <p:cNvPicPr>
              <a:picLocks noChangeAspect="1"/>
            </p:cNvPicPr>
            <p:nvPr/>
          </p:nvPicPr>
          <p:blipFill>
            <a:blip r:embed="rId5"/>
            <a:stretch>
              <a:fillRect/>
            </a:stretch>
          </p:blipFill>
          <p:spPr>
            <a:xfrm>
              <a:off x="4537381" y="2278064"/>
              <a:ext cx="3181350" cy="2524125"/>
            </a:xfrm>
            <a:prstGeom prst="rect">
              <a:avLst/>
            </a:prstGeom>
          </p:spPr>
        </p:pic>
      </p:grpSp>
      <p:sp>
        <p:nvSpPr>
          <p:cNvPr id="20" name="TextBox 19"/>
          <p:cNvSpPr txBox="1"/>
          <p:nvPr/>
        </p:nvSpPr>
        <p:spPr>
          <a:xfrm>
            <a:off x="151592" y="5445224"/>
            <a:ext cx="5851643"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52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Інформаційна</a:t>
            </a:r>
          </a:p>
        </p:txBody>
      </p:sp>
      <p:grpSp>
        <p:nvGrpSpPr>
          <p:cNvPr id="6" name="Групувати 5"/>
          <p:cNvGrpSpPr/>
          <p:nvPr/>
        </p:nvGrpSpPr>
        <p:grpSpPr>
          <a:xfrm>
            <a:off x="1583316" y="3430490"/>
            <a:ext cx="9553341" cy="1727732"/>
            <a:chOff x="-740465" y="2609862"/>
            <a:chExt cx="14325600" cy="2590800"/>
          </a:xfrm>
        </p:grpSpPr>
        <p:pic>
          <p:nvPicPr>
            <p:cNvPr id="3" name="Рисунок 2"/>
            <p:cNvPicPr>
              <a:picLocks noChangeAspect="1"/>
            </p:cNvPicPr>
            <p:nvPr/>
          </p:nvPicPr>
          <p:blipFill>
            <a:blip r:embed="rId6"/>
            <a:stretch>
              <a:fillRect/>
            </a:stretch>
          </p:blipFill>
          <p:spPr>
            <a:xfrm>
              <a:off x="-740465" y="2609862"/>
              <a:ext cx="6743700" cy="2533650"/>
            </a:xfrm>
            <a:prstGeom prst="rect">
              <a:avLst/>
            </a:prstGeom>
          </p:spPr>
        </p:pic>
        <p:pic>
          <p:nvPicPr>
            <p:cNvPr id="5" name="Рисунок 4"/>
            <p:cNvPicPr>
              <a:picLocks noChangeAspect="1"/>
            </p:cNvPicPr>
            <p:nvPr/>
          </p:nvPicPr>
          <p:blipFill>
            <a:blip r:embed="rId7"/>
            <a:stretch>
              <a:fillRect/>
            </a:stretch>
          </p:blipFill>
          <p:spPr>
            <a:xfrm>
              <a:off x="6003235" y="2609862"/>
              <a:ext cx="7581900" cy="2590800"/>
            </a:xfrm>
            <a:prstGeom prst="rect">
              <a:avLst/>
            </a:prstGeom>
          </p:spPr>
        </p:pic>
      </p:grpSp>
    </p:spTree>
    <p:extLst>
      <p:ext uri="{BB962C8B-B14F-4D97-AF65-F5344CB8AC3E}">
        <p14:creationId xmlns:p14="http://schemas.microsoft.com/office/powerpoint/2010/main" val="24990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sp>
        <p:nvSpPr>
          <p:cNvPr id="6" name="TextBox 5"/>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Які основні поняття інформатики ви знаєте?</a:t>
            </a:r>
          </a:p>
        </p:txBody>
      </p:sp>
      <p:pic>
        <p:nvPicPr>
          <p:cNvPr id="30" name="Picture 2" descr="http://nvip.com.ua/sites/default/files/imagecache/original_watermark/pictures/news/q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1826201"/>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Чому, на ваш погляд, учені не можуть дійти єдиної думки стосовно пояснення поняття «інформація»?</a:t>
            </a:r>
          </a:p>
        </p:txBody>
      </p:sp>
      <p:sp>
        <p:nvSpPr>
          <p:cNvPr id="32" name="TextBox 31"/>
          <p:cNvSpPr txBox="1"/>
          <p:nvPr/>
        </p:nvSpPr>
        <p:spPr>
          <a:xfrm>
            <a:off x="70929" y="2895759"/>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Поясніть, що таке інформація. Чому не можна виміряти інформацію?</a:t>
            </a:r>
          </a:p>
        </p:txBody>
      </p:sp>
      <p:sp>
        <p:nvSpPr>
          <p:cNvPr id="10" name="TextBox 9"/>
          <p:cNvSpPr txBox="1"/>
          <p:nvPr/>
        </p:nvSpPr>
        <p:spPr>
          <a:xfrm>
            <a:off x="72007" y="3965317"/>
            <a:ext cx="12049063"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Що таке повідомлення?</a:t>
            </a:r>
          </a:p>
        </p:txBody>
      </p:sp>
      <p:sp>
        <p:nvSpPr>
          <p:cNvPr id="11" name="TextBox 10">
            <a:extLst>
              <a:ext uri="{FF2B5EF4-FFF2-40B4-BE49-F238E27FC236}">
                <a16:creationId xmlns:a16="http://schemas.microsoft.com/office/drawing/2014/main" id="{352F6027-0ED8-4029-96B0-9A90A36FD3E3}"/>
              </a:ext>
            </a:extLst>
          </p:cNvPr>
          <p:cNvSpPr txBox="1"/>
          <p:nvPr/>
        </p:nvSpPr>
        <p:spPr>
          <a:xfrm>
            <a:off x="70928" y="4603988"/>
            <a:ext cx="10454846"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Як можна подати повідомлення? Наведіть приклади.</a:t>
            </a:r>
          </a:p>
        </p:txBody>
      </p:sp>
      <p:sp>
        <p:nvSpPr>
          <p:cNvPr id="12" name="TextBox 11">
            <a:extLst>
              <a:ext uri="{FF2B5EF4-FFF2-40B4-BE49-F238E27FC236}">
                <a16:creationId xmlns:a16="http://schemas.microsoft.com/office/drawing/2014/main" id="{00471E9C-F602-41F2-89C7-2230348F7303}"/>
              </a:ext>
            </a:extLst>
          </p:cNvPr>
          <p:cNvSpPr txBox="1"/>
          <p:nvPr/>
        </p:nvSpPr>
        <p:spPr>
          <a:xfrm>
            <a:off x="71864" y="5661237"/>
            <a:ext cx="10453910"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6"/>
              <a:defRPr/>
            </a:pPr>
            <a:r>
              <a:rPr lang="uk-UA" sz="2800" b="1" i="1" kern="0" dirty="0">
                <a:solidFill>
                  <a:srgbClr val="002060"/>
                </a:solidFill>
              </a:rPr>
              <a:t>Що таке дані? Наведіть приклади даних.</a:t>
            </a:r>
          </a:p>
        </p:txBody>
      </p:sp>
    </p:spTree>
    <p:extLst>
      <p:ext uri="{BB962C8B-B14F-4D97-AF65-F5344CB8AC3E}">
        <p14:creationId xmlns:p14="http://schemas.microsoft.com/office/powerpoint/2010/main" val="10651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7"/>
              <a:defRPr/>
            </a:pPr>
            <a:r>
              <a:rPr lang="uk-UA" sz="2800" b="1" i="1" kern="0" dirty="0">
                <a:solidFill>
                  <a:srgbClr val="FFFFFF"/>
                </a:solidFill>
              </a:rPr>
              <a:t>Які інформаційні процеси ви знаєте? Назвіть основні інформаційні процеси.</a:t>
            </a:r>
          </a:p>
        </p:txBody>
      </p:sp>
      <p:pic>
        <p:nvPicPr>
          <p:cNvPr id="30" name="Picture 2" descr="http://nvip.com.ua/sites/default/files/imagecache/original_watermark/pictures/news/q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236500"/>
            <a:ext cx="12050142" cy="1384995"/>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8"/>
              <a:defRPr/>
            </a:pPr>
            <a:r>
              <a:rPr lang="uk-UA" sz="2800" b="1" i="1" kern="0" dirty="0">
                <a:solidFill>
                  <a:srgbClr val="002060"/>
                </a:solidFill>
              </a:rPr>
              <a:t>Що таке інформаційна технологія? Наведіть приклади інформаційних технологій з курсу інформатики 9-го класу.</a:t>
            </a:r>
          </a:p>
        </p:txBody>
      </p:sp>
      <p:sp>
        <p:nvSpPr>
          <p:cNvPr id="32" name="TextBox 31"/>
          <p:cNvSpPr txBox="1"/>
          <p:nvPr/>
        </p:nvSpPr>
        <p:spPr>
          <a:xfrm>
            <a:off x="72008" y="3693201"/>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9"/>
              <a:defRPr/>
            </a:pPr>
            <a:r>
              <a:rPr lang="uk-UA" sz="2800" b="1" i="1" kern="0" dirty="0">
                <a:solidFill>
                  <a:srgbClr val="FFFFFF"/>
                </a:solidFill>
              </a:rPr>
              <a:t>Що таке інформаційна система? Що входить до складу інформаційної системи?</a:t>
            </a:r>
          </a:p>
        </p:txBody>
      </p:sp>
      <p:sp>
        <p:nvSpPr>
          <p:cNvPr id="10" name="TextBox 9"/>
          <p:cNvSpPr txBox="1"/>
          <p:nvPr/>
        </p:nvSpPr>
        <p:spPr>
          <a:xfrm>
            <a:off x="70929" y="4749731"/>
            <a:ext cx="10453766" cy="1384995"/>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10"/>
              <a:defRPr/>
            </a:pPr>
            <a:r>
              <a:rPr lang="uk-UA" sz="2800" b="1" i="1" kern="0" dirty="0">
                <a:solidFill>
                  <a:srgbClr val="002060"/>
                </a:solidFill>
              </a:rPr>
              <a:t>Чому, на вашу думку, сучасній людині потрібно добре володіти інформаційними технологіями?</a:t>
            </a:r>
          </a:p>
        </p:txBody>
      </p:sp>
    </p:spTree>
    <p:extLst>
      <p:ext uri="{BB962C8B-B14F-4D97-AF65-F5344CB8AC3E}">
        <p14:creationId xmlns:p14="http://schemas.microsoft.com/office/powerpoint/2010/main" val="293492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p:blipFill>
        <p:spPr>
          <a:xfrm>
            <a:off x="2398003" y="1272160"/>
            <a:ext cx="4659624" cy="5347814"/>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a:t>
            </a:r>
            <a:r>
              <a:rPr lang="uk-UA" sz="3200" i="1" kern="0" dirty="0">
                <a:solidFill>
                  <a:srgbClr val="FFFFFF"/>
                </a:solidFill>
                <a:latin typeface="Verdana"/>
              </a:rPr>
              <a:t>1.1</a:t>
            </a:r>
            <a:r>
              <a:rPr kumimoji="0" lang="uk-UA" sz="3200" b="0" i="1" u="none" strike="noStrike" kern="0" cap="none" spc="0" normalizeH="0" baseline="0" noProof="0" dirty="0">
                <a:ln>
                  <a:noFill/>
                </a:ln>
                <a:solidFill>
                  <a:srgbClr val="FFFFFF"/>
                </a:solidFill>
                <a:effectLst/>
                <a:uLnTx/>
                <a:uFillTx/>
                <a:latin typeface="Verdana"/>
                <a:ea typeface="+mn-ea"/>
                <a:cs typeface="+mn-cs"/>
              </a:rPr>
              <a:t>, с. </a:t>
            </a:r>
            <a:r>
              <a:rPr lang="uk-UA" sz="3200" i="1" kern="0" noProof="0" dirty="0">
                <a:solidFill>
                  <a:srgbClr val="FFFFFF"/>
                </a:solidFill>
                <a:latin typeface="Verdana"/>
              </a:rPr>
              <a:t>5</a:t>
            </a:r>
            <a:r>
              <a:rPr lang="uk-UA" sz="3200" i="1" kern="0" dirty="0">
                <a:solidFill>
                  <a:srgbClr val="FFFFFF"/>
                </a:solidFill>
                <a:latin typeface="Verdana"/>
              </a:rPr>
              <a:t>-9</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8451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Працюємо за комп’ютером</a:t>
            </a:r>
            <a:endParaRPr lang="uk-UA" sz="3600"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p:blipFill>
        <p:spPr>
          <a:xfrm>
            <a:off x="17659" y="1272160"/>
            <a:ext cx="4659624" cy="5347814"/>
          </a:xfrm>
          <a:prstGeom prst="rect">
            <a:avLst/>
          </a:prstGeom>
        </p:spPr>
      </p:pic>
      <p:sp>
        <p:nvSpPr>
          <p:cNvPr id="11" name="TextBox 10">
            <a:extLst>
              <a:ext uri="{FF2B5EF4-FFF2-40B4-BE49-F238E27FC236}">
                <a16:creationId xmlns:a16="http://schemas.microsoft.com/office/drawing/2014/main" id="{0CC93B84-9D29-4C96-A40B-E573DC7276C9}"/>
              </a:ext>
            </a:extLst>
          </p:cNvPr>
          <p:cNvSpPr txBox="1"/>
          <p:nvPr/>
        </p:nvSpPr>
        <p:spPr>
          <a:xfrm>
            <a:off x="3689511" y="2133942"/>
            <a:ext cx="3233804" cy="1191816"/>
          </a:xfrm>
          <a:prstGeom prst="wedgeRoundRectCallout">
            <a:avLst>
              <a:gd name="adj1" fmla="val -62679"/>
              <a:gd name="adj2" fmla="val 164747"/>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uk-UA" dirty="0"/>
              <a:t>9</a:t>
            </a:r>
          </a:p>
        </p:txBody>
      </p:sp>
      <p:pic>
        <p:nvPicPr>
          <p:cNvPr id="12" name="Рисунок 11">
            <a:extLst>
              <a:ext uri="{FF2B5EF4-FFF2-40B4-BE49-F238E27FC236}">
                <a16:creationId xmlns:a16="http://schemas.microsoft.com/office/drawing/2014/main" id="{1F24FD42-446E-4097-80C0-997078524BEF}"/>
              </a:ext>
            </a:extLst>
          </p:cNvPr>
          <p:cNvPicPr>
            <a:picLocks noChangeAspect="1"/>
          </p:cNvPicPr>
          <p:nvPr/>
        </p:nvPicPr>
        <p:blipFill rotWithShape="1">
          <a:blip r:embed="rId3"/>
          <a:srcRect l="8882" r="9530"/>
          <a:stretch/>
        </p:blipFill>
        <p:spPr>
          <a:xfrm>
            <a:off x="7228115" y="1177376"/>
            <a:ext cx="4839154" cy="5640046"/>
          </a:xfrm>
          <a:prstGeom prst="rect">
            <a:avLst/>
          </a:prstGeom>
        </p:spPr>
      </p:pic>
    </p:spTree>
    <p:extLst>
      <p:ext uri="{BB962C8B-B14F-4D97-AF65-F5344CB8AC3E}">
        <p14:creationId xmlns:p14="http://schemas.microsoft.com/office/powerpoint/2010/main" val="3861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2-ге видання, оновлене</a:t>
            </a:r>
          </a:p>
        </p:txBody>
      </p:sp>
      <p:pic>
        <p:nvPicPr>
          <p:cNvPr id="8" name="Picture 2" descr="about, i, information icon">
            <a:extLst>
              <a:ext uri="{FF2B5EF4-FFF2-40B4-BE49-F238E27FC236}">
                <a16:creationId xmlns:a16="http://schemas.microsoft.com/office/drawing/2014/main" id="{764E1795-0936-442E-B1F5-B884B7F41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013" y="364318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fo, process icon">
            <a:extLst>
              <a:ext uri="{FF2B5EF4-FFF2-40B4-BE49-F238E27FC236}">
                <a16:creationId xmlns:a16="http://schemas.microsoft.com/office/drawing/2014/main" id="{4F6CA55F-3623-4EF5-A0C2-FA728F4C0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548" y="365947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a:extLst>
              <a:ext uri="{FF2B5EF4-FFF2-40B4-BE49-F238E27FC236}">
                <a16:creationId xmlns:a16="http://schemas.microsoft.com/office/drawing/2014/main" id="{B50FBDB2-2439-44A5-ADFC-D10CA3A1E14B}"/>
              </a:ext>
            </a:extLst>
          </p:cNvPr>
          <p:cNvSpPr>
            <a:spLocks noGrp="1"/>
          </p:cNvSpPr>
          <p:nvPr>
            <p:ph type="ctrTitle"/>
          </p:nvPr>
        </p:nvSpPr>
        <p:spPr/>
        <p:txBody>
          <a:bodyPr>
            <a:normAutofit/>
          </a:bodyPr>
          <a:lstStyle/>
          <a:p>
            <a:r>
              <a:rPr lang="uk-UA" sz="4800" dirty="0"/>
              <a:t>Дякую за увагу!</a:t>
            </a:r>
          </a:p>
        </p:txBody>
      </p:sp>
      <p:sp>
        <p:nvSpPr>
          <p:cNvPr id="10" name="Прямокутник 9">
            <a:extLst>
              <a:ext uri="{FF2B5EF4-FFF2-40B4-BE49-F238E27FC236}">
                <a16:creationId xmlns:a16="http://schemas.microsoft.com/office/drawing/2014/main" id="{FAD474B2-E1B9-4804-BC48-455DA1F4C3C7}"/>
              </a:ext>
            </a:extLst>
          </p:cNvPr>
          <p:cNvSpPr/>
          <p:nvPr/>
        </p:nvSpPr>
        <p:spPr>
          <a:xfrm>
            <a:off x="3238676" y="2585720"/>
            <a:ext cx="2092407" cy="684478"/>
          </a:xfrm>
          <a:prstGeom prst="rect">
            <a:avLst/>
          </a:prstGeom>
          <a:solidFill>
            <a:srgbClr val="404042"/>
          </a:solidFill>
          <a:ln w="12700" cap="flat" cmpd="sng" algn="ctr">
            <a:noFill/>
            <a:prstDash val="solid"/>
            <a:miter lim="800000"/>
          </a:ln>
          <a:effectLst/>
        </p:spPr>
        <p:txBody>
          <a:bodyPr rtlCol="0" anchor="ct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Урок 1</a:t>
            </a:r>
          </a:p>
        </p:txBody>
      </p:sp>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700" dirty="0"/>
              <a:t>Основні поняття інформатики.</a:t>
            </a:r>
            <a:br>
              <a:rPr lang="uk-UA" sz="2700" dirty="0"/>
            </a:br>
            <a:r>
              <a:rPr lang="uk-UA" sz="2700" dirty="0"/>
              <a:t>Сучасні інформаційні технології та системи</a:t>
            </a: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 і в кожній науці, в </a:t>
            </a:r>
            <a:r>
              <a:rPr lang="uk-UA" sz="2800" b="1" i="1" kern="0" dirty="0">
                <a:solidFill>
                  <a:srgbClr val="FFFF00"/>
                </a:solidFill>
              </a:rPr>
              <a:t>інформатиці</a:t>
            </a:r>
            <a:r>
              <a:rPr lang="uk-UA" sz="2800" b="1" i="1" kern="0" dirty="0">
                <a:solidFill>
                  <a:srgbClr val="FFFFFF"/>
                </a:solidFill>
              </a:rPr>
              <a:t> є основні поняття. До них належать такі поняття:</a:t>
            </a:r>
          </a:p>
        </p:txBody>
      </p:sp>
      <p:sp>
        <p:nvSpPr>
          <p:cNvPr id="7" name="Прямокутник 6">
            <a:extLst>
              <a:ext uri="{FF2B5EF4-FFF2-40B4-BE49-F238E27FC236}">
                <a16:creationId xmlns:a16="http://schemas.microsoft.com/office/drawing/2014/main" id="{881D419D-09EC-49A2-B72B-4DB0CCF493B4}"/>
              </a:ext>
            </a:extLst>
          </p:cNvPr>
          <p:cNvSpPr/>
          <p:nvPr/>
        </p:nvSpPr>
        <p:spPr>
          <a:xfrm>
            <a:off x="72007" y="2260708"/>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інформація</a:t>
            </a:r>
          </a:p>
        </p:txBody>
      </p:sp>
      <p:sp>
        <p:nvSpPr>
          <p:cNvPr id="8" name="Прямокутник 7">
            <a:extLst>
              <a:ext uri="{FF2B5EF4-FFF2-40B4-BE49-F238E27FC236}">
                <a16:creationId xmlns:a16="http://schemas.microsoft.com/office/drawing/2014/main" id="{174B1CA1-E69B-488C-B236-ED5CA9991338}"/>
              </a:ext>
            </a:extLst>
          </p:cNvPr>
          <p:cNvSpPr/>
          <p:nvPr/>
        </p:nvSpPr>
        <p:spPr>
          <a:xfrm>
            <a:off x="4110552" y="2260708"/>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повідомлення</a:t>
            </a:r>
          </a:p>
        </p:txBody>
      </p:sp>
      <p:sp>
        <p:nvSpPr>
          <p:cNvPr id="9" name="Прямокутник 8">
            <a:extLst>
              <a:ext uri="{FF2B5EF4-FFF2-40B4-BE49-F238E27FC236}">
                <a16:creationId xmlns:a16="http://schemas.microsoft.com/office/drawing/2014/main" id="{9D02B5AA-E8BF-40B5-B822-E72DA5B68DE4}"/>
              </a:ext>
            </a:extLst>
          </p:cNvPr>
          <p:cNvSpPr/>
          <p:nvPr/>
        </p:nvSpPr>
        <p:spPr>
          <a:xfrm>
            <a:off x="8149100" y="2260708"/>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дані</a:t>
            </a:r>
          </a:p>
        </p:txBody>
      </p:sp>
      <p:sp>
        <p:nvSpPr>
          <p:cNvPr id="10" name="Прямокутник 9">
            <a:extLst>
              <a:ext uri="{FF2B5EF4-FFF2-40B4-BE49-F238E27FC236}">
                <a16:creationId xmlns:a16="http://schemas.microsoft.com/office/drawing/2014/main" id="{DD847712-FE5A-4E09-8EE1-2174B9E82951}"/>
              </a:ext>
            </a:extLst>
          </p:cNvPr>
          <p:cNvSpPr/>
          <p:nvPr/>
        </p:nvSpPr>
        <p:spPr>
          <a:xfrm>
            <a:off x="72007" y="3622524"/>
            <a:ext cx="3973050"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інформаційні процеси</a:t>
            </a:r>
          </a:p>
        </p:txBody>
      </p:sp>
      <p:sp>
        <p:nvSpPr>
          <p:cNvPr id="11" name="Прямокутник 10">
            <a:extLst>
              <a:ext uri="{FF2B5EF4-FFF2-40B4-BE49-F238E27FC236}">
                <a16:creationId xmlns:a16="http://schemas.microsoft.com/office/drawing/2014/main" id="{2C11059A-BD51-4DEE-BA12-1CF6AB01F745}"/>
              </a:ext>
            </a:extLst>
          </p:cNvPr>
          <p:cNvSpPr/>
          <p:nvPr/>
        </p:nvSpPr>
        <p:spPr>
          <a:xfrm>
            <a:off x="4110552" y="3622524"/>
            <a:ext cx="3973050"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інформаційні технології</a:t>
            </a:r>
          </a:p>
        </p:txBody>
      </p:sp>
      <p:sp>
        <p:nvSpPr>
          <p:cNvPr id="12" name="Прямокутник 11">
            <a:extLst>
              <a:ext uri="{FF2B5EF4-FFF2-40B4-BE49-F238E27FC236}">
                <a16:creationId xmlns:a16="http://schemas.microsoft.com/office/drawing/2014/main" id="{564ED29D-275F-48ED-9A38-A1C83C3BE286}"/>
              </a:ext>
            </a:extLst>
          </p:cNvPr>
          <p:cNvSpPr/>
          <p:nvPr/>
        </p:nvSpPr>
        <p:spPr>
          <a:xfrm>
            <a:off x="8149100" y="3622524"/>
            <a:ext cx="3973050"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інформаційні системи</a:t>
            </a:r>
          </a:p>
        </p:txBody>
      </p:sp>
      <p:sp>
        <p:nvSpPr>
          <p:cNvPr id="13" name="Прямокутник 12">
            <a:extLst>
              <a:ext uri="{FF2B5EF4-FFF2-40B4-BE49-F238E27FC236}">
                <a16:creationId xmlns:a16="http://schemas.microsoft.com/office/drawing/2014/main" id="{CB2ABE19-3ED4-41F8-AAF6-42E5812F31C9}"/>
              </a:ext>
            </a:extLst>
          </p:cNvPr>
          <p:cNvSpPr/>
          <p:nvPr/>
        </p:nvSpPr>
        <p:spPr>
          <a:xfrm>
            <a:off x="72007" y="4984340"/>
            <a:ext cx="3973050" cy="12926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алгоритм</a:t>
            </a:r>
          </a:p>
        </p:txBody>
      </p:sp>
      <p:sp>
        <p:nvSpPr>
          <p:cNvPr id="14" name="Прямокутник 13">
            <a:extLst>
              <a:ext uri="{FF2B5EF4-FFF2-40B4-BE49-F238E27FC236}">
                <a16:creationId xmlns:a16="http://schemas.microsoft.com/office/drawing/2014/main" id="{C0805888-2FB8-448A-BEFD-C5D36D2E10D6}"/>
              </a:ext>
            </a:extLst>
          </p:cNvPr>
          <p:cNvSpPr/>
          <p:nvPr/>
        </p:nvSpPr>
        <p:spPr>
          <a:xfrm>
            <a:off x="4110552" y="4984340"/>
            <a:ext cx="3973050" cy="12926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код</a:t>
            </a:r>
          </a:p>
        </p:txBody>
      </p:sp>
      <p:sp>
        <p:nvSpPr>
          <p:cNvPr id="15" name="Прямокутник 14">
            <a:extLst>
              <a:ext uri="{FF2B5EF4-FFF2-40B4-BE49-F238E27FC236}">
                <a16:creationId xmlns:a16="http://schemas.microsoft.com/office/drawing/2014/main" id="{231EB12D-2BFD-4A49-BF64-C46159E9FDE2}"/>
              </a:ext>
            </a:extLst>
          </p:cNvPr>
          <p:cNvSpPr/>
          <p:nvPr/>
        </p:nvSpPr>
        <p:spPr>
          <a:xfrm>
            <a:off x="8149100" y="4984340"/>
            <a:ext cx="3973050" cy="12926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програма та ін.</a:t>
            </a:r>
          </a:p>
        </p:txBody>
      </p:sp>
    </p:spTree>
    <p:extLst>
      <p:ext uri="{BB962C8B-B14F-4D97-AF65-F5344CB8AC3E}">
        <p14:creationId xmlns:p14="http://schemas.microsoft.com/office/powerpoint/2010/main" val="299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Effect transition="in" filter="fade">
                                      <p:cBhvr>
                                        <p:cTn id="31" dur="1000"/>
                                        <p:tgtEl>
                                          <p:spTgt spid="10"/>
                                        </p:tgtEl>
                                      </p:cBhvr>
                                    </p:animEffect>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Effect transition="in" filter="fade">
                                      <p:cBhvr>
                                        <p:cTn id="37" dur="1000"/>
                                        <p:tgtEl>
                                          <p:spTgt spid="11"/>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Effect transition="in" filter="fade">
                                      <p:cBhvr>
                                        <p:cTn id="43" dur="1000"/>
                                        <p:tgtEl>
                                          <p:spTgt spid="12"/>
                                        </p:tgtEl>
                                      </p:cBhvr>
                                    </p:animEffect>
                                  </p:childTnLst>
                                </p:cTn>
                              </p:par>
                            </p:childTnLst>
                          </p:cTn>
                        </p:par>
                        <p:par>
                          <p:cTn id="44" fill="hold">
                            <p:stCondLst>
                              <p:cond delay="7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Effect transition="in" filter="fade">
                                      <p:cBhvr>
                                        <p:cTn id="49" dur="1000"/>
                                        <p:tgtEl>
                                          <p:spTgt spid="13"/>
                                        </p:tgtEl>
                                      </p:cBhvr>
                                    </p:animEffect>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Effect transition="in" filter="fade">
                                      <p:cBhvr>
                                        <p:cTn id="55" dur="1000"/>
                                        <p:tgtEl>
                                          <p:spTgt spid="14"/>
                                        </p:tgtEl>
                                      </p:cBhvr>
                                    </p:animEffect>
                                  </p:childTnLst>
                                </p:cTn>
                              </p:par>
                            </p:childTnLst>
                          </p:cTn>
                        </p:par>
                        <p:par>
                          <p:cTn id="56" fill="hold">
                            <p:stCondLst>
                              <p:cond delay="9000"/>
                            </p:stCondLst>
                            <p:childTnLst>
                              <p:par>
                                <p:cTn id="57" presetID="5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Effect transition="in" filter="fade">
                                      <p:cBhvr>
                                        <p:cTn id="6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Інформація, повідомлення, дані</a:t>
            </a: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 інформатиці, що закономірно для молодої науки, тривають дискусії вчених відносно підходів до пояснення основних понять цієї науки. Їх погляди можна узагальнити в кілька теорій залежно від того, як вони пояснюють поняття «</a:t>
            </a:r>
            <a:r>
              <a:rPr lang="uk-UA" sz="2800" b="1" i="1" kern="0" dirty="0">
                <a:solidFill>
                  <a:srgbClr val="FFFF00"/>
                </a:solidFill>
              </a:rPr>
              <a:t>інформація</a:t>
            </a:r>
            <a:r>
              <a:rPr lang="uk-UA" sz="2800" b="1" i="1" kern="0" dirty="0">
                <a:solidFill>
                  <a:srgbClr val="FFFFFF"/>
                </a:solidFill>
              </a:rPr>
              <a:t>».</a:t>
            </a:r>
          </a:p>
        </p:txBody>
      </p:sp>
      <p:pic>
        <p:nvPicPr>
          <p:cNvPr id="7" name="Picture 2" descr="Результат пошуку зображень за запитом &quot;design of computers&quot;">
            <a:extLst>
              <a:ext uri="{FF2B5EF4-FFF2-40B4-BE49-F238E27FC236}">
                <a16:creationId xmlns:a16="http://schemas.microsoft.com/office/drawing/2014/main" id="{EDD2CBB1-6416-4FB3-BEEF-BEAE05BDD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10" b="56220"/>
          <a:stretch/>
        </p:blipFill>
        <p:spPr bwMode="auto">
          <a:xfrm>
            <a:off x="72008" y="3522519"/>
            <a:ext cx="12050142" cy="292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5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Інформація, повідомлення, дані</a:t>
            </a: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Прибічники «</a:t>
            </a:r>
            <a:r>
              <a:rPr lang="uk-UA" sz="2800" b="1" i="1" kern="0" dirty="0">
                <a:solidFill>
                  <a:srgbClr val="FFFF00"/>
                </a:solidFill>
              </a:rPr>
              <a:t>традиційного підходу</a:t>
            </a:r>
            <a:r>
              <a:rPr lang="uk-UA" sz="2800" b="1" i="1" kern="0" dirty="0">
                <a:solidFill>
                  <a:srgbClr val="FFFFFF"/>
                </a:solidFill>
              </a:rPr>
              <a:t>» опираються на наукові праці засновників теорії зв'язку Р. </a:t>
            </a:r>
            <a:r>
              <a:rPr lang="uk-UA" sz="2800" b="1" i="1" kern="0" dirty="0" err="1">
                <a:solidFill>
                  <a:srgbClr val="FFFFFF"/>
                </a:solidFill>
              </a:rPr>
              <a:t>Хартлі</a:t>
            </a:r>
            <a:r>
              <a:rPr lang="uk-UA" sz="2800" b="1" i="1" kern="0" dirty="0">
                <a:solidFill>
                  <a:srgbClr val="FFFFFF"/>
                </a:solidFill>
              </a:rPr>
              <a:t> (1888-1970) та К. </a:t>
            </a:r>
            <a:r>
              <a:rPr lang="uk-UA" sz="2800" b="1" i="1" kern="0" dirty="0" err="1">
                <a:solidFill>
                  <a:srgbClr val="FFFFFF"/>
                </a:solidFill>
              </a:rPr>
              <a:t>Шеннона</a:t>
            </a:r>
            <a:r>
              <a:rPr lang="uk-UA" sz="2800" b="1" i="1" kern="0" dirty="0">
                <a:solidFill>
                  <a:srgbClr val="FFFFFF"/>
                </a:solidFill>
              </a:rPr>
              <a:t> (1916-2001). </a:t>
            </a:r>
          </a:p>
        </p:txBody>
      </p:sp>
      <p:pic>
        <p:nvPicPr>
          <p:cNvPr id="1026" name="Picture 2" descr="Результат пошуку зображень за запитом &quot;Р. Хартлі&quot;">
            <a:extLst>
              <a:ext uri="{FF2B5EF4-FFF2-40B4-BE49-F238E27FC236}">
                <a16:creationId xmlns:a16="http://schemas.microsoft.com/office/drawing/2014/main" id="{60215D19-077E-4811-A095-FD46207AE4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72"/>
          <a:stretch/>
        </p:blipFill>
        <p:spPr bwMode="auto">
          <a:xfrm>
            <a:off x="6987852" y="2694938"/>
            <a:ext cx="2426311" cy="3352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Результат пошуку зображень за запитом &quot;К. Шеннон&quot;">
            <a:extLst>
              <a:ext uri="{FF2B5EF4-FFF2-40B4-BE49-F238E27FC236}">
                <a16:creationId xmlns:a16="http://schemas.microsoft.com/office/drawing/2014/main" id="{75A2B82D-7CD5-4337-9423-B9EAD72EB5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772"/>
          <a:stretch/>
        </p:blipFill>
        <p:spPr bwMode="auto">
          <a:xfrm>
            <a:off x="9618166" y="2694938"/>
            <a:ext cx="2502905" cy="33525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61AD9B-8A92-4883-9763-4F40927BF670}"/>
              </a:ext>
            </a:extLst>
          </p:cNvPr>
          <p:cNvSpPr txBox="1"/>
          <p:nvPr/>
        </p:nvSpPr>
        <p:spPr>
          <a:xfrm>
            <a:off x="70929" y="2694938"/>
            <a:ext cx="6755898"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У цій теорії термін «</a:t>
            </a:r>
            <a:r>
              <a:rPr lang="uk-UA" sz="2800" b="1" i="1" kern="0" dirty="0">
                <a:solidFill>
                  <a:srgbClr val="FFFF00"/>
                </a:solidFill>
              </a:rPr>
              <a:t>інформація</a:t>
            </a:r>
            <a:r>
              <a:rPr lang="uk-UA" sz="2800" b="1" i="1" kern="0" dirty="0">
                <a:solidFill>
                  <a:srgbClr val="FFFFFF"/>
                </a:solidFill>
              </a:rPr>
              <a:t>» є синонімом </a:t>
            </a:r>
            <a:r>
              <a:rPr lang="uk-UA" sz="2800" b="1" i="1" kern="0" dirty="0" err="1">
                <a:solidFill>
                  <a:srgbClr val="FFFFFF"/>
                </a:solidFill>
              </a:rPr>
              <a:t>терміна</a:t>
            </a:r>
            <a:r>
              <a:rPr lang="uk-UA" sz="2800" b="1" i="1" kern="0" dirty="0">
                <a:solidFill>
                  <a:srgbClr val="FFFFFF"/>
                </a:solidFill>
              </a:rPr>
              <a:t> «</a:t>
            </a:r>
            <a:r>
              <a:rPr lang="uk-UA" sz="2800" b="1" i="1" kern="0" dirty="0">
                <a:solidFill>
                  <a:srgbClr val="FFFF00"/>
                </a:solidFill>
              </a:rPr>
              <a:t>повідомлення</a:t>
            </a:r>
            <a:r>
              <a:rPr lang="uk-UA" sz="2800" b="1" i="1" kern="0" dirty="0">
                <a:solidFill>
                  <a:srgbClr val="FFFFFF"/>
                </a:solidFill>
              </a:rPr>
              <a:t>», зміст повідомлення ігнорується, а саме повідомлення розглядається як набір сигналів різного виду залежно від способів передавання та фіксації повідомлень.</a:t>
            </a:r>
          </a:p>
        </p:txBody>
      </p:sp>
      <p:sp>
        <p:nvSpPr>
          <p:cNvPr id="9" name="TextBox 8">
            <a:extLst>
              <a:ext uri="{FF2B5EF4-FFF2-40B4-BE49-F238E27FC236}">
                <a16:creationId xmlns:a16="http://schemas.microsoft.com/office/drawing/2014/main" id="{5F8FC10E-7147-456B-AEC4-EBD974C23356}"/>
              </a:ext>
            </a:extLst>
          </p:cNvPr>
          <p:cNvSpPr txBox="1"/>
          <p:nvPr/>
        </p:nvSpPr>
        <p:spPr>
          <a:xfrm>
            <a:off x="6987852" y="6142036"/>
            <a:ext cx="242631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Р. </a:t>
            </a:r>
            <a:r>
              <a:rPr lang="uk-UA" sz="2800" b="1" i="1" kern="0" dirty="0" err="1">
                <a:solidFill>
                  <a:srgbClr val="FFFFFF"/>
                </a:solidFill>
              </a:rPr>
              <a:t>Хартлі</a:t>
            </a:r>
            <a:endParaRPr lang="uk-UA" sz="2800" b="1" i="1" kern="0" dirty="0">
              <a:solidFill>
                <a:srgbClr val="FFFFFF"/>
              </a:solidFill>
            </a:endParaRPr>
          </a:p>
        </p:txBody>
      </p:sp>
      <p:sp>
        <p:nvSpPr>
          <p:cNvPr id="10" name="TextBox 9">
            <a:extLst>
              <a:ext uri="{FF2B5EF4-FFF2-40B4-BE49-F238E27FC236}">
                <a16:creationId xmlns:a16="http://schemas.microsoft.com/office/drawing/2014/main" id="{36539E58-3A4F-49BA-B279-2E34A54DA777}"/>
              </a:ext>
            </a:extLst>
          </p:cNvPr>
          <p:cNvSpPr txBox="1"/>
          <p:nvPr/>
        </p:nvSpPr>
        <p:spPr>
          <a:xfrm>
            <a:off x="9618166" y="6142036"/>
            <a:ext cx="2502905"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К. </a:t>
            </a:r>
            <a:r>
              <a:rPr lang="uk-UA" sz="2800" b="1" i="1" kern="0" dirty="0" err="1">
                <a:solidFill>
                  <a:srgbClr val="FFFFFF"/>
                </a:solidFill>
              </a:rPr>
              <a:t>Шеннон</a:t>
            </a:r>
            <a:endParaRPr lang="uk-UA" sz="2800" b="1" i="1" kern="0" dirty="0">
              <a:solidFill>
                <a:srgbClr val="FFFFFF"/>
              </a:solidFill>
            </a:endParaRPr>
          </a:p>
        </p:txBody>
      </p:sp>
    </p:spTree>
    <p:extLst>
      <p:ext uri="{BB962C8B-B14F-4D97-AF65-F5344CB8AC3E}">
        <p14:creationId xmlns:p14="http://schemas.microsoft.com/office/powerpoint/2010/main" val="8767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Effect transition="in" filter="fade">
                                      <p:cBhvr>
                                        <p:cTn id="13" dur="1000"/>
                                        <p:tgtEl>
                                          <p:spTgt spid="102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ppt_w</p:attrName>
                                        </p:attrNameLst>
                                      </p:cBhvr>
                                      <p:tavLst>
                                        <p:tav tm="0">
                                          <p:val>
                                            <p:fltVal val="0"/>
                                          </p:val>
                                        </p:tav>
                                        <p:tav tm="100000">
                                          <p:val>
                                            <p:strVal val="#ppt_w"/>
                                          </p:val>
                                        </p:tav>
                                      </p:tavLst>
                                    </p:anim>
                                    <p:anim calcmode="lin" valueType="num">
                                      <p:cBhvr>
                                        <p:cTn id="22" dur="1000" fill="hold"/>
                                        <p:tgtEl>
                                          <p:spTgt spid="1028"/>
                                        </p:tgtEl>
                                        <p:attrNameLst>
                                          <p:attrName>ppt_h</p:attrName>
                                        </p:attrNameLst>
                                      </p:cBhvr>
                                      <p:tavLst>
                                        <p:tav tm="0">
                                          <p:val>
                                            <p:fltVal val="0"/>
                                          </p:val>
                                        </p:tav>
                                        <p:tav tm="100000">
                                          <p:val>
                                            <p:strVal val="#ppt_h"/>
                                          </p:val>
                                        </p:tav>
                                      </p:tavLst>
                                    </p:anim>
                                    <p:animEffect transition="in" filter="fade">
                                      <p:cBhvr>
                                        <p:cTn id="23" dur="1000"/>
                                        <p:tgtEl>
                                          <p:spTgt spid="102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Інформація, повідомлення, дані</a:t>
            </a: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a:t>
            </a:r>
            <a:r>
              <a:rPr lang="uk-UA" sz="2800" b="1" i="1" kern="0" dirty="0">
                <a:solidFill>
                  <a:srgbClr val="FFFF00"/>
                </a:solidFill>
              </a:rPr>
              <a:t>Атрибутивний підхід</a:t>
            </a:r>
            <a:r>
              <a:rPr lang="uk-UA" sz="2800" b="1" i="1" kern="0" dirty="0">
                <a:solidFill>
                  <a:srgbClr val="FFFFFF"/>
                </a:solidFill>
              </a:rPr>
              <a:t>» базується на твердженні, що </a:t>
            </a:r>
            <a:r>
              <a:rPr lang="uk-UA" sz="2800" b="1" i="1" kern="0" dirty="0">
                <a:solidFill>
                  <a:srgbClr val="FFFF00"/>
                </a:solidFill>
              </a:rPr>
              <a:t>інформація</a:t>
            </a:r>
            <a:r>
              <a:rPr lang="uk-UA" sz="2800" b="1" i="1" kern="0" dirty="0">
                <a:solidFill>
                  <a:srgbClr val="FFFFFF"/>
                </a:solidFill>
              </a:rPr>
              <a:t> є невід'ємною частиною матеріальних об'єктів, є їх описом, атрибутом. </a:t>
            </a:r>
          </a:p>
        </p:txBody>
      </p:sp>
      <p:pic>
        <p:nvPicPr>
          <p:cNvPr id="10242" name="Picture 2" descr="Пов’язане зображення">
            <a:extLst>
              <a:ext uri="{FF2B5EF4-FFF2-40B4-BE49-F238E27FC236}">
                <a16:creationId xmlns:a16="http://schemas.microsoft.com/office/drawing/2014/main" id="{F7CDBC9A-B35E-485E-B43C-AC50E1655D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7" r="15765"/>
          <a:stretch/>
        </p:blipFill>
        <p:spPr bwMode="auto">
          <a:xfrm>
            <a:off x="6538264" y="2662212"/>
            <a:ext cx="4905589" cy="4195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2F3FA3-5568-48F6-B5FF-88D6DC023214}"/>
              </a:ext>
            </a:extLst>
          </p:cNvPr>
          <p:cNvSpPr txBox="1"/>
          <p:nvPr/>
        </p:nvSpPr>
        <p:spPr>
          <a:xfrm>
            <a:off x="72008" y="2736502"/>
            <a:ext cx="5581729"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За такого підходу інформація є об'єктивною характеристикою матеріального об'єкта та існує незалежно від свідомості людини.</a:t>
            </a:r>
          </a:p>
        </p:txBody>
      </p:sp>
    </p:spTree>
    <p:extLst>
      <p:ext uri="{BB962C8B-B14F-4D97-AF65-F5344CB8AC3E}">
        <p14:creationId xmlns:p14="http://schemas.microsoft.com/office/powerpoint/2010/main" val="224587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1000" fill="hold"/>
                                        <p:tgtEl>
                                          <p:spTgt spid="10242"/>
                                        </p:tgtEl>
                                        <p:attrNameLst>
                                          <p:attrName>ppt_w</p:attrName>
                                        </p:attrNameLst>
                                      </p:cBhvr>
                                      <p:tavLst>
                                        <p:tav tm="0">
                                          <p:val>
                                            <p:fltVal val="0"/>
                                          </p:val>
                                        </p:tav>
                                        <p:tav tm="100000">
                                          <p:val>
                                            <p:strVal val="#ppt_w"/>
                                          </p:val>
                                        </p:tav>
                                      </p:tavLst>
                                    </p:anim>
                                    <p:anim calcmode="lin" valueType="num">
                                      <p:cBhvr>
                                        <p:cTn id="16" dur="1000" fill="hold"/>
                                        <p:tgtEl>
                                          <p:spTgt spid="10242"/>
                                        </p:tgtEl>
                                        <p:attrNameLst>
                                          <p:attrName>ppt_h</p:attrName>
                                        </p:attrNameLst>
                                      </p:cBhvr>
                                      <p:tavLst>
                                        <p:tav tm="0">
                                          <p:val>
                                            <p:fltVal val="0"/>
                                          </p:val>
                                        </p:tav>
                                        <p:tav tm="100000">
                                          <p:val>
                                            <p:strVal val="#ppt_h"/>
                                          </p:val>
                                        </p:tav>
                                      </p:tavLst>
                                    </p:anim>
                                    <p:animEffect transition="in" filter="fade">
                                      <p:cBhvr>
                                        <p:cTn id="1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Інформація, повідомлення, дані</a:t>
            </a: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Представники «</a:t>
            </a:r>
            <a:r>
              <a:rPr lang="uk-UA" sz="2800" b="1" i="1" kern="0" dirty="0">
                <a:solidFill>
                  <a:srgbClr val="FFFF00"/>
                </a:solidFill>
              </a:rPr>
              <a:t>філософського підходу</a:t>
            </a:r>
            <a:r>
              <a:rPr lang="uk-UA" sz="2800" b="1" i="1" kern="0" dirty="0">
                <a:solidFill>
                  <a:srgbClr val="FFFFFF"/>
                </a:solidFill>
              </a:rPr>
              <a:t>» розглядають </a:t>
            </a:r>
            <a:r>
              <a:rPr lang="uk-UA" sz="2800" b="1" i="1" kern="0" dirty="0">
                <a:solidFill>
                  <a:srgbClr val="FFFF00"/>
                </a:solidFill>
              </a:rPr>
              <a:t>інформацію</a:t>
            </a:r>
            <a:r>
              <a:rPr lang="uk-UA" sz="2800" b="1" i="1" kern="0" dirty="0">
                <a:solidFill>
                  <a:srgbClr val="FFFFFF"/>
                </a:solidFill>
              </a:rPr>
              <a:t> як результат відображення у свідомості людини реалій навколишнього світу. </a:t>
            </a:r>
          </a:p>
        </p:txBody>
      </p:sp>
      <p:sp>
        <p:nvSpPr>
          <p:cNvPr id="7" name="TextBox 6">
            <a:extLst>
              <a:ext uri="{FF2B5EF4-FFF2-40B4-BE49-F238E27FC236}">
                <a16:creationId xmlns:a16="http://schemas.microsoft.com/office/drawing/2014/main" id="{F8F7B4A5-8338-45EE-BE6F-2F3B27820EA2}"/>
              </a:ext>
            </a:extLst>
          </p:cNvPr>
          <p:cNvSpPr txBox="1"/>
          <p:nvPr/>
        </p:nvSpPr>
        <p:spPr>
          <a:xfrm>
            <a:off x="72008" y="2693054"/>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При цьому враховується зміст повідомлень, що,</a:t>
            </a:r>
          </a:p>
        </p:txBody>
      </p:sp>
      <p:sp>
        <p:nvSpPr>
          <p:cNvPr id="8" name="Прямокутник 7">
            <a:extLst>
              <a:ext uri="{FF2B5EF4-FFF2-40B4-BE49-F238E27FC236}">
                <a16:creationId xmlns:a16="http://schemas.microsoft.com/office/drawing/2014/main" id="{0C3EC20A-CA2E-4FB9-A3B0-07A3B1B23A0D}"/>
              </a:ext>
            </a:extLst>
          </p:cNvPr>
          <p:cNvSpPr/>
          <p:nvPr/>
        </p:nvSpPr>
        <p:spPr>
          <a:xfrm>
            <a:off x="72008" y="3327570"/>
            <a:ext cx="3973050" cy="87035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передаються</a:t>
            </a:r>
          </a:p>
        </p:txBody>
      </p:sp>
      <p:sp>
        <p:nvSpPr>
          <p:cNvPr id="9" name="Прямокутник 8">
            <a:extLst>
              <a:ext uri="{FF2B5EF4-FFF2-40B4-BE49-F238E27FC236}">
                <a16:creationId xmlns:a16="http://schemas.microsoft.com/office/drawing/2014/main" id="{973BA753-F4CC-4841-B359-2BAFEAFB3D15}"/>
              </a:ext>
            </a:extLst>
          </p:cNvPr>
          <p:cNvSpPr/>
          <p:nvPr/>
        </p:nvSpPr>
        <p:spPr>
          <a:xfrm>
            <a:off x="4148226" y="3327570"/>
            <a:ext cx="3973050" cy="87035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опрацьовуються</a:t>
            </a:r>
          </a:p>
        </p:txBody>
      </p:sp>
      <p:sp>
        <p:nvSpPr>
          <p:cNvPr id="10" name="Прямокутник 9">
            <a:extLst>
              <a:ext uri="{FF2B5EF4-FFF2-40B4-BE49-F238E27FC236}">
                <a16:creationId xmlns:a16="http://schemas.microsoft.com/office/drawing/2014/main" id="{9877B3FA-7FDA-408E-86BA-AD74358E192F}"/>
              </a:ext>
            </a:extLst>
          </p:cNvPr>
          <p:cNvSpPr/>
          <p:nvPr/>
        </p:nvSpPr>
        <p:spPr>
          <a:xfrm>
            <a:off x="8149101" y="3327570"/>
            <a:ext cx="3973050" cy="87035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зберігаються</a:t>
            </a:r>
          </a:p>
        </p:txBody>
      </p:sp>
      <p:pic>
        <p:nvPicPr>
          <p:cNvPr id="2050" name="Picture 2" descr="paperplane, plane, send icon">
            <a:extLst>
              <a:ext uri="{FF2B5EF4-FFF2-40B4-BE49-F238E27FC236}">
                <a16:creationId xmlns:a16="http://schemas.microsoft.com/office/drawing/2014/main" id="{6BF0BA35-97FB-40FE-A7C5-396BB99DB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91" y="4171754"/>
            <a:ext cx="2502952" cy="2502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trol, customize desktop, gears, options, settings, system, tools icon">
            <a:extLst>
              <a:ext uri="{FF2B5EF4-FFF2-40B4-BE49-F238E27FC236}">
                <a16:creationId xmlns:a16="http://schemas.microsoft.com/office/drawing/2014/main" id="{D26A3A8F-7FA5-4098-9CA2-0FAC08C73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527" y="4242011"/>
            <a:ext cx="2576945" cy="25769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uardar, save icon">
            <a:extLst>
              <a:ext uri="{FF2B5EF4-FFF2-40B4-BE49-F238E27FC236}">
                <a16:creationId xmlns:a16="http://schemas.microsoft.com/office/drawing/2014/main" id="{D890D8BE-EFC6-4922-91CE-FB776CED5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079" y="4124874"/>
            <a:ext cx="2733126" cy="273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21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Effect transition="in" filter="fade">
                                      <p:cBhvr>
                                        <p:cTn id="21" dur="1000"/>
                                        <p:tgtEl>
                                          <p:spTgt spid="2050"/>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p:cTn id="29" dur="1000" fill="hold"/>
                                        <p:tgtEl>
                                          <p:spTgt spid="2052"/>
                                        </p:tgtEl>
                                        <p:attrNameLst>
                                          <p:attrName>ppt_w</p:attrName>
                                        </p:attrNameLst>
                                      </p:cBhvr>
                                      <p:tavLst>
                                        <p:tav tm="0">
                                          <p:val>
                                            <p:fltVal val="0"/>
                                          </p:val>
                                        </p:tav>
                                        <p:tav tm="100000">
                                          <p:val>
                                            <p:strVal val="#ppt_w"/>
                                          </p:val>
                                        </p:tav>
                                      </p:tavLst>
                                    </p:anim>
                                    <p:anim calcmode="lin" valueType="num">
                                      <p:cBhvr>
                                        <p:cTn id="30" dur="1000" fill="hold"/>
                                        <p:tgtEl>
                                          <p:spTgt spid="2052"/>
                                        </p:tgtEl>
                                        <p:attrNameLst>
                                          <p:attrName>ppt_h</p:attrName>
                                        </p:attrNameLst>
                                      </p:cBhvr>
                                      <p:tavLst>
                                        <p:tav tm="0">
                                          <p:val>
                                            <p:fltVal val="0"/>
                                          </p:val>
                                        </p:tav>
                                        <p:tav tm="100000">
                                          <p:val>
                                            <p:strVal val="#ppt_h"/>
                                          </p:val>
                                        </p:tav>
                                      </p:tavLst>
                                    </p:anim>
                                    <p:animEffect transition="in" filter="fade">
                                      <p:cBhvr>
                                        <p:cTn id="31" dur="1000"/>
                                        <p:tgtEl>
                                          <p:spTgt spid="2052"/>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2054"/>
                                        </p:tgtEl>
                                        <p:attrNameLst>
                                          <p:attrName>style.visibility</p:attrName>
                                        </p:attrNameLst>
                                      </p:cBhvr>
                                      <p:to>
                                        <p:strVal val="visible"/>
                                      </p:to>
                                    </p:set>
                                    <p:anim calcmode="lin" valueType="num">
                                      <p:cBhvr>
                                        <p:cTn id="39" dur="1000" fill="hold"/>
                                        <p:tgtEl>
                                          <p:spTgt spid="2054"/>
                                        </p:tgtEl>
                                        <p:attrNameLst>
                                          <p:attrName>ppt_w</p:attrName>
                                        </p:attrNameLst>
                                      </p:cBhvr>
                                      <p:tavLst>
                                        <p:tav tm="0">
                                          <p:val>
                                            <p:fltVal val="0"/>
                                          </p:val>
                                        </p:tav>
                                        <p:tav tm="100000">
                                          <p:val>
                                            <p:strVal val="#ppt_w"/>
                                          </p:val>
                                        </p:tav>
                                      </p:tavLst>
                                    </p:anim>
                                    <p:anim calcmode="lin" valueType="num">
                                      <p:cBhvr>
                                        <p:cTn id="40" dur="1000" fill="hold"/>
                                        <p:tgtEl>
                                          <p:spTgt spid="2054"/>
                                        </p:tgtEl>
                                        <p:attrNameLst>
                                          <p:attrName>ppt_h</p:attrName>
                                        </p:attrNameLst>
                                      </p:cBhvr>
                                      <p:tavLst>
                                        <p:tav tm="0">
                                          <p:val>
                                            <p:fltVal val="0"/>
                                          </p:val>
                                        </p:tav>
                                        <p:tav tm="100000">
                                          <p:val>
                                            <p:strVal val="#ppt_h"/>
                                          </p:val>
                                        </p:tav>
                                      </p:tavLst>
                                    </p:anim>
                                    <p:animEffect transition="in" filter="fade">
                                      <p:cBhvr>
                                        <p:cTn id="41"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Інформація, повідомлення, дані</a:t>
            </a:r>
          </a:p>
        </p:txBody>
      </p:sp>
      <p:sp>
        <p:nvSpPr>
          <p:cNvPr id="6" name="TextBox 5"/>
          <p:cNvSpPr txBox="1"/>
          <p:nvPr/>
        </p:nvSpPr>
        <p:spPr>
          <a:xfrm>
            <a:off x="70929" y="3170660"/>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Не можна казати про кількісні характеристики відображення людиною реалій зовнішнього світу, оскільки неможливо однозначно передбачити результат такого відображення для різних людей і навіть для однієї і тієї самої людини за різних умов. Тому неможливо говорити про вимірювання інформації та її кількісні характеристики.</a:t>
            </a:r>
          </a:p>
        </p:txBody>
      </p:sp>
      <p:sp>
        <p:nvSpPr>
          <p:cNvPr id="7" name="TextBox 6">
            <a:extLst>
              <a:ext uri="{FF2B5EF4-FFF2-40B4-BE49-F238E27FC236}">
                <a16:creationId xmlns:a16="http://schemas.microsoft.com/office/drawing/2014/main" id="{D7F085F7-7CCE-4489-89EC-A70DCCDFC0C9}"/>
              </a:ext>
            </a:extLst>
          </p:cNvPr>
          <p:cNvSpPr txBox="1"/>
          <p:nvPr/>
        </p:nvSpPr>
        <p:spPr>
          <a:xfrm>
            <a:off x="1403648" y="1196752"/>
            <a:ext cx="10718502" cy="1815882"/>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Інформація</a:t>
            </a:r>
            <a:r>
              <a:rPr lang="uk-UA" sz="2800" b="1" i="1" kern="0" dirty="0">
                <a:solidFill>
                  <a:srgbClr val="FFFFFF"/>
                </a:solidFill>
              </a:rPr>
              <a:t> — одне з основних понять інформатики, строге й універсальне означення якого неможливе. Інформація є відображенням реалій навколишнього світу в свідомості людини.</a:t>
            </a:r>
          </a:p>
        </p:txBody>
      </p:sp>
      <p:pic>
        <p:nvPicPr>
          <p:cNvPr id="8" name="Picture 2" descr="alert, attention, danger, error, exclamation, hanger, message, problem, warning icon">
            <a:extLst>
              <a:ext uri="{FF2B5EF4-FFF2-40B4-BE49-F238E27FC236}">
                <a16:creationId xmlns:a16="http://schemas.microsoft.com/office/drawing/2014/main" id="{C3F05E71-B725-4F07-972A-BC4E01F01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6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143129</TotalTime>
  <Words>1518</Words>
  <Application>Microsoft Office PowerPoint</Application>
  <PresentationFormat>Широкий екран</PresentationFormat>
  <Paragraphs>194</Paragraphs>
  <Slides>35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35</vt:i4>
      </vt:variant>
    </vt:vector>
  </HeadingPairs>
  <TitlesOfParts>
    <vt:vector size="40" baseType="lpstr">
      <vt:lpstr>Arial</vt:lpstr>
      <vt:lpstr>Comic Sans MS</vt:lpstr>
      <vt:lpstr>Verdana</vt:lpstr>
      <vt:lpstr>Wingdings</vt:lpstr>
      <vt:lpstr>Тема Office</vt:lpstr>
      <vt:lpstr>Інформація, повідомлення, дані, інформаційні процеси</vt:lpstr>
      <vt:lpstr>Запитання</vt:lpstr>
      <vt:lpstr>Основні поняття інформатики. Сучасні інформаційні технології та системи</vt:lpstr>
      <vt:lpstr>Основні поняття інформатики. Сучасні інформаційні технології та системи</vt:lpstr>
      <vt:lpstr>Інформація, повідомлення, дані</vt:lpstr>
      <vt:lpstr>Інформація, повідомлення, дані</vt:lpstr>
      <vt:lpstr>Інформація, повідомлення, дані</vt:lpstr>
      <vt:lpstr>Інформація, повідомлення, дані</vt:lpstr>
      <vt:lpstr>Інформація, повідомлення, дані</vt:lpstr>
      <vt:lpstr>Інформація, повідомлення, дані</vt:lpstr>
      <vt:lpstr>Інформація, повідомлення, дані</vt:lpstr>
      <vt:lpstr>Інформація, повідомлення, дані</vt:lpstr>
      <vt:lpstr>Інформація, повідомлення, дані</vt:lpstr>
      <vt:lpstr>Схема операцій з повідомленнями в процесі пізнання людиною навколишнього світу</vt:lpstr>
      <vt:lpstr>Інформаційні процеси</vt:lpstr>
      <vt:lpstr>Інформаційні процеси</vt:lpstr>
      <vt:lpstr>Інформаційні процеси</vt:lpstr>
      <vt:lpstr>Інформаційні процеси</vt:lpstr>
      <vt:lpstr>Інформаційні технології та системи</vt:lpstr>
      <vt:lpstr>Інформаційні технології та системи</vt:lpstr>
      <vt:lpstr>Інформаційні технології та системи</vt:lpstr>
      <vt:lpstr>Інформаційні технології та системи</vt:lpstr>
      <vt:lpstr>Інформаційні технології та системи</vt:lpstr>
      <vt:lpstr>Інформаційні технології та системи</vt:lpstr>
      <vt:lpstr>Людина в інформаційному суспільстві</vt:lpstr>
      <vt:lpstr>Людина в інформаційному суспільстві</vt:lpstr>
      <vt:lpstr>Людина в інформаційному суспільстві</vt:lpstr>
      <vt:lpstr>Людина в інформаційному суспільстві</vt:lpstr>
      <vt:lpstr>Розгадайте ребус</vt:lpstr>
      <vt:lpstr>Розгадайте ребус</vt:lpstr>
      <vt:lpstr>Дайте відповіді на запитання</vt:lpstr>
      <vt:lpstr>Дайте відповіді на запитання</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Сергій Мацаєнко</cp:lastModifiedBy>
  <cp:revision>322</cp:revision>
  <dcterms:created xsi:type="dcterms:W3CDTF">2016-06-06T19:48:43Z</dcterms:created>
  <dcterms:modified xsi:type="dcterms:W3CDTF">2023-05-01T20:41:19Z</dcterms:modified>
</cp:coreProperties>
</file>