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ggg">
  <p:cSld name="16_PPTMON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6873083" y="1"/>
            <a:ext cx="2270918" cy="2238375"/>
          </a:xfrm>
          <a:custGeom>
            <a:avLst/>
            <a:gdLst/>
            <a:ahLst/>
            <a:cxnLst/>
            <a:rect l="l" t="t" r="r" b="b"/>
            <a:pathLst>
              <a:path w="4349897" h="4287563" extrusionOk="0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74909" y="3686298"/>
            <a:ext cx="1269807" cy="1269807"/>
          </a:xfrm>
          <a:prstGeom prst="donut">
            <a:avLst>
              <a:gd name="adj" fmla="val 25000"/>
            </a:avLst>
          </a:pr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909812" y="3955816"/>
            <a:ext cx="995188" cy="139336"/>
          </a:xfrm>
          <a:prstGeom prst="rect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29671" y="4215668"/>
            <a:ext cx="995188" cy="139336"/>
          </a:xfrm>
          <a:prstGeom prst="rect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4909" y="0"/>
            <a:ext cx="2270917" cy="1608150"/>
          </a:xfrm>
          <a:custGeom>
            <a:avLst/>
            <a:gdLst/>
            <a:ahLst/>
            <a:cxnLst/>
            <a:rect l="l" t="t" r="r" b="b"/>
            <a:pathLst>
              <a:path w="1153160" h="816610" extrusionOk="0">
                <a:moveTo>
                  <a:pt x="53778" y="0"/>
                </a:moveTo>
                <a:lnTo>
                  <a:pt x="417192" y="0"/>
                </a:lnTo>
                <a:lnTo>
                  <a:pt x="415395" y="975"/>
                </a:lnTo>
                <a:cubicBezTo>
                  <a:pt x="338709" y="52783"/>
                  <a:pt x="288290" y="140519"/>
                  <a:pt x="288290" y="240030"/>
                </a:cubicBezTo>
                <a:cubicBezTo>
                  <a:pt x="288290" y="399248"/>
                  <a:pt x="417362" y="528320"/>
                  <a:pt x="576580" y="528320"/>
                </a:cubicBezTo>
                <a:cubicBezTo>
                  <a:pt x="735798" y="528320"/>
                  <a:pt x="864870" y="399248"/>
                  <a:pt x="864870" y="240030"/>
                </a:cubicBezTo>
                <a:cubicBezTo>
                  <a:pt x="864870" y="140519"/>
                  <a:pt x="814451" y="52783"/>
                  <a:pt x="737766" y="975"/>
                </a:cubicBezTo>
                <a:lnTo>
                  <a:pt x="735969" y="0"/>
                </a:lnTo>
                <a:lnTo>
                  <a:pt x="1099383" y="0"/>
                </a:lnTo>
                <a:lnTo>
                  <a:pt x="1107850" y="15599"/>
                </a:lnTo>
                <a:cubicBezTo>
                  <a:pt x="1137026" y="84580"/>
                  <a:pt x="1153160" y="160421"/>
                  <a:pt x="1153160" y="240030"/>
                </a:cubicBezTo>
                <a:cubicBezTo>
                  <a:pt x="1153160" y="558466"/>
                  <a:pt x="895016" y="816610"/>
                  <a:pt x="576580" y="816610"/>
                </a:cubicBezTo>
                <a:cubicBezTo>
                  <a:pt x="258144" y="816610"/>
                  <a:pt x="0" y="558466"/>
                  <a:pt x="0" y="240030"/>
                </a:cubicBezTo>
                <a:cubicBezTo>
                  <a:pt x="0" y="160421"/>
                  <a:pt x="16134" y="84580"/>
                  <a:pt x="45311" y="15599"/>
                </a:cubicBezTo>
                <a:close/>
              </a:path>
            </a:pathLst>
          </a:cu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/>
          <p:nvPr/>
        </p:nvSpPr>
        <p:spPr>
          <a:xfrm>
            <a:off x="4572000" y="-1"/>
            <a:ext cx="4572000" cy="5143501"/>
          </a:xfrm>
          <a:prstGeom prst="rect">
            <a:avLst/>
          </a:prstGeom>
          <a:solidFill>
            <a:srgbClr val="67EFBE">
              <a:alpha val="22352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>
            <a:spLocks noGrp="1"/>
          </p:cNvSpPr>
          <p:nvPr>
            <p:ph type="pic" idx="2"/>
          </p:nvPr>
        </p:nvSpPr>
        <p:spPr>
          <a:xfrm>
            <a:off x="6033611" y="913691"/>
            <a:ext cx="1634490" cy="3536157"/>
          </a:xfrm>
          <a:prstGeom prst="roundRect">
            <a:avLst>
              <a:gd name="adj" fmla="val 7322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116" name="Google Shape;116;p11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4572000" y="-1"/>
            <a:ext cx="4572000" cy="5143501"/>
          </a:xfrm>
          <a:prstGeom prst="rect">
            <a:avLst/>
          </a:prstGeom>
          <a:solidFill>
            <a:srgbClr val="67EFBE">
              <a:alpha val="22352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2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2"/>
          <p:cNvSpPr>
            <a:spLocks noGrp="1"/>
          </p:cNvSpPr>
          <p:nvPr>
            <p:ph type="pic" idx="2"/>
          </p:nvPr>
        </p:nvSpPr>
        <p:spPr>
          <a:xfrm>
            <a:off x="5439013" y="682586"/>
            <a:ext cx="2868930" cy="3836194"/>
          </a:xfrm>
          <a:prstGeom prst="roundRect">
            <a:avLst>
              <a:gd name="adj" fmla="val 1926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PTMON slide">
  <p:cSld name="10_PPTMON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/>
        </p:nvSpPr>
        <p:spPr>
          <a:xfrm>
            <a:off x="2943225" y="-1"/>
            <a:ext cx="6200775" cy="5143501"/>
          </a:xfrm>
          <a:prstGeom prst="rect">
            <a:avLst/>
          </a:prstGeom>
          <a:solidFill>
            <a:srgbClr val="67EFBE">
              <a:alpha val="22352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>
            <a:spLocks noGrp="1"/>
          </p:cNvSpPr>
          <p:nvPr>
            <p:ph type="pic" idx="2"/>
          </p:nvPr>
        </p:nvSpPr>
        <p:spPr>
          <a:xfrm>
            <a:off x="3708940" y="853665"/>
            <a:ext cx="4705350" cy="2838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13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881291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 flipH="1">
            <a:off x="859436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375811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815726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flipH="1">
            <a:off x="793871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881291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859436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8375811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 flipH="1">
            <a:off x="815726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>
            <a:off x="793871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>
            <a:spLocks noGrp="1"/>
          </p:cNvSpPr>
          <p:nvPr>
            <p:ph type="pic" idx="2"/>
          </p:nvPr>
        </p:nvSpPr>
        <p:spPr>
          <a:xfrm>
            <a:off x="1092899" y="1402045"/>
            <a:ext cx="1335976" cy="13359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4"/>
          <p:cNvSpPr>
            <a:spLocks noGrp="1"/>
          </p:cNvSpPr>
          <p:nvPr>
            <p:ph type="pic" idx="3"/>
          </p:nvPr>
        </p:nvSpPr>
        <p:spPr>
          <a:xfrm>
            <a:off x="1092899" y="3030821"/>
            <a:ext cx="1335976" cy="13359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4"/>
          <p:cNvSpPr>
            <a:spLocks noGrp="1"/>
          </p:cNvSpPr>
          <p:nvPr>
            <p:ph type="pic" idx="4"/>
          </p:nvPr>
        </p:nvSpPr>
        <p:spPr>
          <a:xfrm>
            <a:off x="4829175" y="1402045"/>
            <a:ext cx="1335976" cy="13359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4"/>
          <p:cNvSpPr>
            <a:spLocks noGrp="1"/>
          </p:cNvSpPr>
          <p:nvPr>
            <p:ph type="pic" idx="5"/>
          </p:nvPr>
        </p:nvSpPr>
        <p:spPr>
          <a:xfrm>
            <a:off x="4829175" y="3030821"/>
            <a:ext cx="1335976" cy="13359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5881577" y="0"/>
            <a:ext cx="3262423" cy="3215672"/>
          </a:xfrm>
          <a:custGeom>
            <a:avLst/>
            <a:gdLst/>
            <a:ahLst/>
            <a:cxnLst/>
            <a:rect l="l" t="t" r="r" b="b"/>
            <a:pathLst>
              <a:path w="4349897" h="4287563" extrusionOk="0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3694624" y="3364683"/>
            <a:ext cx="1647825" cy="1647825"/>
          </a:xfrm>
          <a:prstGeom prst="ellipse">
            <a:avLst/>
          </a:prstGeom>
          <a:solidFill>
            <a:srgbClr val="C1CFF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62759" y="202796"/>
            <a:ext cx="919422" cy="919422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278130" y="1083859"/>
            <a:ext cx="504825" cy="504825"/>
          </a:xfrm>
          <a:prstGeom prst="donut">
            <a:avLst>
              <a:gd name="adj" fmla="val 25000"/>
            </a:avLst>
          </a:pr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 flipH="1">
            <a:off x="3694624" y="4660083"/>
            <a:ext cx="352425" cy="352425"/>
          </a:xfrm>
          <a:prstGeom prst="rtTriangle">
            <a:avLst/>
          </a:prstGeom>
          <a:solidFill>
            <a:srgbClr val="FFB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3312433" y="4660083"/>
            <a:ext cx="352425" cy="352425"/>
          </a:xfrm>
          <a:prstGeom prst="rtTriangl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2700000">
            <a:off x="5510617" y="-367643"/>
            <a:ext cx="39598" cy="2539111"/>
          </a:xfrm>
          <a:custGeom>
            <a:avLst/>
            <a:gdLst/>
            <a:ahLst/>
            <a:cxnLst/>
            <a:rect l="l" t="t" r="r" b="b"/>
            <a:pathLst>
              <a:path w="52798" h="3385481" extrusionOk="0">
                <a:moveTo>
                  <a:pt x="0" y="18479"/>
                </a:moveTo>
                <a:lnTo>
                  <a:pt x="18479" y="0"/>
                </a:lnTo>
                <a:lnTo>
                  <a:pt x="18479" y="1932652"/>
                </a:lnTo>
                <a:lnTo>
                  <a:pt x="52798" y="1932652"/>
                </a:lnTo>
                <a:lnTo>
                  <a:pt x="52798" y="3385481"/>
                </a:lnTo>
                <a:lnTo>
                  <a:pt x="18479" y="3385481"/>
                </a:lnTo>
                <a:lnTo>
                  <a:pt x="0" y="3385481"/>
                </a:lnTo>
                <a:lnTo>
                  <a:pt x="0" y="1932652"/>
                </a:lnTo>
                <a:close/>
              </a:path>
            </a:pathLst>
          </a:custGeom>
          <a:solidFill>
            <a:srgbClr val="FFAC1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 rot="2700000">
            <a:off x="5509259" y="-289939"/>
            <a:ext cx="39599" cy="2969895"/>
          </a:xfrm>
          <a:custGeom>
            <a:avLst/>
            <a:gdLst/>
            <a:ahLst/>
            <a:cxnLst/>
            <a:rect l="l" t="t" r="r" b="b"/>
            <a:pathLst>
              <a:path w="72000" h="5400000" extrusionOk="0">
                <a:moveTo>
                  <a:pt x="0" y="0"/>
                </a:moveTo>
                <a:lnTo>
                  <a:pt x="25200" y="0"/>
                </a:lnTo>
                <a:lnTo>
                  <a:pt x="25200" y="3418800"/>
                </a:lnTo>
                <a:lnTo>
                  <a:pt x="72000" y="3418800"/>
                </a:lnTo>
                <a:lnTo>
                  <a:pt x="72000" y="5400000"/>
                </a:lnTo>
                <a:lnTo>
                  <a:pt x="25200" y="5400000"/>
                </a:lnTo>
                <a:lnTo>
                  <a:pt x="0" y="5400000"/>
                </a:lnTo>
                <a:lnTo>
                  <a:pt x="0" y="3418800"/>
                </a:lnTo>
                <a:close/>
              </a:path>
            </a:pathLst>
          </a:custGeom>
          <a:solidFill>
            <a:srgbClr val="FFDB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9214" y="352424"/>
            <a:ext cx="4484506" cy="4208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PTMON slide">
  <p:cSld name="17_PPTMON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>
            <a:off x="0" y="4476226"/>
            <a:ext cx="705221" cy="667273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10800000">
            <a:off x="229843" y="0"/>
            <a:ext cx="2524409" cy="1138770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280400" y="1174919"/>
            <a:ext cx="647536" cy="647536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6"/>
          <p:cNvGrpSpPr/>
          <p:nvPr/>
        </p:nvGrpSpPr>
        <p:grpSpPr>
          <a:xfrm>
            <a:off x="8399256" y="713946"/>
            <a:ext cx="596092" cy="464343"/>
            <a:chOff x="494497" y="5814365"/>
            <a:chExt cx="1017755" cy="792810"/>
          </a:xfrm>
        </p:grpSpPr>
        <p:sp>
          <p:nvSpPr>
            <p:cNvPr id="61" name="Google Shape;61;p6"/>
            <p:cNvSpPr/>
            <p:nvPr/>
          </p:nvSpPr>
          <p:spPr>
            <a:xfrm>
              <a:off x="494497" y="5814365"/>
              <a:ext cx="792810" cy="792810"/>
            </a:xfrm>
            <a:prstGeom prst="donut">
              <a:avLst>
                <a:gd name="adj" fmla="val 25000"/>
              </a:avLst>
            </a:prstGeom>
            <a:solidFill>
              <a:srgbClr val="67EFBE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90902" y="5982640"/>
              <a:ext cx="621350" cy="86995"/>
            </a:xfrm>
            <a:prstGeom prst="rect">
              <a:avLst/>
            </a:prstGeom>
            <a:solidFill>
              <a:srgbClr val="2366E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778430" y="6144880"/>
              <a:ext cx="621350" cy="86995"/>
            </a:xfrm>
            <a:prstGeom prst="rect">
              <a:avLst/>
            </a:prstGeom>
            <a:solidFill>
              <a:srgbClr val="2366E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6"/>
          <p:cNvSpPr/>
          <p:nvPr/>
        </p:nvSpPr>
        <p:spPr>
          <a:xfrm rot="2700000">
            <a:off x="8661722" y="3549642"/>
            <a:ext cx="27866" cy="1392325"/>
          </a:xfrm>
          <a:custGeom>
            <a:avLst/>
            <a:gdLst/>
            <a:ahLst/>
            <a:cxnLst/>
            <a:rect l="l" t="t" r="r" b="b"/>
            <a:pathLst>
              <a:path w="52798" h="2638057" extrusionOk="0">
                <a:moveTo>
                  <a:pt x="0" y="0"/>
                </a:moveTo>
                <a:lnTo>
                  <a:pt x="18479" y="18479"/>
                </a:lnTo>
                <a:lnTo>
                  <a:pt x="18479" y="1185228"/>
                </a:lnTo>
                <a:lnTo>
                  <a:pt x="52798" y="1185228"/>
                </a:lnTo>
                <a:lnTo>
                  <a:pt x="52798" y="2638057"/>
                </a:lnTo>
                <a:lnTo>
                  <a:pt x="18479" y="2638057"/>
                </a:lnTo>
                <a:lnTo>
                  <a:pt x="0" y="2638057"/>
                </a:lnTo>
                <a:lnTo>
                  <a:pt x="0" y="1185228"/>
                </a:lnTo>
                <a:close/>
              </a:path>
            </a:pathLst>
          </a:custGeom>
          <a:solidFill>
            <a:srgbClr val="FFAC1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/>
          <p:nvPr/>
        </p:nvSpPr>
        <p:spPr>
          <a:xfrm rot="2700000">
            <a:off x="8607655" y="3732546"/>
            <a:ext cx="27866" cy="1545250"/>
          </a:xfrm>
          <a:custGeom>
            <a:avLst/>
            <a:gdLst/>
            <a:ahLst/>
            <a:cxnLst/>
            <a:rect l="l" t="t" r="r" b="b"/>
            <a:pathLst>
              <a:path w="52798" h="2927808" extrusionOk="0">
                <a:moveTo>
                  <a:pt x="0" y="0"/>
                </a:moveTo>
                <a:lnTo>
                  <a:pt x="18479" y="18479"/>
                </a:lnTo>
                <a:lnTo>
                  <a:pt x="18479" y="1474979"/>
                </a:lnTo>
                <a:lnTo>
                  <a:pt x="52798" y="1474979"/>
                </a:lnTo>
                <a:lnTo>
                  <a:pt x="52798" y="2927808"/>
                </a:lnTo>
                <a:lnTo>
                  <a:pt x="18479" y="2927808"/>
                </a:lnTo>
                <a:lnTo>
                  <a:pt x="0" y="2927808"/>
                </a:lnTo>
                <a:lnTo>
                  <a:pt x="0" y="1474979"/>
                </a:lnTo>
                <a:close/>
              </a:path>
            </a:pathLst>
          </a:custGeom>
          <a:solidFill>
            <a:srgbClr val="FFDB4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7746" y="3471138"/>
            <a:ext cx="1693069" cy="169306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>
            <a:off x="1752269" y="3362449"/>
            <a:ext cx="577081" cy="577081"/>
          </a:xfrm>
          <a:prstGeom prst="donut">
            <a:avLst>
              <a:gd name="adj" fmla="val 25002"/>
            </a:avLst>
          </a:prstGeom>
          <a:solidFill>
            <a:srgbClr val="75AA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5881577" y="0"/>
            <a:ext cx="3262423" cy="3215672"/>
          </a:xfrm>
          <a:custGeom>
            <a:avLst/>
            <a:gdLst/>
            <a:ahLst/>
            <a:cxnLst/>
            <a:rect l="l" t="t" r="r" b="b"/>
            <a:pathLst>
              <a:path w="4349897" h="4287563" extrusionOk="0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 rot="10800000">
            <a:off x="0" y="2918424"/>
            <a:ext cx="2257424" cy="2225075"/>
          </a:xfrm>
          <a:custGeom>
            <a:avLst/>
            <a:gdLst/>
            <a:ahLst/>
            <a:cxnLst/>
            <a:rect l="l" t="t" r="r" b="b"/>
            <a:pathLst>
              <a:path w="4349897" h="4287563" extrusionOk="0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C1CFF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PTMON slide">
  <p:cSld name="4_PPTMON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"/>
          <p:cNvSpPr/>
          <p:nvPr/>
        </p:nvSpPr>
        <p:spPr>
          <a:xfrm flipH="1">
            <a:off x="881291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/>
          <p:nvPr/>
        </p:nvSpPr>
        <p:spPr>
          <a:xfrm flipH="1">
            <a:off x="859436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/>
          <p:nvPr/>
        </p:nvSpPr>
        <p:spPr>
          <a:xfrm flipH="1">
            <a:off x="8375811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/>
          <p:nvPr/>
        </p:nvSpPr>
        <p:spPr>
          <a:xfrm flipH="1">
            <a:off x="815726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/>
          <p:nvPr/>
        </p:nvSpPr>
        <p:spPr>
          <a:xfrm flipH="1">
            <a:off x="793871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"/>
          <p:cNvSpPr>
            <a:spLocks noGrp="1"/>
          </p:cNvSpPr>
          <p:nvPr>
            <p:ph type="pic" idx="2"/>
          </p:nvPr>
        </p:nvSpPr>
        <p:spPr>
          <a:xfrm>
            <a:off x="3686175" y="1249645"/>
            <a:ext cx="1771650" cy="177164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8"/>
          <p:cNvSpPr>
            <a:spLocks noGrp="1"/>
          </p:cNvSpPr>
          <p:nvPr>
            <p:ph type="pic" idx="3"/>
          </p:nvPr>
        </p:nvSpPr>
        <p:spPr>
          <a:xfrm>
            <a:off x="1369124" y="1249645"/>
            <a:ext cx="1771650" cy="177164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8"/>
          <p:cNvSpPr>
            <a:spLocks noGrp="1"/>
          </p:cNvSpPr>
          <p:nvPr>
            <p:ph type="pic" idx="4"/>
          </p:nvPr>
        </p:nvSpPr>
        <p:spPr>
          <a:xfrm>
            <a:off x="6003226" y="1249645"/>
            <a:ext cx="1771650" cy="177164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PTMON slide">
  <p:cSld name="6_PPTMON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>
            <a:off x="5991225" y="-1"/>
            <a:ext cx="3152775" cy="5143501"/>
          </a:xfrm>
          <a:prstGeom prst="rect">
            <a:avLst/>
          </a:prstGeom>
          <a:solidFill>
            <a:srgbClr val="67EFBE">
              <a:alpha val="22352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>
            <a:spLocks noGrp="1"/>
          </p:cNvSpPr>
          <p:nvPr>
            <p:ph type="pic" idx="2"/>
          </p:nvPr>
        </p:nvSpPr>
        <p:spPr>
          <a:xfrm>
            <a:off x="5324475" y="982638"/>
            <a:ext cx="2726626" cy="17430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9"/>
          <p:cNvSpPr>
            <a:spLocks noGrp="1"/>
          </p:cNvSpPr>
          <p:nvPr>
            <p:ph type="pic" idx="3"/>
          </p:nvPr>
        </p:nvSpPr>
        <p:spPr>
          <a:xfrm>
            <a:off x="5324475" y="2965475"/>
            <a:ext cx="2726626" cy="17430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/>
          <p:nvPr/>
        </p:nvSpPr>
        <p:spPr>
          <a:xfrm>
            <a:off x="0" y="4708550"/>
            <a:ext cx="459686" cy="434950"/>
          </a:xfrm>
          <a:custGeom>
            <a:avLst/>
            <a:gdLst/>
            <a:ahLst/>
            <a:cxnLst/>
            <a:rect l="l" t="t" r="r" b="b"/>
            <a:pathLst>
              <a:path w="977292" h="924704" extrusionOk="0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5427" y="5297943"/>
            <a:ext cx="1853804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/>
          <p:nvPr/>
        </p:nvSpPr>
        <p:spPr>
          <a:xfrm>
            <a:off x="3054769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ko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Presentation template by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/>
          <p:nvPr/>
        </p:nvSpPr>
        <p:spPr>
          <a:xfrm rot="10800000">
            <a:off x="194540" y="-1"/>
            <a:ext cx="1076859" cy="485775"/>
          </a:xfrm>
          <a:custGeom>
            <a:avLst/>
            <a:gdLst/>
            <a:ahLst/>
            <a:cxnLst/>
            <a:rect l="l" t="t" r="r" b="b"/>
            <a:pathLst>
              <a:path w="1435812" h="647700" extrusionOk="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1092899" y="409575"/>
            <a:ext cx="276225" cy="276225"/>
          </a:xfrm>
          <a:prstGeom prst="ellipse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 flipH="1">
            <a:off x="881291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 flipH="1">
            <a:off x="8594362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 flipH="1">
            <a:off x="8375811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 flipH="1">
            <a:off x="815726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 flipH="1">
            <a:off x="7938710" y="4855369"/>
            <a:ext cx="100012" cy="100012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8846697" y="146211"/>
            <a:ext cx="297304" cy="594607"/>
          </a:xfrm>
          <a:custGeom>
            <a:avLst/>
            <a:gdLst/>
            <a:ahLst/>
            <a:cxnLst/>
            <a:rect l="l" t="t" r="r" b="b"/>
            <a:pathLst>
              <a:path w="396405" h="792810" extrusionOk="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0"/>
          <p:cNvSpPr>
            <a:spLocks noGrp="1"/>
          </p:cNvSpPr>
          <p:nvPr>
            <p:ph type="pic" idx="2"/>
          </p:nvPr>
        </p:nvSpPr>
        <p:spPr>
          <a:xfrm>
            <a:off x="3788387" y="2178080"/>
            <a:ext cx="1567225" cy="15672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10"/>
          <p:cNvSpPr>
            <a:spLocks noGrp="1"/>
          </p:cNvSpPr>
          <p:nvPr>
            <p:ph type="pic" idx="3"/>
          </p:nvPr>
        </p:nvSpPr>
        <p:spPr>
          <a:xfrm>
            <a:off x="1205291" y="2178080"/>
            <a:ext cx="1567225" cy="15672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" name="Google Shape;112;p10"/>
          <p:cNvSpPr>
            <a:spLocks noGrp="1"/>
          </p:cNvSpPr>
          <p:nvPr>
            <p:ph type="pic" idx="4"/>
          </p:nvPr>
        </p:nvSpPr>
        <p:spPr>
          <a:xfrm>
            <a:off x="6371484" y="2178080"/>
            <a:ext cx="1567225" cy="15672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hot.org/uk/downloa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tcut.org/downloa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sshub.com/Shotcut.html?dwl=shotcut-win64-220130.zi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295491" y="1808626"/>
            <a:ext cx="3981018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rgbClr val="2366E0"/>
                </a:solidFill>
                <a:latin typeface="Arial"/>
                <a:ea typeface="Arial"/>
                <a:cs typeface="Arial"/>
                <a:sym typeface="Arial"/>
              </a:rPr>
              <a:t>ПОНЯТТЯ ІНСТАЛЯЦІЇ ТА ДЕІНСТАЛЯЦІЇ ПРОГРАМНОГО ЗАБЕЗПЕЧЕННЯ. СУМІСНІСТЬ ПРОГРАМ</a:t>
            </a:r>
            <a:endParaRPr sz="2100" b="1" i="0" u="none" strike="noStrike" cap="none">
              <a:solidFill>
                <a:srgbClr val="2366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9584" y="909425"/>
            <a:ext cx="4562691" cy="351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1650" y="2874707"/>
            <a:ext cx="6572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/>
          <p:nvPr/>
        </p:nvSpPr>
        <p:spPr>
          <a:xfrm>
            <a:off x="176625" y="3112200"/>
            <a:ext cx="4252500" cy="1335900"/>
          </a:xfrm>
          <a:prstGeom prst="rect">
            <a:avLst/>
          </a:prstGeom>
          <a:solidFill>
            <a:srgbClr val="047C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Деінсталяція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5"/>
          <p:cNvSpPr/>
          <p:nvPr/>
        </p:nvSpPr>
        <p:spPr>
          <a:xfrm>
            <a:off x="4898223" y="1483425"/>
            <a:ext cx="4060800" cy="1335900"/>
          </a:xfrm>
          <a:prstGeom prst="rect">
            <a:avLst/>
          </a:prstGeom>
          <a:solidFill>
            <a:srgbClr val="67EFB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" sz="16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Портативне</a:t>
            </a:r>
            <a:endParaRPr sz="1600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ko" sz="16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ПЗ</a:t>
            </a:r>
            <a:endParaRPr sz="1600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" sz="16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(portable </a:t>
            </a:r>
            <a:endParaRPr sz="1600" b="1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ko" sz="16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application)</a:t>
            </a:r>
            <a:endParaRPr sz="1600" b="0" i="0" u="none" strike="noStrike" cap="non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5"/>
          <p:cNvSpPr/>
          <p:nvPr/>
        </p:nvSpPr>
        <p:spPr>
          <a:xfrm>
            <a:off x="4898224" y="3112200"/>
            <a:ext cx="4007100" cy="1335900"/>
          </a:xfrm>
          <a:prstGeom prst="rect">
            <a:avLst/>
          </a:prstGeom>
          <a:solidFill>
            <a:srgbClr val="FF2C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встановленні програмного забезпечення має враховуватись </a:t>
            </a:r>
            <a:r>
              <a:rPr lang="k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сумісність апаратної </a:t>
            </a:r>
            <a:r>
              <a:rPr lang="ko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k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програмної складових комп'ютера </a:t>
            </a:r>
            <a:r>
              <a:rPr lang="ko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програмним забезпеченням, що встановлюється.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5"/>
          <p:cNvSpPr/>
          <p:nvPr/>
        </p:nvSpPr>
        <p:spPr>
          <a:xfrm>
            <a:off x="176575" y="1483425"/>
            <a:ext cx="4252500" cy="1335900"/>
          </a:xfrm>
          <a:prstGeom prst="rect">
            <a:avLst/>
          </a:prstGeom>
          <a:solidFill>
            <a:srgbClr val="FDB72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Інсталяція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1448222" y="372636"/>
            <a:ext cx="66585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ko" sz="3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Висновки</a:t>
            </a:r>
            <a:endParaRPr sz="3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5"/>
          <p:cNvSpPr/>
          <p:nvPr/>
        </p:nvSpPr>
        <p:spPr>
          <a:xfrm>
            <a:off x="1819425" y="1592500"/>
            <a:ext cx="2463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 встановлення ПЗ на комп'ютер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6187550" y="1592500"/>
            <a:ext cx="275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ko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 програми, що не вимагають встановлення, їх достатньо скопіювати на комп'ютер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5"/>
          <p:cNvSpPr txBox="1"/>
          <p:nvPr/>
        </p:nvSpPr>
        <p:spPr>
          <a:xfrm>
            <a:off x="2072750" y="3285700"/>
            <a:ext cx="2210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 видалення ПЗ з комп'ютера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/>
          <p:nvPr/>
        </p:nvSpPr>
        <p:spPr>
          <a:xfrm>
            <a:off x="1425182" y="242117"/>
            <a:ext cx="4869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ko" sz="3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Практична робота</a:t>
            </a:r>
            <a:endParaRPr sz="3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26"/>
          <p:cNvGrpSpPr/>
          <p:nvPr/>
        </p:nvGrpSpPr>
        <p:grpSpPr>
          <a:xfrm>
            <a:off x="1319213" y="1514475"/>
            <a:ext cx="1447800" cy="2463164"/>
            <a:chOff x="1485900" y="2019300"/>
            <a:chExt cx="1930400" cy="3284219"/>
          </a:xfrm>
        </p:grpSpPr>
        <p:sp>
          <p:nvSpPr>
            <p:cNvPr id="327" name="Google Shape;327;p26"/>
            <p:cNvSpPr/>
            <p:nvPr/>
          </p:nvSpPr>
          <p:spPr>
            <a:xfrm>
              <a:off x="1485900" y="2019300"/>
              <a:ext cx="1930400" cy="361950"/>
            </a:xfrm>
            <a:prstGeom prst="rect">
              <a:avLst/>
            </a:prstGeom>
            <a:solidFill>
              <a:srgbClr val="FDB724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крок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1485900" y="2381250"/>
              <a:ext cx="1930400" cy="28765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135000" tIns="135000" rIns="135000" bIns="135000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вебсторінці </a:t>
              </a:r>
              <a:r>
                <a:rPr lang="ko" sz="1200" b="0" i="0" u="sng" strike="noStrike" cap="none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3"/>
                </a:rPr>
                <a:t>https://www.openshot.org/uk/download/</a:t>
              </a: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завантажити встановлювальний файл (наприклад, OpenShot-v2.6.1-x86_64.exe);</a:t>
              </a:r>
              <a:endPara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1485900" y="5257800"/>
              <a:ext cx="1930400" cy="45719"/>
            </a:xfrm>
            <a:prstGeom prst="rect">
              <a:avLst/>
            </a:prstGeom>
            <a:solidFill>
              <a:srgbClr val="FDB724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26"/>
          <p:cNvGrpSpPr/>
          <p:nvPr/>
        </p:nvGrpSpPr>
        <p:grpSpPr>
          <a:xfrm>
            <a:off x="3005138" y="1514475"/>
            <a:ext cx="1447800" cy="2463164"/>
            <a:chOff x="1485900" y="2019300"/>
            <a:chExt cx="1930400" cy="3284219"/>
          </a:xfrm>
        </p:grpSpPr>
        <p:sp>
          <p:nvSpPr>
            <p:cNvPr id="331" name="Google Shape;331;p26"/>
            <p:cNvSpPr/>
            <p:nvPr/>
          </p:nvSpPr>
          <p:spPr>
            <a:xfrm>
              <a:off x="1485900" y="2019300"/>
              <a:ext cx="1930400" cy="361950"/>
            </a:xfrm>
            <a:prstGeom prst="rect">
              <a:avLst/>
            </a:prstGeom>
            <a:solidFill>
              <a:srgbClr val="67EFBE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крок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1485900" y="2381250"/>
              <a:ext cx="1930400" cy="28765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135000" tIns="135000" rIns="135000" bIns="13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відкрити файл — запуститься програма Windows  Installer, яка вестиме діалог з користувачем.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Оберіть мову </a:t>
              </a:r>
              <a:r>
                <a:rPr lang="ko" sz="12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“Українська”</a:t>
              </a: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1485900" y="5257800"/>
              <a:ext cx="1930400" cy="45719"/>
            </a:xfrm>
            <a:prstGeom prst="rect">
              <a:avLst/>
            </a:prstGeom>
            <a:solidFill>
              <a:srgbClr val="67EFBE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26"/>
          <p:cNvGrpSpPr/>
          <p:nvPr/>
        </p:nvGrpSpPr>
        <p:grpSpPr>
          <a:xfrm>
            <a:off x="4737113" y="1514475"/>
            <a:ext cx="1447800" cy="2463164"/>
            <a:chOff x="1485900" y="2019300"/>
            <a:chExt cx="1930400" cy="3284219"/>
          </a:xfrm>
        </p:grpSpPr>
        <p:sp>
          <p:nvSpPr>
            <p:cNvPr id="335" name="Google Shape;335;p26"/>
            <p:cNvSpPr/>
            <p:nvPr/>
          </p:nvSpPr>
          <p:spPr>
            <a:xfrm>
              <a:off x="1485900" y="2019300"/>
              <a:ext cx="1930400" cy="361950"/>
            </a:xfrm>
            <a:prstGeom prst="rect">
              <a:avLst/>
            </a:prstGeom>
            <a:solidFill>
              <a:srgbClr val="047CFF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крок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1485900" y="2381250"/>
              <a:ext cx="1930400" cy="28765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135000" tIns="135000" rIns="135000" bIns="13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ko" sz="12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Прийміть умови угоди,</a:t>
              </a: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виберіть папку для встановлення або погодитися із запропонованою, (перехід до наступного кроку діалогу — кнопка </a:t>
              </a:r>
              <a:r>
                <a:rPr lang="ko" sz="12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Далі</a:t>
              </a: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1485900" y="5257800"/>
              <a:ext cx="1930400" cy="45719"/>
            </a:xfrm>
            <a:prstGeom prst="rect">
              <a:avLst/>
            </a:prstGeom>
            <a:solidFill>
              <a:srgbClr val="047CFF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6"/>
          <p:cNvGrpSpPr/>
          <p:nvPr/>
        </p:nvGrpSpPr>
        <p:grpSpPr>
          <a:xfrm>
            <a:off x="6376988" y="1514475"/>
            <a:ext cx="1447800" cy="2463164"/>
            <a:chOff x="1485900" y="2019300"/>
            <a:chExt cx="1930400" cy="3284219"/>
          </a:xfrm>
        </p:grpSpPr>
        <p:sp>
          <p:nvSpPr>
            <p:cNvPr id="339" name="Google Shape;339;p26"/>
            <p:cNvSpPr/>
            <p:nvPr/>
          </p:nvSpPr>
          <p:spPr>
            <a:xfrm>
              <a:off x="1485900" y="2019300"/>
              <a:ext cx="1930400" cy="361950"/>
            </a:xfrm>
            <a:prstGeom prst="rect">
              <a:avLst/>
            </a:prstGeom>
            <a:solidFill>
              <a:srgbClr val="FF2C9C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 крок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1485900" y="2381250"/>
              <a:ext cx="1930400" cy="28765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135000" tIns="135000" rIns="135000" bIns="13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натиснути кнопку </a:t>
              </a:r>
              <a:r>
                <a:rPr lang="ko" sz="12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Встановити </a:t>
              </a: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— розпочнеться встановлення, по завершенні якого слід закрити вікно, натиснувши кнопку </a:t>
              </a:r>
              <a:r>
                <a:rPr lang="ko" sz="12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Готово</a:t>
              </a:r>
              <a:endParaRPr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1485900" y="5257800"/>
              <a:ext cx="1930400" cy="45719"/>
            </a:xfrm>
            <a:prstGeom prst="rect">
              <a:avLst/>
            </a:prstGeom>
            <a:solidFill>
              <a:srgbClr val="FF2C9C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26"/>
          <p:cNvSpPr txBox="1"/>
          <p:nvPr/>
        </p:nvSpPr>
        <p:spPr>
          <a:xfrm>
            <a:off x="1481625" y="959600"/>
            <a:ext cx="65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встановлення в ОС Windows програми </a:t>
            </a:r>
            <a:r>
              <a:rPr lang="ko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Openshot</a:t>
            </a:r>
            <a:r>
              <a:rPr lang="ko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потрібно: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"/>
          <p:cNvSpPr txBox="1"/>
          <p:nvPr/>
        </p:nvSpPr>
        <p:spPr>
          <a:xfrm>
            <a:off x="1425182" y="242117"/>
            <a:ext cx="4869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ko" sz="3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Практична робота</a:t>
            </a:r>
            <a:endParaRPr sz="3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27"/>
          <p:cNvGrpSpPr/>
          <p:nvPr/>
        </p:nvGrpSpPr>
        <p:grpSpPr>
          <a:xfrm>
            <a:off x="2005013" y="1514475"/>
            <a:ext cx="1447875" cy="2463075"/>
            <a:chOff x="1485900" y="2019300"/>
            <a:chExt cx="1930500" cy="3284100"/>
          </a:xfrm>
        </p:grpSpPr>
        <p:sp>
          <p:nvSpPr>
            <p:cNvPr id="349" name="Google Shape;349;p27"/>
            <p:cNvSpPr/>
            <p:nvPr/>
          </p:nvSpPr>
          <p:spPr>
            <a:xfrm>
              <a:off x="1485900" y="2019300"/>
              <a:ext cx="1930500" cy="362100"/>
            </a:xfrm>
            <a:prstGeom prst="rect">
              <a:avLst/>
            </a:prstGeom>
            <a:solidFill>
              <a:srgbClr val="FDB724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крок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1485900" y="2381250"/>
              <a:ext cx="1930500" cy="287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135000" tIns="135000" rIns="135000" bIns="1350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на вебсторінці </a:t>
              </a:r>
              <a:r>
                <a:rPr lang="ko" sz="1200" b="0" i="0" u="sng" strike="noStrike" cap="none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3"/>
                </a:rPr>
                <a:t>https://shotcut.org/download/</a:t>
              </a: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завантажити файл </a:t>
              </a:r>
              <a:r>
                <a:rPr lang="ko" sz="1200" b="0" i="0" u="none" strike="noStrike" cap="none">
                  <a:solidFill>
                    <a:schemeClr val="hlink"/>
                  </a:solidFill>
                  <a:highlight>
                    <a:srgbClr val="FFFFFF"/>
                  </a:highlight>
                  <a:uFill>
                    <a:noFill/>
                  </a:uFill>
                  <a:latin typeface="Arial"/>
                  <a:ea typeface="Arial"/>
                  <a:cs typeface="Arial"/>
                  <a:sym typeface="Arial"/>
                  <a:hlinkClick r:id="rId4"/>
                </a:rPr>
                <a:t>Портативний блискавка для Windows</a:t>
              </a: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1485900" y="5257800"/>
              <a:ext cx="1930500" cy="45600"/>
            </a:xfrm>
            <a:prstGeom prst="rect">
              <a:avLst/>
            </a:prstGeom>
            <a:solidFill>
              <a:srgbClr val="FDB724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27"/>
          <p:cNvGrpSpPr/>
          <p:nvPr/>
        </p:nvGrpSpPr>
        <p:grpSpPr>
          <a:xfrm>
            <a:off x="3690938" y="1514475"/>
            <a:ext cx="1447875" cy="2463075"/>
            <a:chOff x="1485900" y="2019300"/>
            <a:chExt cx="1930500" cy="3284100"/>
          </a:xfrm>
        </p:grpSpPr>
        <p:sp>
          <p:nvSpPr>
            <p:cNvPr id="353" name="Google Shape;353;p27"/>
            <p:cNvSpPr/>
            <p:nvPr/>
          </p:nvSpPr>
          <p:spPr>
            <a:xfrm>
              <a:off x="1485900" y="2019300"/>
              <a:ext cx="1930500" cy="362100"/>
            </a:xfrm>
            <a:prstGeom prst="rect">
              <a:avLst/>
            </a:prstGeom>
            <a:solidFill>
              <a:srgbClr val="67EFBE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крок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1485900" y="2381250"/>
              <a:ext cx="1930500" cy="287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135000" tIns="135000" rIns="135000" bIns="13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Видобути файл у вибране місце на комп’ютері. Відкрити папку.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Відкрити файл </a:t>
              </a:r>
              <a:r>
                <a:rPr lang="ko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Shotcut.exe.</a:t>
              </a:r>
              <a:endPara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1485900" y="5257800"/>
              <a:ext cx="1930500" cy="45600"/>
            </a:xfrm>
            <a:prstGeom prst="rect">
              <a:avLst/>
            </a:prstGeom>
            <a:solidFill>
              <a:srgbClr val="67EFBE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27"/>
          <p:cNvGrpSpPr/>
          <p:nvPr/>
        </p:nvGrpSpPr>
        <p:grpSpPr>
          <a:xfrm>
            <a:off x="5422913" y="1514475"/>
            <a:ext cx="1447875" cy="2463075"/>
            <a:chOff x="1485900" y="2019300"/>
            <a:chExt cx="1930500" cy="3284100"/>
          </a:xfrm>
        </p:grpSpPr>
        <p:sp>
          <p:nvSpPr>
            <p:cNvPr id="357" name="Google Shape;357;p27"/>
            <p:cNvSpPr/>
            <p:nvPr/>
          </p:nvSpPr>
          <p:spPr>
            <a:xfrm>
              <a:off x="1485900" y="2019300"/>
              <a:ext cx="1930500" cy="362100"/>
            </a:xfrm>
            <a:prstGeom prst="rect">
              <a:avLst/>
            </a:prstGeom>
            <a:solidFill>
              <a:srgbClr val="047CFF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" sz="1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крок</a:t>
              </a: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1485900" y="2381250"/>
              <a:ext cx="1930500" cy="287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135000" tIns="135000" rIns="135000" bIns="13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k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Натисніть кнопку </a:t>
              </a:r>
              <a:r>
                <a:rPr lang="ko" sz="12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Виконати</a:t>
              </a:r>
              <a:endParaRPr sz="1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ko" sz="1200" b="1" i="1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ВСЕ!</a:t>
              </a:r>
              <a:endParaRPr sz="12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1485900" y="5257800"/>
              <a:ext cx="1930500" cy="45600"/>
            </a:xfrm>
            <a:prstGeom prst="rect">
              <a:avLst/>
            </a:prstGeom>
            <a:solidFill>
              <a:srgbClr val="047CFF"/>
            </a:solidFill>
            <a:ln>
              <a:noFill/>
            </a:ln>
            <a:effectLst>
              <a:outerShdw blurRad="88900" dist="12700" dir="2700000" sx="101000" sy="101000" algn="tl" rotWithShape="0">
                <a:srgbClr val="000000">
                  <a:alpha val="14509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27"/>
          <p:cNvSpPr txBox="1"/>
          <p:nvPr/>
        </p:nvSpPr>
        <p:spPr>
          <a:xfrm>
            <a:off x="1481625" y="959600"/>
            <a:ext cx="65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встановлення в ОС Windows програми </a:t>
            </a:r>
            <a:r>
              <a:rPr lang="ko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Shotcut</a:t>
            </a:r>
            <a:r>
              <a:rPr lang="ko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потрібно: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3275700" y="1329475"/>
            <a:ext cx="4641300" cy="104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713" y="94223"/>
            <a:ext cx="6633056" cy="772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7"/>
          <p:cNvGrpSpPr/>
          <p:nvPr/>
        </p:nvGrpSpPr>
        <p:grpSpPr>
          <a:xfrm>
            <a:off x="7465231" y="324719"/>
            <a:ext cx="292894" cy="292894"/>
            <a:chOff x="2801293" y="892968"/>
            <a:chExt cx="390525" cy="390525"/>
          </a:xfrm>
        </p:grpSpPr>
        <p:sp>
          <p:nvSpPr>
            <p:cNvPr id="157" name="Google Shape;157;p17"/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 extrusionOk="0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/>
              <a:ahLst/>
              <a:cxnLst/>
              <a:rect l="l" t="t" r="r" b="b"/>
              <a:pathLst>
                <a:path w="190500" h="28575" extrusionOk="0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7"/>
          <p:cNvSpPr/>
          <p:nvPr/>
        </p:nvSpPr>
        <p:spPr>
          <a:xfrm>
            <a:off x="1530682" y="241309"/>
            <a:ext cx="52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2085375" y="273350"/>
            <a:ext cx="519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Інсталяція програмного забезпечення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 rotWithShape="1">
          <a:blip r:embed="rId4">
            <a:alphaModFix/>
          </a:blip>
          <a:srcRect r="58104"/>
          <a:stretch/>
        </p:blipFill>
        <p:spPr>
          <a:xfrm>
            <a:off x="1027328" y="1455025"/>
            <a:ext cx="2779000" cy="77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7"/>
          <p:cNvGrpSpPr/>
          <p:nvPr/>
        </p:nvGrpSpPr>
        <p:grpSpPr>
          <a:xfrm>
            <a:off x="1362074" y="1681199"/>
            <a:ext cx="192881" cy="301546"/>
            <a:chOff x="2176739" y="5552206"/>
            <a:chExt cx="257175" cy="402061"/>
          </a:xfrm>
        </p:grpSpPr>
        <p:sp>
          <p:nvSpPr>
            <p:cNvPr id="167" name="Google Shape;167;p17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/>
              <a:ahLst/>
              <a:cxnLst/>
              <a:rect l="l" t="t" r="r" b="b"/>
              <a:pathLst>
                <a:path w="257175" h="333375" extrusionOk="0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7"/>
          <p:cNvSpPr/>
          <p:nvPr/>
        </p:nvSpPr>
        <p:spPr>
          <a:xfrm>
            <a:off x="1901426" y="1579600"/>
            <a:ext cx="1544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Інсталяція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3950850" y="1492850"/>
            <a:ext cx="381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процес встановлення ПЗ на комп'ютер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625" y="2500650"/>
            <a:ext cx="2795652" cy="26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6802" y="2610125"/>
            <a:ext cx="3702787" cy="24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713" y="94223"/>
            <a:ext cx="6633056" cy="772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7465231" y="324719"/>
            <a:ext cx="292894" cy="292894"/>
            <a:chOff x="2801293" y="892968"/>
            <a:chExt cx="390525" cy="390525"/>
          </a:xfrm>
        </p:grpSpPr>
        <p:sp>
          <p:nvSpPr>
            <p:cNvPr id="181" name="Google Shape;181;p18"/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 extrusionOk="0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/>
              <a:ahLst/>
              <a:cxnLst/>
              <a:rect l="l" t="t" r="r" b="b"/>
              <a:pathLst>
                <a:path w="190500" h="28575" extrusionOk="0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8"/>
          <p:cNvSpPr/>
          <p:nvPr/>
        </p:nvSpPr>
        <p:spPr>
          <a:xfrm>
            <a:off x="1530682" y="241309"/>
            <a:ext cx="52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2085375" y="273350"/>
            <a:ext cx="519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Інсталяція програмного забезпечення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1988" y="1220943"/>
            <a:ext cx="6320369" cy="3555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8713" y="94223"/>
            <a:ext cx="6633056" cy="772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9"/>
          <p:cNvGrpSpPr/>
          <p:nvPr/>
        </p:nvGrpSpPr>
        <p:grpSpPr>
          <a:xfrm>
            <a:off x="7465231" y="324719"/>
            <a:ext cx="292894" cy="292894"/>
            <a:chOff x="2801293" y="892968"/>
            <a:chExt cx="390525" cy="390525"/>
          </a:xfrm>
        </p:grpSpPr>
        <p:sp>
          <p:nvSpPr>
            <p:cNvPr id="197" name="Google Shape;197;p19"/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 extrusionOk="0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/>
              <a:ahLst/>
              <a:cxnLst/>
              <a:rect l="l" t="t" r="r" b="b"/>
              <a:pathLst>
                <a:path w="190500" h="28575" extrusionOk="0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19"/>
          <p:cNvSpPr/>
          <p:nvPr/>
        </p:nvSpPr>
        <p:spPr>
          <a:xfrm>
            <a:off x="1530682" y="241309"/>
            <a:ext cx="52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2085375" y="273350"/>
            <a:ext cx="519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Інсталяція програмного забезпечення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nst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538" y="848109"/>
            <a:ext cx="7541231" cy="424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8025" y="3067275"/>
            <a:ext cx="26670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480131" y="124904"/>
            <a:ext cx="6633056" cy="7729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2113925" y="301650"/>
            <a:ext cx="519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Портативне програмне забезпечення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20"/>
          <p:cNvGrpSpPr/>
          <p:nvPr/>
        </p:nvGrpSpPr>
        <p:grpSpPr>
          <a:xfrm>
            <a:off x="7480987" y="360599"/>
            <a:ext cx="192881" cy="301546"/>
            <a:chOff x="2176739" y="5552206"/>
            <a:chExt cx="257175" cy="402061"/>
          </a:xfrm>
        </p:grpSpPr>
        <p:sp>
          <p:nvSpPr>
            <p:cNvPr id="213" name="Google Shape;213;p20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/>
              <a:ahLst/>
              <a:cxnLst/>
              <a:rect l="l" t="t" r="r" b="b"/>
              <a:pathLst>
                <a:path w="257175" h="333375" extrusionOk="0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0"/>
          <p:cNvSpPr/>
          <p:nvPr/>
        </p:nvSpPr>
        <p:spPr>
          <a:xfrm>
            <a:off x="1590729" y="268984"/>
            <a:ext cx="523200" cy="4848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3275700" y="1329475"/>
            <a:ext cx="4641300" cy="104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5">
            <a:alphaModFix/>
          </a:blip>
          <a:srcRect r="58104"/>
          <a:stretch/>
        </p:blipFill>
        <p:spPr>
          <a:xfrm>
            <a:off x="1027328" y="1455025"/>
            <a:ext cx="2779000" cy="77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/>
        </p:nvSpPr>
        <p:spPr>
          <a:xfrm>
            <a:off x="3936700" y="1329475"/>
            <a:ext cx="3923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lang="ko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програми, що не вимагають встановлення, їх достатньо скопіювати на комп'ютер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0"/>
          <p:cNvGrpSpPr/>
          <p:nvPr/>
        </p:nvGrpSpPr>
        <p:grpSpPr>
          <a:xfrm>
            <a:off x="1362074" y="1681199"/>
            <a:ext cx="192881" cy="301546"/>
            <a:chOff x="2176739" y="5552206"/>
            <a:chExt cx="257175" cy="402061"/>
          </a:xfrm>
        </p:grpSpPr>
        <p:sp>
          <p:nvSpPr>
            <p:cNvPr id="222" name="Google Shape;222;p20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/>
              <a:ahLst/>
              <a:cxnLst/>
              <a:rect l="l" t="t" r="r" b="b"/>
              <a:pathLst>
                <a:path w="257175" h="333375" extrusionOk="0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20"/>
          <p:cNvSpPr/>
          <p:nvPr/>
        </p:nvSpPr>
        <p:spPr>
          <a:xfrm>
            <a:off x="1554950" y="1579600"/>
            <a:ext cx="2138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Портативне ПЗ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ko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(portable application)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485131" y="127191"/>
            <a:ext cx="6633056" cy="7729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/>
          <p:nvPr/>
        </p:nvSpPr>
        <p:spPr>
          <a:xfrm flipH="1">
            <a:off x="7569061" y="367212"/>
            <a:ext cx="242888" cy="292894"/>
          </a:xfrm>
          <a:custGeom>
            <a:avLst/>
            <a:gdLst/>
            <a:ahLst/>
            <a:cxnLst/>
            <a:rect l="l" t="t" r="r" b="b"/>
            <a:pathLst>
              <a:path w="323850" h="390525" extrusionOk="0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1"/>
          <p:cNvSpPr/>
          <p:nvPr/>
        </p:nvSpPr>
        <p:spPr>
          <a:xfrm flipH="1">
            <a:off x="1654615" y="272234"/>
            <a:ext cx="52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2112450" y="301650"/>
            <a:ext cx="5378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Деінсталяція програмного забезпечення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3275700" y="1329475"/>
            <a:ext cx="4641300" cy="104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4">
            <a:alphaModFix/>
          </a:blip>
          <a:srcRect r="58104"/>
          <a:stretch/>
        </p:blipFill>
        <p:spPr>
          <a:xfrm>
            <a:off x="1027328" y="1455025"/>
            <a:ext cx="2779000" cy="77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21"/>
          <p:cNvGrpSpPr/>
          <p:nvPr/>
        </p:nvGrpSpPr>
        <p:grpSpPr>
          <a:xfrm>
            <a:off x="1362074" y="1681199"/>
            <a:ext cx="192881" cy="301546"/>
            <a:chOff x="2176739" y="5552206"/>
            <a:chExt cx="257175" cy="402061"/>
          </a:xfrm>
        </p:grpSpPr>
        <p:sp>
          <p:nvSpPr>
            <p:cNvPr id="238" name="Google Shape;238;p21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/>
              <a:ahLst/>
              <a:cxnLst/>
              <a:rect l="l" t="t" r="r" b="b"/>
              <a:pathLst>
                <a:path w="257175" h="333375" extrusionOk="0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21"/>
          <p:cNvSpPr/>
          <p:nvPr/>
        </p:nvSpPr>
        <p:spPr>
          <a:xfrm>
            <a:off x="1654625" y="1579600"/>
            <a:ext cx="1953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Деінсталяція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3950850" y="1492850"/>
            <a:ext cx="381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процес видалення ПЗ з комп'ютера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4825" y="2719650"/>
            <a:ext cx="3350141" cy="24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2"/>
          <p:cNvGrpSpPr/>
          <p:nvPr/>
        </p:nvGrpSpPr>
        <p:grpSpPr>
          <a:xfrm>
            <a:off x="1362074" y="1681199"/>
            <a:ext cx="192881" cy="301546"/>
            <a:chOff x="2176739" y="5552206"/>
            <a:chExt cx="257175" cy="402061"/>
          </a:xfrm>
        </p:grpSpPr>
        <p:sp>
          <p:nvSpPr>
            <p:cNvPr id="250" name="Google Shape;250;p22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/>
              <a:ahLst/>
              <a:cxnLst/>
              <a:rect l="l" t="t" r="r" b="b"/>
              <a:pathLst>
                <a:path w="257175" h="333375" extrusionOk="0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713" y="94223"/>
            <a:ext cx="6633056" cy="772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2"/>
          <p:cNvGrpSpPr/>
          <p:nvPr/>
        </p:nvGrpSpPr>
        <p:grpSpPr>
          <a:xfrm>
            <a:off x="7465231" y="324719"/>
            <a:ext cx="292894" cy="292894"/>
            <a:chOff x="2801293" y="892968"/>
            <a:chExt cx="390525" cy="390525"/>
          </a:xfrm>
        </p:grpSpPr>
        <p:sp>
          <p:nvSpPr>
            <p:cNvPr id="256" name="Google Shape;256;p22"/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 extrusionOk="0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/>
              <a:ahLst/>
              <a:cxnLst/>
              <a:rect l="l" t="t" r="r" b="b"/>
              <a:pathLst>
                <a:path w="190500" h="28575" extrusionOk="0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22"/>
          <p:cNvSpPr/>
          <p:nvPr/>
        </p:nvSpPr>
        <p:spPr>
          <a:xfrm>
            <a:off x="1530682" y="241309"/>
            <a:ext cx="52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2085375" y="273350"/>
            <a:ext cx="519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Встановлені програми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8943" y="1171959"/>
            <a:ext cx="1843307" cy="397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617718" y="1352559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2"/>
          <p:cNvSpPr/>
          <p:nvPr/>
        </p:nvSpPr>
        <p:spPr>
          <a:xfrm>
            <a:off x="4075175" y="1676775"/>
            <a:ext cx="1719300" cy="728700"/>
          </a:xfrm>
          <a:prstGeom prst="wedgeRectCallout">
            <a:avLst>
              <a:gd name="adj1" fmla="val 72217"/>
              <a:gd name="adj2" fmla="val 8009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Встановлені п</a:t>
            </a:r>
            <a:r>
              <a:rPr lang="k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рограми в меню кнопки </a:t>
            </a:r>
            <a:r>
              <a:rPr lang="ko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ПУСК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3"/>
          <p:cNvGrpSpPr/>
          <p:nvPr/>
        </p:nvGrpSpPr>
        <p:grpSpPr>
          <a:xfrm>
            <a:off x="1362074" y="1681199"/>
            <a:ext cx="192881" cy="301546"/>
            <a:chOff x="2176739" y="5552206"/>
            <a:chExt cx="257175" cy="402061"/>
          </a:xfrm>
        </p:grpSpPr>
        <p:sp>
          <p:nvSpPr>
            <p:cNvPr id="272" name="Google Shape;272;p23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/>
              <a:ahLst/>
              <a:cxnLst/>
              <a:rect l="l" t="t" r="r" b="b"/>
              <a:pathLst>
                <a:path w="257175" h="333375" extrusionOk="0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6" name="Google Shape;2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713" y="94223"/>
            <a:ext cx="6633056" cy="772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3"/>
          <p:cNvGrpSpPr/>
          <p:nvPr/>
        </p:nvGrpSpPr>
        <p:grpSpPr>
          <a:xfrm>
            <a:off x="7465231" y="324719"/>
            <a:ext cx="292894" cy="292894"/>
            <a:chOff x="2801293" y="892968"/>
            <a:chExt cx="390525" cy="390525"/>
          </a:xfrm>
        </p:grpSpPr>
        <p:sp>
          <p:nvSpPr>
            <p:cNvPr id="278" name="Google Shape;278;p23"/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 extrusionOk="0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/>
              <a:ahLst/>
              <a:cxnLst/>
              <a:rect l="l" t="t" r="r" b="b"/>
              <a:pathLst>
                <a:path w="190500" h="28575" extrusionOk="0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/>
              <a:ahLst/>
              <a:cxnLst/>
              <a:rect l="l" t="t" r="r" b="b"/>
              <a:pathLst>
                <a:path w="142875" h="28575" extrusionOk="0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23"/>
          <p:cNvSpPr/>
          <p:nvPr/>
        </p:nvSpPr>
        <p:spPr>
          <a:xfrm>
            <a:off x="1530682" y="241309"/>
            <a:ext cx="52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2085375" y="273350"/>
            <a:ext cx="5193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Встановлені програми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53132" y="1267659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/>
          <p:nvPr/>
        </p:nvSpPr>
        <p:spPr>
          <a:xfrm>
            <a:off x="1789950" y="926825"/>
            <a:ext cx="2172000" cy="1117800"/>
          </a:xfrm>
          <a:prstGeom prst="wedgeRectCallout">
            <a:avLst>
              <a:gd name="adj1" fmla="val -74689"/>
              <a:gd name="adj2" fmla="val 10048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Перегляд встановлених п</a:t>
            </a:r>
            <a:r>
              <a:rPr lang="k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рограм за допомогою </a:t>
            </a:r>
            <a:r>
              <a:rPr lang="ko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ПАНЕЛІ КЕРУВАННЯ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6950" y="970034"/>
            <a:ext cx="3383446" cy="397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725" y="897850"/>
            <a:ext cx="4604775" cy="4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/>
          <p:cNvSpPr/>
          <p:nvPr/>
        </p:nvSpPr>
        <p:spPr>
          <a:xfrm>
            <a:off x="1590729" y="268984"/>
            <a:ext cx="523200" cy="4848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3915225" y="4543200"/>
            <a:ext cx="143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Операційна система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2349150" y="4558500"/>
            <a:ext cx="149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Програмне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забезпечення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0050" y="3842725"/>
            <a:ext cx="655898" cy="65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9188" y="4075250"/>
            <a:ext cx="576925" cy="5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480131" y="124904"/>
            <a:ext cx="6633056" cy="77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4"/>
          <p:cNvSpPr/>
          <p:nvPr/>
        </p:nvSpPr>
        <p:spPr>
          <a:xfrm>
            <a:off x="2113925" y="301650"/>
            <a:ext cx="5367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Сумісність програмного забезпечення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24"/>
          <p:cNvGrpSpPr/>
          <p:nvPr/>
        </p:nvGrpSpPr>
        <p:grpSpPr>
          <a:xfrm>
            <a:off x="7480987" y="360599"/>
            <a:ext cx="192881" cy="301546"/>
            <a:chOff x="2176739" y="5552206"/>
            <a:chExt cx="257175" cy="402061"/>
          </a:xfrm>
        </p:grpSpPr>
        <p:sp>
          <p:nvSpPr>
            <p:cNvPr id="302" name="Google Shape;302;p24"/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/>
              <a:ahLst/>
              <a:cxnLst/>
              <a:rect l="l" t="t" r="r" b="b"/>
              <a:pathLst>
                <a:path w="257175" h="333375" extrusionOk="0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 extrusionOk="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4"/>
          <p:cNvSpPr txBox="1"/>
          <p:nvPr/>
        </p:nvSpPr>
        <p:spPr>
          <a:xfrm>
            <a:off x="2180275" y="2878275"/>
            <a:ext cx="1497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Апаратне забезпечення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0275" y="2123000"/>
            <a:ext cx="844400" cy="84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/>
        </p:nvSpPr>
        <p:spPr>
          <a:xfrm>
            <a:off x="5803725" y="1397200"/>
            <a:ext cx="3385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встановленні програмного забезпечення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ПАМ’ЯТАЙ: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 </a:t>
            </a:r>
            <a:r>
              <a:rPr lang="k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розрядність процесора,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обсяг оперативної пам'яті,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обсяг вільного простору на диску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обсяг відеопам’яті тощо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Екран (16:9)</PresentationFormat>
  <Paragraphs>75</Paragraphs>
  <Slides>12</Slides>
  <Notes>12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PPTMON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Ученик</cp:lastModifiedBy>
  <cp:revision>1</cp:revision>
  <dcterms:modified xsi:type="dcterms:W3CDTF">2025-09-08T09:54:20Z</dcterms:modified>
</cp:coreProperties>
</file>