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8" r:id="rId13"/>
    <p:sldId id="269" r:id="rId14"/>
    <p:sldId id="270" r:id="rId15"/>
    <p:sldId id="272" r:id="rId16"/>
    <p:sldId id="271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-691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0021-3056-42A8-BF80-158809AA027F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3C7DC-4A4E-40A0-9647-2B70D390D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489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0021-3056-42A8-BF80-158809AA027F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3C7DC-4A4E-40A0-9647-2B70D390D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2798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0021-3056-42A8-BF80-158809AA027F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3C7DC-4A4E-40A0-9647-2B70D390DA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1930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0021-3056-42A8-BF80-158809AA027F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3C7DC-4A4E-40A0-9647-2B70D390D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4412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0021-3056-42A8-BF80-158809AA027F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3C7DC-4A4E-40A0-9647-2B70D390DA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093659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0021-3056-42A8-BF80-158809AA027F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3C7DC-4A4E-40A0-9647-2B70D390D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731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0021-3056-42A8-BF80-158809AA027F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3C7DC-4A4E-40A0-9647-2B70D390D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6248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0021-3056-42A8-BF80-158809AA027F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3C7DC-4A4E-40A0-9647-2B70D390D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532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0021-3056-42A8-BF80-158809AA027F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3C7DC-4A4E-40A0-9647-2B70D390D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9473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0021-3056-42A8-BF80-158809AA027F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3C7DC-4A4E-40A0-9647-2B70D390D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0115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0021-3056-42A8-BF80-158809AA027F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3C7DC-4A4E-40A0-9647-2B70D390D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9724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0021-3056-42A8-BF80-158809AA027F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3C7DC-4A4E-40A0-9647-2B70D390D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8425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0021-3056-42A8-BF80-158809AA027F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3C7DC-4A4E-40A0-9647-2B70D390D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09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0021-3056-42A8-BF80-158809AA027F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3C7DC-4A4E-40A0-9647-2B70D390D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4692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0021-3056-42A8-BF80-158809AA027F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3C7DC-4A4E-40A0-9647-2B70D390D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471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0021-3056-42A8-BF80-158809AA027F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3C7DC-4A4E-40A0-9647-2B70D390D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8537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50021-3056-42A8-BF80-158809AA027F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823C7DC-4A4E-40A0-9647-2B70D390DA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501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4a"/><Relationship Id="rId6" Type="http://schemas.openxmlformats.org/officeDocument/2006/relationships/image" Target="../media/image3.png"/><Relationship Id="rId5" Type="http://schemas.microsoft.com/office/2007/relationships/media" Target="../media/media1.m4a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0.m4a"/><Relationship Id="rId5" Type="http://schemas.openxmlformats.org/officeDocument/2006/relationships/image" Target="../media/image3.png"/><Relationship Id="rId4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1.m4a"/><Relationship Id="rId5" Type="http://schemas.openxmlformats.org/officeDocument/2006/relationships/image" Target="../media/image3.png"/><Relationship Id="rId4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uk.wikipedia.org/wiki/%D0%9B%D1%8E%D0%BC%D1%96%D0%BD%D0%B5%D1%81%D1%86%D0%B5%D0%BD%D1%86%D1%96%D1%8F" TargetMode="External"/><Relationship Id="rId7" Type="http://schemas.microsoft.com/office/2007/relationships/media" Target="../media/media12.m4a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2.m4a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hyperlink" Target="https://uk.wikipedia.org/wiki/%D0%A7%D0%B0%D1%81%D1%82%D0%BE%D1%82%D0%B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3.m4a"/><Relationship Id="rId5" Type="http://schemas.openxmlformats.org/officeDocument/2006/relationships/image" Target="../media/image3.png"/><Relationship Id="rId4" Type="http://schemas.microsoft.com/office/2007/relationships/media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4.m4a"/><Relationship Id="rId6" Type="http://schemas.openxmlformats.org/officeDocument/2006/relationships/image" Target="../media/image3.png"/><Relationship Id="rId5" Type="http://schemas.microsoft.com/office/2007/relationships/media" Target="../media/media14.m4a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5.m4a"/><Relationship Id="rId5" Type="http://schemas.openxmlformats.org/officeDocument/2006/relationships/image" Target="../media/image3.png"/><Relationship Id="rId4" Type="http://schemas.microsoft.com/office/2007/relationships/media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6.m4a"/><Relationship Id="rId5" Type="http://schemas.openxmlformats.org/officeDocument/2006/relationships/image" Target="../media/image3.png"/><Relationship Id="rId4" Type="http://schemas.microsoft.com/office/2007/relationships/media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7.m4a"/><Relationship Id="rId6" Type="http://schemas.openxmlformats.org/officeDocument/2006/relationships/image" Target="../media/image3.png"/><Relationship Id="rId5" Type="http://schemas.microsoft.com/office/2007/relationships/media" Target="../media/media17.m4a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8.m4a"/><Relationship Id="rId5" Type="http://schemas.openxmlformats.org/officeDocument/2006/relationships/image" Target="../media/image3.png"/><Relationship Id="rId4" Type="http://schemas.microsoft.com/office/2007/relationships/media" Target="../media/media18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m4a"/><Relationship Id="rId6" Type="http://schemas.openxmlformats.org/officeDocument/2006/relationships/image" Target="../media/image3.png"/><Relationship Id="rId5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m4a"/><Relationship Id="rId5" Type="http://schemas.openxmlformats.org/officeDocument/2006/relationships/image" Target="../media/image3.png"/><Relationship Id="rId4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4.m4a"/><Relationship Id="rId5" Type="http://schemas.openxmlformats.org/officeDocument/2006/relationships/image" Target="../media/image3.png"/><Relationship Id="rId4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5.m4a"/><Relationship Id="rId5" Type="http://schemas.openxmlformats.org/officeDocument/2006/relationships/image" Target="../media/image3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6.m4a"/><Relationship Id="rId6" Type="http://schemas.openxmlformats.org/officeDocument/2006/relationships/image" Target="../media/image3.png"/><Relationship Id="rId5" Type="http://schemas.microsoft.com/office/2007/relationships/media" Target="../media/media6.m4a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7.m4a"/><Relationship Id="rId6" Type="http://schemas.openxmlformats.org/officeDocument/2006/relationships/image" Target="../media/image3.png"/><Relationship Id="rId5" Type="http://schemas.microsoft.com/office/2007/relationships/media" Target="../media/media7.m4a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8.m4a"/><Relationship Id="rId5" Type="http://schemas.openxmlformats.org/officeDocument/2006/relationships/image" Target="../media/image3.png"/><Relationship Id="rId4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9.m4a"/><Relationship Id="rId6" Type="http://schemas.openxmlformats.org/officeDocument/2006/relationships/image" Target="../media/image3.png"/><Relationship Id="rId5" Type="http://schemas.microsoft.com/office/2007/relationships/media" Target="../media/media9.m4a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907" y="630936"/>
            <a:ext cx="9415272" cy="212140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Методи дослідження клітини.</a:t>
            </a:r>
            <a:b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Типи мікроскопії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99080" y="7326141"/>
            <a:ext cx="32004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208" y="2796314"/>
            <a:ext cx="4422543" cy="286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Фото кожицы лука под микроскопом – Статьи на сайте Четыре глаз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2138" y="2786984"/>
            <a:ext cx="5131837" cy="286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457992" y="6125580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9339" y="5766319"/>
            <a:ext cx="4954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Харківська загальноосвітня школа №125 </a:t>
            </a:r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Харківської міської ради Харківської області</a:t>
            </a:r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Волошина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Олена Іванівна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429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5176" y="905256"/>
            <a:ext cx="58887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електронної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мікроскопії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мікроскоп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здатний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збільшувати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500 тис. і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Конструкція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мікроскопа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дещо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нагадує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конструкцію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світлового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замість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променів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потік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рухаються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магнітному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Роль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лінз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виконують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електромагніти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змінювати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напрямок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збирати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пучок (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фокусувати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й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спрямовувати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Електронний мікроскоп // Фотогалерея // Сумський державний університет //  Вищі навчальні заклади України // Освітній портал™ - освіта в Україні,  освіта за кордон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9645" y="1136904"/>
            <a:ext cx="3667125" cy="4876800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072749" y="60137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69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1" y="237744"/>
            <a:ext cx="6426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центрифугування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Центрифуги цитологические | Диаэм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99" r="12714"/>
          <a:stretch/>
        </p:blipFill>
        <p:spPr bwMode="auto">
          <a:xfrm>
            <a:off x="8050548" y="3107047"/>
            <a:ext cx="3634395" cy="359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736" y="1426465"/>
            <a:ext cx="79552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икористовують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попередньо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подрібнюють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в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особливих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пробірках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поміщають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центрифугу -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прилад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здатний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швидкі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оберти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неоднакову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щільність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швидких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обертів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центрифуги вони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осідатимуть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шарами: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щільніші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швидше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тому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опиняться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знизу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менш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щільні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зверху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розділяють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вивчають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окремо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41261" y="61288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365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786384" y="3629055"/>
            <a:ext cx="88605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28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етод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збільшеного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зображення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використанням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0" i="0" u="none" strike="noStrike" dirty="0" err="1" smtClean="0">
                <a:solidFill>
                  <a:srgbClr val="0B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 tooltip="Люмінесценція"/>
              </a:rPr>
              <a:t>люмінесценції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збуджених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атомів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молекул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зразка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В флуоресцентному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мікроскопі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зразок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опромінюється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світлом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більшою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0" i="0" u="none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 tooltip="Частота"/>
              </a:rPr>
              <a:t>частотою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зображення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отримують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іншій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меншій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частоті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Випромінювання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зразка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пропускається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фільтр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відсікає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світло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частоті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збудження</a:t>
            </a:r>
            <a:r>
              <a:rPr lang="ru-RU" sz="2800" b="0" i="0" dirty="0" smtClean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0160" y="246888"/>
            <a:ext cx="6396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Флуоресцентна </a:t>
            </a:r>
            <a:r>
              <a:rPr lang="ru-RU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мікроскопія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upload.wikimedia.org/wikipedia/commons/3/36/Microphotograph_of_connexin_43_distribution_in_the_rat_myocardiu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384" y="981961"/>
            <a:ext cx="4215257" cy="26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57335" y="981962"/>
            <a:ext cx="3889585" cy="2647094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136757" y="59002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471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8640" y="493776"/>
            <a:ext cx="85953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мічених атомів </a:t>
            </a:r>
            <a:endParaRPr lang="uk-UA" sz="4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аснований </a:t>
            </a: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введенні в організм </a:t>
            </a:r>
            <a:r>
              <a:rPr lang="uk-UA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прослідкувати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швидкість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таких молекул у складному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хімічному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Що тобі світить — томографія, флюорографія, рентген, узд, радіація і  опромінення | Здоров'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6480" y="2607649"/>
            <a:ext cx="4400550" cy="293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4233671" y="5860191"/>
            <a:ext cx="40233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томограма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головного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мозку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853293" y="58601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64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69264" y="309110"/>
            <a:ext cx="8321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Культивування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2416" y="1234440"/>
            <a:ext cx="10131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етод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вирощування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поживному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взятих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2416" y="2098215"/>
            <a:ext cx="100035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Культивування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поділу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росту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диференціювання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характеру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взаємозв’язків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закономірностей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росту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злоякісних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пухлин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лежить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клітинної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інженерії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Культивування клітин і тканин: особливості та цікаві фак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503" y="3792986"/>
            <a:ext cx="4876800" cy="276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Учені розробили новий метод вирощування стовбурових клітин -  Korrespondent.n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0695" y="3792987"/>
            <a:ext cx="4142105" cy="276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173968" y="60670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30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3856" y="310896"/>
            <a:ext cx="78821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4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прижиттєвого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Клітина - Найнеобхідніший матеріал для ЗНО з Біології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4311" y="2819038"/>
            <a:ext cx="466725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6032" y="1911097"/>
            <a:ext cx="5705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методу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вивчати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певні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цитоплазми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поділу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981309" y="59432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998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3504" y="472363"/>
            <a:ext cx="9610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err="1" smtClean="0">
                <a:solidFill>
                  <a:schemeClr val="accent1">
                    <a:lumMod val="50000"/>
                  </a:schemeClr>
                </a:solidFill>
              </a:rPr>
              <a:t>Застосування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accent1">
                    <a:lumMod val="50000"/>
                  </a:schemeClr>
                </a:solidFill>
              </a:rPr>
              <a:t>цитологічних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accent1">
                    <a:lumMod val="50000"/>
                  </a:schemeClr>
                </a:solidFill>
              </a:rPr>
              <a:t>методів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</a:rPr>
              <a:t> у </a:t>
            </a:r>
            <a:r>
              <a:rPr lang="ru-RU" sz="4000" dirty="0" err="1" smtClean="0">
                <a:solidFill>
                  <a:schemeClr val="accent1">
                    <a:lumMod val="50000"/>
                  </a:schemeClr>
                </a:solidFill>
              </a:rPr>
              <a:t>діагностиці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accent1">
                    <a:lumMod val="50000"/>
                  </a:schemeClr>
                </a:solidFill>
              </a:rPr>
              <a:t>захворювань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00984" y="2148840"/>
            <a:ext cx="78912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Цитологічні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діагностики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свійських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Так,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онкології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злоякісних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доброякісних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пухлин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діагностики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передракових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первісних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стадій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аномальні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вивчають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їхню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розмноження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цитологічні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методики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розпізнавання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травної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нирок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легень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шкіри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значне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еритроцитів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свідчить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хворобу —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еритроцитоз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лейкоцитів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про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білокрів’я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(лейкоз).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Уперше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припущення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те,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хвороби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патологічними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змінами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будові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функціонуванні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висунув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учений Рудольф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Вірхов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Стовбурові клітини строми кісткового мозку: культивування, хондрогенне  диференціювання та використання в артрології | Интернет-издание &quot;Новости  медицины и фармаци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319" y="2240597"/>
            <a:ext cx="2667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5357" y="58545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457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7792" y="3251246"/>
            <a:ext cx="6336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світлову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електронну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мікроскопію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метод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мічених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атомів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центрифугування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0600" y="163097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досліджувати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живими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і в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зафіксованому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стані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Для того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типів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3703320" y="4767591"/>
            <a:ext cx="7251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</a:pP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Цитологічні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діагностики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різноманітних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свійських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культурних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фізіологічного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стану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63624" y="228600"/>
            <a:ext cx="75803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</a:t>
            </a:r>
            <a:endParaRPr lang="ru-RU" sz="6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Тваринна клітина — урок. Біологія, 7 кла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979" y="4266909"/>
            <a:ext cx="2566124" cy="211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Порівняльна характеристика клітин представників різних Царств — урок.  Біологія, 9 кла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3336" y="1138541"/>
            <a:ext cx="2992374" cy="201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133366" y="58951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860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523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862437" y="57905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146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1224" y="298627"/>
            <a:ext cx="10183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Клітини, їхню будову та процеси життєдіяльності досліджує наука </a:t>
            </a:r>
            <a:r>
              <a:rPr lang="uk-UA" sz="4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цитологія</a:t>
            </a:r>
            <a:endParaRPr lang="uk-UA" sz="4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Содержимое 3" descr="Diatoms_through_the_microscop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056" y="2760109"/>
            <a:ext cx="5230368" cy="3438962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7794" y="2760109"/>
            <a:ext cx="5596798" cy="343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250326" y="17037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4528" y="204508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цитології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починається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яке в 1665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здійснив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Роберт Гук. За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сконструйованого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власноруч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мікроскопа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розглянув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корка й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запропонував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клітина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7689" y="787623"/>
            <a:ext cx="4379976" cy="5160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273917" y="59481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54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4904" y="475488"/>
            <a:ext cx="387705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1702 р. </a:t>
            </a:r>
            <a:r>
              <a:rPr lang="ru-RU" sz="2800" dirty="0" err="1" smtClean="0"/>
              <a:t>голландський</a:t>
            </a:r>
            <a:r>
              <a:rPr lang="ru-RU" sz="2800" dirty="0" smtClean="0"/>
              <a:t> </a:t>
            </a:r>
            <a:r>
              <a:rPr lang="ru-RU" sz="2800" dirty="0" err="1" smtClean="0"/>
              <a:t>дослідник</a:t>
            </a:r>
            <a:r>
              <a:rPr lang="ru-RU" sz="2800" dirty="0" smtClean="0"/>
              <a:t> </a:t>
            </a:r>
            <a:r>
              <a:rPr lang="ru-RU" sz="2800" dirty="0" err="1" smtClean="0"/>
              <a:t>Антоні</a:t>
            </a:r>
            <a:r>
              <a:rPr lang="ru-RU" sz="2800" dirty="0" smtClean="0"/>
              <a:t> </a:t>
            </a:r>
            <a:r>
              <a:rPr lang="ru-RU" sz="2800" dirty="0" err="1" smtClean="0"/>
              <a:t>ван</a:t>
            </a:r>
            <a:r>
              <a:rPr lang="ru-RU" sz="2800" dirty="0" smtClean="0"/>
              <a:t> Левенгук, </a:t>
            </a:r>
            <a:r>
              <a:rPr lang="ru-RU" sz="2800" dirty="0" err="1" smtClean="0"/>
              <a:t>також</a:t>
            </a:r>
            <a:r>
              <a:rPr lang="ru-RU" sz="2800" dirty="0" smtClean="0"/>
              <a:t> за </a:t>
            </a:r>
            <a:r>
              <a:rPr lang="ru-RU" sz="2800" dirty="0" err="1" smtClean="0"/>
              <a:t>допомогою</a:t>
            </a:r>
            <a:r>
              <a:rPr lang="ru-RU" sz="2800" dirty="0" smtClean="0"/>
              <a:t> </a:t>
            </a:r>
            <a:r>
              <a:rPr lang="ru-RU" sz="2800" dirty="0" err="1" smtClean="0"/>
              <a:t>мікроскопів</a:t>
            </a:r>
            <a:r>
              <a:rPr lang="ru-RU" sz="2800" dirty="0" smtClean="0"/>
              <a:t> </a:t>
            </a:r>
            <a:r>
              <a:rPr lang="ru-RU" sz="2800" dirty="0" err="1" smtClean="0"/>
              <a:t>власної</a:t>
            </a:r>
            <a:r>
              <a:rPr lang="ru-RU" sz="2800" dirty="0" smtClean="0"/>
              <a:t> </a:t>
            </a:r>
            <a:r>
              <a:rPr lang="ru-RU" sz="2800" dirty="0" err="1" smtClean="0"/>
              <a:t>конструкції</a:t>
            </a:r>
            <a:r>
              <a:rPr lang="ru-RU" sz="2800" dirty="0" smtClean="0"/>
              <a:t>, </a:t>
            </a:r>
            <a:r>
              <a:rPr lang="ru-RU" sz="2800" dirty="0" err="1" smtClean="0"/>
              <a:t>відкрив</a:t>
            </a:r>
            <a:r>
              <a:rPr lang="ru-RU" sz="2800" dirty="0" smtClean="0"/>
              <a:t> </a:t>
            </a:r>
            <a:r>
              <a:rPr lang="ru-RU" sz="2800" dirty="0" err="1" smtClean="0"/>
              <a:t>бактерії</a:t>
            </a:r>
            <a:r>
              <a:rPr lang="ru-RU" sz="2800" dirty="0" smtClean="0"/>
              <a:t>, </a:t>
            </a:r>
            <a:r>
              <a:rPr lang="ru-RU" sz="2800" dirty="0" err="1" smtClean="0"/>
              <a:t>одноклітинні</a:t>
            </a:r>
            <a:r>
              <a:rPr lang="ru-RU" sz="2800" dirty="0" smtClean="0"/>
              <a:t> </a:t>
            </a:r>
            <a:r>
              <a:rPr lang="ru-RU" sz="2800" dirty="0" err="1" smtClean="0"/>
              <a:t>твариноподібні</a:t>
            </a:r>
            <a:r>
              <a:rPr lang="ru-RU" sz="2800" dirty="0" smtClean="0"/>
              <a:t> </a:t>
            </a:r>
            <a:r>
              <a:rPr lang="ru-RU" sz="2800" dirty="0" err="1" smtClean="0"/>
              <a:t>організми</a:t>
            </a:r>
            <a:r>
              <a:rPr lang="ru-RU" sz="2800" dirty="0" smtClean="0"/>
              <a:t> (</a:t>
            </a:r>
            <a:r>
              <a:rPr lang="ru-RU" sz="2800" dirty="0" err="1" smtClean="0"/>
              <a:t>інфузорії</a:t>
            </a:r>
            <a:r>
              <a:rPr lang="ru-RU" sz="2800" dirty="0" smtClean="0"/>
              <a:t> та </a:t>
            </a:r>
            <a:r>
              <a:rPr lang="ru-RU" sz="2800" dirty="0" err="1" smtClean="0"/>
              <a:t>ін</a:t>
            </a:r>
            <a:r>
              <a:rPr lang="ru-RU" sz="2800" dirty="0" smtClean="0"/>
              <a:t>.), описав </a:t>
            </a:r>
            <a:r>
              <a:rPr lang="ru-RU" sz="2800" dirty="0" err="1" smtClean="0"/>
              <a:t>деякі</a:t>
            </a:r>
            <a:r>
              <a:rPr lang="ru-RU" sz="2800" dirty="0" smtClean="0"/>
              <a:t> </a:t>
            </a:r>
            <a:r>
              <a:rPr lang="ru-RU" sz="2800" dirty="0" err="1" smtClean="0"/>
              <a:t>клітини</a:t>
            </a:r>
            <a:r>
              <a:rPr lang="ru-RU" sz="2800" dirty="0" smtClean="0"/>
              <a:t> </a:t>
            </a:r>
            <a:r>
              <a:rPr lang="ru-RU" sz="2800" dirty="0" err="1" smtClean="0"/>
              <a:t>багатоклітинних</a:t>
            </a:r>
            <a:r>
              <a:rPr lang="ru-RU" sz="2800" dirty="0" smtClean="0"/>
              <a:t> </a:t>
            </a:r>
            <a:r>
              <a:rPr lang="ru-RU" sz="2800" dirty="0" err="1" smtClean="0"/>
              <a:t>тварин</a:t>
            </a:r>
            <a:r>
              <a:rPr lang="ru-RU" sz="2800" dirty="0" smtClean="0"/>
              <a:t> (</a:t>
            </a:r>
            <a:r>
              <a:rPr lang="ru-RU" sz="2800" dirty="0" err="1" smtClean="0"/>
              <a:t>еритроцити</a:t>
            </a:r>
            <a:r>
              <a:rPr lang="ru-RU" sz="2800" dirty="0" smtClean="0"/>
              <a:t> та </a:t>
            </a:r>
            <a:r>
              <a:rPr lang="ru-RU" sz="2800" dirty="0" err="1" smtClean="0"/>
              <a:t>сперматозоїди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pic>
        <p:nvPicPr>
          <p:cNvPr id="2050" name="Picture 2" descr="Левенгу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0415" y="1055560"/>
            <a:ext cx="6667500" cy="43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28781" y="59643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106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Бэр, Карл Эрнст фон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192" y="539925"/>
            <a:ext cx="3977640" cy="614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65776" y="786384"/>
            <a:ext cx="58887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Карл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ембріологічних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показав,що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зародковий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являє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зародка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простішої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заплідненого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яйця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розробив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вчення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зародкові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листки та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похідні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простежив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яйцеву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ссавців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162093" y="61197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96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45736" y="145955"/>
            <a:ext cx="65653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У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ботаніці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Роберт Броун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зробив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два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видатні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відкриття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чітко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визначив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різницю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між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покрито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і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голонасінними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та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вперше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правильно описав ядро в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рослинних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3200" b="0" i="0" dirty="0" err="1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клітинах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endParaRPr lang="ru-RU" sz="3200" dirty="0"/>
          </a:p>
        </p:txBody>
      </p:sp>
      <p:pic>
        <p:nvPicPr>
          <p:cNvPr id="3" name="Picture 6" descr="robert-brown-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597" y="145955"/>
            <a:ext cx="3819525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KdNM5av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7728" y="3348800"/>
            <a:ext cx="4681537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528871" y="61856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244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880" y="192025"/>
            <a:ext cx="11612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Клітинна теорія </a:t>
            </a:r>
            <a:r>
              <a:rPr lang="uk-UA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Матіаса</a:t>
            </a:r>
            <a:r>
              <a:rPr lang="uk-UA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Шлейдена</a:t>
            </a:r>
            <a:r>
              <a:rPr lang="uk-UA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і Теодора </a:t>
            </a:r>
            <a:r>
              <a:rPr lang="uk-UA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Шванна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93392" y="1088137"/>
            <a:ext cx="7150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alt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Клітина – основна структурна та функціональна одиниця живих організмів</a:t>
            </a:r>
            <a:endParaRPr lang="ru-RU" altLang="uk-UA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2975" y="2483960"/>
            <a:ext cx="5191711" cy="2921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161" r="48100" b="19068"/>
          <a:stretch/>
        </p:blipFill>
        <p:spPr bwMode="auto">
          <a:xfrm>
            <a:off x="557784" y="2577968"/>
            <a:ext cx="5525463" cy="4133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063605" y="58271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698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6465" y="464558"/>
            <a:ext cx="10395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6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сучасній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цитології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2584" y="1188042"/>
            <a:ext cx="104211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цитології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насамперед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найдрібніших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органел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структур,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їхніх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збільшувальні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прилади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новітні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відкривають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дослідниками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щодалі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розвиваються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клітинної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інженерії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2416" y="3419856"/>
            <a:ext cx="10021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Мікроскопія — наука про будову, функції й розвиток клітин тварин і рослин, а також одноклітинних організмів і бактерій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4657" y="4843641"/>
            <a:ext cx="4608513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200765" y="58911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021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3312" y="155448"/>
            <a:ext cx="7370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Світлова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мікроскопія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4024" y="940267"/>
            <a:ext cx="9479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Оптичний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мікроскоп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прилад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дрібних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невидимих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неозброєного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ока, об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єктів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збільшеному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зображенні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nanoobject_1_6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7612" y="2813007"/>
            <a:ext cx="57150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icromet3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9397" y="2648415"/>
            <a:ext cx="3281363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410760" y="62308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007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150</TotalTime>
  <Words>681</Words>
  <Application>Microsoft Office PowerPoint</Application>
  <PresentationFormat>Произвольный</PresentationFormat>
  <Paragraphs>37</Paragraphs>
  <Slides>18</Slides>
  <Notes>0</Notes>
  <HiddenSlides>0</HiddenSlides>
  <MMClips>18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Грань</vt:lpstr>
      <vt:lpstr>Методи дослідження клітини.  Типи мікроскопії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 дослідження клітини.  Типи мікроскопії</dc:title>
  <dc:creator>Tolik</dc:creator>
  <cp:lastModifiedBy>Natik</cp:lastModifiedBy>
  <cp:revision>18</cp:revision>
  <dcterms:created xsi:type="dcterms:W3CDTF">2021-01-19T12:29:40Z</dcterms:created>
  <dcterms:modified xsi:type="dcterms:W3CDTF">2021-01-20T09:01:30Z</dcterms:modified>
</cp:coreProperties>
</file>