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13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85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56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80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42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47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607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38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70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92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309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60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6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625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037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5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C21E-DD79-4150-B8AB-D5AEBAFA67DD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4CF565-2A9C-476E-B958-E111BD3535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43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4978" y="342900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Як </a:t>
            </a:r>
            <a:r>
              <a:rPr lang="ru-RU" dirty="0" err="1"/>
              <a:t>виготовити</a:t>
            </a:r>
            <a:r>
              <a:rPr lang="ru-RU" dirty="0"/>
              <a:t> рамку для фото </a:t>
            </a:r>
            <a:r>
              <a:rPr lang="ru-RU" dirty="0" err="1"/>
              <a:t>своїми</a:t>
            </a:r>
            <a:r>
              <a:rPr lang="ru-RU" dirty="0"/>
              <a:t> руками з картону: </a:t>
            </a:r>
            <a:r>
              <a:rPr lang="ru-RU" dirty="0" err="1"/>
              <a:t>покрокова</a:t>
            </a:r>
            <a:r>
              <a:rPr lang="ru-RU" dirty="0"/>
              <a:t> </a:t>
            </a:r>
            <a:r>
              <a:rPr lang="ru-RU" dirty="0" err="1"/>
              <a:t>інструкція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930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165" y="332095"/>
            <a:ext cx="10336394" cy="5577386"/>
          </a:xfrm>
        </p:spPr>
        <p:txBody>
          <a:bodyPr>
            <a:normAutofit/>
          </a:bodyPr>
          <a:lstStyle/>
          <a:p>
            <a:pPr algn="ctr" fontAlgn="base"/>
            <a:r>
              <a:rPr lang="uk-UA" sz="2400" b="1" dirty="0"/>
              <a:t>Декорування (оздоблення) виробу</a:t>
            </a:r>
          </a:p>
          <a:p>
            <a:pPr fontAlgn="base"/>
            <a:r>
              <a:rPr lang="uk-UA" sz="2800" dirty="0"/>
              <a:t>Після повного висихання фарби можна приступати до декорування вироби. У цьому майстер-класі використана шкаралупа від курячих яєць. Але результат нічим не видає таку прозаїчне походження матеріалу. Шкаралупа виглядає ефектно, нагадуючи </a:t>
            </a:r>
            <a:r>
              <a:rPr lang="uk-UA" sz="2800" dirty="0" err="1"/>
              <a:t>декупажние</a:t>
            </a:r>
            <a:r>
              <a:rPr lang="uk-UA" sz="2800" dirty="0"/>
              <a:t> мотиви з мозаїчним відтінком.</a:t>
            </a:r>
          </a:p>
          <a:p>
            <a:r>
              <a:rPr lang="uk-UA" sz="2800" dirty="0"/>
              <a:t>Можна використовувати як фарбовану шкаралупу яєць, так і звичайну білу. Виріб можна буде фарбувати після декорування.</a:t>
            </a:r>
          </a:p>
        </p:txBody>
      </p:sp>
    </p:spTree>
    <p:extLst>
      <p:ext uri="{BB962C8B-B14F-4D97-AF65-F5344CB8AC3E}">
        <p14:creationId xmlns:p14="http://schemas.microsoft.com/office/powerpoint/2010/main" val="223310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197" y="436728"/>
            <a:ext cx="10518424" cy="5474494"/>
          </a:xfrm>
        </p:spPr>
        <p:txBody>
          <a:bodyPr>
            <a:normAutofit/>
          </a:bodyPr>
          <a:lstStyle/>
          <a:p>
            <a:r>
              <a:rPr lang="ru-RU" sz="2400" dirty="0" err="1"/>
              <a:t>Шкаралупу</a:t>
            </a:r>
            <a:r>
              <a:rPr lang="ru-RU" sz="2400" dirty="0"/>
              <a:t> </a:t>
            </a:r>
            <a:r>
              <a:rPr lang="ru-RU" sz="2400" dirty="0" err="1"/>
              <a:t>кришать</a:t>
            </a:r>
            <a:r>
              <a:rPr lang="ru-RU" sz="2400" dirty="0"/>
              <a:t> на </a:t>
            </a:r>
            <a:r>
              <a:rPr lang="ru-RU" sz="2400" dirty="0" err="1"/>
              <a:t>невеликі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. </a:t>
            </a:r>
            <a:r>
              <a:rPr lang="ru-RU" sz="2400" dirty="0" err="1"/>
              <a:t>Ідеальний</a:t>
            </a:r>
            <a:r>
              <a:rPr lang="ru-RU" sz="2400" dirty="0"/>
              <a:t> </a:t>
            </a:r>
            <a:r>
              <a:rPr lang="ru-RU" sz="2400" dirty="0" err="1"/>
              <a:t>розмір</a:t>
            </a:r>
            <a:r>
              <a:rPr lang="ru-RU" sz="2400" dirty="0"/>
              <a:t> — до 1 см.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148" y="1451970"/>
            <a:ext cx="8365852" cy="54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8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493" y="209265"/>
            <a:ext cx="10814066" cy="3777622"/>
          </a:xfrm>
        </p:spPr>
        <p:txBody>
          <a:bodyPr>
            <a:normAutofit/>
          </a:bodyPr>
          <a:lstStyle/>
          <a:p>
            <a:r>
              <a:rPr lang="ru-RU" sz="2400" dirty="0" err="1"/>
              <a:t>Далі</a:t>
            </a:r>
            <a:r>
              <a:rPr lang="ru-RU" sz="2400" dirty="0"/>
              <a:t> </a:t>
            </a:r>
            <a:r>
              <a:rPr lang="ru-RU" sz="2400" dirty="0" err="1"/>
              <a:t>шматочки</a:t>
            </a:r>
            <a:r>
              <a:rPr lang="ru-RU" sz="2400" dirty="0"/>
              <a:t> </a:t>
            </a:r>
            <a:r>
              <a:rPr lang="ru-RU" sz="2400" dirty="0" err="1"/>
              <a:t>приклеюють</a:t>
            </a:r>
            <a:r>
              <a:rPr lang="ru-RU" sz="2400" dirty="0"/>
              <a:t> до </a:t>
            </a:r>
            <a:r>
              <a:rPr lang="ru-RU" sz="2400" dirty="0" err="1"/>
              <a:t>виробу</a:t>
            </a:r>
            <a:r>
              <a:rPr lang="ru-RU" sz="2400" dirty="0"/>
              <a:t>, </a:t>
            </a:r>
            <a:r>
              <a:rPr lang="ru-RU" sz="2400" dirty="0" err="1"/>
              <a:t>залишаючи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ними </a:t>
            </a:r>
            <a:r>
              <a:rPr lang="ru-RU" sz="2400" dirty="0" err="1"/>
              <a:t>невеликі</a:t>
            </a:r>
            <a:r>
              <a:rPr lang="ru-RU" sz="2400" dirty="0"/>
              <a:t> </a:t>
            </a:r>
            <a:r>
              <a:rPr lang="ru-RU" sz="2400" dirty="0" err="1"/>
              <a:t>зазори</a:t>
            </a:r>
            <a:r>
              <a:rPr lang="ru-RU" sz="2400" dirty="0"/>
              <a:t>. </a:t>
            </a:r>
            <a:r>
              <a:rPr lang="ru-RU" sz="2400" b="1" dirty="0" err="1"/>
              <a:t>Ідеально</a:t>
            </a:r>
            <a:r>
              <a:rPr lang="ru-RU" sz="2400" b="1" dirty="0"/>
              <a:t> </a:t>
            </a:r>
            <a:r>
              <a:rPr lang="ru-RU" sz="2400" b="1" dirty="0" err="1"/>
              <a:t>підбирати</a:t>
            </a:r>
            <a:r>
              <a:rPr lang="ru-RU" sz="2400" b="1" dirty="0"/>
              <a:t> </a:t>
            </a:r>
            <a:r>
              <a:rPr lang="ru-RU" sz="2400" b="1" dirty="0" err="1"/>
              <a:t>шматочки</a:t>
            </a:r>
            <a:r>
              <a:rPr lang="ru-RU" sz="2400" b="1" dirty="0"/>
              <a:t> не </a:t>
            </a:r>
            <a:r>
              <a:rPr lang="ru-RU" sz="2400" b="1" dirty="0" err="1"/>
              <a:t>потрібно</a:t>
            </a:r>
            <a:r>
              <a:rPr lang="ru-RU" sz="2400" b="1" dirty="0"/>
              <a:t>.</a:t>
            </a:r>
            <a:r>
              <a:rPr lang="ru-RU" sz="2400" dirty="0"/>
              <a:t> Чим хаотичнее буде картинка, </a:t>
            </a:r>
            <a:r>
              <a:rPr lang="ru-RU" sz="2400" dirty="0" err="1"/>
              <a:t>тим</a:t>
            </a:r>
            <a:r>
              <a:rPr lang="ru-RU" sz="2400" dirty="0"/>
              <a:t> </a:t>
            </a:r>
            <a:r>
              <a:rPr lang="ru-RU" sz="2400" dirty="0" err="1"/>
              <a:t>краще</a:t>
            </a:r>
            <a:r>
              <a:rPr lang="ru-RU" sz="2400" dirty="0"/>
              <a:t> буде </a:t>
            </a:r>
            <a:r>
              <a:rPr lang="ru-RU" sz="2400" dirty="0" err="1"/>
              <a:t>виглядати</a:t>
            </a:r>
            <a:r>
              <a:rPr lang="ru-RU" sz="2400" dirty="0"/>
              <a:t> рамка.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065" y="1382700"/>
            <a:ext cx="8624935" cy="54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4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505" y="318448"/>
            <a:ext cx="10566288" cy="3777622"/>
          </a:xfrm>
        </p:spPr>
        <p:txBody>
          <a:bodyPr>
            <a:normAutofit/>
          </a:bodyPr>
          <a:lstStyle/>
          <a:p>
            <a:r>
              <a:rPr lang="uk-UA" sz="2400" dirty="0"/>
              <a:t>Непогано виглядають шматочки різних відтінків. Наприклад, білі, блакитні та сині, приклеєні упереміш.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728" y="1377673"/>
            <a:ext cx="8707272" cy="5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2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719" y="832513"/>
            <a:ext cx="10098893" cy="5404514"/>
          </a:xfrm>
        </p:spPr>
        <p:txBody>
          <a:bodyPr/>
          <a:lstStyle/>
          <a:p>
            <a:pPr fontAlgn="base"/>
            <a:r>
              <a:rPr lang="uk-UA" sz="2800" dirty="0"/>
              <a:t>Коли вся рамка буде покрита шкаралупою, виріб можна пофарбувати або покрити лаком. Його вибирають в залежності від початкової ідеї. Наприклад, фарбовану шкаралупу можна покрити матовим клей-лаком, оскільки сам колір вже присутній. А звичайну білу мозаїку краще покривати акриловою фарбою, тим самим завершуючи декор. Шматочки можна викладати і візерунком, а також розміщувати локально.</a:t>
            </a:r>
          </a:p>
          <a:p>
            <a:pPr fontAlgn="base"/>
            <a:r>
              <a:rPr lang="uk-UA" sz="2800" dirty="0" err="1">
                <a:solidFill>
                  <a:schemeClr val="accent6"/>
                </a:solidFill>
              </a:rPr>
              <a:t>Фоторамка</a:t>
            </a:r>
            <a:r>
              <a:rPr lang="uk-UA" sz="2800" dirty="0">
                <a:solidFill>
                  <a:schemeClr val="accent6"/>
                </a:solidFill>
              </a:rPr>
              <a:t> прикрасить будь-який інтер’єр і стане відмінним подарунком для близької людини.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19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Окрасою</a:t>
            </a:r>
            <a:r>
              <a:rPr lang="ru-RU" dirty="0"/>
              <a:t> в </a:t>
            </a:r>
            <a:r>
              <a:rPr lang="ru-RU" dirty="0" err="1"/>
              <a:t>інтер’єрі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дорогий</a:t>
            </a:r>
            <a:r>
              <a:rPr lang="ru-RU" dirty="0"/>
              <a:t> </a:t>
            </a:r>
            <a:r>
              <a:rPr lang="ru-RU" dirty="0" err="1"/>
              <a:t>дизайнерський</a:t>
            </a:r>
            <a:r>
              <a:rPr lang="ru-RU" dirty="0"/>
              <a:t> </a:t>
            </a:r>
            <a:r>
              <a:rPr lang="ru-RU" dirty="0" err="1"/>
              <a:t>аксесуар</a:t>
            </a:r>
            <a:r>
              <a:rPr lang="ru-RU" dirty="0"/>
              <a:t>, але і </a:t>
            </a:r>
            <a:r>
              <a:rPr lang="ru-RU" dirty="0" err="1"/>
              <a:t>виріб</a:t>
            </a:r>
            <a:r>
              <a:rPr lang="ru-RU" dirty="0"/>
              <a:t>, </a:t>
            </a:r>
            <a:r>
              <a:rPr lang="ru-RU" dirty="0" err="1"/>
              <a:t>зроблена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руками. З картону </a:t>
            </a:r>
            <a:r>
              <a:rPr lang="ru-RU" dirty="0" err="1"/>
              <a:t>вийде</a:t>
            </a:r>
            <a:r>
              <a:rPr lang="ru-RU" dirty="0"/>
              <a:t> </a:t>
            </a:r>
            <a:r>
              <a:rPr lang="ru-RU" dirty="0" err="1"/>
              <a:t>відмінна</a:t>
            </a:r>
            <a:r>
              <a:rPr lang="ru-RU" dirty="0"/>
              <a:t> рамка для фото, яка стане </a:t>
            </a:r>
            <a:r>
              <a:rPr lang="ru-RU" dirty="0" err="1"/>
              <a:t>родзинкою</a:t>
            </a:r>
            <a:r>
              <a:rPr lang="ru-RU" dirty="0"/>
              <a:t> для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кімнати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1233" y="3839890"/>
            <a:ext cx="4129706" cy="30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2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0"/>
            <a:ext cx="11340839" cy="156949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dirty="0" err="1"/>
              <a:t>Виготовлення</a:t>
            </a:r>
            <a:r>
              <a:rPr lang="ru-RU" dirty="0"/>
              <a:t> рамки</a:t>
            </a:r>
            <a:br>
              <a:rPr lang="ru-RU" dirty="0"/>
            </a:br>
            <a:r>
              <a:rPr lang="ru-RU" dirty="0"/>
              <a:t>       </a:t>
            </a:r>
            <a:r>
              <a:rPr lang="ru-RU" dirty="0" err="1"/>
              <a:t>Зробити</a:t>
            </a:r>
            <a:r>
              <a:rPr lang="ru-RU" dirty="0"/>
              <a:t> рамку нескладно,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керуватися</a:t>
            </a:r>
            <a:r>
              <a:rPr lang="ru-RU" dirty="0"/>
              <a:t> </a:t>
            </a:r>
            <a:r>
              <a:rPr lang="ru-RU" dirty="0" err="1"/>
              <a:t>покроковими</a:t>
            </a:r>
            <a:r>
              <a:rPr lang="ru-RU" dirty="0"/>
              <a:t> фото.</a:t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979" y="1569493"/>
            <a:ext cx="11677248" cy="3777622"/>
          </a:xfrm>
        </p:spPr>
        <p:txBody>
          <a:bodyPr>
            <a:normAutofit/>
          </a:bodyPr>
          <a:lstStyle/>
          <a:p>
            <a:r>
              <a:rPr lang="ru-RU" sz="2400" dirty="0" err="1"/>
              <a:t>Рівний</a:t>
            </a:r>
            <a:r>
              <a:rPr lang="ru-RU" sz="2400" dirty="0"/>
              <a:t> лист картону </a:t>
            </a:r>
            <a:r>
              <a:rPr lang="ru-RU" sz="2400" dirty="0" err="1"/>
              <a:t>розмічають</a:t>
            </a:r>
            <a:r>
              <a:rPr lang="ru-RU" sz="2400" dirty="0"/>
              <a:t>, як показано на фото. </a:t>
            </a:r>
            <a:r>
              <a:rPr lang="ru-RU" sz="2400" dirty="0" err="1"/>
              <a:t>Розміри</a:t>
            </a:r>
            <a:r>
              <a:rPr lang="ru-RU" sz="2400" dirty="0"/>
              <a:t> </a:t>
            </a:r>
            <a:r>
              <a:rPr lang="ru-RU" sz="2400" dirty="0" err="1"/>
              <a:t>внутрішнього</a:t>
            </a:r>
            <a:r>
              <a:rPr lang="ru-RU" sz="2400" dirty="0"/>
              <a:t> поля </a:t>
            </a:r>
            <a:r>
              <a:rPr lang="ru-RU" sz="2400" dirty="0" err="1"/>
              <a:t>залежать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формату </a:t>
            </a:r>
            <a:r>
              <a:rPr lang="ru-RU" sz="2400" dirty="0" err="1"/>
              <a:t>фотографії</a:t>
            </a:r>
            <a:r>
              <a:rPr lang="ru-RU" sz="2400" dirty="0"/>
              <a:t>, яка буде </a:t>
            </a:r>
            <a:r>
              <a:rPr lang="ru-RU" sz="2400" dirty="0" err="1"/>
              <a:t>поміщена</a:t>
            </a:r>
            <a:r>
              <a:rPr lang="ru-RU" sz="2400" dirty="0"/>
              <a:t> в </a:t>
            </a:r>
            <a:r>
              <a:rPr lang="ru-RU" sz="2400" dirty="0" err="1"/>
              <a:t>саморобку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34" y="2569779"/>
            <a:ext cx="59669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5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606" y="263856"/>
            <a:ext cx="11090394" cy="3777622"/>
          </a:xfrm>
        </p:spPr>
        <p:txBody>
          <a:bodyPr>
            <a:normAutofit/>
          </a:bodyPr>
          <a:lstStyle/>
          <a:p>
            <a:r>
              <a:rPr lang="ru-RU" sz="2400" dirty="0" err="1"/>
              <a:t>Другий</a:t>
            </a:r>
            <a:r>
              <a:rPr lang="ru-RU" sz="2400" dirty="0"/>
              <a:t> лист </a:t>
            </a:r>
            <a:r>
              <a:rPr lang="ru-RU" sz="2400" dirty="0" err="1"/>
              <a:t>розмічають</a:t>
            </a:r>
            <a:r>
              <a:rPr lang="ru-RU" sz="2400" dirty="0"/>
              <a:t> точно так же,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в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вирізають</a:t>
            </a:r>
            <a:r>
              <a:rPr lang="ru-RU" sz="2400" dirty="0"/>
              <a:t> </a:t>
            </a:r>
            <a:r>
              <a:rPr lang="ru-RU" sz="2400" dirty="0" err="1"/>
              <a:t>внутрішнє</a:t>
            </a:r>
            <a:r>
              <a:rPr lang="ru-RU" sz="2400" dirty="0"/>
              <a:t> поле.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699" y="1359040"/>
            <a:ext cx="7547211" cy="53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503" y="222914"/>
            <a:ext cx="10645117" cy="3777622"/>
          </a:xfrm>
        </p:spPr>
        <p:txBody>
          <a:bodyPr>
            <a:normAutofit/>
          </a:bodyPr>
          <a:lstStyle/>
          <a:p>
            <a:r>
              <a:rPr lang="uk-UA" sz="2400" dirty="0"/>
              <a:t>Щоб рамка вийшла глибше, між лицьовим шаром і підкладкою приклеюють планки з того ж картону. </a:t>
            </a:r>
            <a:r>
              <a:rPr lang="uk-UA" sz="2400" b="1" dirty="0"/>
              <a:t>Якщо застосовується полотно від гофрованої упаковки, цей пункт можна пропустити.</a:t>
            </a:r>
            <a:endParaRPr lang="uk-UA" sz="2400" dirty="0"/>
          </a:p>
        </p:txBody>
      </p:sp>
      <p:sp>
        <p:nvSpPr>
          <p:cNvPr id="4" name="AutoShape 2" descr="Планки з карто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38" y="1439839"/>
            <a:ext cx="9075762" cy="54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164" y="482221"/>
            <a:ext cx="10367926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вийти</a:t>
            </a:r>
            <a:r>
              <a:rPr lang="ru-RU" sz="2400" dirty="0"/>
              <a:t>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набір</a:t>
            </a:r>
            <a:r>
              <a:rPr lang="ru-RU" sz="2400" dirty="0"/>
              <a:t> заготовок.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89" y="1446051"/>
            <a:ext cx="9605911" cy="5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8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630" y="222913"/>
            <a:ext cx="10510756" cy="3777622"/>
          </a:xfrm>
        </p:spPr>
        <p:txBody>
          <a:bodyPr>
            <a:normAutofit/>
          </a:bodyPr>
          <a:lstStyle/>
          <a:p>
            <a:r>
              <a:rPr lang="ru-RU" sz="2400" dirty="0" err="1"/>
              <a:t>Далі</a:t>
            </a:r>
            <a:r>
              <a:rPr lang="ru-RU" sz="2400" dirty="0"/>
              <a:t> </a:t>
            </a:r>
            <a:r>
              <a:rPr lang="ru-RU" sz="2400" dirty="0" err="1"/>
              <a:t>кріплять</a:t>
            </a:r>
            <a:r>
              <a:rPr lang="ru-RU" sz="2400" dirty="0"/>
              <a:t> </a:t>
            </a:r>
            <a:r>
              <a:rPr lang="ru-RU" sz="2400" dirty="0" err="1"/>
              <a:t>ніжку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рамку </a:t>
            </a:r>
            <a:r>
              <a:rPr lang="ru-RU" sz="2400" dirty="0" err="1"/>
              <a:t>повісять</a:t>
            </a:r>
            <a:r>
              <a:rPr lang="ru-RU" sz="2400" dirty="0"/>
              <a:t> на </a:t>
            </a:r>
            <a:r>
              <a:rPr lang="ru-RU" sz="2400" dirty="0" err="1"/>
              <a:t>стіну</a:t>
            </a:r>
            <a:r>
              <a:rPr lang="ru-RU" sz="2400" dirty="0"/>
              <a:t>, то на </a:t>
            </a:r>
            <a:r>
              <a:rPr lang="ru-RU" sz="2400" dirty="0" err="1"/>
              <a:t>тильну</a:t>
            </a:r>
            <a:r>
              <a:rPr lang="ru-RU" sz="2400" dirty="0"/>
              <a:t> сторону </a:t>
            </a:r>
            <a:r>
              <a:rPr lang="ru-RU" sz="2400" dirty="0" err="1"/>
              <a:t>вироби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приклеїти</a:t>
            </a:r>
            <a:r>
              <a:rPr lang="ru-RU" sz="2400" dirty="0"/>
              <a:t> </a:t>
            </a:r>
            <a:r>
              <a:rPr lang="ru-RU" sz="2400" dirty="0" err="1"/>
              <a:t>мотузку</a:t>
            </a:r>
            <a:r>
              <a:rPr lang="ru-RU" sz="2400" dirty="0"/>
              <a:t>-петельку.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912" y="1558049"/>
            <a:ext cx="8598088" cy="52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9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050" y="332095"/>
            <a:ext cx="10270274" cy="3777622"/>
          </a:xfrm>
        </p:spPr>
        <p:txBody>
          <a:bodyPr/>
          <a:lstStyle/>
          <a:p>
            <a:r>
              <a:rPr lang="ru-RU" sz="2400" dirty="0"/>
              <a:t>На </a:t>
            </a:r>
            <a:r>
              <a:rPr lang="ru-RU" sz="2400" dirty="0" err="1"/>
              <a:t>підкладку</a:t>
            </a:r>
            <a:r>
              <a:rPr lang="ru-RU" sz="2400" dirty="0"/>
              <a:t> </a:t>
            </a:r>
            <a:r>
              <a:rPr lang="ru-RU" sz="2400" dirty="0" err="1"/>
              <a:t>приклеюють</a:t>
            </a:r>
            <a:r>
              <a:rPr lang="ru-RU" sz="2400" dirty="0"/>
              <a:t> </a:t>
            </a:r>
            <a:r>
              <a:rPr lang="ru-RU" sz="2400" dirty="0" err="1"/>
              <a:t>проміжний</a:t>
            </a:r>
            <a:r>
              <a:rPr lang="ru-RU" sz="2400" dirty="0"/>
              <a:t> шар,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зверху</a:t>
            </a:r>
            <a:r>
              <a:rPr lang="ru-RU" sz="2400" dirty="0"/>
              <a:t> </a:t>
            </a:r>
            <a:r>
              <a:rPr lang="ru-RU" sz="2400" dirty="0" err="1"/>
              <a:t>кріплять</a:t>
            </a:r>
            <a:r>
              <a:rPr lang="ru-RU" sz="2400" dirty="0"/>
              <a:t> </a:t>
            </a:r>
            <a:r>
              <a:rPr lang="ru-RU" sz="2400" dirty="0" err="1"/>
              <a:t>лицьовій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521" y="1562670"/>
            <a:ext cx="9499479" cy="52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3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799" y="373039"/>
            <a:ext cx="10617821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Коли </a:t>
            </a:r>
            <a:r>
              <a:rPr lang="ru-RU" sz="2400" dirty="0" err="1"/>
              <a:t>виріб</a:t>
            </a:r>
            <a:r>
              <a:rPr lang="ru-RU" sz="2400" dirty="0"/>
              <a:t> буде </a:t>
            </a:r>
            <a:r>
              <a:rPr lang="ru-RU" sz="2400" dirty="0" err="1"/>
              <a:t>готове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пофарбувати</a:t>
            </a:r>
            <a:r>
              <a:rPr lang="ru-RU" sz="2400" dirty="0"/>
              <a:t>. </a:t>
            </a:r>
            <a:r>
              <a:rPr lang="ru-RU" sz="2400" dirty="0" err="1"/>
              <a:t>Використовують</a:t>
            </a:r>
            <a:r>
              <a:rPr lang="ru-RU" sz="2400" dirty="0"/>
              <a:t> будь-яку </a:t>
            </a:r>
            <a:r>
              <a:rPr lang="ru-RU" sz="2400" dirty="0" err="1"/>
              <a:t>фарбу</a:t>
            </a:r>
            <a:r>
              <a:rPr lang="ru-RU" sz="2400" dirty="0"/>
              <a:t>. </a:t>
            </a:r>
            <a:r>
              <a:rPr lang="ru-RU" sz="2400" dirty="0" err="1"/>
              <a:t>Підійде</a:t>
            </a:r>
            <a:r>
              <a:rPr lang="ru-RU" sz="2400" dirty="0"/>
              <a:t> </a:t>
            </a:r>
            <a:r>
              <a:rPr lang="ru-RU" sz="2400" dirty="0" err="1"/>
              <a:t>гуаш</a:t>
            </a:r>
            <a:r>
              <a:rPr lang="ru-RU" sz="2400" dirty="0"/>
              <a:t>, акрил </a:t>
            </a:r>
            <a:r>
              <a:rPr lang="ru-RU" sz="2400" dirty="0" err="1"/>
              <a:t>або</a:t>
            </a:r>
            <a:r>
              <a:rPr lang="ru-RU" sz="2400" dirty="0"/>
              <a:t> грунтовка.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58" y="1662216"/>
            <a:ext cx="8881241" cy="519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47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384</Words>
  <Application>Microsoft Office PowerPoint</Application>
  <PresentationFormat>Широкий екран</PresentationFormat>
  <Paragraphs>18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Як виготовити рамку для фото своїми руками з картону: покрокова інструкція </vt:lpstr>
      <vt:lpstr>Окрасою в інтер’єрі може стати не тільки дорогий дизайнерський аксесуар, але і виріб, зроблена своїми руками. З картону вийде відмінна рамка для фото, яка стане родзинкою для будь-якої кімнати.</vt:lpstr>
      <vt:lpstr>Виготовлення рамки        Зробити рамку нескладно, якщо керуватися покроковими фото.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зробити рамку для фото своїми руками з картону: покрокова інструкція </dc:title>
  <dc:creator>Света</dc:creator>
  <cp:lastModifiedBy>Максим Козачок</cp:lastModifiedBy>
  <cp:revision>4</cp:revision>
  <dcterms:created xsi:type="dcterms:W3CDTF">2022-09-26T22:10:22Z</dcterms:created>
  <dcterms:modified xsi:type="dcterms:W3CDTF">2025-09-14T08:11:04Z</dcterms:modified>
</cp:coreProperties>
</file>