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5"/>
  </p:notesMasterIdLst>
  <p:sldIdLst>
    <p:sldId id="256" r:id="rId2"/>
    <p:sldId id="271" r:id="rId3"/>
    <p:sldId id="270" r:id="rId4"/>
    <p:sldId id="268" r:id="rId5"/>
    <p:sldId id="269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65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E9E07-06F1-47CB-8518-36A54D98FB02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660A25-CAE0-4584-8EF9-C05DA358B165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60A25-CAE0-4584-8EF9-C05DA358B16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60A25-CAE0-4584-8EF9-C05DA358B165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56B9-BEDD-4C05-8550-EE91F009D4C8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9229-8C88-4BEE-93C8-9ED1372AE83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56B9-BEDD-4C05-8550-EE91F009D4C8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9229-8C88-4BEE-93C8-9ED1372AE83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56B9-BEDD-4C05-8550-EE91F009D4C8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9229-8C88-4BEE-93C8-9ED1372AE83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56B9-BEDD-4C05-8550-EE91F009D4C8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9229-8C88-4BEE-93C8-9ED1372AE83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56B9-BEDD-4C05-8550-EE91F009D4C8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9229-8C88-4BEE-93C8-9ED1372AE83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56B9-BEDD-4C05-8550-EE91F009D4C8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9229-8C88-4BEE-93C8-9ED1372AE83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56B9-BEDD-4C05-8550-EE91F009D4C8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9229-8C88-4BEE-93C8-9ED1372AE83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56B9-BEDD-4C05-8550-EE91F009D4C8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9229-8C88-4BEE-93C8-9ED1372AE83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56B9-BEDD-4C05-8550-EE91F009D4C8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9229-8C88-4BEE-93C8-9ED1372AE83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56B9-BEDD-4C05-8550-EE91F009D4C8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9229-8C88-4BEE-93C8-9ED1372AE83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56B9-BEDD-4C05-8550-EE91F009D4C8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D8E9229-8C88-4BEE-93C8-9ED1372AE83F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FB56B9-BEDD-4C05-8550-EE91F009D4C8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D8E9229-8C88-4BEE-93C8-9ED1372AE83F}" type="slidenum">
              <a:rPr lang="ru-RU" smtClean="0"/>
              <a:pPr/>
              <a:t>‹№›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2928957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br>
              <a:rPr lang="ru-RU" sz="53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br>
              <a:rPr lang="ru-RU" sz="53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br>
              <a:rPr lang="ru-RU" sz="53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53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Технологічна</a:t>
            </a:r>
            <a:r>
              <a:rPr lang="ru-RU" sz="53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3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послідовність</a:t>
            </a:r>
            <a:r>
              <a:rPr lang="ru-RU" sz="53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ru-RU" sz="53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виготовлення</a:t>
            </a:r>
            <a:r>
              <a:rPr lang="ru-RU" sz="53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3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екоторбинки</a:t>
            </a:r>
            <a:r>
              <a:rPr lang="ru-RU" sz="53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(</a:t>
            </a:r>
            <a:r>
              <a:rPr lang="ru-RU" sz="53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торбинки</a:t>
            </a:r>
            <a:r>
              <a:rPr lang="ru-RU" sz="53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для круп)</a:t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00042"/>
            <a:ext cx="2743200" cy="177164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Технологія обробки верхнього зрізу торбинки швом “ </a:t>
            </a:r>
            <a:r>
              <a:rPr lang="uk-UA" dirty="0" err="1">
                <a:solidFill>
                  <a:schemeClr val="tx2">
                    <a:lumMod val="50000"/>
                  </a:schemeClr>
                </a:solidFill>
              </a:rPr>
              <a:t>упідгин</a:t>
            </a:r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 з закритим </a:t>
            </a:r>
            <a:r>
              <a:rPr lang="uk-UA" dirty="0" err="1">
                <a:solidFill>
                  <a:schemeClr val="tx2">
                    <a:lumMod val="50000"/>
                  </a:schemeClr>
                </a:solidFill>
              </a:rPr>
              <a:t>зрізом”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685800" y="1928802"/>
            <a:ext cx="2743200" cy="471490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r>
              <a:rPr lang="uk-UA" dirty="0"/>
              <a:t>Загнути верхній зріз ще раз на ширину 1см, прокласти другу ручну строчку на відстані 2-3 мм від підігнутого краю ( червона нитка).</a:t>
            </a:r>
          </a:p>
          <a:p>
            <a:pPr marL="342900" indent="-342900">
              <a:buAutoNum type="arabicPeriod"/>
            </a:pPr>
            <a:r>
              <a:rPr lang="uk-UA" dirty="0"/>
              <a:t>Прокласти машинну строчку на відстані 1-2мм від підігнутого краю зі стони </a:t>
            </a:r>
            <a:r>
              <a:rPr lang="uk-UA" dirty="0" err="1"/>
              <a:t>виворітнього</a:t>
            </a:r>
            <a:r>
              <a:rPr lang="uk-UA" dirty="0"/>
              <a:t> боку    ( за відсутності швейної машини необхідно виконати ручну строчку “ назад голку ”  зі сторони лицьового боку торбинки, орієнтуючись по червоній нитці). Дотримуватись правил ТБ зі швейною машиною.</a:t>
            </a:r>
          </a:p>
          <a:p>
            <a:pPr marL="342900" indent="-342900">
              <a:buAutoNum type="arabicPeriod"/>
            </a:pPr>
            <a:r>
              <a:rPr lang="uk-UA" dirty="0"/>
              <a:t>Нитку </a:t>
            </a:r>
            <a:r>
              <a:rPr lang="uk-UA" dirty="0" err="1"/>
              <a:t>зметування</a:t>
            </a:r>
            <a:r>
              <a:rPr lang="uk-UA" dirty="0"/>
              <a:t> видалити.</a:t>
            </a:r>
          </a:p>
          <a:p>
            <a:pPr marL="342900" indent="-342900">
              <a:buAutoNum type="arabicPeriod"/>
            </a:pPr>
            <a:r>
              <a:rPr lang="uk-UA" dirty="0"/>
              <a:t>Вивернути торбинку на лицьовий бік, виправити куточки.</a:t>
            </a:r>
          </a:p>
          <a:p>
            <a:pPr marL="342900" indent="-342900">
              <a:buAutoNum type="arabicPeriod"/>
            </a:pPr>
            <a:r>
              <a:rPr lang="uk-UA" dirty="0"/>
              <a:t>Торбинку </a:t>
            </a:r>
            <a:r>
              <a:rPr lang="uk-UA" dirty="0" err="1"/>
              <a:t>припрасувати</a:t>
            </a:r>
            <a:r>
              <a:rPr lang="uk-UA" dirty="0"/>
              <a:t> . Дотримуватись правил ТБ з праскою).</a:t>
            </a:r>
            <a:endParaRPr lang="ru-RU" dirty="0"/>
          </a:p>
          <a:p>
            <a:endParaRPr lang="ru-RU" dirty="0"/>
          </a:p>
        </p:txBody>
      </p:sp>
      <p:pic>
        <p:nvPicPr>
          <p:cNvPr id="10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77721" y="2881693"/>
            <a:ext cx="2506408" cy="216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2771" y="500042"/>
            <a:ext cx="1821607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214554"/>
            <a:ext cx="1857335" cy="247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58431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Технологічна послідовність виготовлення зав’язки</a:t>
            </a:r>
            <a:r>
              <a:rPr lang="uk-UA" dirty="0"/>
              <a:t>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00034" y="1357298"/>
            <a:ext cx="3008313" cy="4691063"/>
          </a:xfrm>
        </p:spPr>
        <p:txBody>
          <a:bodyPr/>
          <a:lstStyle/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r>
              <a:rPr lang="uk-UA" dirty="0"/>
              <a:t>Підготувати смужку тканини розміром  2,5см х 45см.</a:t>
            </a:r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r>
              <a:rPr lang="uk-UA" dirty="0"/>
              <a:t>Розмістити смужку тканини  лицьовим боком до низу.</a:t>
            </a:r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r>
              <a:rPr lang="uk-UA" dirty="0"/>
              <a:t>Запрасувати   смужку тканини по всій  довжині , склавши краї до середини.</a:t>
            </a:r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r>
              <a:rPr lang="uk-UA" dirty="0"/>
              <a:t>Скласти смужку  навпіл і запрасувати.</a:t>
            </a:r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4719408">
            <a:off x="3961457" y="201035"/>
            <a:ext cx="1797666" cy="23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82453">
            <a:off x="4764487" y="2143117"/>
            <a:ext cx="2667111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3071802" y="1428736"/>
            <a:ext cx="1571636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3571868" y="2928934"/>
            <a:ext cx="2500330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02267">
            <a:off x="4907396" y="4349309"/>
            <a:ext cx="2643206" cy="198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6" name="Прямая со стрелкой 25"/>
          <p:cNvCxnSpPr/>
          <p:nvPr/>
        </p:nvCxnSpPr>
        <p:spPr>
          <a:xfrm>
            <a:off x="2928926" y="4786322"/>
            <a:ext cx="2786082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2714652" cy="1319236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Технологічна послідовність виготовлення зав’язки.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r>
              <a:rPr lang="uk-UA" dirty="0"/>
              <a:t>Прокласти машинну строчку на відстані 1мм від підігнутих країв.</a:t>
            </a:r>
          </a:p>
          <a:p>
            <a:pPr marL="342900" indent="-342900">
              <a:buAutoNum type="arabicPeriod" startAt="2"/>
            </a:pPr>
            <a:r>
              <a:rPr lang="uk-UA" dirty="0"/>
              <a:t>Визначити місце пришивання зав’язки, відклавши 5см від верхнього краю вниз по шву.</a:t>
            </a:r>
          </a:p>
          <a:p>
            <a:pPr marL="342900" indent="-342900">
              <a:buAutoNum type="arabicPeriod" startAt="2"/>
            </a:pPr>
            <a:endParaRPr lang="uk-UA" dirty="0"/>
          </a:p>
          <a:p>
            <a:pPr marL="342900" indent="-342900">
              <a:buAutoNum type="arabicPeriod" startAt="3"/>
            </a:pPr>
            <a:r>
              <a:rPr lang="uk-UA" dirty="0"/>
              <a:t>Визначити середину зав’язки, склавши її навпіл.</a:t>
            </a:r>
          </a:p>
          <a:p>
            <a:pPr marL="342900" indent="-342900">
              <a:buAutoNum type="arabicPeriod" startAt="3"/>
            </a:pPr>
            <a:endParaRPr lang="uk-UA" dirty="0"/>
          </a:p>
          <a:p>
            <a:pPr marL="342900" indent="-342900">
              <a:buAutoNum type="arabicPeriod" startAt="3"/>
            </a:pPr>
            <a:r>
              <a:rPr lang="uk-UA" dirty="0"/>
              <a:t>Сполучити середину зав’язки з місцем пришивання  її до торбинки.</a:t>
            </a: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107653" y="178572"/>
            <a:ext cx="1500198" cy="20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453234" y="261883"/>
            <a:ext cx="1428760" cy="1905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071678"/>
            <a:ext cx="1571636" cy="20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911177" y="3161131"/>
            <a:ext cx="1857388" cy="139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033552">
            <a:off x="5435187" y="4300838"/>
            <a:ext cx="1641447" cy="218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3428992" y="1285860"/>
            <a:ext cx="785818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3286116" y="2643182"/>
            <a:ext cx="3786214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3000364" y="3214686"/>
            <a:ext cx="1785950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3071802" y="4643446"/>
            <a:ext cx="292895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chemeClr val="tx2">
                    <a:lumMod val="50000"/>
                  </a:schemeClr>
                </a:solidFill>
              </a:rPr>
              <a:t>Готовий виріб</a:t>
            </a: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67115">
            <a:off x="4857752" y="1857364"/>
            <a:ext cx="3286116" cy="438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246824">
            <a:off x="500034" y="2714620"/>
            <a:ext cx="4214842" cy="3161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Матеріали та інструменти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 Тканина натуральна рослинного походження</a:t>
            </a:r>
          </a:p>
          <a:p>
            <a:r>
              <a:rPr lang="uk-UA" dirty="0"/>
              <a:t>Ножиці</a:t>
            </a:r>
          </a:p>
          <a:p>
            <a:r>
              <a:rPr lang="uk-UA" dirty="0"/>
              <a:t>Голка, шпильки</a:t>
            </a:r>
          </a:p>
          <a:p>
            <a:r>
              <a:rPr lang="uk-UA" dirty="0"/>
              <a:t>Нитки</a:t>
            </a:r>
          </a:p>
          <a:p>
            <a:r>
              <a:rPr lang="uk-UA" dirty="0"/>
              <a:t>Олівець </a:t>
            </a:r>
          </a:p>
          <a:p>
            <a:r>
              <a:rPr lang="uk-UA" dirty="0"/>
              <a:t>Лінійка</a:t>
            </a:r>
          </a:p>
          <a:p>
            <a:r>
              <a:rPr lang="uk-UA"/>
              <a:t>Праска</a:t>
            </a:r>
            <a:endParaRPr lang="uk-UA" dirty="0"/>
          </a:p>
          <a:p>
            <a:r>
              <a:rPr lang="uk-UA" dirty="0"/>
              <a:t>Швейна машина</a:t>
            </a:r>
          </a:p>
        </p:txBody>
      </p:sp>
      <p:pic>
        <p:nvPicPr>
          <p:cNvPr id="4" name="Рисунок 3" descr="Проектування та виготовлення торбинки машинним способом. Частина 2. 5 (6)  клас - презентация онлайн"/>
          <p:cNvPicPr/>
          <p:nvPr/>
        </p:nvPicPr>
        <p:blipFill>
          <a:blip r:embed="rId2"/>
          <a:srcRect l="12388" t="1957" r="3991" b="6056"/>
          <a:stretch>
            <a:fillRect/>
          </a:stretch>
        </p:blipFill>
        <p:spPr bwMode="auto">
          <a:xfrm>
            <a:off x="4357686" y="2643182"/>
            <a:ext cx="385765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000" dirty="0">
                <a:solidFill>
                  <a:srgbClr val="C00000"/>
                </a:solidFill>
              </a:rPr>
              <a:t>Правила безпечної роботи під час виготовлення торбинки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uk-UA" b="1" i="1" dirty="0">
                <a:solidFill>
                  <a:srgbClr val="C00000"/>
                </a:solidFill>
              </a:rPr>
              <a:t>При роботі з голками , шпильками та з ножицями</a:t>
            </a:r>
          </a:p>
          <a:p>
            <a:endParaRPr lang="ru-RU" dirty="0"/>
          </a:p>
          <a:p>
            <a:r>
              <a:rPr lang="ru-RU" dirty="0"/>
              <a:t>1</a:t>
            </a:r>
            <a:r>
              <a:rPr lang="ru-RU" sz="2100" dirty="0"/>
              <a:t>. </a:t>
            </a:r>
            <a:r>
              <a:rPr lang="ru-RU" sz="2100" dirty="0" err="1"/>
              <a:t>Під</a:t>
            </a:r>
            <a:r>
              <a:rPr lang="ru-RU" sz="2100" dirty="0"/>
              <a:t> час </a:t>
            </a:r>
            <a:r>
              <a:rPr lang="ru-RU" sz="2100" dirty="0" err="1"/>
              <a:t>роботи</a:t>
            </a:r>
            <a:r>
              <a:rPr lang="ru-RU" sz="2100" dirty="0"/>
              <a:t> </a:t>
            </a:r>
            <a:r>
              <a:rPr lang="ru-RU" sz="2100" dirty="0" err="1"/>
              <a:t>учень</a:t>
            </a:r>
            <a:r>
              <a:rPr lang="ru-RU" sz="2100" dirty="0"/>
              <a:t> </a:t>
            </a:r>
            <a:r>
              <a:rPr lang="ru-RU" sz="2100" dirty="0" err="1"/>
              <a:t>стежить</a:t>
            </a:r>
            <a:r>
              <a:rPr lang="ru-RU" sz="2100" dirty="0"/>
              <a:t> за шпильками </a:t>
            </a:r>
            <a:r>
              <a:rPr lang="ru-RU" sz="2100" dirty="0" err="1"/>
              <a:t>і</a:t>
            </a:r>
            <a:r>
              <a:rPr lang="ru-RU" sz="2100" dirty="0"/>
              <a:t> </a:t>
            </a:r>
            <a:r>
              <a:rPr lang="ru-RU" sz="2100" dirty="0" err="1"/>
              <a:t>голками</a:t>
            </a:r>
            <a:r>
              <a:rPr lang="ru-RU" sz="2100" dirty="0"/>
              <a:t>, не </a:t>
            </a:r>
            <a:r>
              <a:rPr lang="ru-RU" sz="2100" dirty="0" err="1"/>
              <a:t>залишаючи</a:t>
            </a:r>
            <a:r>
              <a:rPr lang="ru-RU" sz="2100" dirty="0"/>
              <a:t> </a:t>
            </a:r>
            <a:r>
              <a:rPr lang="ru-RU" sz="2100" dirty="0" err="1"/>
              <a:t>їх</a:t>
            </a:r>
            <a:r>
              <a:rPr lang="ru-RU" sz="2100" dirty="0"/>
              <a:t> на </a:t>
            </a:r>
            <a:r>
              <a:rPr lang="ru-RU" sz="2100" dirty="0" err="1"/>
              <a:t>столі</a:t>
            </a:r>
            <a:r>
              <a:rPr lang="ru-RU" sz="2100" dirty="0"/>
              <a:t>, не </a:t>
            </a:r>
            <a:r>
              <a:rPr lang="ru-RU" sz="2100" dirty="0" err="1"/>
              <a:t>вколюючи</a:t>
            </a:r>
            <a:r>
              <a:rPr lang="ru-RU" sz="2100" dirty="0"/>
              <a:t> </a:t>
            </a:r>
            <a:r>
              <a:rPr lang="ru-RU" sz="2100" dirty="0" err="1"/>
              <a:t>їх</a:t>
            </a:r>
            <a:r>
              <a:rPr lang="ru-RU" sz="2100" dirty="0"/>
              <a:t> в </a:t>
            </a:r>
            <a:r>
              <a:rPr lang="ru-RU" sz="2100" dirty="0" err="1"/>
              <a:t>одяг</a:t>
            </a:r>
            <a:r>
              <a:rPr lang="ru-RU" sz="2100" dirty="0"/>
              <a:t>, </a:t>
            </a:r>
            <a:r>
              <a:rPr lang="ru-RU" sz="2100" dirty="0" err="1"/>
              <a:t>в</a:t>
            </a:r>
            <a:r>
              <a:rPr lang="ru-RU" sz="2100" dirty="0"/>
              <a:t> </a:t>
            </a:r>
            <a:r>
              <a:rPr lang="ru-RU" sz="2100" dirty="0" err="1"/>
              <a:t>жодному</a:t>
            </a:r>
            <a:r>
              <a:rPr lang="ru-RU" sz="2100" dirty="0"/>
              <a:t> </a:t>
            </a:r>
            <a:r>
              <a:rPr lang="ru-RU" sz="2100" dirty="0" err="1"/>
              <a:t>разі</a:t>
            </a:r>
            <a:r>
              <a:rPr lang="ru-RU" sz="2100" dirty="0"/>
              <a:t> не </a:t>
            </a:r>
            <a:r>
              <a:rPr lang="ru-RU" sz="2100" dirty="0" err="1"/>
              <a:t>брати</a:t>
            </a:r>
            <a:r>
              <a:rPr lang="ru-RU" sz="2100" dirty="0"/>
              <a:t> до рота.</a:t>
            </a:r>
            <a:br>
              <a:rPr lang="ru-RU" sz="2100" dirty="0"/>
            </a:br>
            <a:r>
              <a:rPr lang="ru-RU" sz="2100" dirty="0"/>
              <a:t>2. </a:t>
            </a:r>
            <a:r>
              <a:rPr lang="ru-RU" sz="2100" dirty="0" err="1"/>
              <a:t>Викрійки</a:t>
            </a:r>
            <a:r>
              <a:rPr lang="ru-RU" sz="2100" dirty="0"/>
              <a:t> </a:t>
            </a:r>
            <a:r>
              <a:rPr lang="ru-RU" sz="2100" dirty="0" err="1"/>
              <a:t>тканини</a:t>
            </a:r>
            <a:r>
              <a:rPr lang="ru-RU" sz="2100" dirty="0"/>
              <a:t> </a:t>
            </a:r>
            <a:r>
              <a:rPr lang="ru-RU" sz="2100" dirty="0" err="1"/>
              <a:t>прикріплювати</a:t>
            </a:r>
            <a:r>
              <a:rPr lang="ru-RU" sz="2100" dirty="0"/>
              <a:t> </a:t>
            </a:r>
            <a:r>
              <a:rPr lang="ru-RU" sz="2100" dirty="0" err="1"/>
              <a:t>гострими</a:t>
            </a:r>
            <a:r>
              <a:rPr lang="ru-RU" sz="2100" dirty="0"/>
              <a:t> </a:t>
            </a:r>
            <a:r>
              <a:rPr lang="ru-RU" sz="2100" dirty="0" err="1"/>
              <a:t>кінцями</a:t>
            </a:r>
            <a:r>
              <a:rPr lang="ru-RU" sz="2100" dirty="0"/>
              <a:t> </a:t>
            </a:r>
            <a:r>
              <a:rPr lang="ru-RU" sz="2100" dirty="0" err="1"/>
              <a:t>шпильок</a:t>
            </a:r>
            <a:r>
              <a:rPr lang="ru-RU" sz="2100" dirty="0"/>
              <a:t> в </a:t>
            </a:r>
            <a:r>
              <a:rPr lang="ru-RU" sz="2100" dirty="0" err="1"/>
              <a:t>напрямку</a:t>
            </a:r>
            <a:r>
              <a:rPr lang="ru-RU" sz="2100" dirty="0"/>
              <a:t> </a:t>
            </a:r>
            <a:r>
              <a:rPr lang="ru-RU" sz="2100" dirty="0" err="1"/>
              <a:t>від</a:t>
            </a:r>
            <a:r>
              <a:rPr lang="ru-RU" sz="2100" dirty="0"/>
              <a:t> себе.</a:t>
            </a:r>
            <a:br>
              <a:rPr lang="ru-RU" sz="2100" dirty="0"/>
            </a:br>
            <a:r>
              <a:rPr lang="ru-RU" sz="2100" dirty="0"/>
              <a:t>3. </a:t>
            </a:r>
            <a:r>
              <a:rPr lang="ru-RU" sz="2100" dirty="0" err="1"/>
              <a:t>Передавати</a:t>
            </a:r>
            <a:r>
              <a:rPr lang="ru-RU" sz="2100" dirty="0"/>
              <a:t> </a:t>
            </a:r>
            <a:r>
              <a:rPr lang="ru-RU" sz="2100" dirty="0" err="1"/>
              <a:t>ножиці</a:t>
            </a:r>
            <a:r>
              <a:rPr lang="ru-RU" sz="2100" dirty="0"/>
              <a:t> та </a:t>
            </a:r>
            <a:r>
              <a:rPr lang="ru-RU" sz="2100" dirty="0" err="1"/>
              <a:t>класти</a:t>
            </a:r>
            <a:r>
              <a:rPr lang="ru-RU" sz="2100" dirty="0"/>
              <a:t> </a:t>
            </a:r>
            <a:r>
              <a:rPr lang="ru-RU" sz="2100" dirty="0" err="1"/>
              <a:t>їх</a:t>
            </a:r>
            <a:r>
              <a:rPr lang="ru-RU" sz="2100" dirty="0"/>
              <a:t> на </a:t>
            </a:r>
            <a:r>
              <a:rPr lang="ru-RU" sz="2100" dirty="0" err="1"/>
              <a:t>стіл</a:t>
            </a:r>
            <a:r>
              <a:rPr lang="ru-RU" sz="2100" dirty="0"/>
              <a:t> </a:t>
            </a:r>
            <a:r>
              <a:rPr lang="ru-RU" sz="2100" dirty="0" err="1"/>
              <a:t>зімкнутими</a:t>
            </a:r>
            <a:r>
              <a:rPr lang="ru-RU" sz="2100" dirty="0"/>
              <a:t> </a:t>
            </a:r>
            <a:r>
              <a:rPr lang="ru-RU" sz="2100" dirty="0" err="1"/>
              <a:t>лезами</a:t>
            </a:r>
            <a:r>
              <a:rPr lang="ru-RU" sz="2100" dirty="0"/>
              <a:t> </a:t>
            </a:r>
            <a:r>
              <a:rPr lang="ru-RU" sz="2100" dirty="0" err="1"/>
              <a:t>вістрями</a:t>
            </a:r>
            <a:r>
              <a:rPr lang="ru-RU" sz="2100" dirty="0"/>
              <a:t> </a:t>
            </a:r>
            <a:r>
              <a:rPr lang="ru-RU" sz="2100" dirty="0" err="1"/>
              <a:t>від</a:t>
            </a:r>
            <a:r>
              <a:rPr lang="ru-RU" sz="2100" dirty="0"/>
              <a:t> себе.</a:t>
            </a:r>
            <a:br>
              <a:rPr lang="ru-RU" sz="2100" dirty="0"/>
            </a:br>
            <a:r>
              <a:rPr lang="ru-RU" sz="2100" dirty="0"/>
              <a:t>4. Не </a:t>
            </a:r>
            <a:r>
              <a:rPr lang="ru-RU" sz="2100" dirty="0" err="1"/>
              <a:t>залишати</a:t>
            </a:r>
            <a:r>
              <a:rPr lang="ru-RU" sz="2100" dirty="0"/>
              <a:t> </a:t>
            </a:r>
            <a:r>
              <a:rPr lang="ru-RU" sz="2100" dirty="0" err="1"/>
              <a:t>ножиці</a:t>
            </a:r>
            <a:r>
              <a:rPr lang="ru-RU" sz="2100" dirty="0"/>
              <a:t> </a:t>
            </a:r>
            <a:r>
              <a:rPr lang="ru-RU" sz="2100" dirty="0" err="1"/>
              <a:t>близько</a:t>
            </a:r>
            <a:r>
              <a:rPr lang="ru-RU" sz="2100" dirty="0"/>
              <a:t> </a:t>
            </a:r>
            <a:r>
              <a:rPr lang="ru-RU" sz="2100" dirty="0" err="1"/>
              <a:t>обертових</a:t>
            </a:r>
            <a:r>
              <a:rPr lang="ru-RU" sz="2100" dirty="0"/>
              <a:t> </a:t>
            </a:r>
            <a:r>
              <a:rPr lang="ru-RU" sz="2100" dirty="0" err="1"/>
              <a:t>частин</a:t>
            </a:r>
            <a:r>
              <a:rPr lang="ru-RU" sz="2100" dirty="0"/>
              <a:t> </a:t>
            </a:r>
            <a:r>
              <a:rPr lang="ru-RU" sz="2100" dirty="0" err="1"/>
              <a:t>машини</a:t>
            </a:r>
            <a:r>
              <a:rPr lang="ru-RU" sz="2100" dirty="0"/>
              <a:t>. </a:t>
            </a:r>
            <a:r>
              <a:rPr lang="ru-RU" sz="2100" dirty="0" err="1"/>
              <a:t>Передавати</a:t>
            </a:r>
            <a:r>
              <a:rPr lang="ru-RU" sz="2100" dirty="0"/>
              <a:t> та </a:t>
            </a:r>
            <a:r>
              <a:rPr lang="ru-RU" sz="2100" dirty="0" err="1"/>
              <a:t>переносити</a:t>
            </a:r>
            <a:r>
              <a:rPr lang="ru-RU" sz="2100" dirty="0"/>
              <a:t> </a:t>
            </a:r>
            <a:r>
              <a:rPr lang="ru-RU" sz="2100" dirty="0" err="1"/>
              <a:t>ножиці</a:t>
            </a:r>
            <a:r>
              <a:rPr lang="ru-RU" sz="2100" dirty="0"/>
              <a:t> </a:t>
            </a:r>
            <a:r>
              <a:rPr lang="ru-RU" sz="2100" dirty="0" err="1"/>
              <a:t>тільки</a:t>
            </a:r>
            <a:r>
              <a:rPr lang="ru-RU" sz="2100" dirty="0"/>
              <a:t> </a:t>
            </a:r>
            <a:r>
              <a:rPr lang="ru-RU" sz="2100" dirty="0" err="1"/>
              <a:t>кільцями</a:t>
            </a:r>
            <a:r>
              <a:rPr lang="ru-RU" sz="2100" dirty="0"/>
              <a:t> вперед та </a:t>
            </a:r>
            <a:r>
              <a:rPr lang="ru-RU" sz="2100" dirty="0" err="1"/>
              <a:t>із</a:t>
            </a:r>
            <a:r>
              <a:rPr lang="ru-RU" sz="2100" dirty="0"/>
              <a:t> </a:t>
            </a:r>
            <a:r>
              <a:rPr lang="ru-RU" sz="2100" dirty="0" err="1"/>
              <a:t>зімкнутими</a:t>
            </a:r>
            <a:r>
              <a:rPr lang="ru-RU" sz="2100" dirty="0"/>
              <a:t> </a:t>
            </a:r>
            <a:r>
              <a:rPr lang="ru-RU" sz="2100" dirty="0" err="1"/>
              <a:t>лезами</a:t>
            </a:r>
            <a:r>
              <a:rPr lang="ru-RU" sz="2100" dirty="0"/>
              <a:t>. </a:t>
            </a:r>
            <a:r>
              <a:rPr lang="ru-RU" sz="2100" dirty="0" err="1"/>
              <a:t>Слідкуйте</a:t>
            </a:r>
            <a:r>
              <a:rPr lang="ru-RU" sz="2100" dirty="0"/>
              <a:t> за </a:t>
            </a:r>
            <a:r>
              <a:rPr lang="ru-RU" sz="2100" dirty="0" err="1"/>
              <a:t>тим</a:t>
            </a:r>
            <a:r>
              <a:rPr lang="ru-RU" sz="2100" dirty="0"/>
              <a:t>, </a:t>
            </a:r>
            <a:r>
              <a:rPr lang="ru-RU" sz="2100" dirty="0" err="1"/>
              <a:t>щоб</a:t>
            </a:r>
            <a:r>
              <a:rPr lang="ru-RU" sz="2100" dirty="0"/>
              <a:t> </a:t>
            </a:r>
            <a:r>
              <a:rPr lang="ru-RU" sz="2100" dirty="0" err="1"/>
              <a:t>ножиці</a:t>
            </a:r>
            <a:r>
              <a:rPr lang="ru-RU" sz="2100" dirty="0"/>
              <a:t> не </a:t>
            </a:r>
            <a:r>
              <a:rPr lang="ru-RU" sz="2100" dirty="0" err="1"/>
              <a:t>опинилися</a:t>
            </a:r>
            <a:r>
              <a:rPr lang="ru-RU" sz="2100" dirty="0"/>
              <a:t> </a:t>
            </a:r>
            <a:r>
              <a:rPr lang="ru-RU" sz="2100" dirty="0" err="1"/>
              <a:t>під</a:t>
            </a:r>
            <a:r>
              <a:rPr lang="ru-RU" sz="2100" dirty="0"/>
              <a:t> </a:t>
            </a:r>
            <a:r>
              <a:rPr lang="ru-RU" sz="2100" dirty="0" err="1"/>
              <a:t>виробом</a:t>
            </a:r>
            <a:r>
              <a:rPr lang="ru-RU" sz="2100" dirty="0"/>
              <a:t>, тому </a:t>
            </a:r>
            <a:r>
              <a:rPr lang="ru-RU" sz="2100" dirty="0" err="1"/>
              <a:t>що</a:t>
            </a:r>
            <a:r>
              <a:rPr lang="ru-RU" sz="2100" dirty="0"/>
              <a:t>, </a:t>
            </a:r>
            <a:r>
              <a:rPr lang="ru-RU" sz="2100" dirty="0" err="1"/>
              <a:t>беручи</a:t>
            </a:r>
            <a:r>
              <a:rPr lang="ru-RU" sz="2100" dirty="0"/>
              <a:t> </a:t>
            </a:r>
            <a:r>
              <a:rPr lang="ru-RU" sz="2100" dirty="0" err="1"/>
              <a:t>виріб</a:t>
            </a:r>
            <a:r>
              <a:rPr lang="ru-RU" sz="2100" dirty="0"/>
              <a:t>, </a:t>
            </a:r>
            <a:r>
              <a:rPr lang="ru-RU" sz="2100" dirty="0" err="1"/>
              <a:t>їх</a:t>
            </a:r>
            <a:r>
              <a:rPr lang="ru-RU" sz="2100" dirty="0"/>
              <a:t> </a:t>
            </a:r>
            <a:r>
              <a:rPr lang="ru-RU" sz="2100" dirty="0" err="1"/>
              <a:t>можна</a:t>
            </a:r>
            <a:r>
              <a:rPr lang="ru-RU" sz="2100" dirty="0"/>
              <a:t> </a:t>
            </a:r>
            <a:r>
              <a:rPr lang="ru-RU" sz="2100" dirty="0" err="1"/>
              <a:t>впустити</a:t>
            </a:r>
            <a:r>
              <a:rPr lang="ru-RU" sz="2100" dirty="0"/>
              <a:t> </a:t>
            </a:r>
            <a:r>
              <a:rPr lang="ru-RU" sz="2100" dirty="0" err="1"/>
              <a:t>і</a:t>
            </a:r>
            <a:r>
              <a:rPr lang="ru-RU" sz="2100" dirty="0"/>
              <a:t> </a:t>
            </a:r>
            <a:r>
              <a:rPr lang="ru-RU" sz="2100" dirty="0" err="1"/>
              <a:t>поранити</a:t>
            </a:r>
            <a:r>
              <a:rPr lang="ru-RU" sz="2100" dirty="0"/>
              <a:t> себе </a:t>
            </a:r>
            <a:r>
              <a:rPr lang="ru-RU" sz="2100" dirty="0" err="1"/>
              <a:t>або</a:t>
            </a:r>
            <a:r>
              <a:rPr lang="ru-RU" sz="2100" dirty="0"/>
              <a:t> </a:t>
            </a:r>
            <a:r>
              <a:rPr lang="ru-RU" sz="2100" dirty="0" err="1"/>
              <a:t>поруч</a:t>
            </a:r>
            <a:r>
              <a:rPr lang="ru-RU" sz="2100" dirty="0"/>
              <a:t> </a:t>
            </a:r>
            <a:r>
              <a:rPr lang="ru-RU" sz="2100" dirty="0" err="1"/>
              <a:t>працюючого</a:t>
            </a:r>
            <a:r>
              <a:rPr lang="ru-RU" sz="2100" dirty="0"/>
              <a:t>.</a:t>
            </a:r>
            <a:br>
              <a:rPr lang="ru-RU" sz="2100" dirty="0"/>
            </a:br>
            <a:r>
              <a:rPr lang="ru-RU" sz="2100" dirty="0"/>
              <a:t>5. </a:t>
            </a:r>
            <a:r>
              <a:rPr lang="ru-RU" sz="2100" dirty="0" err="1"/>
              <a:t>Під</a:t>
            </a:r>
            <a:r>
              <a:rPr lang="ru-RU" sz="2100" dirty="0"/>
              <a:t> час </a:t>
            </a:r>
            <a:r>
              <a:rPr lang="ru-RU" sz="2100" dirty="0" err="1"/>
              <a:t>розкрою</a:t>
            </a:r>
            <a:r>
              <a:rPr lang="ru-RU" sz="2100" dirty="0"/>
              <a:t> не </a:t>
            </a:r>
            <a:r>
              <a:rPr lang="ru-RU" sz="2100" dirty="0" err="1"/>
              <a:t>можна</a:t>
            </a:r>
            <a:r>
              <a:rPr lang="ru-RU" sz="2100" dirty="0"/>
              <a:t> </a:t>
            </a:r>
            <a:r>
              <a:rPr lang="ru-RU" sz="2100" dirty="0" err="1"/>
              <a:t>підходити</a:t>
            </a:r>
            <a:r>
              <a:rPr lang="ru-RU" sz="2100" dirty="0"/>
              <a:t> до </a:t>
            </a:r>
            <a:r>
              <a:rPr lang="ru-RU" sz="2100" dirty="0" err="1"/>
              <a:t>учня</a:t>
            </a:r>
            <a:r>
              <a:rPr lang="ru-RU" sz="2100" dirty="0"/>
              <a:t>, </a:t>
            </a:r>
            <a:r>
              <a:rPr lang="ru-RU" sz="2100" dirty="0" err="1"/>
              <a:t>працюючого</a:t>
            </a:r>
            <a:r>
              <a:rPr lang="ru-RU" sz="2100" dirty="0"/>
              <a:t> </a:t>
            </a:r>
            <a:r>
              <a:rPr lang="ru-RU" sz="2100" dirty="0" err="1"/>
              <a:t>з</a:t>
            </a:r>
            <a:r>
              <a:rPr lang="ru-RU" sz="2100" dirty="0"/>
              <a:t> </a:t>
            </a:r>
            <a:r>
              <a:rPr lang="ru-RU" sz="2100" dirty="0" err="1"/>
              <a:t>ножицями</a:t>
            </a:r>
            <a:r>
              <a:rPr lang="ru-RU" sz="2100" dirty="0"/>
              <a:t>.</a:t>
            </a:r>
            <a:br>
              <a:rPr lang="ru-RU" sz="2100" dirty="0"/>
            </a:br>
            <a:r>
              <a:rPr lang="ru-RU" sz="2100" dirty="0"/>
              <a:t>6. </a:t>
            </a:r>
            <a:r>
              <a:rPr lang="ru-RU" sz="2100" dirty="0" err="1"/>
              <a:t>Шийте</a:t>
            </a:r>
            <a:r>
              <a:rPr lang="ru-RU" sz="2100" dirty="0"/>
              <a:t> </a:t>
            </a:r>
            <a:r>
              <a:rPr lang="ru-RU" sz="2100" dirty="0" err="1"/>
              <a:t>тільки</a:t>
            </a:r>
            <a:r>
              <a:rPr lang="ru-RU" sz="2100" dirty="0"/>
              <a:t> </a:t>
            </a:r>
            <a:r>
              <a:rPr lang="ru-RU" sz="2100" dirty="0" err="1"/>
              <a:t>з</a:t>
            </a:r>
            <a:r>
              <a:rPr lang="ru-RU" sz="2100" dirty="0"/>
              <a:t> наперстком.</a:t>
            </a:r>
            <a:endParaRPr lang="uk-UA" sz="2100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25470"/>
          </a:xfrm>
        </p:spPr>
        <p:txBody>
          <a:bodyPr>
            <a:normAutofit/>
          </a:bodyPr>
          <a:lstStyle/>
          <a:p>
            <a:pPr algn="ctr"/>
            <a:r>
              <a:rPr lang="uk-UA" sz="2400" i="1" dirty="0">
                <a:solidFill>
                  <a:srgbClr val="C00000"/>
                </a:solidFill>
              </a:rPr>
              <a:t>При роботі на швейній машині</a:t>
            </a:r>
            <a:endParaRPr lang="ru-RU" sz="2400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>
            <a:normAutofit fontScale="32500" lnSpcReduction="20000"/>
          </a:bodyPr>
          <a:lstStyle/>
          <a:p>
            <a:r>
              <a:rPr lang="ru-RU" sz="4900" dirty="0"/>
              <a:t>1. Перед початком </a:t>
            </a:r>
            <a:r>
              <a:rPr lang="ru-RU" sz="4900" dirty="0" err="1"/>
              <a:t>роботи</a:t>
            </a:r>
            <a:r>
              <a:rPr lang="ru-RU" sz="4900" dirty="0"/>
              <a:t> на </a:t>
            </a:r>
            <a:r>
              <a:rPr lang="ru-RU" sz="4900" dirty="0" err="1"/>
              <a:t>швейній</a:t>
            </a:r>
            <a:r>
              <a:rPr lang="ru-RU" sz="4900" dirty="0"/>
              <a:t> </a:t>
            </a:r>
            <a:r>
              <a:rPr lang="ru-RU" sz="4900" dirty="0" err="1"/>
              <a:t>машині</a:t>
            </a:r>
            <a:r>
              <a:rPr lang="ru-RU" sz="4900" dirty="0"/>
              <a:t> </a:t>
            </a:r>
            <a:r>
              <a:rPr lang="ru-RU" sz="4900" dirty="0" err="1"/>
              <a:t>необхідно</a:t>
            </a:r>
            <a:r>
              <a:rPr lang="ru-RU" sz="4900" dirty="0"/>
              <a:t> </a:t>
            </a:r>
            <a:r>
              <a:rPr lang="ru-RU" sz="4900" dirty="0" err="1"/>
              <a:t>перевірити</a:t>
            </a:r>
            <a:r>
              <a:rPr lang="ru-RU" sz="4900" dirty="0"/>
              <a:t>:</a:t>
            </a:r>
          </a:p>
          <a:p>
            <a:r>
              <a:rPr lang="ru-RU" sz="4900" dirty="0"/>
              <a:t>а) </a:t>
            </a:r>
            <a:r>
              <a:rPr lang="ru-RU" sz="4900" dirty="0" err="1"/>
              <a:t>санітарно-гігієнічний</a:t>
            </a:r>
            <a:r>
              <a:rPr lang="ru-RU" sz="4900" dirty="0"/>
              <a:t> стан машинного </a:t>
            </a:r>
            <a:r>
              <a:rPr lang="ru-RU" sz="4900" dirty="0" err="1"/>
              <a:t>робочого</a:t>
            </a:r>
            <a:r>
              <a:rPr lang="ru-RU" sz="4900" dirty="0"/>
              <a:t> </a:t>
            </a:r>
            <a:r>
              <a:rPr lang="ru-RU" sz="4900" dirty="0" err="1"/>
              <a:t>місця</a:t>
            </a:r>
            <a:r>
              <a:rPr lang="ru-RU" sz="4900" dirty="0"/>
              <a:t>;</a:t>
            </a:r>
          </a:p>
          <a:p>
            <a:r>
              <a:rPr lang="ru-RU" sz="4900" dirty="0"/>
              <a:t>б) </a:t>
            </a:r>
            <a:r>
              <a:rPr lang="ru-RU" sz="4900" dirty="0" err="1"/>
              <a:t>наявність</a:t>
            </a:r>
            <a:r>
              <a:rPr lang="ru-RU" sz="4900" dirty="0"/>
              <a:t> </a:t>
            </a:r>
            <a:r>
              <a:rPr lang="ru-RU" sz="4900" dirty="0" err="1"/>
              <a:t>захисного</a:t>
            </a:r>
            <a:r>
              <a:rPr lang="ru-RU" sz="4900" dirty="0"/>
              <a:t> щитка, приводного паса ;</a:t>
            </a:r>
          </a:p>
          <a:p>
            <a:r>
              <a:rPr lang="ru-RU" sz="4900" dirty="0"/>
              <a:t>в) </a:t>
            </a:r>
            <a:r>
              <a:rPr lang="ru-RU" sz="4900" dirty="0" err="1"/>
              <a:t>чи</a:t>
            </a:r>
            <a:r>
              <a:rPr lang="ru-RU" sz="4900" dirty="0"/>
              <a:t> </a:t>
            </a:r>
            <a:r>
              <a:rPr lang="ru-RU" sz="4900" dirty="0" err="1"/>
              <a:t>є</a:t>
            </a:r>
            <a:r>
              <a:rPr lang="ru-RU" sz="4900" dirty="0"/>
              <a:t> </a:t>
            </a:r>
            <a:r>
              <a:rPr lang="ru-RU" sz="4900" dirty="0" err="1"/>
              <a:t>запобіжники</a:t>
            </a:r>
            <a:r>
              <a:rPr lang="ru-RU" sz="4900" dirty="0"/>
              <a:t> на </a:t>
            </a:r>
            <a:r>
              <a:rPr lang="ru-RU" sz="4900" dirty="0" err="1"/>
              <a:t>лапці</a:t>
            </a:r>
            <a:r>
              <a:rPr lang="ru-RU" sz="4900" dirty="0"/>
              <a:t>, </a:t>
            </a:r>
            <a:r>
              <a:rPr lang="ru-RU" sz="4900" dirty="0" err="1"/>
              <a:t>що</a:t>
            </a:r>
            <a:r>
              <a:rPr lang="ru-RU" sz="4900" dirty="0"/>
              <a:t> </a:t>
            </a:r>
            <a:r>
              <a:rPr lang="ru-RU" sz="4900" dirty="0" err="1"/>
              <a:t>захищають</a:t>
            </a:r>
            <a:r>
              <a:rPr lang="ru-RU" sz="4900" dirty="0"/>
              <a:t> </a:t>
            </a:r>
            <a:r>
              <a:rPr lang="ru-RU" sz="4900" dirty="0" err="1"/>
              <a:t>пальці</a:t>
            </a:r>
            <a:r>
              <a:rPr lang="ru-RU" sz="4900" dirty="0"/>
              <a:t> </a:t>
            </a:r>
            <a:r>
              <a:rPr lang="ru-RU" sz="4900" dirty="0" err="1"/>
              <a:t>від</a:t>
            </a:r>
            <a:r>
              <a:rPr lang="ru-RU" sz="4900" dirty="0"/>
              <a:t> </a:t>
            </a:r>
            <a:r>
              <a:rPr lang="ru-RU" sz="4900" dirty="0" err="1"/>
              <a:t>проколювання</a:t>
            </a:r>
            <a:r>
              <a:rPr lang="ru-RU" sz="4900" dirty="0"/>
              <a:t> </a:t>
            </a:r>
            <a:r>
              <a:rPr lang="ru-RU" sz="4900" dirty="0" err="1"/>
              <a:t>голкою</a:t>
            </a:r>
            <a:r>
              <a:rPr lang="ru-RU" sz="4900" dirty="0"/>
              <a:t>;</a:t>
            </a:r>
          </a:p>
          <a:p>
            <a:pPr>
              <a:buNone/>
            </a:pPr>
            <a:endParaRPr lang="ru-RU" sz="4900" dirty="0"/>
          </a:p>
          <a:p>
            <a:r>
              <a:rPr lang="ru-RU" sz="4900" dirty="0"/>
              <a:t>2. </a:t>
            </a:r>
            <a:r>
              <a:rPr lang="ru-RU" sz="4900" dirty="0" err="1"/>
              <a:t>Під</a:t>
            </a:r>
            <a:r>
              <a:rPr lang="ru-RU" sz="4900" dirty="0"/>
              <a:t> час </a:t>
            </a:r>
            <a:r>
              <a:rPr lang="ru-RU" sz="4900" dirty="0" err="1"/>
              <a:t>роботи</a:t>
            </a:r>
            <a:r>
              <a:rPr lang="ru-RU" sz="4900" dirty="0"/>
              <a:t> на </a:t>
            </a:r>
            <a:r>
              <a:rPr lang="ru-RU" sz="4900" dirty="0" err="1"/>
              <a:t>машині</a:t>
            </a:r>
            <a:r>
              <a:rPr lang="ru-RU" sz="4900" dirty="0"/>
              <a:t> </a:t>
            </a:r>
            <a:r>
              <a:rPr lang="ru-RU" sz="4900" dirty="0" err="1"/>
              <a:t>необхідно</a:t>
            </a:r>
            <a:r>
              <a:rPr lang="ru-RU" sz="4900" dirty="0"/>
              <a:t>:</a:t>
            </a:r>
          </a:p>
          <a:p>
            <a:r>
              <a:rPr lang="ru-RU" sz="4900" dirty="0"/>
              <a:t>а) </a:t>
            </a:r>
            <a:r>
              <a:rPr lang="ru-RU" sz="4900" dirty="0" err="1"/>
              <a:t>працювати</a:t>
            </a:r>
            <a:r>
              <a:rPr lang="ru-RU" sz="4900" dirty="0"/>
              <a:t> у </a:t>
            </a:r>
            <a:r>
              <a:rPr lang="ru-RU" sz="4900" dirty="0" err="1"/>
              <a:t>спеціальному</a:t>
            </a:r>
            <a:r>
              <a:rPr lang="ru-RU" sz="4900" dirty="0"/>
              <a:t> </a:t>
            </a:r>
            <a:r>
              <a:rPr lang="ru-RU" sz="4900" dirty="0" err="1"/>
              <a:t>одязі</a:t>
            </a:r>
            <a:r>
              <a:rPr lang="ru-RU" sz="4900" dirty="0"/>
              <a:t> та головному </a:t>
            </a:r>
            <a:r>
              <a:rPr lang="ru-RU" sz="4900" dirty="0" err="1"/>
              <a:t>уборі</a:t>
            </a:r>
            <a:r>
              <a:rPr lang="ru-RU" sz="4900" dirty="0"/>
              <a:t> (</a:t>
            </a:r>
            <a:r>
              <a:rPr lang="ru-RU" sz="4900" dirty="0" err="1"/>
              <a:t>береті</a:t>
            </a:r>
            <a:r>
              <a:rPr lang="ru-RU" sz="4900" dirty="0"/>
              <a:t>, </a:t>
            </a:r>
            <a:r>
              <a:rPr lang="ru-RU" sz="4900" dirty="0" err="1"/>
              <a:t>хустинці</a:t>
            </a:r>
            <a:r>
              <a:rPr lang="ru-RU" sz="4900" dirty="0"/>
              <a:t>);</a:t>
            </a:r>
          </a:p>
          <a:p>
            <a:r>
              <a:rPr lang="ru-RU" sz="4900" dirty="0"/>
              <a:t>б) </a:t>
            </a:r>
            <a:r>
              <a:rPr lang="ru-RU" sz="4900" dirty="0" err="1"/>
              <a:t>після</a:t>
            </a:r>
            <a:r>
              <a:rPr lang="ru-RU" sz="4900" dirty="0"/>
              <a:t> </a:t>
            </a:r>
            <a:r>
              <a:rPr lang="ru-RU" sz="4900" dirty="0" err="1"/>
              <a:t>закінчення</a:t>
            </a:r>
            <a:r>
              <a:rPr lang="ru-RU" sz="4900" dirty="0"/>
              <a:t> </a:t>
            </a:r>
            <a:r>
              <a:rPr lang="ru-RU" sz="4900" dirty="0" err="1"/>
              <a:t>роботи</a:t>
            </a:r>
            <a:r>
              <a:rPr lang="ru-RU" sz="4900" dirty="0"/>
              <a:t> </a:t>
            </a:r>
            <a:r>
              <a:rPr lang="ru-RU" sz="4900" dirty="0" err="1"/>
              <a:t>прибрати</a:t>
            </a:r>
            <a:r>
              <a:rPr lang="ru-RU" sz="4900" dirty="0"/>
              <a:t> у </a:t>
            </a:r>
            <a:r>
              <a:rPr lang="ru-RU" sz="4900" dirty="0" err="1"/>
              <a:t>спеціальні</a:t>
            </a:r>
            <a:r>
              <a:rPr lang="ru-RU" sz="4900" dirty="0"/>
              <a:t> ящики </a:t>
            </a:r>
            <a:r>
              <a:rPr lang="ru-RU" sz="4900" dirty="0" err="1"/>
              <a:t>всі</a:t>
            </a:r>
            <a:r>
              <a:rPr lang="ru-RU" sz="4900" dirty="0"/>
              <a:t> </a:t>
            </a:r>
            <a:r>
              <a:rPr lang="ru-RU" sz="4900" dirty="0" err="1"/>
              <a:t>інструменти</a:t>
            </a:r>
            <a:r>
              <a:rPr lang="ru-RU" sz="4900" dirty="0"/>
              <a:t> та </a:t>
            </a:r>
            <a:r>
              <a:rPr lang="ru-RU" sz="4900" dirty="0" err="1"/>
              <a:t>приладдя</a:t>
            </a:r>
            <a:r>
              <a:rPr lang="ru-RU" sz="4900" dirty="0"/>
              <a:t>;</a:t>
            </a:r>
          </a:p>
          <a:p>
            <a:r>
              <a:rPr lang="ru-RU" sz="4900" dirty="0"/>
              <a:t>в) </a:t>
            </a:r>
            <a:r>
              <a:rPr lang="ru-RU" sz="4900" dirty="0" err="1"/>
              <a:t>заправляти</a:t>
            </a:r>
            <a:r>
              <a:rPr lang="ru-RU" sz="4900" dirty="0"/>
              <a:t> нитки </a:t>
            </a:r>
            <a:r>
              <a:rPr lang="ru-RU" sz="4900" dirty="0" err="1"/>
              <a:t>тільки</a:t>
            </a:r>
            <a:r>
              <a:rPr lang="ru-RU" sz="4900" dirty="0"/>
              <a:t> при </a:t>
            </a:r>
            <a:r>
              <a:rPr lang="ru-RU" sz="4900" dirty="0" err="1"/>
              <a:t>вимкненій</a:t>
            </a:r>
            <a:r>
              <a:rPr lang="ru-RU" sz="4900" dirty="0"/>
              <a:t> </a:t>
            </a:r>
            <a:r>
              <a:rPr lang="ru-RU" sz="4900" dirty="0" err="1"/>
              <a:t>машині</a:t>
            </a:r>
            <a:r>
              <a:rPr lang="ru-RU" sz="4900" dirty="0"/>
              <a:t>.</a:t>
            </a:r>
          </a:p>
          <a:p>
            <a:endParaRPr lang="ru-RU" sz="4900" dirty="0"/>
          </a:p>
          <a:p>
            <a:r>
              <a:rPr lang="ru-RU" sz="4900" dirty="0"/>
              <a:t>3. </a:t>
            </a:r>
            <a:r>
              <a:rPr lang="ru-RU" sz="4900" dirty="0" err="1"/>
              <a:t>Забороняється</a:t>
            </a:r>
            <a:r>
              <a:rPr lang="ru-RU" sz="4900" dirty="0"/>
              <a:t>:</a:t>
            </a:r>
          </a:p>
          <a:p>
            <a:r>
              <a:rPr lang="ru-RU" sz="4900" dirty="0"/>
              <a:t>а) </a:t>
            </a:r>
            <a:r>
              <a:rPr lang="ru-RU" sz="4900" dirty="0" err="1"/>
              <a:t>чистити</a:t>
            </a:r>
            <a:r>
              <a:rPr lang="ru-RU" sz="4900" dirty="0"/>
              <a:t> та </a:t>
            </a:r>
            <a:r>
              <a:rPr lang="ru-RU" sz="4900" dirty="0" err="1"/>
              <a:t>змащувати</a:t>
            </a:r>
            <a:r>
              <a:rPr lang="ru-RU" sz="4900" dirty="0"/>
              <a:t> машину при </a:t>
            </a:r>
            <a:r>
              <a:rPr lang="ru-RU" sz="4900" dirty="0" err="1"/>
              <a:t>ввімкненому</a:t>
            </a:r>
            <a:r>
              <a:rPr lang="ru-RU" sz="4900" dirty="0"/>
              <a:t> </a:t>
            </a:r>
            <a:r>
              <a:rPr lang="ru-RU" sz="4900" dirty="0" err="1"/>
              <a:t>електродвигуні</a:t>
            </a:r>
            <a:r>
              <a:rPr lang="ru-RU" sz="4900" dirty="0"/>
              <a:t>;</a:t>
            </a:r>
          </a:p>
          <a:p>
            <a:r>
              <a:rPr lang="ru-RU" sz="4900" dirty="0"/>
              <a:t>б) </a:t>
            </a:r>
            <a:r>
              <a:rPr lang="ru-RU" sz="4900" dirty="0" err="1"/>
              <a:t>міняти</a:t>
            </a:r>
            <a:r>
              <a:rPr lang="ru-RU" sz="4900" dirty="0"/>
              <a:t> </a:t>
            </a:r>
            <a:r>
              <a:rPr lang="ru-RU" sz="4900" dirty="0" err="1"/>
              <a:t>електролампочки</a:t>
            </a:r>
            <a:r>
              <a:rPr lang="ru-RU" sz="4900" dirty="0"/>
              <a:t> на </a:t>
            </a:r>
            <a:r>
              <a:rPr lang="ru-RU" sz="4900" dirty="0" err="1"/>
              <a:t>робочому</a:t>
            </a:r>
            <a:r>
              <a:rPr lang="ru-RU" sz="4900" dirty="0"/>
              <a:t> </a:t>
            </a:r>
            <a:r>
              <a:rPr lang="ru-RU" sz="4900" dirty="0" err="1"/>
              <a:t>місці</a:t>
            </a:r>
            <a:r>
              <a:rPr lang="ru-RU" sz="4900" dirty="0"/>
              <a:t> при </a:t>
            </a:r>
            <a:r>
              <a:rPr lang="ru-RU" sz="4900" dirty="0" err="1"/>
              <a:t>ввімкненому</a:t>
            </a:r>
            <a:r>
              <a:rPr lang="ru-RU" sz="4900" dirty="0"/>
              <a:t> </a:t>
            </a:r>
            <a:r>
              <a:rPr lang="ru-RU" sz="4900" dirty="0" err="1"/>
              <a:t>світильнику</a:t>
            </a:r>
            <a:r>
              <a:rPr lang="ru-RU" sz="4900" dirty="0"/>
              <a:t>;</a:t>
            </a:r>
          </a:p>
          <a:p>
            <a:r>
              <a:rPr lang="ru-RU" sz="4900" dirty="0"/>
              <a:t>в) </a:t>
            </a:r>
            <a:r>
              <a:rPr lang="ru-RU" sz="4900" dirty="0" err="1"/>
              <a:t>відволікатися</a:t>
            </a:r>
            <a:r>
              <a:rPr lang="ru-RU" sz="4900" dirty="0"/>
              <a:t> </a:t>
            </a:r>
            <a:r>
              <a:rPr lang="ru-RU" sz="4900" dirty="0" err="1"/>
              <a:t>під</a:t>
            </a:r>
            <a:r>
              <a:rPr lang="ru-RU" sz="4900" dirty="0"/>
              <a:t> час </a:t>
            </a:r>
            <a:r>
              <a:rPr lang="ru-RU" sz="4900" dirty="0" err="1"/>
              <a:t>виконання</a:t>
            </a:r>
            <a:r>
              <a:rPr lang="ru-RU" sz="4900" dirty="0"/>
              <a:t> </a:t>
            </a:r>
            <a:r>
              <a:rPr lang="ru-RU" sz="4900" dirty="0" err="1"/>
              <a:t>операцій</a:t>
            </a:r>
            <a:r>
              <a:rPr lang="ru-RU" sz="4900" dirty="0"/>
              <a:t> на </a:t>
            </a:r>
            <a:r>
              <a:rPr lang="ru-RU" sz="4900" dirty="0" err="1"/>
              <a:t>машині</a:t>
            </a:r>
            <a:r>
              <a:rPr lang="ru-RU" sz="4900" dirty="0"/>
              <a:t>;</a:t>
            </a:r>
          </a:p>
          <a:p>
            <a:r>
              <a:rPr lang="ru-RU" sz="4900" dirty="0"/>
              <a:t>г) </a:t>
            </a:r>
            <a:r>
              <a:rPr lang="ru-RU" sz="4900" dirty="0" err="1"/>
              <a:t>залишати</a:t>
            </a:r>
            <a:r>
              <a:rPr lang="ru-RU" sz="4900" dirty="0"/>
              <a:t> </a:t>
            </a:r>
            <a:r>
              <a:rPr lang="ru-RU" sz="4900" dirty="0" err="1"/>
              <a:t>ввімкненим</a:t>
            </a:r>
            <a:r>
              <a:rPr lang="ru-RU" sz="4900" dirty="0"/>
              <a:t> </a:t>
            </a:r>
            <a:r>
              <a:rPr lang="ru-RU" sz="4900" dirty="0" err="1"/>
              <a:t>електродвигун</a:t>
            </a:r>
            <a:r>
              <a:rPr lang="ru-RU" sz="4900" dirty="0"/>
              <a:t> </a:t>
            </a:r>
            <a:r>
              <a:rPr lang="ru-RU" sz="4900" dirty="0" err="1"/>
              <a:t>під</a:t>
            </a:r>
            <a:r>
              <a:rPr lang="ru-RU" sz="4900" dirty="0"/>
              <a:t> час </a:t>
            </a:r>
            <a:r>
              <a:rPr lang="ru-RU" sz="4900" dirty="0" err="1"/>
              <a:t>перерв</a:t>
            </a:r>
            <a:r>
              <a:rPr lang="ru-RU" sz="4900" dirty="0"/>
              <a:t> та в </a:t>
            </a:r>
            <a:r>
              <a:rPr lang="ru-RU" sz="4900" dirty="0" err="1"/>
              <a:t>кінці</a:t>
            </a:r>
            <a:r>
              <a:rPr lang="ru-RU" sz="4900" dirty="0"/>
              <a:t> </a:t>
            </a:r>
            <a:r>
              <a:rPr lang="ru-RU" sz="4900" dirty="0" err="1"/>
              <a:t>робочого</a:t>
            </a:r>
            <a:r>
              <a:rPr lang="ru-RU" sz="4900" dirty="0"/>
              <a:t> дня;</a:t>
            </a:r>
          </a:p>
          <a:p>
            <a:r>
              <a:rPr lang="ru-RU" sz="4900" dirty="0" err="1"/>
              <a:t>д</a:t>
            </a:r>
            <a:r>
              <a:rPr lang="ru-RU" sz="4900" dirty="0"/>
              <a:t>) </a:t>
            </a:r>
            <a:r>
              <a:rPr lang="ru-RU" sz="4900" dirty="0" err="1"/>
              <a:t>виконувати</a:t>
            </a:r>
            <a:r>
              <a:rPr lang="ru-RU" sz="4900" dirty="0"/>
              <a:t> </a:t>
            </a:r>
            <a:r>
              <a:rPr lang="ru-RU" sz="4900" dirty="0" err="1"/>
              <a:t>регулювання</a:t>
            </a:r>
            <a:r>
              <a:rPr lang="ru-RU" sz="4900" dirty="0"/>
              <a:t> при </a:t>
            </a:r>
            <a:r>
              <a:rPr lang="ru-RU" sz="4900" dirty="0" err="1"/>
              <a:t>ввімкненому</a:t>
            </a:r>
            <a:r>
              <a:rPr lang="ru-RU" sz="4900" dirty="0"/>
              <a:t> </a:t>
            </a:r>
            <a:r>
              <a:rPr lang="ru-RU" sz="4900" dirty="0" err="1"/>
              <a:t>електродвигуні</a:t>
            </a:r>
            <a:r>
              <a:rPr lang="ru-RU" sz="4900" dirty="0"/>
              <a:t>;</a:t>
            </a:r>
          </a:p>
          <a:p>
            <a:r>
              <a:rPr lang="ru-RU" sz="4900" dirty="0"/>
              <a:t>ж) </a:t>
            </a:r>
            <a:r>
              <a:rPr lang="ru-RU" sz="4900" dirty="0" err="1"/>
              <a:t>класти</a:t>
            </a:r>
            <a:r>
              <a:rPr lang="ru-RU" sz="4900" dirty="0"/>
              <a:t> </a:t>
            </a:r>
            <a:r>
              <a:rPr lang="ru-RU" sz="4900" dirty="0" err="1"/>
              <a:t>ножиці</a:t>
            </a:r>
            <a:r>
              <a:rPr lang="ru-RU" sz="4900" dirty="0"/>
              <a:t>, нитки, </a:t>
            </a:r>
            <a:r>
              <a:rPr lang="ru-RU" sz="4900" dirty="0" err="1"/>
              <a:t>інші</a:t>
            </a:r>
            <a:r>
              <a:rPr lang="ru-RU" sz="4900" dirty="0"/>
              <a:t> </a:t>
            </a:r>
            <a:r>
              <a:rPr lang="ru-RU" sz="4900" dirty="0" err="1"/>
              <a:t>речі</a:t>
            </a:r>
            <a:r>
              <a:rPr lang="ru-RU" sz="4900" dirty="0"/>
              <a:t> </a:t>
            </a:r>
            <a:r>
              <a:rPr lang="ru-RU" sz="4900" dirty="0" err="1"/>
              <a:t>біля</a:t>
            </a:r>
            <a:r>
              <a:rPr lang="ru-RU" sz="4900" dirty="0"/>
              <a:t> </a:t>
            </a:r>
            <a:r>
              <a:rPr lang="ru-RU" sz="4900" dirty="0" err="1"/>
              <a:t>привідного</a:t>
            </a:r>
            <a:r>
              <a:rPr lang="ru-RU" sz="4900" dirty="0"/>
              <a:t> паса. </a:t>
            </a:r>
            <a:r>
              <a:rPr lang="ru-RU" sz="4900" dirty="0" err="1"/>
              <a:t>Якщо</a:t>
            </a:r>
            <a:r>
              <a:rPr lang="ru-RU" sz="4900" dirty="0"/>
              <a:t> </a:t>
            </a:r>
            <a:r>
              <a:rPr lang="ru-RU" sz="4900" dirty="0" err="1"/>
              <a:t>під</a:t>
            </a:r>
            <a:r>
              <a:rPr lang="ru-RU" sz="4900" dirty="0"/>
              <a:t> час </a:t>
            </a:r>
            <a:r>
              <a:rPr lang="ru-RU" sz="4900" dirty="0" err="1"/>
              <a:t>роботи</a:t>
            </a:r>
            <a:r>
              <a:rPr lang="ru-RU" sz="4900" dirty="0"/>
              <a:t> в </a:t>
            </a:r>
            <a:r>
              <a:rPr lang="ru-RU" sz="4900" dirty="0" err="1"/>
              <a:t>машині</a:t>
            </a:r>
            <a:r>
              <a:rPr lang="ru-RU" sz="4900" dirty="0"/>
              <a:t> </a:t>
            </a:r>
            <a:r>
              <a:rPr lang="ru-RU" sz="4900" dirty="0" err="1"/>
              <a:t>помічені</a:t>
            </a:r>
            <a:r>
              <a:rPr lang="ru-RU" sz="4900" dirty="0"/>
              <a:t> </a:t>
            </a:r>
            <a:r>
              <a:rPr lang="ru-RU" sz="4900" dirty="0" err="1"/>
              <a:t>будь-які</a:t>
            </a:r>
            <a:r>
              <a:rPr lang="ru-RU" sz="4900" dirty="0"/>
              <a:t> неполадки, </a:t>
            </a:r>
            <a:r>
              <a:rPr lang="ru-RU" sz="4900" dirty="0" err="1"/>
              <a:t>необхідно</a:t>
            </a:r>
            <a:r>
              <a:rPr lang="ru-RU" sz="4900" dirty="0"/>
              <a:t> </a:t>
            </a:r>
            <a:r>
              <a:rPr lang="ru-RU" sz="4900" dirty="0" err="1"/>
              <a:t>припинити</a:t>
            </a:r>
            <a:r>
              <a:rPr lang="ru-RU" sz="4900" dirty="0"/>
              <a:t> роботу, </a:t>
            </a:r>
            <a:r>
              <a:rPr lang="ru-RU" sz="4900" dirty="0" err="1"/>
              <a:t>повідомити</a:t>
            </a:r>
            <a:r>
              <a:rPr lang="ru-RU" sz="4900" dirty="0"/>
              <a:t> про </a:t>
            </a:r>
            <a:r>
              <a:rPr lang="ru-RU" sz="4900" dirty="0" err="1"/>
              <a:t>це</a:t>
            </a:r>
            <a:r>
              <a:rPr lang="ru-RU" sz="4900" dirty="0"/>
              <a:t>  </a:t>
            </a:r>
            <a:r>
              <a:rPr lang="ru-RU" sz="4900" dirty="0" err="1"/>
              <a:t>вчителя</a:t>
            </a:r>
            <a:r>
              <a:rPr lang="ru-RU" sz="4900" dirty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653210"/>
          </a:xfrm>
        </p:spPr>
        <p:txBody>
          <a:bodyPr>
            <a:normAutofit/>
          </a:bodyPr>
          <a:lstStyle/>
          <a:p>
            <a:pPr algn="ctr"/>
            <a:r>
              <a:rPr lang="uk-UA" sz="2400" i="1" dirty="0">
                <a:solidFill>
                  <a:srgbClr val="C00000"/>
                </a:solidFill>
              </a:rPr>
              <a:t>При роботі з праскою</a:t>
            </a:r>
            <a:endParaRPr lang="ru-RU" sz="2400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800" dirty="0"/>
              <a:t>1. </a:t>
            </a:r>
            <a:r>
              <a:rPr lang="ru-RU" sz="1800" dirty="0" err="1"/>
              <a:t>Під</a:t>
            </a:r>
            <a:r>
              <a:rPr lang="ru-RU" sz="1800" dirty="0"/>
              <a:t> час </a:t>
            </a:r>
            <a:r>
              <a:rPr lang="ru-RU" sz="1800" dirty="0" err="1"/>
              <a:t>роботи</a:t>
            </a:r>
            <a:r>
              <a:rPr lang="ru-RU" sz="1800" dirty="0"/>
              <a:t> не </a:t>
            </a:r>
            <a:r>
              <a:rPr lang="ru-RU" sz="1800" dirty="0" err="1"/>
              <a:t>залишати</a:t>
            </a:r>
            <a:r>
              <a:rPr lang="ru-RU" sz="1800" dirty="0"/>
              <a:t> </a:t>
            </a:r>
            <a:r>
              <a:rPr lang="ru-RU" sz="1800" dirty="0" err="1"/>
              <a:t>включену</a:t>
            </a:r>
            <a:r>
              <a:rPr lang="ru-RU" sz="1800" dirty="0"/>
              <a:t> в </a:t>
            </a:r>
            <a:r>
              <a:rPr lang="ru-RU" sz="1800" dirty="0" err="1"/>
              <a:t>електромережу</a:t>
            </a:r>
            <a:r>
              <a:rPr lang="ru-RU" sz="1800" dirty="0"/>
              <a:t> </a:t>
            </a:r>
            <a:r>
              <a:rPr lang="ru-RU" sz="1800" dirty="0" err="1"/>
              <a:t>праску</a:t>
            </a:r>
            <a:r>
              <a:rPr lang="ru-RU" sz="1800" dirty="0"/>
              <a:t> без </a:t>
            </a:r>
            <a:r>
              <a:rPr lang="ru-RU" sz="1800" dirty="0" err="1"/>
              <a:t>нагляду</a:t>
            </a:r>
            <a:r>
              <a:rPr lang="ru-RU" sz="1800" dirty="0"/>
              <a:t>.</a:t>
            </a:r>
          </a:p>
          <a:p>
            <a:pPr>
              <a:buNone/>
            </a:pPr>
            <a:br>
              <a:rPr lang="ru-RU" sz="1800" dirty="0"/>
            </a:br>
            <a:r>
              <a:rPr lang="ru-RU" sz="1800" dirty="0"/>
              <a:t>2. </a:t>
            </a:r>
            <a:r>
              <a:rPr lang="ru-RU" sz="1800" dirty="0" err="1"/>
              <a:t>Включати</a:t>
            </a:r>
            <a:r>
              <a:rPr lang="ru-RU" sz="1800" dirty="0"/>
              <a:t> </a:t>
            </a:r>
            <a:r>
              <a:rPr lang="ru-RU" sz="1800" dirty="0" err="1"/>
              <a:t>і</a:t>
            </a:r>
            <a:r>
              <a:rPr lang="ru-RU" sz="1800" dirty="0"/>
              <a:t> </a:t>
            </a:r>
            <a:r>
              <a:rPr lang="ru-RU" sz="1800" dirty="0" err="1"/>
              <a:t>вимикати</a:t>
            </a:r>
            <a:r>
              <a:rPr lang="ru-RU" sz="1800" dirty="0"/>
              <a:t> </a:t>
            </a:r>
            <a:r>
              <a:rPr lang="ru-RU" sz="1800" dirty="0" err="1"/>
              <a:t>праску</a:t>
            </a:r>
            <a:r>
              <a:rPr lang="ru-RU" sz="1800" dirty="0"/>
              <a:t> сухими руками, </a:t>
            </a:r>
            <a:r>
              <a:rPr lang="ru-RU" sz="1800" dirty="0" err="1"/>
              <a:t>тримаючи</a:t>
            </a:r>
            <a:r>
              <a:rPr lang="ru-RU" sz="1800" dirty="0"/>
              <a:t> </a:t>
            </a:r>
            <a:r>
              <a:rPr lang="ru-RU" sz="1800" dirty="0" err="1"/>
              <a:t>тільки</a:t>
            </a:r>
            <a:r>
              <a:rPr lang="ru-RU" sz="1800" dirty="0"/>
              <a:t> за вилку.</a:t>
            </a:r>
          </a:p>
          <a:p>
            <a:br>
              <a:rPr lang="ru-RU" sz="1800" dirty="0"/>
            </a:br>
            <a:r>
              <a:rPr lang="ru-RU" sz="1800" dirty="0"/>
              <a:t>3. </a:t>
            </a:r>
            <a:r>
              <a:rPr lang="ru-RU" sz="1800" dirty="0" err="1"/>
              <a:t>Ставити</a:t>
            </a:r>
            <a:r>
              <a:rPr lang="ru-RU" sz="1800" dirty="0"/>
              <a:t> </a:t>
            </a:r>
            <a:r>
              <a:rPr lang="ru-RU" sz="1800" dirty="0" err="1"/>
              <a:t>праску</a:t>
            </a:r>
            <a:r>
              <a:rPr lang="ru-RU" sz="1800" dirty="0"/>
              <a:t> на </a:t>
            </a:r>
            <a:r>
              <a:rPr lang="ru-RU" sz="1800" dirty="0" err="1"/>
              <a:t>мармурову</a:t>
            </a:r>
            <a:r>
              <a:rPr lang="ru-RU" sz="1800" dirty="0"/>
              <a:t> </a:t>
            </a:r>
            <a:r>
              <a:rPr lang="ru-RU" sz="1800" dirty="0" err="1"/>
              <a:t>або</a:t>
            </a:r>
            <a:r>
              <a:rPr lang="ru-RU" sz="1800" dirty="0"/>
              <a:t> </a:t>
            </a:r>
            <a:r>
              <a:rPr lang="ru-RU" sz="1800" dirty="0" err="1"/>
              <a:t>керамічну</a:t>
            </a:r>
            <a:r>
              <a:rPr lang="ru-RU" sz="1800" dirty="0"/>
              <a:t> </a:t>
            </a:r>
            <a:r>
              <a:rPr lang="ru-RU" sz="1800" dirty="0" err="1"/>
              <a:t>підставку</a:t>
            </a:r>
            <a:r>
              <a:rPr lang="ru-RU" sz="1800" dirty="0"/>
              <a:t>.</a:t>
            </a:r>
          </a:p>
          <a:p>
            <a:br>
              <a:rPr lang="ru-RU" sz="1800" dirty="0"/>
            </a:br>
            <a:r>
              <a:rPr lang="ru-RU" sz="1800" dirty="0"/>
              <a:t>4. При </a:t>
            </a:r>
            <a:r>
              <a:rPr lang="ru-RU" sz="1800" dirty="0" err="1"/>
              <a:t>роботі</a:t>
            </a:r>
            <a:r>
              <a:rPr lang="ru-RU" sz="1800" dirty="0"/>
              <a:t> </a:t>
            </a:r>
            <a:r>
              <a:rPr lang="ru-RU" sz="1800" dirty="0" err="1"/>
              <a:t>стежити</a:t>
            </a:r>
            <a:r>
              <a:rPr lang="ru-RU" sz="1800" dirty="0"/>
              <a:t>, </a:t>
            </a:r>
            <a:r>
              <a:rPr lang="ru-RU" sz="1800" dirty="0" err="1"/>
              <a:t>щоб</a:t>
            </a:r>
            <a:r>
              <a:rPr lang="ru-RU" sz="1800" dirty="0"/>
              <a:t> </a:t>
            </a:r>
            <a:r>
              <a:rPr lang="ru-RU" sz="1800" dirty="0" err="1"/>
              <a:t>гаряча</a:t>
            </a:r>
            <a:r>
              <a:rPr lang="ru-RU" sz="1800" dirty="0"/>
              <a:t> </a:t>
            </a:r>
            <a:r>
              <a:rPr lang="ru-RU" sz="1800" dirty="0" err="1"/>
              <a:t>підошва</a:t>
            </a:r>
            <a:r>
              <a:rPr lang="ru-RU" sz="1800" dirty="0"/>
              <a:t> </a:t>
            </a:r>
            <a:r>
              <a:rPr lang="ru-RU" sz="1800" dirty="0" err="1"/>
              <a:t>праски</a:t>
            </a:r>
            <a:r>
              <a:rPr lang="ru-RU" sz="1800" dirty="0"/>
              <a:t> не </a:t>
            </a:r>
            <a:r>
              <a:rPr lang="ru-RU" sz="1800" dirty="0" err="1"/>
              <a:t>торкалася</a:t>
            </a:r>
            <a:r>
              <a:rPr lang="ru-RU" sz="1800" dirty="0"/>
              <a:t> </a:t>
            </a:r>
            <a:r>
              <a:rPr lang="ru-RU" sz="1800" dirty="0" err="1"/>
              <a:t>електричного</a:t>
            </a:r>
            <a:r>
              <a:rPr lang="ru-RU" sz="1800" dirty="0"/>
              <a:t> шнура.</a:t>
            </a:r>
          </a:p>
          <a:p>
            <a:br>
              <a:rPr lang="ru-RU" sz="1800" dirty="0"/>
            </a:br>
            <a:r>
              <a:rPr lang="ru-RU" sz="1800" dirty="0"/>
              <a:t>5. </a:t>
            </a:r>
            <a:r>
              <a:rPr lang="ru-RU" sz="1800" dirty="0" err="1"/>
              <a:t>Щоб</a:t>
            </a:r>
            <a:r>
              <a:rPr lang="ru-RU" sz="1800" dirty="0"/>
              <a:t> </a:t>
            </a:r>
            <a:r>
              <a:rPr lang="ru-RU" sz="1800" dirty="0" err="1"/>
              <a:t>уникнути</a:t>
            </a:r>
            <a:r>
              <a:rPr lang="ru-RU" sz="1800" dirty="0"/>
              <a:t> </a:t>
            </a:r>
            <a:r>
              <a:rPr lang="ru-RU" sz="1800" dirty="0" err="1"/>
              <a:t>опіку</a:t>
            </a:r>
            <a:r>
              <a:rPr lang="ru-RU" sz="1800" dirty="0"/>
              <a:t> рук, не </a:t>
            </a:r>
            <a:r>
              <a:rPr lang="ru-RU" sz="1800" dirty="0" err="1"/>
              <a:t>торкатися</a:t>
            </a:r>
            <a:r>
              <a:rPr lang="ru-RU" sz="1800" dirty="0"/>
              <a:t> </a:t>
            </a:r>
            <a:r>
              <a:rPr lang="ru-RU" sz="1800" dirty="0" err="1"/>
              <a:t>гарячих</a:t>
            </a:r>
            <a:r>
              <a:rPr lang="ru-RU" sz="1800" dirty="0"/>
              <a:t> </a:t>
            </a:r>
            <a:r>
              <a:rPr lang="ru-RU" sz="1800" dirty="0" err="1"/>
              <a:t>металевих</a:t>
            </a:r>
            <a:r>
              <a:rPr lang="ru-RU" sz="1800" dirty="0"/>
              <a:t> </a:t>
            </a:r>
            <a:r>
              <a:rPr lang="ru-RU" sz="1800" dirty="0" err="1"/>
              <a:t>частин</a:t>
            </a:r>
            <a:r>
              <a:rPr lang="ru-RU" sz="1800" dirty="0"/>
              <a:t> </a:t>
            </a:r>
            <a:r>
              <a:rPr lang="ru-RU" sz="1800" dirty="0" err="1"/>
              <a:t>праски</a:t>
            </a:r>
            <a:r>
              <a:rPr lang="ru-RU" sz="1800" dirty="0"/>
              <a:t> </a:t>
            </a:r>
            <a:r>
              <a:rPr lang="ru-RU" sz="1800" dirty="0" err="1"/>
              <a:t>і</a:t>
            </a:r>
            <a:r>
              <a:rPr lang="ru-RU" sz="1800" dirty="0"/>
              <a:t> </a:t>
            </a:r>
            <a:r>
              <a:rPr lang="ru-RU" sz="1800" dirty="0" err="1"/>
              <a:t>не</a:t>
            </a:r>
            <a:r>
              <a:rPr lang="ru-RU" sz="1800" dirty="0"/>
              <a:t> </a:t>
            </a:r>
            <a:r>
              <a:rPr lang="ru-RU" sz="1800" dirty="0" err="1"/>
              <a:t>змочувати</a:t>
            </a:r>
            <a:r>
              <a:rPr lang="ru-RU" sz="1800" dirty="0"/>
              <a:t> </a:t>
            </a:r>
            <a:r>
              <a:rPr lang="ru-RU" sz="1800" dirty="0" err="1"/>
              <a:t>рясно</a:t>
            </a:r>
            <a:r>
              <a:rPr lang="ru-RU" sz="1800" dirty="0"/>
              <a:t> </a:t>
            </a:r>
            <a:r>
              <a:rPr lang="ru-RU" sz="1800" dirty="0" err="1"/>
              <a:t>матеріал</a:t>
            </a:r>
            <a:r>
              <a:rPr lang="ru-RU" sz="1800" dirty="0"/>
              <a:t> водою.</a:t>
            </a:r>
          </a:p>
          <a:p>
            <a:br>
              <a:rPr lang="ru-RU" sz="1800" dirty="0"/>
            </a:br>
            <a:r>
              <a:rPr lang="ru-RU" sz="1800" dirty="0"/>
              <a:t>6. </a:t>
            </a:r>
            <a:r>
              <a:rPr lang="ru-RU" sz="1800" dirty="0" err="1"/>
              <a:t>Стежити</a:t>
            </a:r>
            <a:r>
              <a:rPr lang="ru-RU" sz="1800" dirty="0"/>
              <a:t> за нормальною </a:t>
            </a:r>
            <a:r>
              <a:rPr lang="ru-RU" sz="1800" dirty="0" err="1"/>
              <a:t>роботою</a:t>
            </a:r>
            <a:r>
              <a:rPr lang="ru-RU" sz="1800" dirty="0"/>
              <a:t> </a:t>
            </a:r>
            <a:r>
              <a:rPr lang="ru-RU" sz="1800" dirty="0" err="1"/>
              <a:t>праски</a:t>
            </a:r>
            <a:r>
              <a:rPr lang="ru-RU" sz="1800" dirty="0"/>
              <a:t>, про </a:t>
            </a:r>
            <a:r>
              <a:rPr lang="ru-RU" sz="1800" dirty="0" err="1"/>
              <a:t>всі</a:t>
            </a:r>
            <a:r>
              <a:rPr lang="ru-RU" sz="1800" dirty="0"/>
              <a:t> </a:t>
            </a:r>
            <a:r>
              <a:rPr lang="ru-RU" sz="1800" dirty="0" err="1"/>
              <a:t>несправності</a:t>
            </a:r>
            <a:r>
              <a:rPr lang="ru-RU" sz="1800" dirty="0"/>
              <a:t> </a:t>
            </a:r>
            <a:r>
              <a:rPr lang="ru-RU" sz="1800" dirty="0" err="1"/>
              <a:t>повідомляти</a:t>
            </a:r>
            <a:r>
              <a:rPr lang="ru-RU" sz="1800" dirty="0"/>
              <a:t> </a:t>
            </a:r>
            <a:r>
              <a:rPr lang="ru-RU" sz="1800" dirty="0" err="1"/>
              <a:t>вчителю</a:t>
            </a:r>
            <a:r>
              <a:rPr lang="ru-RU" sz="1800" dirty="0"/>
              <a:t> 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328" y="704835"/>
            <a:ext cx="2743200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Технологічна послідовність виготовлення торбини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10000"/>
          </a:bodyPr>
          <a:lstStyle/>
          <a:p>
            <a:endParaRPr lang="uk-UA" dirty="0"/>
          </a:p>
          <a:p>
            <a:pPr marL="342900" indent="-342900">
              <a:buAutoNum type="arabicPeriod"/>
            </a:pPr>
            <a:r>
              <a:rPr lang="uk-UA" sz="1600" dirty="0"/>
              <a:t>Визначити на тканині лицьовий та виворітній бік.</a:t>
            </a:r>
          </a:p>
          <a:p>
            <a:pPr marL="342900" indent="-342900">
              <a:buAutoNum type="arabicPeriod"/>
            </a:pPr>
            <a:r>
              <a:rPr lang="uk-UA" sz="1600" dirty="0"/>
              <a:t>Скласти тканину по нитці піткання навпіл (лицем всередину).</a:t>
            </a:r>
          </a:p>
          <a:p>
            <a:pPr marL="342900" indent="-342900">
              <a:buAutoNum type="arabicPeriod"/>
            </a:pPr>
            <a:r>
              <a:rPr lang="uk-UA" sz="1600" dirty="0"/>
              <a:t>Від зрізу тканини ,по згину, відкласти 23см – ширина торбинки.</a:t>
            </a:r>
          </a:p>
          <a:p>
            <a:pPr marL="342900" indent="-342900">
              <a:buAutoNum type="arabicPeriod"/>
            </a:pPr>
            <a:r>
              <a:rPr lang="uk-UA" sz="1600" dirty="0"/>
              <a:t>Від згину, по нитці основи, відкласти 33см – довжина торбинки.</a:t>
            </a:r>
          </a:p>
          <a:p>
            <a:pPr marL="342900" indent="-342900">
              <a:buAutoNum type="arabicPeriod"/>
            </a:pPr>
            <a:r>
              <a:rPr lang="uk-UA" sz="1600" dirty="0"/>
              <a:t>Побудувати прямокутник зі сторонами 23х33см.</a:t>
            </a:r>
          </a:p>
          <a:p>
            <a:pPr marL="342900" indent="-342900">
              <a:buAutoNum type="arabicPeriod"/>
            </a:pPr>
            <a:r>
              <a:rPr lang="uk-UA" sz="1600" dirty="0"/>
              <a:t>По отриманим лініям вирізати прямокутник</a:t>
            </a:r>
          </a:p>
          <a:p>
            <a:pPr marL="342900" indent="-342900"/>
            <a:r>
              <a:rPr lang="uk-UA" sz="1600" dirty="0"/>
              <a:t>* В розгорнутому вигляді  розмір торбинки 23ми х 66см.</a:t>
            </a:r>
          </a:p>
          <a:p>
            <a:pPr marL="342900" indent="-342900"/>
            <a:r>
              <a:rPr lang="uk-UA" sz="1600" dirty="0"/>
              <a:t>*</a:t>
            </a:r>
            <a:r>
              <a:rPr lang="uk-UA" sz="1600" b="1" i="1" dirty="0"/>
              <a:t>Торбинка може складатись з двох частин розміром</a:t>
            </a:r>
          </a:p>
          <a:p>
            <a:pPr marL="342900" indent="-342900"/>
            <a:r>
              <a:rPr lang="uk-UA" sz="1600" b="1" i="1" dirty="0"/>
              <a:t>         23см х 35см.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020488">
            <a:off x="3991308" y="723524"/>
            <a:ext cx="2868674" cy="215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071810"/>
            <a:ext cx="3429024" cy="257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Прямая со стрелкой 7"/>
          <p:cNvCxnSpPr/>
          <p:nvPr/>
        </p:nvCxnSpPr>
        <p:spPr>
          <a:xfrm rot="5400000" flipH="1" flipV="1">
            <a:off x="2643174" y="1714488"/>
            <a:ext cx="1714512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3286116" y="2786058"/>
            <a:ext cx="1428760" cy="12144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3071802" y="4143380"/>
            <a:ext cx="2214578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343012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Технологічна послідовність виготовлення торбини </a:t>
            </a:r>
            <a:br>
              <a:rPr lang="uk-UA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 “ подвійним швом “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buAutoNum type="arabicPeriod"/>
            </a:pPr>
            <a:endParaRPr lang="uk-UA" sz="1600" dirty="0"/>
          </a:p>
          <a:p>
            <a:pPr marL="342900" indent="-342900">
              <a:buAutoNum type="arabicPeriod"/>
            </a:pPr>
            <a:r>
              <a:rPr lang="uk-UA" sz="1600" dirty="0"/>
              <a:t>Подвійний шов виконують у два прийоми (двома строчками)</a:t>
            </a:r>
          </a:p>
          <a:p>
            <a:pPr marL="342900" indent="-342900">
              <a:buAutoNum type="arabicPeriod"/>
            </a:pPr>
            <a:r>
              <a:rPr lang="uk-UA" sz="1600" dirty="0"/>
              <a:t>1. </a:t>
            </a:r>
            <a:r>
              <a:rPr lang="uk-UA" sz="1600" dirty="0" err="1"/>
              <a:t>-провести</a:t>
            </a:r>
            <a:r>
              <a:rPr lang="uk-UA" sz="1600" dirty="0"/>
              <a:t>  олівцем ( якщо світла тканина),  милом  або крейдою (для темних тканин),  лінії паралельні бічним зрізам на відстані 0,3 -0,4см.</a:t>
            </a:r>
          </a:p>
          <a:p>
            <a:pPr marL="342900" indent="-342900">
              <a:buAutoNum type="arabicPeriod"/>
            </a:pPr>
            <a:r>
              <a:rPr lang="uk-UA" sz="1600" dirty="0"/>
              <a:t>Сколоти шпильками  бічні зрізи,  спрямовуючи  їх гострі кінці в одному напрямку.</a:t>
            </a:r>
          </a:p>
          <a:p>
            <a:pPr marL="342900" indent="-342900">
              <a:buAutoNum type="arabicPeriod"/>
            </a:pPr>
            <a:r>
              <a:rPr lang="uk-UA" sz="1600" dirty="0"/>
              <a:t>Зметати бічні сторони торбинки швом “ уперед голку ”, відступивши від наміченої лінії 1-2мм.</a:t>
            </a:r>
          </a:p>
          <a:p>
            <a:pPr marL="342900" indent="-342900">
              <a:buAutoNum type="arabicPeriod"/>
            </a:pPr>
            <a:r>
              <a:rPr lang="uk-UA" sz="1600" dirty="0"/>
              <a:t>По наміченій лінії прокласти машинну строчу  ( за відсутності швейної машини виконати ручний шов “ назад голку ”), нитку </a:t>
            </a:r>
            <a:r>
              <a:rPr lang="uk-UA" sz="1600" dirty="0" err="1"/>
              <a:t>зметування</a:t>
            </a:r>
            <a:r>
              <a:rPr lang="uk-UA" sz="1600" dirty="0"/>
              <a:t> видалити.</a:t>
            </a:r>
          </a:p>
          <a:p>
            <a:pPr marL="342900" indent="-342900">
              <a:buAutoNum type="arabicPeriod"/>
            </a:pPr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364868">
            <a:off x="4077132" y="536075"/>
            <a:ext cx="2183626" cy="291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595519">
            <a:off x="5838517" y="3263890"/>
            <a:ext cx="3333857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Прямая со стрелкой 7"/>
          <p:cNvCxnSpPr/>
          <p:nvPr/>
        </p:nvCxnSpPr>
        <p:spPr>
          <a:xfrm>
            <a:off x="3428992" y="1643050"/>
            <a:ext cx="2643206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3286116" y="1500174"/>
            <a:ext cx="92869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071802" y="2357430"/>
            <a:ext cx="1071570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3214678" y="1928802"/>
            <a:ext cx="1000132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3143240" y="3571876"/>
            <a:ext cx="342902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325083">
            <a:off x="3765439" y="3638735"/>
            <a:ext cx="2024507" cy="269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8" name="Прямая со стрелкой 37"/>
          <p:cNvCxnSpPr/>
          <p:nvPr/>
        </p:nvCxnSpPr>
        <p:spPr>
          <a:xfrm>
            <a:off x="3000364" y="4714884"/>
            <a:ext cx="1214446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шитьё: 25 видов Швов для шитья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1142984"/>
            <a:ext cx="2593340" cy="1030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557326"/>
          </a:xfrm>
        </p:spPr>
        <p:txBody>
          <a:bodyPr>
            <a:normAutofit fontScale="90000"/>
          </a:bodyPr>
          <a:lstStyle/>
          <a:p>
            <a:pPr algn="ctr"/>
            <a:br>
              <a:rPr lang="uk-UA" dirty="0"/>
            </a:br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Технологічна послідовність виготовлення торбини </a:t>
            </a:r>
            <a:br>
              <a:rPr lang="uk-UA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 “ подвійним швом “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endParaRPr lang="uk-UA" dirty="0"/>
          </a:p>
          <a:p>
            <a:pPr marL="342900" indent="-342900">
              <a:buAutoNum type="arabicPeriod"/>
            </a:pPr>
            <a:endParaRPr lang="uk-UA" sz="1600" dirty="0"/>
          </a:p>
          <a:p>
            <a:pPr marL="342900" indent="-342900">
              <a:buAutoNum type="arabicPeriod"/>
            </a:pPr>
            <a:r>
              <a:rPr lang="uk-UA" sz="1600" dirty="0"/>
              <a:t>Вивернути торбинку на виворітній бік</a:t>
            </a:r>
          </a:p>
          <a:p>
            <a:pPr marL="342900" indent="-342900">
              <a:buAutoNum type="arabicPeriod"/>
            </a:pPr>
            <a:r>
              <a:rPr lang="uk-UA" sz="1600" dirty="0"/>
              <a:t>2. - виправити шов та </a:t>
            </a:r>
            <a:r>
              <a:rPr lang="uk-UA" sz="1600" dirty="0" err="1"/>
              <a:t>виметати</a:t>
            </a:r>
            <a:r>
              <a:rPr lang="uk-UA" sz="1600" dirty="0"/>
              <a:t> край швом        “ уперед голку ” на відстані         0,5 - 0, 8см  від краю.</a:t>
            </a:r>
          </a:p>
          <a:p>
            <a:pPr marL="342900" indent="-342900">
              <a:buAutoNum type="arabicPeriod"/>
            </a:pPr>
            <a:r>
              <a:rPr lang="uk-UA" sz="1600" dirty="0"/>
              <a:t>Прокласти машинну строчку, відступивши     1-2мм від нитки </a:t>
            </a:r>
            <a:r>
              <a:rPr lang="uk-UA" sz="1600" dirty="0" err="1"/>
              <a:t>зметування</a:t>
            </a:r>
            <a:r>
              <a:rPr lang="uk-UA" sz="1600" dirty="0"/>
              <a:t> до середини торбинки ( щоб було легко видали нитку </a:t>
            </a:r>
            <a:r>
              <a:rPr lang="uk-UA" sz="1600" dirty="0" err="1"/>
              <a:t>зметування</a:t>
            </a:r>
            <a:r>
              <a:rPr lang="uk-UA" sz="1600" dirty="0"/>
              <a:t>).</a:t>
            </a:r>
          </a:p>
          <a:p>
            <a:pPr marL="342900" indent="-342900">
              <a:buAutoNum type="arabicPeriod"/>
            </a:pPr>
            <a:r>
              <a:rPr lang="uk-UA" sz="1600" dirty="0"/>
              <a:t>Нитку </a:t>
            </a:r>
            <a:r>
              <a:rPr lang="uk-UA" sz="1600" dirty="0" err="1"/>
              <a:t>зметування</a:t>
            </a:r>
            <a:r>
              <a:rPr lang="uk-UA" sz="1600" dirty="0"/>
              <a:t> видалити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428604"/>
            <a:ext cx="1785950" cy="238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3500438"/>
            <a:ext cx="1857388" cy="2476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642918"/>
            <a:ext cx="1998637" cy="266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4429028"/>
            <a:ext cx="1714512" cy="2286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3214678" y="1857364"/>
            <a:ext cx="1071570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143240" y="2928934"/>
            <a:ext cx="3143272" cy="15716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3143240" y="2500306"/>
            <a:ext cx="4643470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6200000" flipH="1">
            <a:off x="3143240" y="4071942"/>
            <a:ext cx="428628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84307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Технологія обробки верхнього зрізу торбинки швом           “ </a:t>
            </a:r>
            <a:r>
              <a:rPr lang="uk-UA" dirty="0" err="1"/>
              <a:t>упідгин</a:t>
            </a:r>
            <a:r>
              <a:rPr lang="uk-UA" dirty="0"/>
              <a:t> з закритим </a:t>
            </a:r>
            <a:r>
              <a:rPr lang="uk-UA" dirty="0" err="1"/>
              <a:t>зрізом”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00034" y="2071678"/>
            <a:ext cx="3008313" cy="4048121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/>
            <a:endParaRPr lang="uk-UA" dirty="0"/>
          </a:p>
          <a:p>
            <a:pPr marL="342900" indent="-342900"/>
            <a:r>
              <a:rPr lang="uk-UA" dirty="0"/>
              <a:t>1.     Від верхнього зрізу торбинки ( з </a:t>
            </a:r>
            <a:r>
              <a:rPr lang="uk-UA" dirty="0" err="1"/>
              <a:t>виворітнього</a:t>
            </a:r>
            <a:r>
              <a:rPr lang="uk-UA" dirty="0"/>
              <a:t> боку )відкласти припуск на обробку зрізу 2см.</a:t>
            </a:r>
          </a:p>
          <a:p>
            <a:pPr marL="342900" indent="-342900"/>
            <a:endParaRPr lang="uk-UA" dirty="0"/>
          </a:p>
          <a:p>
            <a:pPr marL="342900" indent="-342900"/>
            <a:r>
              <a:rPr lang="uk-UA" dirty="0"/>
              <a:t>2.    На </a:t>
            </a:r>
            <a:r>
              <a:rPr lang="uk-UA" dirty="0" err="1"/>
              <a:t>виворотню</a:t>
            </a:r>
            <a:r>
              <a:rPr lang="uk-UA" dirty="0"/>
              <a:t> сторону  відігнути  1см до наміченої лінії   і заметати швом “ уперед голку ”     ( синя нитка). Дотримуватись правил ТБ при роботі з голкою.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1000108"/>
            <a:ext cx="2000264" cy="266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85728"/>
            <a:ext cx="1857413" cy="247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11538" t="20192"/>
          <a:stretch>
            <a:fillRect/>
          </a:stretch>
        </p:blipFill>
        <p:spPr bwMode="auto">
          <a:xfrm>
            <a:off x="3929058" y="3643314"/>
            <a:ext cx="184095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 t="11950"/>
          <a:stretch>
            <a:fillRect/>
          </a:stretch>
        </p:blipFill>
        <p:spPr bwMode="auto">
          <a:xfrm rot="16709046">
            <a:off x="5917070" y="3918629"/>
            <a:ext cx="1771723" cy="208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3500430" y="1785926"/>
            <a:ext cx="1714512" cy="10715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143240" y="4000504"/>
            <a:ext cx="1214446" cy="9302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3786182" y="2500306"/>
            <a:ext cx="3786214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3143240" y="4000504"/>
            <a:ext cx="3214710" cy="1143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Технологія виготовлення швейних виробів"/>
          <p:cNvPicPr/>
          <p:nvPr/>
        </p:nvPicPr>
        <p:blipFill>
          <a:blip r:embed="rId6"/>
          <a:srcRect b="12500"/>
          <a:stretch>
            <a:fillRect/>
          </a:stretch>
        </p:blipFill>
        <p:spPr bwMode="auto">
          <a:xfrm>
            <a:off x="428596" y="5214951"/>
            <a:ext cx="3000396" cy="100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</TotalTime>
  <Words>956</Words>
  <Application>Microsoft Office PowerPoint</Application>
  <PresentationFormat>Екран (4:3)</PresentationFormat>
  <Paragraphs>102</Paragraphs>
  <Slides>13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7" baseType="lpstr">
      <vt:lpstr>Calibri</vt:lpstr>
      <vt:lpstr>Constantia</vt:lpstr>
      <vt:lpstr>Wingdings 2</vt:lpstr>
      <vt:lpstr>Поток</vt:lpstr>
      <vt:lpstr>   Технологічна послідовність  виготовлення екоторбинки (торбинки для круп) </vt:lpstr>
      <vt:lpstr>Матеріали та інструменти</vt:lpstr>
      <vt:lpstr>Правила безпечної роботи під час виготовлення торбинки</vt:lpstr>
      <vt:lpstr>При роботі на швейній машині</vt:lpstr>
      <vt:lpstr>При роботі з праскою</vt:lpstr>
      <vt:lpstr>Технологічна послідовність виготовлення торбини</vt:lpstr>
      <vt:lpstr>Технологічна послідовність виготовлення торбини   “ подвійним швом “</vt:lpstr>
      <vt:lpstr> Технологічна послідовність виготовлення торбини   “ подвійним швом “</vt:lpstr>
      <vt:lpstr>Технологія обробки верхнього зрізу торбинки швом           “ упідгин з закритим зрізом”</vt:lpstr>
      <vt:lpstr>Технологія обробки верхнього зрізу торбинки швом “ упідгин з закритим зрізом”</vt:lpstr>
      <vt:lpstr>Технологічна послідовність виготовлення зав’язки.</vt:lpstr>
      <vt:lpstr>Технологічна послідовність виготовлення зав’язки.</vt:lpstr>
      <vt:lpstr>Готовий виріб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Технологія виготовлення  торбинки для круп</dc:title>
  <dc:creator>Dell</dc:creator>
  <cp:lastModifiedBy>Максим Козачок</cp:lastModifiedBy>
  <cp:revision>56</cp:revision>
  <dcterms:created xsi:type="dcterms:W3CDTF">2021-03-27T20:59:20Z</dcterms:created>
  <dcterms:modified xsi:type="dcterms:W3CDTF">2025-09-14T14:06:05Z</dcterms:modified>
</cp:coreProperties>
</file>