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5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86" r:id="rId16"/>
    <p:sldId id="287" r:id="rId17"/>
    <p:sldId id="266" r:id="rId18"/>
    <p:sldId id="267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238"/>
    <a:srgbClr val="4472C4"/>
    <a:srgbClr val="0066FF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79FE2-0F29-4569-A51C-902608DB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570D0ED-220E-4F2C-A890-E8C86156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CF37D9-7BB0-4469-BE4C-C5AD9E3A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0F40E-E43D-4C3E-914D-5064F93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121BFF-65F8-4374-9682-41222BC2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1558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1FB5-309E-46AB-9C36-C846D000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C1E9E7-3691-4E7F-80B4-31E1E8A6F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561C61-2F40-4DAB-9560-B51308D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772EA6-2440-4F15-AE4A-15887205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BA33F4-E2C9-47C0-BB9B-0AECC792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1283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05AB36E-6C42-4DE6-A168-106B0AA35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A06C07-B720-410F-BA86-80004261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79FE8D-4B82-47FA-86CB-1B828D4C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65694D-4AAE-4B15-BF3B-0A03A851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D73592-5F9A-4D80-8049-3EEF8AE6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7800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3DAA-B939-4A4F-87B0-FF62A076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A9598B-E999-4CEC-80A2-32BBCF90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EB5FE-5583-4743-B021-FBFE89F1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1771D2-2732-4035-9645-A48A8DA7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229553-8773-4167-B000-E1BD1AE9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30513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93AE4-6698-43F5-8FFB-3D4AD95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6DF44D-A2CB-4CED-A8D1-0161907D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9FA4EF-61A0-46CB-BDD4-26C8790F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5A475B-91F7-44D6-94F8-2E1B4951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BD985D-F580-4B8E-9B0E-105A03E1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64303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10A85-945D-49A3-8913-DCFA09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C2580D2-BBC4-4C7A-A811-5DCF6735B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2B73754-5123-4FA9-BF5A-EF300CB31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AD1E59-2E7A-4925-90A3-B52F1500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A5CB1-14EF-44EE-93A5-1141B65C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F048C-3D55-4BF6-AEE5-A149D3E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53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4932-61C7-4234-8A55-FCA2CCCA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1FFAD2-373B-4465-97C7-F59DBC80C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C7E4E1-580E-4A09-904D-85C2B2D17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BC4F37-1103-4FEB-8E12-AB679A250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EE4692E-1D28-4453-8817-308BCE938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768251-45A5-4ED1-8EEB-A5B228FC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70ACFCE-E686-497D-963E-8A049A37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B1B08A-BBC6-4CB0-89B6-270A101A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435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9667-A56D-446D-A394-F99D518C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2CE524-2213-4347-A8AC-DFB92E49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1CB526-C706-4D76-92D1-666FDB13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A6510A-4FFE-4134-9DDC-CDA3AF51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4637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3DEE00-F077-4801-98F5-86F94760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0AF13F-4552-4414-91FB-5420C059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2D43CC-A738-4598-BDCA-EA05CBF4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592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0B2FA-DE7D-4366-841A-50C55F13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916AC8-607B-4930-91EC-B0485A2A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18062B-176B-4D59-BCCC-25A0B692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46C6427-6EE6-4CED-B22D-351B3425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BAD39-6004-4FA9-8401-40E6CA8C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47FB62-E7A1-486C-B5A8-3A1CAD79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0569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A747D-C539-4B77-8443-9FF9486A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7CD8CB8-1747-413B-94A2-C334D6C3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DC25FB-548A-4FAB-BB21-47BF20756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E20A14-A317-4BBD-9D6D-A66DAAB3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C81CD-8E90-4546-93D5-ED350911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FDD9FE-BFD0-4D44-8A62-E65EBE46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8919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24E0B12-4395-41E6-AFBD-C8532A9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5E4FCE-0350-4249-A3C8-9FA693F8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F9C75-B9E6-4BCD-828B-E80FDFD4E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D21C-F4F7-4419-AEED-494A79833E6F}" type="datetimeFigureOut">
              <a:rPr lang="uk-UA" smtClean="0"/>
              <a:t>15.08.2025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250ABB-8867-4080-B9F6-50DAAC29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7D4BDB-F5D1-49D5-9F76-889537B6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32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8389" y="1592113"/>
            <a:ext cx="6422992" cy="1088570"/>
          </a:xfrm>
        </p:spPr>
        <p:txBody>
          <a:bodyPr anchor="ctr">
            <a:noAutofit/>
          </a:bodyPr>
          <a:lstStyle/>
          <a:p>
            <a:pPr algn="r"/>
            <a:r>
              <a:rPr lang="uk-UA" b="1" dirty="0">
                <a:solidFill>
                  <a:srgbClr val="263238"/>
                </a:solidFill>
                <a:latin typeface="Vinnytsia Sans" panose="00000500000000000000" pitchFamily="2" charset="0"/>
              </a:rPr>
              <a:t>Комп’ютери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222BA-BFA6-4BB8-A66C-2B20BB198E70}"/>
              </a:ext>
            </a:extLst>
          </p:cNvPr>
          <p:cNvSpPr txBox="1"/>
          <p:nvPr/>
        </p:nvSpPr>
        <p:spPr>
          <a:xfrm>
            <a:off x="5395381" y="2743821"/>
            <a:ext cx="6096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6000" b="1" dirty="0">
                <a:solidFill>
                  <a:srgbClr val="263238"/>
                </a:solidFill>
                <a:latin typeface="Vinnytsia Sans" panose="00000500000000000000" pitchFamily="2" charset="0"/>
              </a:rPr>
              <a:t>Комп’ютер як інформаційна система</a:t>
            </a:r>
            <a:endParaRPr lang="uk-UA" sz="6000" b="1" dirty="0">
              <a:solidFill>
                <a:srgbClr val="263238"/>
              </a:solidFill>
            </a:endParaRPr>
          </a:p>
        </p:txBody>
      </p:sp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F6921160-5468-43C9-9AEE-F48762113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8951" y="1843192"/>
            <a:ext cx="4757424" cy="31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82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Портативні комп’ютери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5902235" cy="41568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Портативні, або мобільні, персональні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комп'ютери набули останнім часом широкого розповсюдження.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Портативні комп'ютери є кількох видів. За розмірами і призначенням їх поділяють на ноутбуки, планшетні комп'ютери, смартфони.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A95F90-E307-4175-B1E1-EBD64C863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775" y="2030616"/>
            <a:ext cx="4223062" cy="421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8885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Портативні комп’ютери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41715"/>
            <a:ext cx="5780315" cy="4506686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sz="24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Ноутбуки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за продуктивністю майже не відрізняються від стаціонарних комп'ютерів. Але вони легші, мають менші розміри й забезпечують роботу без підключення до електричної мережі протягом 2-6 годин.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Роль миші в ноутбуках виконує інший пристрій —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тачпад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Існує багато різновидів ноутбуків. За різними параметрами залежно від призначення виділяють ноутбуки для роботи вдома, ноутбуки для офісу, ноутбуки для ігор тощо.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C591BC-579F-460F-AB6F-0BD23E1D5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13" y="2499360"/>
            <a:ext cx="4971022" cy="351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3688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Портативні комп’ютери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5815150" cy="4156823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Планшетний комп'ютер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цей вид портативних комп'ютерів має приблизно таке саме призначення, що й невеликі ноутбуки.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Планшетні комп'ютери здебільшого використовують для перегляду відеофільмів, прослуховування аудіозаписів, читання електронних книжок, а також для роботи в Інтернеті.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2EF3AB-0A2A-42D0-9F66-9607EE152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868" y="1943531"/>
            <a:ext cx="4594513" cy="394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9940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Портативні комп’ютери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5501641" cy="41568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Смартфони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призначено для забезпечення мобільного зв'язку, а також для роботи з текстами, в Інтернеті, перегляду та опрацювання фотографій, ведення ділового щоденника, перегляду відео, читання тощо.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5E0B9D-1887-499A-9D3B-5F57F4A43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685" y="1786777"/>
            <a:ext cx="4766423" cy="476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2403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14 Компютери Персональний компютер 5 клас Ривкінд_1080p">
            <a:hlinkClick r:id="" action="ppaction://media"/>
            <a:extLst>
              <a:ext uri="{FF2B5EF4-FFF2-40B4-BE49-F238E27FC236}">
                <a16:creationId xmlns:a16="http://schemas.microsoft.com/office/drawing/2014/main" id="{DC970397-676B-4884-BEA5-ED15A674FD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23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Запам’ятайте!</a:t>
            </a:r>
            <a:endParaRPr lang="uk-UA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15613"/>
            <a:ext cx="7600408" cy="403424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Залежно від призначення та операцій, які вони здійснюють, комп'ютери поділяють на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суперкомп'ютери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персональні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комп'ютери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комп'ютери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вбудовані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всередину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різноманітних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200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пристроїв</a:t>
            </a:r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і машин</a:t>
            </a:r>
            <a:r>
              <a:rPr lang="ru-RU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26270-A9B5-47DB-A302-6AD6FFCC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93" y="1567542"/>
            <a:ext cx="3225502" cy="47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6568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Запам’ятайте!</a:t>
            </a:r>
            <a:endParaRPr lang="uk-UA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15613"/>
            <a:ext cx="7600408" cy="403424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Серед персональних комп'ютерів розрізняють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стаціонарні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портативні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(мобільні). У свою чергу, серед портативних комп'ютерів розрізняють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ноутбуки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планшетні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комп'ютери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смартфони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Комп'ютер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— інформаційна система, оскільки він забезпечує всі основні інформаційні процеси: передавання, опрацювання, зберігання повідомлень</a:t>
            </a:r>
            <a:r>
              <a:rPr lang="ru-RU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0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B26270-A9B5-47DB-A302-6AD6FFCC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193" y="1567542"/>
            <a:ext cx="3225502" cy="478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536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Запитання для перевірки знань</a:t>
            </a:r>
            <a:endParaRPr lang="uk-UA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091577"/>
            <a:ext cx="7371737" cy="4156823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чого призначені комп'ютери?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 які види поділяють комп'ютери?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комп'ютери належать до персональних?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є види портативних комп'ютерів?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операції можна виконувати з використанням смартфона?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F2F7F-AE9D-4145-A07C-34688072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62" y="2556597"/>
            <a:ext cx="3064550" cy="30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221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3" y="1187269"/>
            <a:ext cx="11477897" cy="4483462"/>
          </a:xfrm>
        </p:spPr>
        <p:txBody>
          <a:bodyPr anchor="ctr">
            <a:normAutofit/>
          </a:bodyPr>
          <a:lstStyle/>
          <a:p>
            <a:r>
              <a:rPr lang="uk-UA" sz="72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Дякую за увагу!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972F4A8-C21D-408A-B6D9-C990D5075C1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54321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28206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Сьогодні на уроці ви дізнаєтесь про:</a:t>
            </a:r>
            <a:endParaRPr lang="uk-UA" sz="5400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24891"/>
            <a:ext cx="7717797" cy="3840480"/>
          </a:xfrm>
        </p:spPr>
        <p:txBody>
          <a:bodyPr anchor="ctr">
            <a:normAutofit/>
          </a:bodyPr>
          <a:lstStyle/>
          <a:p>
            <a:pPr marL="357188" indent="-357188"/>
            <a:r>
              <a:rPr lang="uk-UA" sz="3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види комп'ютерів</a:t>
            </a:r>
          </a:p>
          <a:p>
            <a:pPr marL="357188" indent="-357188"/>
            <a:r>
              <a:rPr lang="uk-UA" sz="3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види персональних комп'ютерів</a:t>
            </a:r>
          </a:p>
          <a:p>
            <a:pPr marL="357188" indent="-357188"/>
            <a:r>
              <a:rPr lang="uk-UA" sz="36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комп'ютер як інформаційну систему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FD33820-8886-4314-97D0-A85B7ACB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66" r="14059"/>
          <a:stretch/>
        </p:blipFill>
        <p:spPr>
          <a:xfrm>
            <a:off x="8555996" y="2037806"/>
            <a:ext cx="2725783" cy="384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152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09A931-0D43-4A9E-BCAC-B1BD18753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854" y="1785257"/>
            <a:ext cx="4550228" cy="45502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Комп'ютери бувають різні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009783" cy="40131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Найпоширенішими на сьогодні є так звані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персональні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комп'ютери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(скорочено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ПК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). Персональними їх називають тому, що призначені вони для роботи однієї людини (персони). Саме такі комп'ютери використовують у школах, магазинах, удома, у різноманітних організаціях.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404799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Комп'ютери бувають різні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69211"/>
            <a:ext cx="6729550" cy="4579189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Але можливості персональних комп'ютерів недостатні, якщо необхідно розв'язувати задачі, що потребують значних обсягів складних обчислень, наприклад для розрахунків руху космічних об'єктів.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цього використовують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суперкомп'ютери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 кожним з таких комп'ютерів можуть одночасно працювати багато користувачів, які навіть перебувають у різних країнах світу.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F66AB5DB-A41C-4919-836B-65FE61FC9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687" y="2560320"/>
            <a:ext cx="3879072" cy="256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74537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Комп'ютери бувають різні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59131"/>
            <a:ext cx="5536475" cy="448926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Крім персональних комп'ютерів і суперкомп'ютерів, широко застосовуються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комп'ютери, що вбудовуються всередину різних побутових і промислових пристроїв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Такі самі комп'ютери використовують у наборах конструкторів роботів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LEGO, Arduino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 інших.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BBF53216-2C7E-405A-BA7D-7C8538BCF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915" y="2247571"/>
            <a:ext cx="5126445" cy="384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78758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Цікаві факти з історії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769361"/>
            <a:ext cx="5989321" cy="44790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Перший у СРСР персональний комп'ютер МИР створено в 1965 р. в Києві в Інституті кібернетики Академії наук України під керівництвом академіка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Віктора Михайловича Глушкова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Ющенко Катерина Логвинівна </a:t>
            </a:r>
            <a:r>
              <a:rPr lang="uk-UA" sz="2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одна з перших програмістів в Україні, складала програми для перших в Україні комп'ютерів.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2CDEC546-CD2C-49D5-9ED6-0F8BE5DDE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624" y="1769360"/>
            <a:ext cx="428625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EC01C461-3482-40DB-A93C-4ADFBE73D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256" y="3711235"/>
            <a:ext cx="185048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6EEF94-AFEA-4062-AAB6-0FA05D60F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35" y="3711235"/>
            <a:ext cx="204781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9797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Цікаві факти з історії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42013"/>
            <a:ext cx="5536475" cy="430638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Першим персональним комп'ютером, який мав вигляд, схожий на сучасний ПК, був комп'ютер Apple II.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Його створили у Сполучених Штатах Америки в 1977 р.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Стів Джобс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uk-UA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Стів </a:t>
            </a:r>
            <a:r>
              <a:rPr lang="ru-RU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Возняк</a:t>
            </a:r>
            <a:r>
              <a:rPr lang="ru-RU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9664C3B0-A0BD-4D8F-9447-D016D564B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15" y="1942012"/>
            <a:ext cx="3296486" cy="445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57726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Персональні комп’ютери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5902235" cy="41568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Сучасні персональні комп'ютери дуже різні. У магазинах, в установах, школах ви частіше побачите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стаціонарний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персональний комп'ютер.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212B7C-9E64-4710-B207-BDD036072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29" y="1471748"/>
            <a:ext cx="4291235" cy="491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3268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5155F1-655E-4713-A264-3F96D1425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349" y="1930467"/>
            <a:ext cx="5173640" cy="39269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4472C4"/>
                </a:solidFill>
                <a:latin typeface="Vinnytsia Sans" panose="00000500000000000000" pitchFamily="2" charset="0"/>
              </a:rPr>
              <a:t>Персональні комп’ютери</a:t>
            </a:r>
            <a:endParaRPr lang="uk-UA" sz="4000" b="1" dirty="0">
              <a:solidFill>
                <a:srgbClr val="4472C4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30467"/>
            <a:ext cx="5902235" cy="431793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Люди, які постійно подорожують, вимушені працювати в автомобілях, літаках, поїздах, на вокзалах, і тому вони використовують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портативні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або мобільні, персональні комп'ютери.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 для людини, яка хоче поєднати можливості мобільного телефона й персонального комп'ютера, дуже зручним е </a:t>
            </a:r>
            <a:r>
              <a:rPr lang="uk-UA" b="1" dirty="0">
                <a:solidFill>
                  <a:srgbClr val="4472C4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смартфон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422347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608</Words>
  <Application>Microsoft Office PowerPoint</Application>
  <PresentationFormat>Широкий екран</PresentationFormat>
  <Paragraphs>50</Paragraphs>
  <Slides>18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Vinnytsia Sans</vt:lpstr>
      <vt:lpstr>Тема Office</vt:lpstr>
      <vt:lpstr>Комп’ютери</vt:lpstr>
      <vt:lpstr>Сьогодні на уроці ви дізнаєтесь про:</vt:lpstr>
      <vt:lpstr>Комп'ютери бувають різні</vt:lpstr>
      <vt:lpstr>Комп'ютери бувають різні</vt:lpstr>
      <vt:lpstr>Комп'ютери бувають різні</vt:lpstr>
      <vt:lpstr>Цікаві факти з історії</vt:lpstr>
      <vt:lpstr>Цікаві факти з історії</vt:lpstr>
      <vt:lpstr>Персональні комп’ютери</vt:lpstr>
      <vt:lpstr>Персональні комп’ютери</vt:lpstr>
      <vt:lpstr>Портативні комп’ютери</vt:lpstr>
      <vt:lpstr>Портативні комп’ютери</vt:lpstr>
      <vt:lpstr>Портативні комп’ютери</vt:lpstr>
      <vt:lpstr>Портативні комп’ютери</vt:lpstr>
      <vt:lpstr>Презентація PowerPoint</vt:lpstr>
      <vt:lpstr>Запам’ятайте!</vt:lpstr>
      <vt:lpstr>Запам’ятайте!</vt:lpstr>
      <vt:lpstr>Запитання для перевірки знань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Об'єкти та їх властивості</dc:title>
  <dc:creator>Victoria Skokan</dc:creator>
  <cp:lastModifiedBy>Vadym Parkhomchuk</cp:lastModifiedBy>
  <cp:revision>31</cp:revision>
  <dcterms:created xsi:type="dcterms:W3CDTF">2024-08-14T11:57:21Z</dcterms:created>
  <dcterms:modified xsi:type="dcterms:W3CDTF">2025-08-15T16:18:53Z</dcterms:modified>
</cp:coreProperties>
</file>