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8" r:id="rId6"/>
    <p:sldId id="279" r:id="rId7"/>
    <p:sldId id="272" r:id="rId8"/>
    <p:sldId id="273" r:id="rId9"/>
    <p:sldId id="274" r:id="rId10"/>
    <p:sldId id="275" r:id="rId11"/>
    <p:sldId id="277" r:id="rId12"/>
    <p:sldId id="276" r:id="rId13"/>
    <p:sldId id="281" r:id="rId14"/>
    <p:sldId id="283" r:id="rId15"/>
    <p:sldId id="331" r:id="rId16"/>
    <p:sldId id="332" r:id="rId17"/>
    <p:sldId id="266" r:id="rId18"/>
    <p:sldId id="267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263238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02.09.2025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0994" y="1747075"/>
            <a:ext cx="7017142" cy="3363849"/>
          </a:xfrm>
        </p:spPr>
        <p:txBody>
          <a:bodyPr anchor="ctr">
            <a:normAutofit fontScale="90000"/>
          </a:bodyPr>
          <a:lstStyle/>
          <a:p>
            <a:pPr algn="r"/>
            <a:r>
              <a:rPr lang="uk-UA" sz="6600" b="1" dirty="0">
                <a:solidFill>
                  <a:srgbClr val="263238"/>
                </a:solidFill>
                <a:latin typeface="Vinnytsia Sans" panose="00000500000000000000" pitchFamily="2" charset="0"/>
              </a:rPr>
              <a:t>Цифрові пристрої та інформаційні процеси</a:t>
            </a:r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7A2E0443-1642-465B-A2CA-731963732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60" y="479243"/>
            <a:ext cx="5899512" cy="58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16614" cy="1481978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Переваги використання цифрових пристроїв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22636"/>
            <a:ext cx="7125931" cy="3925764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можливість передавати повідомлення без спотворень;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можливість шифрування даних з метою їх захисту;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можливість підключення до комп'ютерних мереж для передавання, опрацювання та зберігання цифрових повідомлень;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можливість дистанційного керування цифровими пристроями, у тому числі з використанням смартфона.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D38C99-C871-484C-9D3F-A024B2F96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8889" r="5125" b="19570"/>
          <a:stretch/>
        </p:blipFill>
        <p:spPr>
          <a:xfrm>
            <a:off x="7757653" y="2499780"/>
            <a:ext cx="3714137" cy="296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285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16614" cy="1481978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Смартфон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22636"/>
            <a:ext cx="6693311" cy="30162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Завдяки різноманітним пристроям, які в нього вмонтовано, смартфон не тільки забезпечує зв'язок, але й може допомогти користувачу зробити фото- або відеозйомку, виміряти відстань або швидкість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24C3D7-7622-4F3F-9E30-1E32DE0B4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38" y="875071"/>
            <a:ext cx="2579198" cy="53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693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0BD2C1-0597-4E7C-A26F-B7DDAB44B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51" y="2778803"/>
            <a:ext cx="2781019" cy="27810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EEDA81-958D-4459-867B-BA60D41B4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30" y="3441341"/>
            <a:ext cx="4019962" cy="30149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16614" cy="1481978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Переваги використання цифрових пристроїв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22636"/>
            <a:ext cx="7922343" cy="100066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Поміркуйте, якими з наведених пристроїв користуватися зручніше?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2DAD1C-C43D-4251-BDD1-96887E87C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5" y="3461004"/>
            <a:ext cx="1826318" cy="28808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7B3A17-6421-473E-BCC1-B294A5DA5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375" flipH="1">
            <a:off x="1538430" y="3912042"/>
            <a:ext cx="3275348" cy="20735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543D7D-77E5-45D6-8AF2-23EEBAD17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846" y="2649447"/>
            <a:ext cx="1761639" cy="36700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E2C673-C1A0-42DD-8D7B-3BAD4CBDC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154">
            <a:off x="7075084" y="3677191"/>
            <a:ext cx="3160889" cy="31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151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1. Цифрові пристрої. Використання цифрових пристроїв _ 6 клас _ Ривкінд">
            <a:hlinkClick r:id="" action="ppaction://media"/>
            <a:extLst>
              <a:ext uri="{FF2B5EF4-FFF2-40B4-BE49-F238E27FC236}">
                <a16:creationId xmlns:a16="http://schemas.microsoft.com/office/drawing/2014/main" id="{CD00D78C-79FE-435A-A5BF-186C3FDF9E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45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61533"/>
            <a:ext cx="7339148" cy="42996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Цифровий пристрій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це пристрій, який здійснює один або кілька інформаційних процесів: передавання, зберігання та/або опрацювання повідомлень. На відміну від інших пристроїв, які також здійснюють інформаційні процеси, цифрові пристрої виконують їх з використанням числового кодування.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586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61533"/>
            <a:ext cx="7086600" cy="42996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цифрових пристроїв належать сучасні комп'ютери, а також усі пристрої комп'ютерів.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Також цифровими пристроями є сучасні побутові пристрої, такі як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SMART-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телевізори, лампи та годинники, мультимедійні центри, пральні машини, роботи-пилососи, фото- та відеокамери,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GPS-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навігатори та інші.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24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61533"/>
            <a:ext cx="7086600" cy="42996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пристрої під час використання мають суттєві переваги порівняно з іншими пристроями: запис і передавання даних, у тому числі комп'ютерними мережами, можливість дистанційного використання цифрових пристроїв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366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71737" cy="3994591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можна вважати цифровим пристроєм?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пристрої, крім цифрових, ви знаєте? Які з них ви використовуєте?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кодуються дані в цифрових пристроях?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якою метою в цифрових пристроях використовують програми?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є переваги цифрових пристроїв перед іншими?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Сьогодні на </a:t>
            </a:r>
            <a:r>
              <a:rPr lang="uk-UA" sz="5400" b="1" dirty="0" err="1">
                <a:solidFill>
                  <a:srgbClr val="00B050"/>
                </a:solidFill>
                <a:latin typeface="Vinnytsia Sans" panose="00000500000000000000" pitchFamily="2" charset="0"/>
              </a:rPr>
              <a:t>уроці</a:t>
            </a:r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7" y="2124890"/>
            <a:ext cx="7493584" cy="4241075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та інші пристрої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пристрої та інформаційні процеси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переваги використання цифрових пристроїв порівняно з іншими пристроями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/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пристрої 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8007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Цифровий пристрій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пристрій, який здійснює один або кілька інформаційних процесів: передавання, зберігання та/або опрацювання повідомлень.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відміну від інших пристроїв, які також здійснюють інформаційні процеси, цифрові пристрої виконують їх з використанням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числового кодування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Символами в такому кодуванні є цифри.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Тому пристрої й отримали назву «цифрові».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487A30-CD7B-42E0-864C-35924455E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11" y="1889601"/>
            <a:ext cx="3668690" cy="2209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753D17-285E-4D14-87C9-0A41C2EE6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045" y="3708147"/>
            <a:ext cx="1579473" cy="22091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916734-0212-497D-92D6-76FC542CB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027" y="3708146"/>
            <a:ext cx="2209103" cy="22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366684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Приклади цифрових і нецифрових пристроїв 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9A4317-53F1-44B2-B2FC-6AF8DC0C6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68" y="2461876"/>
            <a:ext cx="2414248" cy="34571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1478D5-D2C9-4782-BE8F-3F8783AB1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19" y="2328806"/>
            <a:ext cx="3723298" cy="3723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E7BB80-2581-4A8B-B9A7-FDCD58701A21}"/>
              </a:ext>
            </a:extLst>
          </p:cNvPr>
          <p:cNvSpPr txBox="1"/>
          <p:nvPr/>
        </p:nvSpPr>
        <p:spPr>
          <a:xfrm>
            <a:off x="2298076" y="5984554"/>
            <a:ext cx="244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нецифровий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8A9EC-E060-4088-81B0-DF43A981E3AD}"/>
              </a:ext>
            </a:extLst>
          </p:cNvPr>
          <p:cNvSpPr txBox="1"/>
          <p:nvPr/>
        </p:nvSpPr>
        <p:spPr>
          <a:xfrm>
            <a:off x="7171015" y="5919034"/>
            <a:ext cx="244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цифровий</a:t>
            </a:r>
          </a:p>
        </p:txBody>
      </p:sp>
    </p:spTree>
    <p:extLst>
      <p:ext uri="{BB962C8B-B14F-4D97-AF65-F5344CB8AC3E}">
        <p14:creationId xmlns:p14="http://schemas.microsoft.com/office/powerpoint/2010/main" val="230231682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B2131C-8217-400D-A018-7649EA16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4416">
            <a:off x="1359199" y="2966990"/>
            <a:ext cx="4325983" cy="27387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366684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Приклади цифрових і нецифрових пристроїв 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7BB80-2581-4A8B-B9A7-FDCD58701A21}"/>
              </a:ext>
            </a:extLst>
          </p:cNvPr>
          <p:cNvSpPr txBox="1"/>
          <p:nvPr/>
        </p:nvSpPr>
        <p:spPr>
          <a:xfrm>
            <a:off x="2298076" y="5984554"/>
            <a:ext cx="244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нецифровий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8A9EC-E060-4088-81B0-DF43A981E3AD}"/>
              </a:ext>
            </a:extLst>
          </p:cNvPr>
          <p:cNvSpPr txBox="1"/>
          <p:nvPr/>
        </p:nvSpPr>
        <p:spPr>
          <a:xfrm>
            <a:off x="7171015" y="5919034"/>
            <a:ext cx="244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цифровий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5C810E-3840-4E13-B798-8486E3F93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48" y="2649455"/>
            <a:ext cx="3519765" cy="351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057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366684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Приклади цифрових і нецифрових пристроїв 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7BB80-2581-4A8B-B9A7-FDCD58701A21}"/>
              </a:ext>
            </a:extLst>
          </p:cNvPr>
          <p:cNvSpPr txBox="1"/>
          <p:nvPr/>
        </p:nvSpPr>
        <p:spPr>
          <a:xfrm>
            <a:off x="2298076" y="5984554"/>
            <a:ext cx="244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нецифровий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8A9EC-E060-4088-81B0-DF43A981E3AD}"/>
              </a:ext>
            </a:extLst>
          </p:cNvPr>
          <p:cNvSpPr txBox="1"/>
          <p:nvPr/>
        </p:nvSpPr>
        <p:spPr>
          <a:xfrm>
            <a:off x="7171015" y="5919034"/>
            <a:ext cx="244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цифровий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D98BB2-38BE-4729-A8A5-D6910BA1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0641" y="2398650"/>
            <a:ext cx="3337530" cy="3337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6E1F7D-77AD-4D19-91E3-AEE8B8018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22" y="2465918"/>
            <a:ext cx="2626925" cy="31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4211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/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пристрої 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8"/>
            <a:ext cx="10270826" cy="180199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Цифровими пристроями є сучасні комп'ютери різних типів. Усі пристрої комп'ютерів також є цифровими пристроями.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Також цифровими пристроями є сучасні побутові пристрої: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50DCD6-C141-49D1-9C70-DA0A0A4FE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38" y="3964622"/>
            <a:ext cx="1899923" cy="22837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90A694-E595-4DD9-B7B7-5948A0997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7" y="4315941"/>
            <a:ext cx="2748436" cy="16549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D4ED3D-C19F-482B-B521-E2157707A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76" y="3906009"/>
            <a:ext cx="2811040" cy="28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6136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8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пристрої та інформаційні процеси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22636"/>
            <a:ext cx="7991169" cy="3925764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уже було зазначено, цифрові пристрої реалізують інформаційні процеси. Відповідно вони мають у своєму складі пристрої для передавання, опрацювання та зберігання даних.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передавання даних використовують як дротове, так і бездротове з'єднання.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SMART-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телевізор може передавати та отримувати дані з використанням кабелів локальної мережі та/або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Wi-Fi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Bluetooth.</a:t>
            </a:r>
            <a:endParaRPr lang="uk-UA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E22AF0-8F51-405E-A29E-579E50F1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113" y="2225895"/>
            <a:ext cx="3408229" cy="24062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8D46B4-658D-4EB2-87BD-82D0E094A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28" y="4766422"/>
            <a:ext cx="1570397" cy="157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75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8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пристрої та інформаційні процеси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636"/>
            <a:ext cx="7234084" cy="39257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Цифровий пристрій, як правило, має процесор для опрацювання даних і пам'ять для їх збереження.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Пам'ять таких пристроїв використовується для фіксації пройденого за день шляху (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SMART-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годинник), розкладу прибирання (робот-пилосос), зображень (фотокамера) тощо.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ED01C3-4CF3-4CBE-A14C-F731D7B4D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5" b="19818"/>
          <a:stretch/>
        </p:blipFill>
        <p:spPr>
          <a:xfrm>
            <a:off x="8377225" y="2513944"/>
            <a:ext cx="3361788" cy="32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2013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519</Words>
  <Application>Microsoft Office PowerPoint</Application>
  <PresentationFormat>Широкий екран</PresentationFormat>
  <Paragraphs>51</Paragraphs>
  <Slides>18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Vinnytsia Sans</vt:lpstr>
      <vt:lpstr>Тема Office</vt:lpstr>
      <vt:lpstr>Цифрові пристрої та інформаційні процеси</vt:lpstr>
      <vt:lpstr>Сьогодні на уроці ви дізнаєтесь про:</vt:lpstr>
      <vt:lpstr>Цифрові пристрої </vt:lpstr>
      <vt:lpstr>Приклади цифрових і нецифрових пристроїв </vt:lpstr>
      <vt:lpstr>Приклади цифрових і нецифрових пристроїв </vt:lpstr>
      <vt:lpstr>Приклади цифрових і нецифрових пристроїв </vt:lpstr>
      <vt:lpstr>Цифрові пристрої </vt:lpstr>
      <vt:lpstr>Цифрові пристрої та інформаційні процеси</vt:lpstr>
      <vt:lpstr>Цифрові пристрої та інформаційні процеси</vt:lpstr>
      <vt:lpstr>Переваги використання цифрових пристроїв</vt:lpstr>
      <vt:lpstr>Смартфон</vt:lpstr>
      <vt:lpstr>Переваги використання цифрових пристроїв</vt:lpstr>
      <vt:lpstr>Презентація PowerPoint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25</cp:revision>
  <dcterms:created xsi:type="dcterms:W3CDTF">2024-08-14T11:57:21Z</dcterms:created>
  <dcterms:modified xsi:type="dcterms:W3CDTF">2025-09-02T08:15:50Z</dcterms:modified>
</cp:coreProperties>
</file>