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9" r:id="rId13"/>
    <p:sldId id="268" r:id="rId14"/>
    <p:sldId id="272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65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9756" y="2420888"/>
            <a:ext cx="89467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800" b="1" dirty="0"/>
              <a:t>«</a:t>
            </a:r>
            <a:r>
              <a:rPr lang="ru-RU" sz="4800" b="1" dirty="0" err="1"/>
              <a:t>Проєкт</a:t>
            </a:r>
            <a:r>
              <a:rPr lang="ru-RU" sz="4800" b="1" dirty="0"/>
              <a:t> Декоративна ваза </a:t>
            </a:r>
            <a:r>
              <a:rPr lang="ru-RU" sz="4800" b="1" dirty="0" err="1"/>
              <a:t>інструкція</a:t>
            </a:r>
            <a:r>
              <a:rPr lang="ru-RU" sz="4800" b="1" dirty="0"/>
              <a:t> з </a:t>
            </a:r>
            <a:r>
              <a:rPr lang="ru-RU" sz="4800" b="1" dirty="0" err="1"/>
              <a:t>виготовлення</a:t>
            </a:r>
            <a:r>
              <a:rPr lang="ru-RU" sz="4800" b="1" dirty="0"/>
              <a:t>» </a:t>
            </a:r>
          </a:p>
        </p:txBody>
      </p:sp>
    </p:spTree>
    <p:extLst>
      <p:ext uri="{BB962C8B-B14F-4D97-AF65-F5344CB8AC3E}">
        <p14:creationId xmlns:p14="http://schemas.microsoft.com/office/powerpoint/2010/main" val="15823415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zigZag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764704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uk-UA" sz="2800" dirty="0"/>
              <a:t>4.</a:t>
            </a:r>
            <a:r>
              <a:rPr lang="ru-RU" sz="2800" dirty="0"/>
              <a:t> </a:t>
            </a:r>
            <a:r>
              <a:rPr lang="ru-RU" sz="2800" dirty="0" err="1"/>
              <a:t>Загніть</a:t>
            </a:r>
            <a:r>
              <a:rPr lang="ru-RU" sz="2800" dirty="0"/>
              <a:t> </a:t>
            </a:r>
            <a:r>
              <a:rPr lang="ru-RU" sz="2800" dirty="0" err="1"/>
              <a:t>смугу</a:t>
            </a:r>
            <a:r>
              <a:rPr lang="ru-RU" sz="2800" dirty="0"/>
              <a:t> на половину і </a:t>
            </a:r>
            <a:r>
              <a:rPr lang="ru-RU" sz="2800" dirty="0" err="1"/>
              <a:t>поверніть</a:t>
            </a:r>
            <a:r>
              <a:rPr lang="ru-RU" sz="2800" dirty="0"/>
              <a:t> в сторону таким способом, </a:t>
            </a:r>
            <a:r>
              <a:rPr lang="ru-RU" sz="2800" dirty="0" err="1"/>
              <a:t>щоб</a:t>
            </a:r>
            <a:r>
              <a:rPr lang="ru-RU" sz="2800" dirty="0"/>
              <a:t> </a:t>
            </a:r>
            <a:r>
              <a:rPr lang="ru-RU" sz="2800" dirty="0" err="1"/>
              <a:t>смуга</a:t>
            </a:r>
            <a:r>
              <a:rPr lang="ru-RU" sz="2800" dirty="0"/>
              <a:t> </a:t>
            </a:r>
            <a:r>
              <a:rPr lang="ru-RU" sz="2800" dirty="0" err="1"/>
              <a:t>перетинала</a:t>
            </a:r>
            <a:r>
              <a:rPr lang="ru-RU" sz="2800" dirty="0"/>
              <a:t> </a:t>
            </a:r>
            <a:r>
              <a:rPr lang="ru-RU" sz="2800" dirty="0" err="1"/>
              <a:t>дві</a:t>
            </a:r>
            <a:r>
              <a:rPr lang="ru-RU" sz="2800" dirty="0"/>
              <a:t> </a:t>
            </a:r>
            <a:r>
              <a:rPr lang="ru-RU" sz="2800" dirty="0" err="1"/>
              <a:t>наступні</a:t>
            </a:r>
            <a:r>
              <a:rPr lang="ru-RU" sz="2800" dirty="0"/>
              <a:t> </a:t>
            </a:r>
            <a:r>
              <a:rPr lang="ru-RU" sz="2800" dirty="0" err="1"/>
              <a:t>смужки</a:t>
            </a:r>
            <a:r>
              <a:rPr lang="ru-RU" sz="2800" dirty="0"/>
              <a:t> і доходила до </a:t>
            </a:r>
            <a:r>
              <a:rPr lang="ru-RU" sz="2800" dirty="0" err="1"/>
              <a:t>середини</a:t>
            </a:r>
            <a:r>
              <a:rPr lang="ru-RU" sz="2800" dirty="0"/>
              <a:t> </a:t>
            </a:r>
            <a:r>
              <a:rPr lang="ru-RU" sz="2800" dirty="0" err="1"/>
              <a:t>третьої</a:t>
            </a:r>
            <a:r>
              <a:rPr lang="ru-RU" sz="2800" dirty="0"/>
              <a:t>.</a:t>
            </a:r>
            <a:br>
              <a:rPr lang="ru-RU" sz="2800" dirty="0"/>
            </a:br>
            <a:r>
              <a:rPr lang="ru-RU" sz="2800" dirty="0"/>
              <a:t>5.Проробіть </a:t>
            </a:r>
            <a:r>
              <a:rPr lang="ru-RU" sz="2800" dirty="0" err="1"/>
              <a:t>цей</a:t>
            </a:r>
            <a:r>
              <a:rPr lang="ru-RU" sz="2800" dirty="0"/>
              <a:t> </a:t>
            </a:r>
            <a:r>
              <a:rPr lang="ru-RU" sz="2800" dirty="0" err="1"/>
              <a:t>процес</a:t>
            </a:r>
            <a:r>
              <a:rPr lang="ru-RU" sz="2800" dirty="0"/>
              <a:t> з кожною </a:t>
            </a:r>
            <a:r>
              <a:rPr lang="ru-RU" sz="2800" dirty="0" err="1"/>
              <a:t>смужкою</a:t>
            </a:r>
            <a:r>
              <a:rPr lang="ru-RU" sz="2800" dirty="0"/>
              <a:t> </a:t>
            </a:r>
            <a:r>
              <a:rPr lang="ru-RU" sz="2800" dirty="0" err="1"/>
              <a:t>пляшки</a:t>
            </a:r>
            <a:r>
              <a:rPr lang="ru-RU" sz="2800" dirty="0"/>
              <a:t>.</a:t>
            </a:r>
            <a:br>
              <a:rPr lang="ru-RU" sz="2800" dirty="0"/>
            </a:br>
            <a:r>
              <a:rPr lang="ru-RU" sz="2800" dirty="0"/>
              <a:t>6.Вставте </a:t>
            </a:r>
            <a:r>
              <a:rPr lang="ru-RU" sz="2800" dirty="0" err="1"/>
              <a:t>серветку</a:t>
            </a:r>
            <a:r>
              <a:rPr lang="ru-RU" sz="2800" dirty="0"/>
              <a:t> </a:t>
            </a:r>
            <a:r>
              <a:rPr lang="ru-RU" sz="2800" dirty="0" err="1"/>
              <a:t>або</a:t>
            </a:r>
            <a:r>
              <a:rPr lang="ru-RU" sz="2800" dirty="0"/>
              <a:t> шматок </a:t>
            </a:r>
            <a:r>
              <a:rPr lang="ru-RU" sz="2800" dirty="0" err="1"/>
              <a:t>паперу</a:t>
            </a:r>
            <a:r>
              <a:rPr lang="ru-RU" sz="2800" dirty="0"/>
              <a:t> в </a:t>
            </a:r>
            <a:r>
              <a:rPr lang="ru-RU" sz="2800" dirty="0" err="1"/>
              <a:t>вазу,для</a:t>
            </a:r>
            <a:r>
              <a:rPr lang="ru-RU" sz="2800" dirty="0"/>
              <a:t> </a:t>
            </a:r>
            <a:r>
              <a:rPr lang="ru-RU" sz="2800" dirty="0" err="1"/>
              <a:t>кольору</a:t>
            </a:r>
            <a:r>
              <a:rPr lang="ru-RU" sz="2800" dirty="0"/>
              <a:t> </a:t>
            </a:r>
            <a:r>
              <a:rPr lang="ru-RU" sz="2800" dirty="0" err="1"/>
              <a:t>виробу</a:t>
            </a:r>
            <a:r>
              <a:rPr lang="ru-RU" sz="2800" dirty="0"/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3068960"/>
            <a:ext cx="6984776" cy="3528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9498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Третій вид вази з пластикової пляшки</a:t>
            </a:r>
            <a:br>
              <a:rPr lang="uk-UA" dirty="0"/>
            </a:br>
            <a:r>
              <a:rPr lang="uk-UA" dirty="0"/>
              <a:t>«Ваза на підставці»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2057399"/>
            <a:ext cx="7056784" cy="4525963"/>
          </a:xfrm>
        </p:spPr>
      </p:pic>
    </p:spTree>
    <p:extLst>
      <p:ext uri="{BB962C8B-B14F-4D97-AF65-F5344CB8AC3E}">
        <p14:creationId xmlns:p14="http://schemas.microsoft.com/office/powerpoint/2010/main" val="4971875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1143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uk-UA" dirty="0"/>
              <a:t>Для процесу роботи вам знадобиться: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44824"/>
            <a:ext cx="7139136" cy="1689051"/>
          </a:xfrm>
        </p:spPr>
        <p:txBody>
          <a:bodyPr>
            <a:noAutofit/>
          </a:bodyPr>
          <a:lstStyle/>
          <a:p>
            <a:r>
              <a:rPr lang="uk-UA" sz="4000" dirty="0">
                <a:solidFill>
                  <a:srgbClr val="FF0000"/>
                </a:solidFill>
              </a:rPr>
              <a:t>1.Пластикова пляшка</a:t>
            </a:r>
          </a:p>
          <a:p>
            <a:r>
              <a:rPr lang="uk-UA" sz="4000" dirty="0">
                <a:solidFill>
                  <a:srgbClr val="FF0000"/>
                </a:solidFill>
              </a:rPr>
              <a:t>2.Ножиці або канцелярський ніж</a:t>
            </a:r>
          </a:p>
          <a:p>
            <a:r>
              <a:rPr lang="uk-UA" sz="4000" dirty="0">
                <a:solidFill>
                  <a:srgbClr val="FF0000"/>
                </a:solidFill>
              </a:rPr>
              <a:t>3.Непотрібний диск</a:t>
            </a:r>
          </a:p>
          <a:p>
            <a:r>
              <a:rPr lang="uk-UA" sz="4000" dirty="0">
                <a:solidFill>
                  <a:srgbClr val="FF0000"/>
                </a:solidFill>
              </a:rPr>
              <a:t>4.Фарби</a:t>
            </a:r>
          </a:p>
          <a:p>
            <a:r>
              <a:rPr lang="uk-UA" sz="4000" dirty="0">
                <a:solidFill>
                  <a:srgbClr val="FF0000"/>
                </a:solidFill>
              </a:rPr>
              <a:t>4.Чудовий настрій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3533155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wdDnDiag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1584176"/>
          </a:xfrm>
        </p:spPr>
        <p:txBody>
          <a:bodyPr>
            <a:noAutofit/>
          </a:bodyPr>
          <a:lstStyle/>
          <a:p>
            <a:pPr algn="l"/>
            <a:r>
              <a:rPr lang="uk-UA" sz="3200" dirty="0"/>
              <a:t>1.Відділіть нижню частину від верхньої.</a:t>
            </a:r>
            <a:br>
              <a:rPr lang="uk-UA" sz="3200" dirty="0"/>
            </a:br>
            <a:r>
              <a:rPr lang="uk-UA" sz="3200" dirty="0"/>
              <a:t>2.Приклейте верхню частину до диска.</a:t>
            </a:r>
            <a:br>
              <a:rPr lang="uk-UA" sz="3200" dirty="0"/>
            </a:br>
            <a:r>
              <a:rPr lang="uk-UA" sz="3200" dirty="0"/>
              <a:t>3.Пофарбуйте виріб.</a:t>
            </a:r>
            <a:br>
              <a:rPr lang="uk-UA" sz="3200" dirty="0"/>
            </a:br>
            <a:endParaRPr lang="ru-RU" sz="32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764076"/>
            <a:ext cx="7620000" cy="495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0179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944800" cy="3645024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0"/>
            <a:ext cx="4211960" cy="3645024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3645024"/>
            <a:ext cx="9036496" cy="321297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87200" y="2860194"/>
            <a:ext cx="8369599" cy="15696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uk-UA" sz="9600" dirty="0">
                <a:solidFill>
                  <a:srgbClr val="7030A0"/>
                </a:solidFill>
              </a:rPr>
              <a:t>Дякую за увагу!</a:t>
            </a:r>
            <a:endParaRPr lang="ru-RU" sz="96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8549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solidFill>
                  <a:srgbClr val="7030A0"/>
                </a:solidFill>
              </a:rPr>
              <a:t>Техніка безпеки під час уроку технологій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800" dirty="0"/>
              <a:t>1. </a:t>
            </a:r>
            <a:r>
              <a:rPr lang="ru-RU" sz="1800" dirty="0" err="1"/>
              <a:t>Заходити</a:t>
            </a:r>
            <a:r>
              <a:rPr lang="ru-RU" sz="1800" dirty="0"/>
              <a:t> і </a:t>
            </a:r>
            <a:r>
              <a:rPr lang="ru-RU" sz="1800" dirty="0" err="1"/>
              <a:t>виходити</a:t>
            </a:r>
            <a:r>
              <a:rPr lang="ru-RU" sz="1800" dirty="0"/>
              <a:t> з </a:t>
            </a:r>
            <a:r>
              <a:rPr lang="ru-RU" sz="1800" dirty="0" err="1"/>
              <a:t>кабінету</a:t>
            </a:r>
            <a:r>
              <a:rPr lang="ru-RU" sz="1800" dirty="0"/>
              <a:t> </a:t>
            </a:r>
            <a:r>
              <a:rPr lang="ru-RU" sz="1800" dirty="0" err="1"/>
              <a:t>можна</a:t>
            </a:r>
            <a:r>
              <a:rPr lang="ru-RU" sz="1800" dirty="0"/>
              <a:t> </a:t>
            </a:r>
            <a:r>
              <a:rPr lang="ru-RU" sz="1800" dirty="0" err="1"/>
              <a:t>лише</a:t>
            </a:r>
            <a:r>
              <a:rPr lang="ru-RU" sz="1800" dirty="0"/>
              <a:t> з </a:t>
            </a:r>
            <a:r>
              <a:rPr lang="ru-RU" sz="1800" dirty="0" err="1"/>
              <a:t>дозволу</a:t>
            </a:r>
            <a:r>
              <a:rPr lang="ru-RU" sz="1800" dirty="0"/>
              <a:t> </a:t>
            </a:r>
            <a:r>
              <a:rPr lang="ru-RU" sz="1800" dirty="0" err="1"/>
              <a:t>вчителя</a:t>
            </a:r>
            <a:r>
              <a:rPr lang="ru-RU" sz="1800" dirty="0"/>
              <a:t>.</a:t>
            </a:r>
          </a:p>
          <a:p>
            <a:r>
              <a:rPr lang="ru-RU" sz="1800" dirty="0"/>
              <a:t>2. На </a:t>
            </a:r>
            <a:r>
              <a:rPr lang="ru-RU" sz="1800" dirty="0" err="1"/>
              <a:t>робочому</a:t>
            </a:r>
            <a:r>
              <a:rPr lang="ru-RU" sz="1800" dirty="0"/>
              <a:t> </a:t>
            </a:r>
            <a:r>
              <a:rPr lang="ru-RU" sz="1800" dirty="0" err="1"/>
              <a:t>столі</a:t>
            </a:r>
            <a:r>
              <a:rPr lang="ru-RU" sz="1800" dirty="0"/>
              <a:t> в </a:t>
            </a:r>
            <a:r>
              <a:rPr lang="ru-RU" sz="1800" dirty="0" err="1"/>
              <a:t>учнів</a:t>
            </a:r>
            <a:r>
              <a:rPr lang="ru-RU" sz="1800" dirty="0"/>
              <a:t> </a:t>
            </a:r>
            <a:r>
              <a:rPr lang="ru-RU" sz="1800" dirty="0" err="1"/>
              <a:t>мають</a:t>
            </a:r>
            <a:r>
              <a:rPr lang="ru-RU" sz="1800" dirty="0"/>
              <a:t> бути </a:t>
            </a:r>
            <a:r>
              <a:rPr lang="ru-RU" sz="1800" dirty="0" err="1"/>
              <a:t>всі</a:t>
            </a:r>
            <a:r>
              <a:rPr lang="ru-RU" sz="1800" dirty="0"/>
              <a:t> </a:t>
            </a:r>
            <a:r>
              <a:rPr lang="ru-RU" sz="1800" dirty="0" err="1"/>
              <a:t>необхідні</a:t>
            </a:r>
            <a:r>
              <a:rPr lang="ru-RU" sz="1800" dirty="0"/>
              <a:t> </a:t>
            </a:r>
            <a:r>
              <a:rPr lang="ru-RU" sz="1800" dirty="0" err="1"/>
              <a:t>інструменти</a:t>
            </a:r>
            <a:r>
              <a:rPr lang="ru-RU" sz="1800" dirty="0"/>
              <a:t> і </a:t>
            </a:r>
            <a:r>
              <a:rPr lang="ru-RU" sz="1800" dirty="0" err="1"/>
              <a:t>матеріали</a:t>
            </a:r>
            <a:r>
              <a:rPr lang="ru-RU" sz="1800" dirty="0"/>
              <a:t>.</a:t>
            </a:r>
          </a:p>
          <a:p>
            <a:r>
              <a:rPr lang="uk-UA" sz="1800" dirty="0"/>
              <a:t>3.</a:t>
            </a:r>
            <a:r>
              <a:rPr lang="ru-RU" sz="1800" dirty="0"/>
              <a:t> Заборонено </a:t>
            </a:r>
            <a:r>
              <a:rPr lang="ru-RU" sz="1800" dirty="0" err="1"/>
              <a:t>використовувати</a:t>
            </a:r>
            <a:r>
              <a:rPr lang="ru-RU" sz="1800" dirty="0"/>
              <a:t> на уроках трудового </a:t>
            </a:r>
            <a:r>
              <a:rPr lang="ru-RU" sz="1800" dirty="0" err="1"/>
              <a:t>навчання</a:t>
            </a:r>
            <a:r>
              <a:rPr lang="ru-RU" sz="1800" dirty="0"/>
              <a:t>  </a:t>
            </a:r>
            <a:r>
              <a:rPr lang="ru-RU" sz="1800" dirty="0" err="1"/>
              <a:t>вогонь</a:t>
            </a:r>
            <a:r>
              <a:rPr lang="ru-RU" sz="1800" dirty="0"/>
              <a:t>.</a:t>
            </a:r>
          </a:p>
          <a:p>
            <a:r>
              <a:rPr lang="uk-UA" sz="1800" dirty="0"/>
              <a:t>4.</a:t>
            </a:r>
            <a:r>
              <a:rPr lang="ru-RU" sz="1800" dirty="0"/>
              <a:t> На початку уроку </a:t>
            </a:r>
            <a:r>
              <a:rPr lang="ru-RU" sz="1800" dirty="0" err="1"/>
              <a:t>звільнити</a:t>
            </a:r>
            <a:r>
              <a:rPr lang="ru-RU" sz="1800" dirty="0"/>
              <a:t> </a:t>
            </a:r>
            <a:r>
              <a:rPr lang="ru-RU" sz="1800" dirty="0" err="1"/>
              <a:t>робоче</a:t>
            </a:r>
            <a:r>
              <a:rPr lang="ru-RU" sz="1800" dirty="0"/>
              <a:t> </a:t>
            </a:r>
            <a:r>
              <a:rPr lang="ru-RU" sz="1800" dirty="0" err="1"/>
              <a:t>місце</a:t>
            </a:r>
            <a:r>
              <a:rPr lang="ru-RU" sz="1800" dirty="0"/>
              <a:t> </a:t>
            </a:r>
            <a:r>
              <a:rPr lang="ru-RU" sz="1800" dirty="0" err="1"/>
              <a:t>від</a:t>
            </a:r>
            <a:r>
              <a:rPr lang="ru-RU" sz="1800" dirty="0"/>
              <a:t> </a:t>
            </a:r>
            <a:r>
              <a:rPr lang="ru-RU" sz="1800" dirty="0" err="1"/>
              <a:t>зайвих</a:t>
            </a:r>
            <a:r>
              <a:rPr lang="ru-RU" sz="1800" dirty="0"/>
              <a:t> </a:t>
            </a:r>
            <a:r>
              <a:rPr lang="ru-RU" sz="1800" dirty="0" err="1"/>
              <a:t>предметів</a:t>
            </a:r>
            <a:r>
              <a:rPr lang="ru-RU" sz="1800" dirty="0"/>
              <a:t> і </a:t>
            </a:r>
            <a:r>
              <a:rPr lang="ru-RU" sz="1800" dirty="0" err="1"/>
              <a:t>матеріалів</a:t>
            </a:r>
            <a:r>
              <a:rPr lang="ru-RU" sz="1800" dirty="0"/>
              <a:t>.</a:t>
            </a:r>
          </a:p>
          <a:p>
            <a:r>
              <a:rPr lang="uk-UA" sz="1800" dirty="0"/>
              <a:t>5.</a:t>
            </a:r>
            <a:r>
              <a:rPr lang="ru-RU" sz="1800" dirty="0"/>
              <a:t> </a:t>
            </a:r>
            <a:r>
              <a:rPr lang="ru-RU" sz="1800" dirty="0" err="1"/>
              <a:t>Починати</a:t>
            </a:r>
            <a:r>
              <a:rPr lang="ru-RU" sz="1800" dirty="0"/>
              <a:t> </a:t>
            </a:r>
            <a:r>
              <a:rPr lang="ru-RU" sz="1800" dirty="0" err="1"/>
              <a:t>виконувати</a:t>
            </a:r>
            <a:r>
              <a:rPr lang="ru-RU" sz="1800" dirty="0"/>
              <a:t> </a:t>
            </a:r>
            <a:r>
              <a:rPr lang="ru-RU" sz="1800" dirty="0" err="1"/>
              <a:t>завдання</a:t>
            </a:r>
            <a:r>
              <a:rPr lang="ru-RU" sz="1800" dirty="0"/>
              <a:t> </a:t>
            </a:r>
            <a:r>
              <a:rPr lang="ru-RU" sz="1800" dirty="0" err="1"/>
              <a:t>тільки</a:t>
            </a:r>
            <a:r>
              <a:rPr lang="ru-RU" sz="1800" dirty="0"/>
              <a:t> з </a:t>
            </a:r>
            <a:r>
              <a:rPr lang="ru-RU" sz="1800" dirty="0" err="1"/>
              <a:t>дозволу</a:t>
            </a:r>
            <a:r>
              <a:rPr lang="ru-RU" sz="1800" dirty="0"/>
              <a:t> </a:t>
            </a:r>
            <a:r>
              <a:rPr lang="ru-RU" sz="1800" dirty="0" err="1"/>
              <a:t>вчителя</a:t>
            </a:r>
            <a:r>
              <a:rPr lang="ru-RU" sz="1800" dirty="0"/>
              <a:t>.</a:t>
            </a:r>
          </a:p>
          <a:p>
            <a:r>
              <a:rPr lang="uk-UA" sz="1800" dirty="0"/>
              <a:t>6.</a:t>
            </a:r>
            <a:r>
              <a:rPr lang="ru-RU" sz="1800" dirty="0"/>
              <a:t> Заборонено </a:t>
            </a:r>
            <a:r>
              <a:rPr lang="ru-RU" sz="1800" dirty="0" err="1"/>
              <a:t>приносити</a:t>
            </a:r>
            <a:r>
              <a:rPr lang="ru-RU" sz="1800" dirty="0"/>
              <a:t> до </a:t>
            </a:r>
            <a:r>
              <a:rPr lang="ru-RU" sz="1800" dirty="0" err="1"/>
              <a:t>класу</a:t>
            </a:r>
            <a:r>
              <a:rPr lang="ru-RU" sz="1800" dirty="0"/>
              <a:t> </a:t>
            </a:r>
            <a:r>
              <a:rPr lang="ru-RU" sz="1800" dirty="0" err="1"/>
              <a:t>небезпечні</a:t>
            </a:r>
            <a:r>
              <a:rPr lang="ru-RU" sz="1800" dirty="0"/>
              <a:t> </a:t>
            </a:r>
            <a:r>
              <a:rPr lang="ru-RU" sz="1800" dirty="0" err="1"/>
              <a:t>предмети</a:t>
            </a:r>
            <a:r>
              <a:rPr lang="ru-RU" sz="1800" dirty="0"/>
              <a:t> (</a:t>
            </a:r>
            <a:r>
              <a:rPr lang="ru-RU" sz="1800" dirty="0" err="1"/>
              <a:t>ріжучі</a:t>
            </a:r>
            <a:r>
              <a:rPr lang="ru-RU" sz="1800" dirty="0"/>
              <a:t>, </a:t>
            </a:r>
            <a:r>
              <a:rPr lang="ru-RU" sz="1800" dirty="0" err="1"/>
              <a:t>колючі</a:t>
            </a:r>
            <a:r>
              <a:rPr lang="ru-RU" sz="1800" dirty="0"/>
              <a:t>, </a:t>
            </a:r>
            <a:r>
              <a:rPr lang="ru-RU" sz="1800" dirty="0" err="1"/>
              <a:t>вибухові</a:t>
            </a:r>
            <a:r>
              <a:rPr lang="ru-RU" sz="1800" dirty="0"/>
              <a:t>.)</a:t>
            </a:r>
          </a:p>
          <a:p>
            <a:r>
              <a:rPr lang="uk-UA" sz="1800" dirty="0"/>
              <a:t>7.</a:t>
            </a:r>
            <a:r>
              <a:rPr lang="ru-RU" sz="1800" dirty="0"/>
              <a:t> Заборонено </a:t>
            </a:r>
            <a:r>
              <a:rPr lang="ru-RU" sz="1800" dirty="0" err="1"/>
              <a:t>розміщувати</a:t>
            </a:r>
            <a:r>
              <a:rPr lang="ru-RU" sz="1800" dirty="0"/>
              <a:t> </a:t>
            </a:r>
            <a:r>
              <a:rPr lang="ru-RU" sz="1800" dirty="0" err="1"/>
              <a:t>пальці</a:t>
            </a:r>
            <a:r>
              <a:rPr lang="ru-RU" sz="1800" dirty="0"/>
              <a:t> рук </a:t>
            </a:r>
            <a:r>
              <a:rPr lang="ru-RU" sz="1800" dirty="0" err="1"/>
              <a:t>проти</a:t>
            </a:r>
            <a:r>
              <a:rPr lang="ru-RU" sz="1800" dirty="0"/>
              <a:t> </a:t>
            </a:r>
            <a:r>
              <a:rPr lang="ru-RU" sz="1800" dirty="0" err="1"/>
              <a:t>ріжучої</a:t>
            </a:r>
            <a:r>
              <a:rPr lang="ru-RU" sz="1800" dirty="0"/>
              <a:t> </a:t>
            </a:r>
            <a:r>
              <a:rPr lang="ru-RU" sz="1800" dirty="0" err="1"/>
              <a:t>частини</a:t>
            </a:r>
            <a:r>
              <a:rPr lang="ru-RU" sz="1800" dirty="0"/>
              <a:t> </a:t>
            </a:r>
            <a:r>
              <a:rPr lang="ru-RU" sz="1800" dirty="0" err="1"/>
              <a:t>інструмента</a:t>
            </a:r>
            <a:r>
              <a:rPr lang="ru-RU" sz="1800" dirty="0"/>
              <a:t>.</a:t>
            </a:r>
          </a:p>
          <a:p>
            <a:r>
              <a:rPr lang="uk-UA" sz="1800" dirty="0"/>
              <a:t>8.</a:t>
            </a:r>
            <a:r>
              <a:rPr lang="ru-RU" sz="1800" dirty="0"/>
              <a:t> </a:t>
            </a:r>
            <a:r>
              <a:rPr lang="ru-RU" sz="1800" dirty="0" err="1"/>
              <a:t>Передавати</a:t>
            </a:r>
            <a:r>
              <a:rPr lang="ru-RU" sz="1800" dirty="0"/>
              <a:t> </a:t>
            </a:r>
            <a:r>
              <a:rPr lang="ru-RU" sz="1800" dirty="0" err="1"/>
              <a:t>інструмент</a:t>
            </a:r>
            <a:r>
              <a:rPr lang="ru-RU" sz="1800" dirty="0"/>
              <a:t> з </a:t>
            </a:r>
            <a:r>
              <a:rPr lang="ru-RU" sz="1800" dirty="0" err="1"/>
              <a:t>гострими</a:t>
            </a:r>
            <a:r>
              <a:rPr lang="ru-RU" sz="1800" dirty="0"/>
              <a:t> </a:t>
            </a:r>
            <a:r>
              <a:rPr lang="ru-RU" sz="1800" dirty="0" err="1"/>
              <a:t>кінцями</a:t>
            </a:r>
            <a:r>
              <a:rPr lang="ru-RU" sz="1800" dirty="0"/>
              <a:t> </a:t>
            </a:r>
            <a:r>
              <a:rPr lang="ru-RU" sz="1800" dirty="0" err="1"/>
              <a:t>можна</a:t>
            </a:r>
            <a:r>
              <a:rPr lang="ru-RU" sz="1800" dirty="0"/>
              <a:t> </a:t>
            </a:r>
            <a:r>
              <a:rPr lang="ru-RU" sz="1800" dirty="0" err="1"/>
              <a:t>лише</a:t>
            </a:r>
            <a:r>
              <a:rPr lang="ru-RU" sz="1800" dirty="0"/>
              <a:t> ручкою </a:t>
            </a:r>
            <a:r>
              <a:rPr lang="ru-RU" sz="1800" dirty="0" err="1"/>
              <a:t>від</a:t>
            </a:r>
            <a:r>
              <a:rPr lang="ru-RU" sz="1800" dirty="0"/>
              <a:t> себе.</a:t>
            </a:r>
          </a:p>
          <a:p>
            <a:r>
              <a:rPr lang="uk-UA" sz="1800" dirty="0"/>
              <a:t>9.</a:t>
            </a:r>
            <a:r>
              <a:rPr lang="ru-RU" sz="1800" dirty="0"/>
              <a:t> Заборонено </a:t>
            </a:r>
            <a:r>
              <a:rPr lang="ru-RU" sz="1800" dirty="0" err="1"/>
              <a:t>класти</a:t>
            </a:r>
            <a:r>
              <a:rPr lang="ru-RU" sz="1800" dirty="0"/>
              <a:t> </a:t>
            </a:r>
            <a:r>
              <a:rPr lang="ru-RU" sz="1800" dirty="0" err="1"/>
              <a:t>інструменти</a:t>
            </a:r>
            <a:r>
              <a:rPr lang="ru-RU" sz="1800" dirty="0"/>
              <a:t> з </a:t>
            </a:r>
            <a:r>
              <a:rPr lang="ru-RU" sz="1800" dirty="0" err="1"/>
              <a:t>гострими</a:t>
            </a:r>
            <a:r>
              <a:rPr lang="ru-RU" sz="1800" dirty="0"/>
              <a:t> </a:t>
            </a:r>
            <a:r>
              <a:rPr lang="ru-RU" sz="1800" dirty="0" err="1"/>
              <a:t>кінцями</a:t>
            </a:r>
            <a:r>
              <a:rPr lang="ru-RU" sz="1800" dirty="0"/>
              <a:t> на край стола.</a:t>
            </a:r>
          </a:p>
          <a:p>
            <a:r>
              <a:rPr lang="uk-UA" sz="1800" dirty="0"/>
              <a:t>10.</a:t>
            </a:r>
            <a:r>
              <a:rPr lang="ru-RU" sz="1800" dirty="0"/>
              <a:t> . </a:t>
            </a:r>
            <a:r>
              <a:rPr lang="ru-RU" sz="1800" dirty="0" err="1"/>
              <a:t>Після</a:t>
            </a:r>
            <a:r>
              <a:rPr lang="ru-RU" sz="1800" dirty="0"/>
              <a:t> </a:t>
            </a:r>
            <a:r>
              <a:rPr lang="ru-RU" sz="1800" dirty="0" err="1"/>
              <a:t>завершення</a:t>
            </a:r>
            <a:r>
              <a:rPr lang="ru-RU" sz="1800" dirty="0"/>
              <a:t> </a:t>
            </a:r>
            <a:r>
              <a:rPr lang="ru-RU" sz="1800" dirty="0" err="1"/>
              <a:t>роботи</a:t>
            </a:r>
            <a:r>
              <a:rPr lang="ru-RU" sz="1800" dirty="0"/>
              <a:t> </a:t>
            </a:r>
            <a:r>
              <a:rPr lang="ru-RU" sz="1800" dirty="0" err="1"/>
              <a:t>слід</a:t>
            </a:r>
            <a:r>
              <a:rPr lang="ru-RU" sz="1800" dirty="0"/>
              <a:t> </a:t>
            </a:r>
            <a:r>
              <a:rPr lang="ru-RU" sz="1800" dirty="0" err="1"/>
              <a:t>упорядкувати</a:t>
            </a:r>
            <a:r>
              <a:rPr lang="ru-RU" sz="1800" dirty="0"/>
              <a:t> </a:t>
            </a:r>
            <a:r>
              <a:rPr lang="ru-RU" sz="1800" dirty="0" err="1"/>
              <a:t>робоче</a:t>
            </a:r>
            <a:r>
              <a:rPr lang="ru-RU" sz="1800" dirty="0"/>
              <a:t> </a:t>
            </a:r>
            <a:r>
              <a:rPr lang="ru-RU" sz="1800" dirty="0" err="1"/>
              <a:t>місце</a:t>
            </a:r>
            <a:r>
              <a:rPr lang="ru-RU" sz="1800" dirty="0"/>
              <a:t>, </a:t>
            </a:r>
            <a:r>
              <a:rPr lang="ru-RU" sz="1800" dirty="0" err="1"/>
              <a:t>прибрати</a:t>
            </a:r>
            <a:r>
              <a:rPr lang="ru-RU" sz="1800" dirty="0"/>
              <a:t> </a:t>
            </a:r>
            <a:r>
              <a:rPr lang="ru-RU" sz="1800" dirty="0" err="1"/>
              <a:t>сміття</a:t>
            </a:r>
            <a:r>
              <a:rPr lang="ru-RU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44624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2"/>
            </a:gs>
            <a:gs pos="13000">
              <a:srgbClr val="0047FF"/>
            </a:gs>
            <a:gs pos="28000">
              <a:srgbClr val="000082"/>
            </a:gs>
            <a:gs pos="42999">
              <a:srgbClr val="0047FF"/>
            </a:gs>
            <a:gs pos="58000">
              <a:srgbClr val="000082"/>
            </a:gs>
            <a:gs pos="72000">
              <a:srgbClr val="0047FF"/>
            </a:gs>
            <a:gs pos="87000">
              <a:srgbClr val="000082"/>
            </a:gs>
            <a:gs pos="100000">
              <a:srgbClr val="0047FF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solidFill>
                  <a:srgbClr val="FFFF00"/>
                </a:solidFill>
              </a:rPr>
              <a:t>Перший вид вази з пластикової пляшки</a:t>
            </a:r>
            <a:br>
              <a:rPr lang="uk-UA" dirty="0">
                <a:solidFill>
                  <a:srgbClr val="FFFF00"/>
                </a:solidFill>
              </a:rPr>
            </a:br>
            <a:r>
              <a:rPr lang="uk-UA" dirty="0">
                <a:solidFill>
                  <a:srgbClr val="FFFF00"/>
                </a:solidFill>
              </a:rPr>
              <a:t>«Ваза-Котик»</a:t>
            </a:r>
            <a:endParaRPr lang="ru-RU" dirty="0">
              <a:solidFill>
                <a:srgbClr val="FFFF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7350" y="2057399"/>
            <a:ext cx="6069299" cy="4525963"/>
          </a:xfrm>
        </p:spPr>
      </p:pic>
    </p:spTree>
    <p:extLst>
      <p:ext uri="{BB962C8B-B14F-4D97-AF65-F5344CB8AC3E}">
        <p14:creationId xmlns:p14="http://schemas.microsoft.com/office/powerpoint/2010/main" val="3133251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1143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uk-UA" dirty="0"/>
              <a:t>Для процесу роботи вам знадобиться: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916832"/>
            <a:ext cx="7139136" cy="1689051"/>
          </a:xfrm>
        </p:spPr>
        <p:txBody>
          <a:bodyPr>
            <a:noAutofit/>
          </a:bodyPr>
          <a:lstStyle/>
          <a:p>
            <a:r>
              <a:rPr lang="uk-UA" sz="3600" dirty="0">
                <a:solidFill>
                  <a:srgbClr val="FF0000"/>
                </a:solidFill>
              </a:rPr>
              <a:t>1.Пластикова пляшка</a:t>
            </a:r>
          </a:p>
          <a:p>
            <a:r>
              <a:rPr lang="uk-UA" sz="3600" dirty="0">
                <a:solidFill>
                  <a:srgbClr val="FF0000"/>
                </a:solidFill>
              </a:rPr>
              <a:t>2.Ножиці або канцелярський ніж</a:t>
            </a:r>
          </a:p>
          <a:p>
            <a:r>
              <a:rPr lang="uk-UA" sz="3600" dirty="0">
                <a:solidFill>
                  <a:srgbClr val="FF0000"/>
                </a:solidFill>
              </a:rPr>
              <a:t>3.Маркер чорного та рожевого кольору</a:t>
            </a:r>
          </a:p>
          <a:p>
            <a:r>
              <a:rPr lang="uk-UA" sz="3600" dirty="0">
                <a:solidFill>
                  <a:srgbClr val="FF0000"/>
                </a:solidFill>
              </a:rPr>
              <a:t>4.Фарби,або балончик (для кольору вази)</a:t>
            </a:r>
          </a:p>
          <a:p>
            <a:r>
              <a:rPr lang="uk-UA" sz="3600" dirty="0">
                <a:solidFill>
                  <a:srgbClr val="FF0000"/>
                </a:solidFill>
              </a:rPr>
              <a:t>5.Чудовий настрій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3756088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uk-UA" sz="3100"/>
              <a:t>1.</a:t>
            </a:r>
            <a:r>
              <a:rPr lang="ru-RU" sz="3100"/>
              <a:t> Відзначте висоту вази, виконавши горизонтальну лінію навколо пляшки</a:t>
            </a:r>
            <a:r>
              <a:rPr lang="ru-RU"/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sz="2800"/>
              <a:t>2.Намалюйте 2 вуха над лінією.</a:t>
            </a:r>
            <a:endParaRPr lang="ru-RU" sz="280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420888"/>
            <a:ext cx="8568952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49006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>
                <a:solidFill>
                  <a:schemeClr val="bg1"/>
                </a:solidFill>
              </a:rPr>
              <a:t>3.Виріжте котика за </a:t>
            </a:r>
            <a:r>
              <a:rPr lang="ru-RU" sz="2800" dirty="0" err="1">
                <a:solidFill>
                  <a:schemeClr val="bg1"/>
                </a:solidFill>
              </a:rPr>
              <a:t>наміченим</a:t>
            </a:r>
            <a:r>
              <a:rPr lang="ru-RU" sz="2800" dirty="0">
                <a:solidFill>
                  <a:schemeClr val="bg1"/>
                </a:solidFill>
              </a:rPr>
              <a:t> контуру, </a:t>
            </a:r>
            <a:r>
              <a:rPr lang="ru-RU" sz="2800" dirty="0" err="1">
                <a:solidFill>
                  <a:schemeClr val="bg1"/>
                </a:solidFill>
              </a:rPr>
              <a:t>обережно</a:t>
            </a:r>
            <a:r>
              <a:rPr lang="ru-RU" sz="2800" dirty="0">
                <a:solidFill>
                  <a:schemeClr val="bg1"/>
                </a:solidFill>
              </a:rPr>
              <a:t>, не </a:t>
            </a:r>
            <a:r>
              <a:rPr lang="ru-RU" sz="2800" dirty="0" err="1">
                <a:solidFill>
                  <a:schemeClr val="bg1"/>
                </a:solidFill>
              </a:rPr>
              <a:t>поспішаючи</a:t>
            </a:r>
            <a:r>
              <a:rPr lang="ru-RU" sz="2800" dirty="0">
                <a:solidFill>
                  <a:schemeClr val="bg1"/>
                </a:solidFill>
              </a:rPr>
              <a:t> </a:t>
            </a:r>
            <a:r>
              <a:rPr lang="ru-RU" sz="2800" dirty="0" err="1">
                <a:solidFill>
                  <a:schemeClr val="bg1"/>
                </a:solidFill>
              </a:rPr>
              <a:t>вирізайте</a:t>
            </a:r>
            <a:r>
              <a:rPr lang="ru-RU" sz="2800" dirty="0">
                <a:solidFill>
                  <a:schemeClr val="bg1"/>
                </a:solidFill>
              </a:rPr>
              <a:t> </a:t>
            </a:r>
            <a:r>
              <a:rPr lang="ru-RU" sz="2800" dirty="0" err="1">
                <a:solidFill>
                  <a:schemeClr val="bg1"/>
                </a:solidFill>
              </a:rPr>
              <a:t>вушка</a:t>
            </a:r>
            <a:r>
              <a:rPr lang="ru-RU" sz="2800" dirty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r>
              <a:rPr lang="uk-UA" sz="2800" dirty="0">
                <a:solidFill>
                  <a:schemeClr val="bg1"/>
                </a:solidFill>
              </a:rPr>
              <a:t>4.Пофарбуйте вазу.</a:t>
            </a:r>
            <a:endParaRPr lang="ru-RU" sz="28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ru-RU" sz="28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810188"/>
            <a:ext cx="8712968" cy="5013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67626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25600"/>
            </a:gs>
            <a:gs pos="13000">
              <a:srgbClr val="FFA800"/>
            </a:gs>
            <a:gs pos="28000">
              <a:srgbClr val="825600"/>
            </a:gs>
            <a:gs pos="42999">
              <a:srgbClr val="FFA800"/>
            </a:gs>
            <a:gs pos="58000">
              <a:srgbClr val="825600"/>
            </a:gs>
            <a:gs pos="72000">
              <a:srgbClr val="FFA800"/>
            </a:gs>
            <a:gs pos="87000">
              <a:srgbClr val="825600"/>
            </a:gs>
            <a:gs pos="100000">
              <a:srgbClr val="FFA800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Другий вид вази з пластикової пляшки </a:t>
            </a:r>
            <a:br>
              <a:rPr lang="uk-UA" dirty="0"/>
            </a:br>
            <a:r>
              <a:rPr lang="uk-UA" dirty="0"/>
              <a:t>«Оригінальна ваза»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2064" y="2057399"/>
            <a:ext cx="6139872" cy="4525963"/>
          </a:xfrm>
        </p:spPr>
      </p:pic>
    </p:spTree>
    <p:extLst>
      <p:ext uri="{BB962C8B-B14F-4D97-AF65-F5344CB8AC3E}">
        <p14:creationId xmlns:p14="http://schemas.microsoft.com/office/powerpoint/2010/main" val="627634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1143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uk-UA" dirty="0"/>
              <a:t>Для процесу роботи вам знадобиться: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44824"/>
            <a:ext cx="7139136" cy="1689051"/>
          </a:xfrm>
        </p:spPr>
        <p:txBody>
          <a:bodyPr>
            <a:noAutofit/>
          </a:bodyPr>
          <a:lstStyle/>
          <a:p>
            <a:r>
              <a:rPr lang="uk-UA" sz="4000" dirty="0">
                <a:solidFill>
                  <a:srgbClr val="FF0000"/>
                </a:solidFill>
              </a:rPr>
              <a:t>1.Пластикова пляшка</a:t>
            </a:r>
          </a:p>
          <a:p>
            <a:r>
              <a:rPr lang="uk-UA" sz="4000" dirty="0">
                <a:solidFill>
                  <a:srgbClr val="FF0000"/>
                </a:solidFill>
              </a:rPr>
              <a:t>2.Ножиці або канцелярський ніж</a:t>
            </a:r>
          </a:p>
          <a:p>
            <a:r>
              <a:rPr lang="uk-UA" sz="4000" dirty="0">
                <a:solidFill>
                  <a:srgbClr val="FF0000"/>
                </a:solidFill>
              </a:rPr>
              <a:t>3.Серветка або шматок паперу</a:t>
            </a:r>
          </a:p>
          <a:p>
            <a:r>
              <a:rPr lang="uk-UA" sz="4000" dirty="0">
                <a:solidFill>
                  <a:srgbClr val="FF0000"/>
                </a:solidFill>
              </a:rPr>
              <a:t>4.Чудовий настрій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9056023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uk-UA" sz="2800" dirty="0"/>
              <a:t>1. </a:t>
            </a:r>
            <a:r>
              <a:rPr lang="uk-UA" sz="2800" dirty="0" err="1"/>
              <a:t>Відріжте</a:t>
            </a:r>
            <a:r>
              <a:rPr lang="uk-UA" sz="2800" dirty="0"/>
              <a:t> горлечко пляшки.</a:t>
            </a:r>
            <a:br>
              <a:rPr lang="uk-UA" sz="2800" dirty="0"/>
            </a:br>
            <a:r>
              <a:rPr lang="uk-UA" sz="2800" dirty="0"/>
              <a:t>2.</a:t>
            </a:r>
            <a:r>
              <a:rPr lang="ru-RU" sz="2800" dirty="0"/>
              <a:t> </a:t>
            </a:r>
            <a:r>
              <a:rPr lang="ru-RU" sz="2800" dirty="0" err="1"/>
              <a:t>Поріжте</a:t>
            </a:r>
            <a:r>
              <a:rPr lang="ru-RU" sz="2800" dirty="0"/>
              <a:t> на </a:t>
            </a:r>
            <a:r>
              <a:rPr lang="ru-RU" sz="2800" dirty="0" err="1"/>
              <a:t>однакові</a:t>
            </a:r>
            <a:r>
              <a:rPr lang="ru-RU" sz="2800" dirty="0"/>
              <a:t> </a:t>
            </a:r>
            <a:r>
              <a:rPr lang="ru-RU" sz="2800" dirty="0" err="1"/>
              <a:t>смуги</a:t>
            </a:r>
            <a:r>
              <a:rPr lang="ru-RU" sz="2800" dirty="0"/>
              <a:t> </a:t>
            </a:r>
            <a:r>
              <a:rPr lang="ru-RU" sz="2800" dirty="0" err="1"/>
              <a:t>верхню</a:t>
            </a:r>
            <a:r>
              <a:rPr lang="ru-RU" sz="2800" dirty="0"/>
              <a:t> </a:t>
            </a:r>
            <a:r>
              <a:rPr lang="ru-RU" sz="2800" dirty="0" err="1"/>
              <a:t>частину</a:t>
            </a:r>
            <a:r>
              <a:rPr lang="ru-RU" sz="2800" dirty="0"/>
              <a:t> </a:t>
            </a:r>
            <a:r>
              <a:rPr lang="ru-RU" sz="2800" dirty="0" err="1"/>
              <a:t>пляшки</a:t>
            </a:r>
            <a:r>
              <a:rPr lang="ru-RU" sz="2800" dirty="0"/>
              <a:t>.</a:t>
            </a:r>
            <a:br>
              <a:rPr lang="ru-RU" sz="2800" dirty="0"/>
            </a:br>
            <a:r>
              <a:rPr lang="ru-RU" sz="2800" dirty="0"/>
              <a:t>3. </a:t>
            </a:r>
            <a:r>
              <a:rPr lang="ru-RU" sz="2800" dirty="0" err="1"/>
              <a:t>Розігніть</a:t>
            </a:r>
            <a:r>
              <a:rPr lang="ru-RU" sz="2800" dirty="0"/>
              <a:t> </a:t>
            </a:r>
            <a:r>
              <a:rPr lang="ru-RU" sz="2800" dirty="0" err="1"/>
              <a:t>смужки</a:t>
            </a:r>
            <a:r>
              <a:rPr lang="ru-RU" sz="2800" dirty="0"/>
              <a:t> </a:t>
            </a:r>
            <a:r>
              <a:rPr lang="ru-RU" sz="2800" dirty="0" err="1"/>
              <a:t>назовні</a:t>
            </a:r>
            <a:r>
              <a:rPr lang="ru-RU" sz="2800" dirty="0"/>
              <a:t> </a:t>
            </a:r>
            <a:r>
              <a:rPr lang="ru-RU" sz="2800" dirty="0" err="1"/>
              <a:t>від</a:t>
            </a:r>
            <a:r>
              <a:rPr lang="ru-RU" sz="2800" dirty="0"/>
              <a:t> центру.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628800"/>
            <a:ext cx="6387447" cy="4525963"/>
          </a:xfrm>
        </p:spPr>
      </p:pic>
    </p:spTree>
    <p:extLst>
      <p:ext uri="{BB962C8B-B14F-4D97-AF65-F5344CB8AC3E}">
        <p14:creationId xmlns:p14="http://schemas.microsoft.com/office/powerpoint/2010/main" val="4763746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410</Words>
  <Application>Microsoft Office PowerPoint</Application>
  <PresentationFormat>Екран (4:3)</PresentationFormat>
  <Paragraphs>40</Paragraphs>
  <Slides>14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14</vt:i4>
      </vt:variant>
    </vt:vector>
  </HeadingPairs>
  <TitlesOfParts>
    <vt:vector size="17" baseType="lpstr">
      <vt:lpstr>Arial</vt:lpstr>
      <vt:lpstr>Calibri</vt:lpstr>
      <vt:lpstr>Тема Office</vt:lpstr>
      <vt:lpstr>Презентація PowerPoint</vt:lpstr>
      <vt:lpstr>Техніка безпеки під час уроку технологій</vt:lpstr>
      <vt:lpstr>Перший вид вази з пластикової пляшки «Ваза-Котик»</vt:lpstr>
      <vt:lpstr>Для процесу роботи вам знадобиться:</vt:lpstr>
      <vt:lpstr>1. Відзначте висоту вази, виконавши горизонтальну лінію навколо пляшки.</vt:lpstr>
      <vt:lpstr>Презентація PowerPoint</vt:lpstr>
      <vt:lpstr>Другий вид вази з пластикової пляшки  «Оригінальна ваза»</vt:lpstr>
      <vt:lpstr>Для процесу роботи вам знадобиться:</vt:lpstr>
      <vt:lpstr>1. Відріжте горлечко пляшки. 2. Поріжте на однакові смуги верхню частину пляшки. 3. Розігніть смужки назовні від центру.</vt:lpstr>
      <vt:lpstr>4. Загніть смугу на половину і поверніть в сторону таким способом, щоб смуга перетинала дві наступні смужки і доходила до середини третьої. 5.Проробіть цей процес з кожною смужкою пляшки. 6.Вставте серветку або шматок паперу в вазу,для кольору виробу.</vt:lpstr>
      <vt:lpstr>Третій вид вази з пластикової пляшки «Ваза на підставці»</vt:lpstr>
      <vt:lpstr>Для процесу роботи вам знадобиться:</vt:lpstr>
      <vt:lpstr>1.Відділіть нижню частину від верхньої. 2.Приклейте верхню частину до диска. 3.Пофарбуйте виріб. 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Максим Козачок</cp:lastModifiedBy>
  <cp:revision>10</cp:revision>
  <dcterms:created xsi:type="dcterms:W3CDTF">2019-01-16T13:47:47Z</dcterms:created>
  <dcterms:modified xsi:type="dcterms:W3CDTF">2025-09-20T13:47:50Z</dcterms:modified>
</cp:coreProperties>
</file>