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3302" r:id="rId3"/>
    <p:sldId id="3303" r:id="rId4"/>
    <p:sldId id="3304" r:id="rId5"/>
    <p:sldId id="3305" r:id="rId6"/>
    <p:sldId id="3306" r:id="rId7"/>
    <p:sldId id="3307" r:id="rId8"/>
    <p:sldId id="3309" r:id="rId9"/>
    <p:sldId id="3310" r:id="rId10"/>
    <p:sldId id="3311" r:id="rId11"/>
    <p:sldId id="3312" r:id="rId12"/>
    <p:sldId id="3308" r:id="rId13"/>
    <p:sldId id="3313" r:id="rId14"/>
    <p:sldId id="3314" r:id="rId15"/>
    <p:sldId id="3318" r:id="rId16"/>
    <p:sldId id="3319" r:id="rId17"/>
    <p:sldId id="3320" r:id="rId18"/>
    <p:sldId id="3321" r:id="rId19"/>
    <p:sldId id="3322" r:id="rId20"/>
    <p:sldId id="3315" r:id="rId21"/>
    <p:sldId id="3323" r:id="rId22"/>
    <p:sldId id="3326" r:id="rId23"/>
    <p:sldId id="3327" r:id="rId24"/>
    <p:sldId id="3328" r:id="rId25"/>
    <p:sldId id="3329" r:id="rId26"/>
    <p:sldId id="3330" r:id="rId27"/>
    <p:sldId id="3331" r:id="rId28"/>
    <p:sldId id="3336" r:id="rId29"/>
    <p:sldId id="3332" r:id="rId30"/>
    <p:sldId id="3337" r:id="rId31"/>
    <p:sldId id="3333" r:id="rId32"/>
    <p:sldId id="3338" r:id="rId33"/>
    <p:sldId id="3339" r:id="rId34"/>
    <p:sldId id="3340" r:id="rId35"/>
    <p:sldId id="3341" r:id="rId36"/>
    <p:sldId id="3342" r:id="rId37"/>
    <p:sldId id="3334" r:id="rId38"/>
    <p:sldId id="3343" r:id="rId39"/>
    <p:sldId id="3344" r:id="rId40"/>
    <p:sldId id="1732" r:id="rId41"/>
    <p:sldId id="2593" r:id="rId42"/>
    <p:sldId id="259" r:id="rId43"/>
    <p:sldId id="2635" r:id="rId44"/>
    <p:sldId id="304" r:id="rId4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424953"/>
    <a:srgbClr val="DAECF6"/>
    <a:srgbClr val="0072B8"/>
    <a:srgbClr val="95D600"/>
    <a:srgbClr val="44C676"/>
    <a:srgbClr val="19426B"/>
    <a:srgbClr val="E1292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7" autoAdjust="0"/>
    <p:restoredTop sz="94892" autoAdjust="0"/>
  </p:normalViewPr>
  <p:slideViewPr>
    <p:cSldViewPr snapToGrid="0">
      <p:cViewPr varScale="1">
        <p:scale>
          <a:sx n="77" d="100"/>
          <a:sy n="77" d="100"/>
        </p:scale>
        <p:origin x="854" y="48"/>
      </p:cViewPr>
      <p:guideLst/>
    </p:cSldViewPr>
  </p:slideViewPr>
  <p:notesTextViewPr>
    <p:cViewPr>
      <p:scale>
        <a:sx n="1" d="1"/>
        <a:sy n="1" d="1"/>
      </p:scale>
      <p:origin x="0" y="0"/>
    </p:cViewPr>
  </p:notesTextViewPr>
  <p:notesViewPr>
    <p:cSldViewPr snapToGrid="0">
      <p:cViewPr varScale="1">
        <p:scale>
          <a:sx n="62" d="100"/>
          <a:sy n="62" d="100"/>
        </p:scale>
        <p:origin x="322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2FAC1995-4A51-4914-BF0F-4BE996FA8C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id="{6C5200A0-DD07-4ADB-B361-8EFFBBBBF8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C2EB46-8324-41AE-9916-5BF916232DAA}" type="datetimeFigureOut">
              <a:rPr lang="uk-UA" smtClean="0"/>
              <a:t>07.06.2025</a:t>
            </a:fld>
            <a:endParaRPr lang="uk-UA"/>
          </a:p>
        </p:txBody>
      </p:sp>
      <p:sp>
        <p:nvSpPr>
          <p:cNvPr id="4" name="Місце для нижнього колонтитула 3">
            <a:extLst>
              <a:ext uri="{FF2B5EF4-FFF2-40B4-BE49-F238E27FC236}">
                <a16:creationId xmlns:a16="http://schemas.microsoft.com/office/drawing/2014/main" id="{3C2197B9-0359-44EE-B9F3-E26A085EEB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id="{E1D8A22F-EBA9-452A-A764-FA46DAD62F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D2F5F6-637A-4C41-B9AB-B66295DD26FF}" type="slidenum">
              <a:rPr lang="uk-UA" smtClean="0"/>
              <a:t>‹№›</a:t>
            </a:fld>
            <a:endParaRPr lang="uk-UA"/>
          </a:p>
        </p:txBody>
      </p:sp>
    </p:spTree>
    <p:extLst>
      <p:ext uri="{BB962C8B-B14F-4D97-AF65-F5344CB8AC3E}">
        <p14:creationId xmlns:p14="http://schemas.microsoft.com/office/powerpoint/2010/main" val="630967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C1D0A-B9C4-4548-91F6-1922859C24DA}" type="datetimeFigureOut">
              <a:rPr lang="uk-UA" smtClean="0"/>
              <a:t>07.06.2025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CB05D-96F8-4967-8A65-A7CBBD7B18D0}" type="slidenum">
              <a:rPr lang="uk-UA" smtClean="0"/>
              <a:t>‹№›</a:t>
            </a:fld>
            <a:endParaRPr lang="uk-UA"/>
          </a:p>
        </p:txBody>
      </p:sp>
    </p:spTree>
    <p:extLst>
      <p:ext uri="{BB962C8B-B14F-4D97-AF65-F5344CB8AC3E}">
        <p14:creationId xmlns:p14="http://schemas.microsoft.com/office/powerpoint/2010/main" val="394537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CB5CB05D-96F8-4967-8A65-A7CBBD7B18D0}" type="slidenum">
              <a:rPr lang="uk-UA" smtClean="0"/>
              <a:t>29</a:t>
            </a:fld>
            <a:endParaRPr lang="uk-UA"/>
          </a:p>
        </p:txBody>
      </p:sp>
    </p:spTree>
    <p:extLst>
      <p:ext uri="{BB962C8B-B14F-4D97-AF65-F5344CB8AC3E}">
        <p14:creationId xmlns:p14="http://schemas.microsoft.com/office/powerpoint/2010/main" val="336605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CB5CB05D-96F8-4967-8A65-A7CBBD7B18D0}" type="slidenum">
              <a:rPr lang="uk-UA" smtClean="0"/>
              <a:t>42</a:t>
            </a:fld>
            <a:endParaRPr lang="uk-UA"/>
          </a:p>
        </p:txBody>
      </p:sp>
    </p:spTree>
    <p:extLst>
      <p:ext uri="{BB962C8B-B14F-4D97-AF65-F5344CB8AC3E}">
        <p14:creationId xmlns:p14="http://schemas.microsoft.com/office/powerpoint/2010/main" val="3376948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teach-inf.com.ua/"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each-inf.com.u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sp>
        <p:nvSpPr>
          <p:cNvPr id="24" name="Rectangle 24">
            <a:extLst>
              <a:ext uri="{FF2B5EF4-FFF2-40B4-BE49-F238E27FC236}">
                <a16:creationId xmlns:a16="http://schemas.microsoft.com/office/drawing/2014/main" id="{B6A83720-4C77-4CCB-9AE5-487AAA9B461F}"/>
              </a:ext>
            </a:extLst>
          </p:cNvPr>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7" name="Rectangle 17">
            <a:extLst>
              <a:ext uri="{FF2B5EF4-FFF2-40B4-BE49-F238E27FC236}">
                <a16:creationId xmlns:a16="http://schemas.microsoft.com/office/drawing/2014/main" id="{443E9914-E74F-4338-937F-4C50FDE7352E}"/>
              </a:ext>
            </a:extLst>
          </p:cNvPr>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9" name="Заголовок 1">
            <a:extLst>
              <a:ext uri="{FF2B5EF4-FFF2-40B4-BE49-F238E27FC236}">
                <a16:creationId xmlns:a16="http://schemas.microsoft.com/office/drawing/2014/main" id="{09B387FD-CE15-4C7D-B23F-3108C7712BB7}"/>
              </a:ext>
            </a:extLst>
          </p:cNvPr>
          <p:cNvSpPr>
            <a:spLocks noGrp="1"/>
          </p:cNvSpPr>
          <p:nvPr>
            <p:ph type="ctrTitle"/>
          </p:nvPr>
        </p:nvSpPr>
        <p:spPr>
          <a:xfrm>
            <a:off x="5807947" y="203189"/>
            <a:ext cx="6191410" cy="2791689"/>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30" name="Підзаголовок 2">
            <a:extLst>
              <a:ext uri="{FF2B5EF4-FFF2-40B4-BE49-F238E27FC236}">
                <a16:creationId xmlns:a16="http://schemas.microsoft.com/office/drawing/2014/main" id="{534F0EA6-0416-403C-A9D3-C5145487165F}"/>
              </a:ext>
            </a:extLst>
          </p:cNvPr>
          <p:cNvSpPr>
            <a:spLocks noGrp="1"/>
          </p:cNvSpPr>
          <p:nvPr>
            <p:ph type="subTitle" idx="1" hasCustomPrompt="1"/>
          </p:nvPr>
        </p:nvSpPr>
        <p:spPr>
          <a:xfrm>
            <a:off x="5807947" y="3184362"/>
            <a:ext cx="6363424"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grpSp>
        <p:nvGrpSpPr>
          <p:cNvPr id="31" name="Групувати 30">
            <a:extLst>
              <a:ext uri="{FF2B5EF4-FFF2-40B4-BE49-F238E27FC236}">
                <a16:creationId xmlns:a16="http://schemas.microsoft.com/office/drawing/2014/main" id="{61E70D71-97A9-401B-852F-CD7C0BF878C9}"/>
              </a:ext>
            </a:extLst>
          </p:cNvPr>
          <p:cNvGrpSpPr/>
          <p:nvPr userDrawn="1"/>
        </p:nvGrpSpPr>
        <p:grpSpPr>
          <a:xfrm>
            <a:off x="110888" y="992033"/>
            <a:ext cx="6123569" cy="4834253"/>
            <a:chOff x="498986" y="752629"/>
            <a:chExt cx="5959414" cy="4704661"/>
          </a:xfrm>
        </p:grpSpPr>
        <p:grpSp>
          <p:nvGrpSpPr>
            <p:cNvPr id="32" name="Графіка 3">
              <a:extLst>
                <a:ext uri="{FF2B5EF4-FFF2-40B4-BE49-F238E27FC236}">
                  <a16:creationId xmlns:a16="http://schemas.microsoft.com/office/drawing/2014/main" id="{F3BA773E-99BE-4FAD-958A-57FF0CB070CD}"/>
                </a:ext>
              </a:extLst>
            </p:cNvPr>
            <p:cNvGrpSpPr/>
            <p:nvPr/>
          </p:nvGrpSpPr>
          <p:grpSpPr>
            <a:xfrm>
              <a:off x="498986" y="752629"/>
              <a:ext cx="5959414" cy="4704661"/>
              <a:chOff x="498986" y="752629"/>
              <a:chExt cx="5959414" cy="4704661"/>
            </a:xfrm>
          </p:grpSpPr>
          <p:sp>
            <p:nvSpPr>
              <p:cNvPr id="34" name="Полілінія: фігура 33">
                <a:extLst>
                  <a:ext uri="{FF2B5EF4-FFF2-40B4-BE49-F238E27FC236}">
                    <a16:creationId xmlns:a16="http://schemas.microsoft.com/office/drawing/2014/main" id="{3EF28F4A-727E-450A-B3D4-B8ABB9818A1D}"/>
                  </a:ext>
                </a:extLst>
              </p:cNvPr>
              <p:cNvSpPr/>
              <p:nvPr/>
            </p:nvSpPr>
            <p:spPr>
              <a:xfrm>
                <a:off x="498986" y="5024729"/>
                <a:ext cx="5959414" cy="432561"/>
              </a:xfrm>
              <a:custGeom>
                <a:avLst/>
                <a:gdLst>
                  <a:gd name="connsiteX0" fmla="*/ 5959415 w 5959414"/>
                  <a:gd name="connsiteY0" fmla="*/ 216281 h 432561"/>
                  <a:gd name="connsiteX1" fmla="*/ 2979707 w 5959414"/>
                  <a:gd name="connsiteY1" fmla="*/ 432561 h 432561"/>
                  <a:gd name="connsiteX2" fmla="*/ 0 w 5959414"/>
                  <a:gd name="connsiteY2" fmla="*/ 216281 h 432561"/>
                  <a:gd name="connsiteX3" fmla="*/ 2979707 w 5959414"/>
                  <a:gd name="connsiteY3" fmla="*/ 0 h 432561"/>
                  <a:gd name="connsiteX4" fmla="*/ 5959415 w 5959414"/>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14" h="432561">
                    <a:moveTo>
                      <a:pt x="5959415" y="216281"/>
                    </a:moveTo>
                    <a:cubicBezTo>
                      <a:pt x="5959415" y="335713"/>
                      <a:pt x="4625312" y="432561"/>
                      <a:pt x="2979707" y="432561"/>
                    </a:cubicBezTo>
                    <a:cubicBezTo>
                      <a:pt x="1334103" y="432561"/>
                      <a:pt x="0" y="335713"/>
                      <a:pt x="0" y="216281"/>
                    </a:cubicBezTo>
                    <a:cubicBezTo>
                      <a:pt x="0" y="96848"/>
                      <a:pt x="1334103" y="0"/>
                      <a:pt x="2979707" y="0"/>
                    </a:cubicBezTo>
                    <a:cubicBezTo>
                      <a:pt x="4625312" y="203"/>
                      <a:pt x="5959415" y="96848"/>
                      <a:pt x="5959415" y="216281"/>
                    </a:cubicBezTo>
                    <a:close/>
                  </a:path>
                </a:pathLst>
              </a:custGeom>
              <a:solidFill>
                <a:srgbClr val="000000">
                  <a:alpha val="20000"/>
                </a:srgbClr>
              </a:solidFill>
              <a:ln w="20318" cap="flat">
                <a:noFill/>
                <a:prstDash val="solid"/>
                <a:miter/>
              </a:ln>
            </p:spPr>
            <p:txBody>
              <a:bodyPr rtlCol="0" anchor="ctr"/>
              <a:lstStyle/>
              <a:p>
                <a:endParaRPr lang="uk-UA"/>
              </a:p>
            </p:txBody>
          </p:sp>
          <p:grpSp>
            <p:nvGrpSpPr>
              <p:cNvPr id="35" name="Графіка 3">
                <a:extLst>
                  <a:ext uri="{FF2B5EF4-FFF2-40B4-BE49-F238E27FC236}">
                    <a16:creationId xmlns:a16="http://schemas.microsoft.com/office/drawing/2014/main" id="{A68FB8AA-7D43-4FDA-983C-2B71A4A5D4EC}"/>
                  </a:ext>
                </a:extLst>
              </p:cNvPr>
              <p:cNvGrpSpPr/>
              <p:nvPr/>
            </p:nvGrpSpPr>
            <p:grpSpPr>
              <a:xfrm>
                <a:off x="818828" y="752629"/>
                <a:ext cx="5132543" cy="4562847"/>
                <a:chOff x="818828" y="752629"/>
                <a:chExt cx="5132543" cy="4562847"/>
              </a:xfrm>
            </p:grpSpPr>
            <p:sp>
              <p:nvSpPr>
                <p:cNvPr id="37" name="Полілінія: фігура 36">
                  <a:extLst>
                    <a:ext uri="{FF2B5EF4-FFF2-40B4-BE49-F238E27FC236}">
                      <a16:creationId xmlns:a16="http://schemas.microsoft.com/office/drawing/2014/main" id="{A0807FBC-70CA-4C5D-A952-CC1F4A611694}"/>
                    </a:ext>
                  </a:extLst>
                </p:cNvPr>
                <p:cNvSpPr/>
                <p:nvPr/>
              </p:nvSpPr>
              <p:spPr>
                <a:xfrm>
                  <a:off x="818828" y="752629"/>
                  <a:ext cx="5132339" cy="3033014"/>
                </a:xfrm>
                <a:custGeom>
                  <a:avLst/>
                  <a:gdLst>
                    <a:gd name="connsiteX0" fmla="*/ 5132340 w 5132339"/>
                    <a:gd name="connsiteY0" fmla="*/ 3033015 h 3033014"/>
                    <a:gd name="connsiteX1" fmla="*/ 0 w 5132339"/>
                    <a:gd name="connsiteY1" fmla="*/ 3033015 h 3033014"/>
                    <a:gd name="connsiteX2" fmla="*/ 0 w 5132339"/>
                    <a:gd name="connsiteY2" fmla="*/ 305601 h 3033014"/>
                    <a:gd name="connsiteX3" fmla="*/ 305601 w 5132339"/>
                    <a:gd name="connsiteY3" fmla="*/ 0 h 3033014"/>
                    <a:gd name="connsiteX4" fmla="*/ 4847085 w 5132339"/>
                    <a:gd name="connsiteY4" fmla="*/ 0 h 3033014"/>
                    <a:gd name="connsiteX5" fmla="*/ 5132340 w 5132339"/>
                    <a:gd name="connsiteY5" fmla="*/ 285254 h 3033014"/>
                    <a:gd name="connsiteX6" fmla="*/ 5132340 w 5132339"/>
                    <a:gd name="connsiteY6" fmla="*/ 3033015 h 30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339" h="3033014">
                      <a:moveTo>
                        <a:pt x="5132340" y="3033015"/>
                      </a:moveTo>
                      <a:lnTo>
                        <a:pt x="0" y="3033015"/>
                      </a:lnTo>
                      <a:lnTo>
                        <a:pt x="0" y="305601"/>
                      </a:lnTo>
                      <a:cubicBezTo>
                        <a:pt x="0" y="137541"/>
                        <a:pt x="137541" y="0"/>
                        <a:pt x="305601" y="0"/>
                      </a:cubicBezTo>
                      <a:lnTo>
                        <a:pt x="4847085" y="0"/>
                      </a:lnTo>
                      <a:cubicBezTo>
                        <a:pt x="5003955" y="0"/>
                        <a:pt x="5132340" y="128385"/>
                        <a:pt x="5132340" y="285254"/>
                      </a:cubicBezTo>
                      <a:lnTo>
                        <a:pt x="5132340" y="3033015"/>
                      </a:lnTo>
                      <a:close/>
                    </a:path>
                  </a:pathLst>
                </a:custGeom>
                <a:solidFill>
                  <a:srgbClr val="182632"/>
                </a:solidFill>
                <a:ln w="20318" cap="flat">
                  <a:noFill/>
                  <a:prstDash val="solid"/>
                  <a:miter/>
                </a:ln>
              </p:spPr>
              <p:txBody>
                <a:bodyPr rtlCol="0" anchor="ctr"/>
                <a:lstStyle/>
                <a:p>
                  <a:endParaRPr lang="uk-UA"/>
                </a:p>
              </p:txBody>
            </p:sp>
            <p:sp>
              <p:nvSpPr>
                <p:cNvPr id="38" name="Полілінія: фігура 37">
                  <a:extLst>
                    <a:ext uri="{FF2B5EF4-FFF2-40B4-BE49-F238E27FC236}">
                      <a16:creationId xmlns:a16="http://schemas.microsoft.com/office/drawing/2014/main" id="{332161F8-A4A4-426F-A7C2-1B05619BED64}"/>
                    </a:ext>
                  </a:extLst>
                </p:cNvPr>
                <p:cNvSpPr/>
                <p:nvPr/>
              </p:nvSpPr>
              <p:spPr>
                <a:xfrm>
                  <a:off x="818828" y="3785643"/>
                  <a:ext cx="5132543" cy="460028"/>
                </a:xfrm>
                <a:custGeom>
                  <a:avLst/>
                  <a:gdLst>
                    <a:gd name="connsiteX0" fmla="*/ 4672311 w 5132543"/>
                    <a:gd name="connsiteY0" fmla="*/ 460028 h 460028"/>
                    <a:gd name="connsiteX1" fmla="*/ 460029 w 5132543"/>
                    <a:gd name="connsiteY1" fmla="*/ 460028 h 460028"/>
                    <a:gd name="connsiteX2" fmla="*/ 0 w 5132543"/>
                    <a:gd name="connsiteY2" fmla="*/ 0 h 460028"/>
                    <a:gd name="connsiteX3" fmla="*/ 0 w 5132543"/>
                    <a:gd name="connsiteY3" fmla="*/ 0 h 460028"/>
                    <a:gd name="connsiteX4" fmla="*/ 5132544 w 5132543"/>
                    <a:gd name="connsiteY4" fmla="*/ 0 h 460028"/>
                    <a:gd name="connsiteX5" fmla="*/ 5132544 w 5132543"/>
                    <a:gd name="connsiteY5" fmla="*/ 0 h 460028"/>
                    <a:gd name="connsiteX6" fmla="*/ 4672311 w 5132543"/>
                    <a:gd name="connsiteY6" fmla="*/ 460028 h 46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543" h="460028">
                      <a:moveTo>
                        <a:pt x="4672311" y="460028"/>
                      </a:moveTo>
                      <a:lnTo>
                        <a:pt x="460029" y="460028"/>
                      </a:lnTo>
                      <a:cubicBezTo>
                        <a:pt x="205904" y="460028"/>
                        <a:pt x="0" y="254124"/>
                        <a:pt x="0" y="0"/>
                      </a:cubicBezTo>
                      <a:lnTo>
                        <a:pt x="0" y="0"/>
                      </a:lnTo>
                      <a:lnTo>
                        <a:pt x="5132544" y="0"/>
                      </a:lnTo>
                      <a:lnTo>
                        <a:pt x="5132544" y="0"/>
                      </a:lnTo>
                      <a:cubicBezTo>
                        <a:pt x="5132340" y="254124"/>
                        <a:pt x="4926436" y="460028"/>
                        <a:pt x="4672311" y="460028"/>
                      </a:cubicBezTo>
                      <a:close/>
                    </a:path>
                  </a:pathLst>
                </a:custGeom>
                <a:solidFill>
                  <a:srgbClr val="FFFFFF"/>
                </a:solidFill>
                <a:ln w="20318" cap="flat">
                  <a:noFill/>
                  <a:prstDash val="solid"/>
                  <a:miter/>
                </a:ln>
              </p:spPr>
              <p:txBody>
                <a:bodyPr rtlCol="0" anchor="ctr"/>
                <a:lstStyle/>
                <a:p>
                  <a:endParaRPr lang="uk-UA"/>
                </a:p>
              </p:txBody>
            </p:sp>
            <p:sp>
              <p:nvSpPr>
                <p:cNvPr id="39" name="Полілінія: фігура 38">
                  <a:extLst>
                    <a:ext uri="{FF2B5EF4-FFF2-40B4-BE49-F238E27FC236}">
                      <a16:creationId xmlns:a16="http://schemas.microsoft.com/office/drawing/2014/main" id="{53001464-2EB6-43BB-A07C-3420EE3117E8}"/>
                    </a:ext>
                  </a:extLst>
                </p:cNvPr>
                <p:cNvSpPr/>
                <p:nvPr/>
              </p:nvSpPr>
              <p:spPr>
                <a:xfrm>
                  <a:off x="2915916" y="4245671"/>
                  <a:ext cx="931247" cy="774988"/>
                </a:xfrm>
                <a:custGeom>
                  <a:avLst/>
                  <a:gdLst>
                    <a:gd name="connsiteX0" fmla="*/ 0 w 931247"/>
                    <a:gd name="connsiteY0" fmla="*/ 0 h 774988"/>
                    <a:gd name="connsiteX1" fmla="*/ 931247 w 931247"/>
                    <a:gd name="connsiteY1" fmla="*/ 0 h 774988"/>
                    <a:gd name="connsiteX2" fmla="*/ 931247 w 931247"/>
                    <a:gd name="connsiteY2" fmla="*/ 774988 h 774988"/>
                    <a:gd name="connsiteX3" fmla="*/ 0 w 931247"/>
                    <a:gd name="connsiteY3" fmla="*/ 774988 h 774988"/>
                  </a:gdLst>
                  <a:ahLst/>
                  <a:cxnLst>
                    <a:cxn ang="0">
                      <a:pos x="connsiteX0" y="connsiteY0"/>
                    </a:cxn>
                    <a:cxn ang="0">
                      <a:pos x="connsiteX1" y="connsiteY1"/>
                    </a:cxn>
                    <a:cxn ang="0">
                      <a:pos x="connsiteX2" y="connsiteY2"/>
                    </a:cxn>
                    <a:cxn ang="0">
                      <a:pos x="connsiteX3" y="connsiteY3"/>
                    </a:cxn>
                  </a:cxnLst>
                  <a:rect l="l" t="t" r="r" b="b"/>
                  <a:pathLst>
                    <a:path w="931247" h="774988">
                      <a:moveTo>
                        <a:pt x="0" y="0"/>
                      </a:moveTo>
                      <a:lnTo>
                        <a:pt x="931247" y="0"/>
                      </a:lnTo>
                      <a:lnTo>
                        <a:pt x="931247" y="774988"/>
                      </a:lnTo>
                      <a:lnTo>
                        <a:pt x="0" y="774988"/>
                      </a:lnTo>
                      <a:close/>
                    </a:path>
                  </a:pathLst>
                </a:custGeom>
                <a:solidFill>
                  <a:srgbClr val="E1E1E1"/>
                </a:solidFill>
                <a:ln w="20318" cap="flat">
                  <a:noFill/>
                  <a:prstDash val="solid"/>
                  <a:miter/>
                </a:ln>
              </p:spPr>
              <p:txBody>
                <a:bodyPr rtlCol="0" anchor="ctr"/>
                <a:lstStyle/>
                <a:p>
                  <a:endParaRPr lang="uk-UA"/>
                </a:p>
              </p:txBody>
            </p:sp>
            <p:sp>
              <p:nvSpPr>
                <p:cNvPr id="40" name="Полілінія: фігура 39">
                  <a:extLst>
                    <a:ext uri="{FF2B5EF4-FFF2-40B4-BE49-F238E27FC236}">
                      <a16:creationId xmlns:a16="http://schemas.microsoft.com/office/drawing/2014/main" id="{C62804CF-175B-4FCD-BB57-4DC124921EBA}"/>
                    </a:ext>
                  </a:extLst>
                </p:cNvPr>
                <p:cNvSpPr/>
                <p:nvPr/>
              </p:nvSpPr>
              <p:spPr>
                <a:xfrm>
                  <a:off x="2915916" y="4245671"/>
                  <a:ext cx="931247" cy="245579"/>
                </a:xfrm>
                <a:custGeom>
                  <a:avLst/>
                  <a:gdLst>
                    <a:gd name="connsiteX0" fmla="*/ 0 w 931247"/>
                    <a:gd name="connsiteY0" fmla="*/ 0 h 245579"/>
                    <a:gd name="connsiteX1" fmla="*/ 931247 w 931247"/>
                    <a:gd name="connsiteY1" fmla="*/ 0 h 245579"/>
                    <a:gd name="connsiteX2" fmla="*/ 931247 w 931247"/>
                    <a:gd name="connsiteY2" fmla="*/ 245579 h 245579"/>
                    <a:gd name="connsiteX3" fmla="*/ 0 w 931247"/>
                    <a:gd name="connsiteY3" fmla="*/ 245579 h 245579"/>
                  </a:gdLst>
                  <a:ahLst/>
                  <a:cxnLst>
                    <a:cxn ang="0">
                      <a:pos x="connsiteX0" y="connsiteY0"/>
                    </a:cxn>
                    <a:cxn ang="0">
                      <a:pos x="connsiteX1" y="connsiteY1"/>
                    </a:cxn>
                    <a:cxn ang="0">
                      <a:pos x="connsiteX2" y="connsiteY2"/>
                    </a:cxn>
                    <a:cxn ang="0">
                      <a:pos x="connsiteX3" y="connsiteY3"/>
                    </a:cxn>
                  </a:cxnLst>
                  <a:rect l="l" t="t" r="r" b="b"/>
                  <a:pathLst>
                    <a:path w="931247" h="245579">
                      <a:moveTo>
                        <a:pt x="0" y="0"/>
                      </a:moveTo>
                      <a:lnTo>
                        <a:pt x="931247" y="0"/>
                      </a:lnTo>
                      <a:lnTo>
                        <a:pt x="931247" y="245579"/>
                      </a:lnTo>
                      <a:lnTo>
                        <a:pt x="0" y="245579"/>
                      </a:lnTo>
                      <a:close/>
                    </a:path>
                  </a:pathLst>
                </a:custGeom>
                <a:solidFill>
                  <a:srgbClr val="BBBBBB"/>
                </a:solidFill>
                <a:ln w="20318" cap="flat">
                  <a:noFill/>
                  <a:prstDash val="solid"/>
                  <a:miter/>
                </a:ln>
              </p:spPr>
              <p:txBody>
                <a:bodyPr rtlCol="0" anchor="ctr"/>
                <a:lstStyle/>
                <a:p>
                  <a:endParaRPr lang="uk-UA"/>
                </a:p>
              </p:txBody>
            </p:sp>
            <p:sp>
              <p:nvSpPr>
                <p:cNvPr id="41" name="Полілінія: фігура 40">
                  <a:extLst>
                    <a:ext uri="{FF2B5EF4-FFF2-40B4-BE49-F238E27FC236}">
                      <a16:creationId xmlns:a16="http://schemas.microsoft.com/office/drawing/2014/main" id="{6BC69A8A-475B-464E-9170-93B2F71B2F01}"/>
                    </a:ext>
                  </a:extLst>
                </p:cNvPr>
                <p:cNvSpPr/>
                <p:nvPr/>
              </p:nvSpPr>
              <p:spPr>
                <a:xfrm>
                  <a:off x="2305121" y="5020660"/>
                  <a:ext cx="2153039" cy="294816"/>
                </a:xfrm>
                <a:custGeom>
                  <a:avLst/>
                  <a:gdLst>
                    <a:gd name="connsiteX0" fmla="*/ 2153039 w 2153039"/>
                    <a:gd name="connsiteY0" fmla="*/ 294817 h 294816"/>
                    <a:gd name="connsiteX1" fmla="*/ 0 w 2153039"/>
                    <a:gd name="connsiteY1" fmla="*/ 294817 h 294816"/>
                    <a:gd name="connsiteX2" fmla="*/ 0 w 2153039"/>
                    <a:gd name="connsiteY2" fmla="*/ 244155 h 294816"/>
                    <a:gd name="connsiteX3" fmla="*/ 244155 w 2153039"/>
                    <a:gd name="connsiteY3" fmla="*/ 0 h 294816"/>
                    <a:gd name="connsiteX4" fmla="*/ 1908885 w 2153039"/>
                    <a:gd name="connsiteY4" fmla="*/ 0 h 294816"/>
                    <a:gd name="connsiteX5" fmla="*/ 2153039 w 2153039"/>
                    <a:gd name="connsiteY5" fmla="*/ 244155 h 294816"/>
                    <a:gd name="connsiteX6" fmla="*/ 2153039 w 2153039"/>
                    <a:gd name="connsiteY6" fmla="*/ 294817 h 2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039" h="294816">
                      <a:moveTo>
                        <a:pt x="2153039" y="294817"/>
                      </a:moveTo>
                      <a:lnTo>
                        <a:pt x="0" y="294817"/>
                      </a:lnTo>
                      <a:lnTo>
                        <a:pt x="0" y="244155"/>
                      </a:lnTo>
                      <a:cubicBezTo>
                        <a:pt x="0" y="109870"/>
                        <a:pt x="109870" y="0"/>
                        <a:pt x="244155" y="0"/>
                      </a:cubicBezTo>
                      <a:lnTo>
                        <a:pt x="1908885" y="0"/>
                      </a:lnTo>
                      <a:cubicBezTo>
                        <a:pt x="2043170" y="0"/>
                        <a:pt x="2153039" y="109870"/>
                        <a:pt x="2153039" y="244155"/>
                      </a:cubicBezTo>
                      <a:lnTo>
                        <a:pt x="2153039" y="294817"/>
                      </a:lnTo>
                      <a:close/>
                    </a:path>
                  </a:pathLst>
                </a:custGeom>
                <a:solidFill>
                  <a:srgbClr val="FFFFFF"/>
                </a:solidFill>
                <a:ln w="20318" cap="flat">
                  <a:noFill/>
                  <a:prstDash val="solid"/>
                  <a:miter/>
                </a:ln>
              </p:spPr>
              <p:txBody>
                <a:bodyPr rtlCol="0" anchor="ctr"/>
                <a:lstStyle/>
                <a:p>
                  <a:endParaRPr lang="uk-UA"/>
                </a:p>
              </p:txBody>
            </p:sp>
          </p:grpSp>
          <p:sp>
            <p:nvSpPr>
              <p:cNvPr id="36" name="Полілінія: фігура 35">
                <a:extLst>
                  <a:ext uri="{FF2B5EF4-FFF2-40B4-BE49-F238E27FC236}">
                    <a16:creationId xmlns:a16="http://schemas.microsoft.com/office/drawing/2014/main" id="{28833422-F903-4150-B499-ABB45FA44193}"/>
                  </a:ext>
                </a:extLst>
              </p:cNvPr>
              <p:cNvSpPr/>
              <p:nvPr/>
            </p:nvSpPr>
            <p:spPr>
              <a:xfrm>
                <a:off x="3218464" y="3855227"/>
                <a:ext cx="290137" cy="290137"/>
              </a:xfrm>
              <a:custGeom>
                <a:avLst/>
                <a:gdLst>
                  <a:gd name="connsiteX0" fmla="*/ 290137 w 290137"/>
                  <a:gd name="connsiteY0" fmla="*/ 145069 h 290137"/>
                  <a:gd name="connsiteX1" fmla="*/ 145069 w 290137"/>
                  <a:gd name="connsiteY1" fmla="*/ 290138 h 290137"/>
                  <a:gd name="connsiteX2" fmla="*/ 0 w 290137"/>
                  <a:gd name="connsiteY2" fmla="*/ 145069 h 290137"/>
                  <a:gd name="connsiteX3" fmla="*/ 145069 w 290137"/>
                  <a:gd name="connsiteY3" fmla="*/ 0 h 290137"/>
                  <a:gd name="connsiteX4" fmla="*/ 290137 w 290137"/>
                  <a:gd name="connsiteY4" fmla="*/ 145069 h 29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37" h="290137">
                    <a:moveTo>
                      <a:pt x="290137" y="145069"/>
                    </a:moveTo>
                    <a:cubicBezTo>
                      <a:pt x="290137" y="225233"/>
                      <a:pt x="225233" y="290138"/>
                      <a:pt x="145069" y="290138"/>
                    </a:cubicBezTo>
                    <a:cubicBezTo>
                      <a:pt x="64905" y="290138"/>
                      <a:pt x="0" y="225233"/>
                      <a:pt x="0" y="145069"/>
                    </a:cubicBezTo>
                    <a:cubicBezTo>
                      <a:pt x="0" y="64905"/>
                      <a:pt x="64905" y="0"/>
                      <a:pt x="145069" y="0"/>
                    </a:cubicBezTo>
                    <a:cubicBezTo>
                      <a:pt x="225233" y="-203"/>
                      <a:pt x="290137" y="64905"/>
                      <a:pt x="290137" y="145069"/>
                    </a:cubicBezTo>
                    <a:close/>
                  </a:path>
                </a:pathLst>
              </a:custGeom>
              <a:solidFill>
                <a:srgbClr val="BBBBBB"/>
              </a:solidFill>
              <a:ln w="20318" cap="flat">
                <a:noFill/>
                <a:prstDash val="solid"/>
                <a:miter/>
              </a:ln>
            </p:spPr>
            <p:txBody>
              <a:bodyPr rtlCol="0" anchor="ctr"/>
              <a:lstStyle/>
              <a:p>
                <a:endParaRPr lang="uk-UA"/>
              </a:p>
            </p:txBody>
          </p:sp>
        </p:grpSp>
        <p:sp>
          <p:nvSpPr>
            <p:cNvPr id="33" name="Прямокутник: округлені кути 32">
              <a:extLst>
                <a:ext uri="{FF2B5EF4-FFF2-40B4-BE49-F238E27FC236}">
                  <a16:creationId xmlns:a16="http://schemas.microsoft.com/office/drawing/2014/main" id="{76701FD3-0772-4712-80A3-06637E9849F7}"/>
                </a:ext>
              </a:extLst>
            </p:cNvPr>
            <p:cNvSpPr/>
            <p:nvPr/>
          </p:nvSpPr>
          <p:spPr>
            <a:xfrm>
              <a:off x="1033888" y="973792"/>
              <a:ext cx="4695303" cy="2519272"/>
            </a:xfrm>
            <a:prstGeom prst="roundRect">
              <a:avLst>
                <a:gd name="adj" fmla="val 3560"/>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42" name="Прямокутник 41">
            <a:extLst>
              <a:ext uri="{FF2B5EF4-FFF2-40B4-BE49-F238E27FC236}">
                <a16:creationId xmlns:a16="http://schemas.microsoft.com/office/drawing/2014/main" id="{72CB2AC2-81BF-422F-B2ED-9C2E21611805}"/>
              </a:ext>
            </a:extLst>
          </p:cNvPr>
          <p:cNvSpPr/>
          <p:nvPr userDrawn="1"/>
        </p:nvSpPr>
        <p:spPr>
          <a:xfrm>
            <a:off x="840927" y="1370500"/>
            <a:ext cx="4408377" cy="806701"/>
          </a:xfrm>
          <a:prstGeom prst="rect">
            <a:avLst/>
          </a:prstGeom>
          <a:solidFill>
            <a:srgbClr val="404042"/>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40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Інформатика 8</a:t>
            </a:r>
          </a:p>
        </p:txBody>
      </p:sp>
      <p:sp>
        <p:nvSpPr>
          <p:cNvPr id="43" name="Прямокутник 42">
            <a:hlinkClick r:id="rId2"/>
            <a:extLst>
              <a:ext uri="{FF2B5EF4-FFF2-40B4-BE49-F238E27FC236}">
                <a16:creationId xmlns:a16="http://schemas.microsoft.com/office/drawing/2014/main" id="{D40A3F7C-BFEC-4CD7-986B-B77CCC325974}"/>
              </a:ext>
            </a:extLst>
          </p:cNvPr>
          <p:cNvSpPr/>
          <p:nvPr userDrawn="1"/>
        </p:nvSpPr>
        <p:spPr>
          <a:xfrm>
            <a:off x="3496407" y="3413512"/>
            <a:ext cx="1991775" cy="403410"/>
          </a:xfrm>
          <a:prstGeom prst="rect">
            <a:avLst/>
          </a:prstGeom>
          <a:noFill/>
          <a:ln w="12700" cap="flat" cmpd="sng" algn="ctr">
            <a:noFill/>
            <a:prstDash val="solid"/>
            <a:miter lim="800000"/>
          </a:ln>
          <a:effectLst/>
        </p:spPr>
        <p:txBody>
          <a:bodyPr rtlCol="0" anchor="ctr"/>
          <a:lstStyle/>
          <a:p>
            <a:pPr algn="ctr" defTabSz="914377" fontAlgn="base">
              <a:spcBef>
                <a:spcPct val="0"/>
              </a:spcBef>
              <a:spcAft>
                <a:spcPct val="0"/>
              </a:spcAft>
              <a:defRPr/>
            </a:pPr>
            <a:r>
              <a:rPr lang="en-AU" sz="1600" b="1" kern="0" dirty="0">
                <a:solidFill>
                  <a:srgbClr val="404042"/>
                </a:solidFill>
                <a:latin typeface="Comic Sans MS" panose="030F0702030302020204" pitchFamily="66" charset="0"/>
                <a:cs typeface="Arial" panose="020B0604020202020204" pitchFamily="34" charset="0"/>
              </a:rPr>
              <a:t>teach-inf.</a:t>
            </a:r>
            <a:r>
              <a:rPr lang="en-US" sz="1600" b="1" kern="0" dirty="0">
                <a:solidFill>
                  <a:srgbClr val="404042"/>
                </a:solidFill>
                <a:latin typeface="Comic Sans MS" panose="030F0702030302020204" pitchFamily="66" charset="0"/>
                <a:cs typeface="Arial" panose="020B0604020202020204" pitchFamily="34" charset="0"/>
              </a:rPr>
              <a:t>com</a:t>
            </a:r>
            <a:r>
              <a:rPr lang="en-AU" sz="1600" b="1" kern="0" dirty="0">
                <a:solidFill>
                  <a:srgbClr val="404042"/>
                </a:solidFill>
                <a:latin typeface="Comic Sans MS" panose="030F0702030302020204" pitchFamily="66" charset="0"/>
                <a:cs typeface="Arial" panose="020B0604020202020204" pitchFamily="34" charset="0"/>
              </a:rPr>
              <a:t>.ua</a:t>
            </a:r>
            <a:endParaRPr lang="uk-UA" sz="1600" b="1" kern="0" dirty="0">
              <a:solidFill>
                <a:srgbClr val="404042"/>
              </a:solidFill>
              <a:latin typeface="Comic Sans MS" panose="030F0702030302020204" pitchFamily="66" charset="0"/>
              <a:cs typeface="Arial" panose="020B0604020202020204" pitchFamily="34" charset="0"/>
            </a:endParaRPr>
          </a:p>
        </p:txBody>
      </p:sp>
      <p:sp>
        <p:nvSpPr>
          <p:cNvPr id="44" name="Прямокутник 43">
            <a:extLst>
              <a:ext uri="{FF2B5EF4-FFF2-40B4-BE49-F238E27FC236}">
                <a16:creationId xmlns:a16="http://schemas.microsoft.com/office/drawing/2014/main" id="{0A1BA06D-A892-4CB9-A167-AD912295EF50}"/>
              </a:ext>
            </a:extLst>
          </p:cNvPr>
          <p:cNvSpPr/>
          <p:nvPr userDrawn="1"/>
        </p:nvSpPr>
        <p:spPr>
          <a:xfrm>
            <a:off x="840927" y="2967652"/>
            <a:ext cx="1582233" cy="442463"/>
          </a:xfrm>
          <a:prstGeom prst="rect">
            <a:avLst/>
          </a:prstGeom>
          <a:solidFill>
            <a:srgbClr val="404042"/>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 typeface="+mj-lt"/>
              <a:buNone/>
              <a:tabLst/>
              <a:defRPr/>
            </a:pPr>
            <a:r>
              <a:rPr kumimoji="0" lang="uk-UA"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за підручником</a:t>
            </a:r>
          </a:p>
        </p:txBody>
      </p:sp>
      <p:sp>
        <p:nvSpPr>
          <p:cNvPr id="45" name="Прямокутник 44">
            <a:extLst>
              <a:ext uri="{FF2B5EF4-FFF2-40B4-BE49-F238E27FC236}">
                <a16:creationId xmlns:a16="http://schemas.microsoft.com/office/drawing/2014/main" id="{A43A45D0-1CC7-4643-9389-58345D2D39AA}"/>
              </a:ext>
            </a:extLst>
          </p:cNvPr>
          <p:cNvSpPr/>
          <p:nvPr userDrawn="1"/>
        </p:nvSpPr>
        <p:spPr>
          <a:xfrm>
            <a:off x="1133931" y="3338852"/>
            <a:ext cx="2201553" cy="381395"/>
          </a:xfrm>
          <a:prstGeom prst="rect">
            <a:avLst/>
          </a:prstGeom>
          <a:solidFill>
            <a:srgbClr val="0A657C"/>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 typeface="+mj-lt"/>
              <a:buNone/>
              <a:tabLst/>
              <a:defRPr/>
            </a:pPr>
            <a:r>
              <a:rPr kumimoji="0" lang="ru-RU" sz="1400" b="1" i="0" u="none" strike="noStrike" kern="0" cap="none" spc="0" normalizeH="0" baseline="0" noProof="0" dirty="0" err="1">
                <a:ln>
                  <a:noFill/>
                </a:ln>
                <a:solidFill>
                  <a:prstClr val="white"/>
                </a:solidFill>
                <a:effectLst/>
                <a:uLnTx/>
                <a:uFillTx/>
                <a:latin typeface="Comic Sans MS" panose="030F0702030302020204" pitchFamily="66" charset="0"/>
                <a:ea typeface="+mn-ea"/>
                <a:cs typeface="Arial" panose="020B0604020202020204" pitchFamily="34" charset="0"/>
              </a:rPr>
              <a:t>Ривкінд</a:t>
            </a:r>
            <a:r>
              <a:rPr kumimoji="0" lang="ru-RU"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 Й.Я. та </a:t>
            </a:r>
            <a:r>
              <a:rPr kumimoji="0" lang="ru-RU" sz="1400" b="1" i="0" u="none" strike="noStrike" kern="0" cap="none" spc="0" normalizeH="0" baseline="0" noProof="0" dirty="0" err="1">
                <a:ln>
                  <a:noFill/>
                </a:ln>
                <a:solidFill>
                  <a:prstClr val="white"/>
                </a:solidFill>
                <a:effectLst/>
                <a:uLnTx/>
                <a:uFillTx/>
                <a:latin typeface="Comic Sans MS" panose="030F0702030302020204" pitchFamily="66" charset="0"/>
                <a:ea typeface="+mn-ea"/>
                <a:cs typeface="Arial" panose="020B0604020202020204" pitchFamily="34" charset="0"/>
              </a:rPr>
              <a:t>ін</a:t>
            </a:r>
            <a:r>
              <a:rPr kumimoji="0" lang="ru-RU"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07.06.2025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07.06.2025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19" name="Rectangle 16">
            <a:extLst>
              <a:ext uri="{FF2B5EF4-FFF2-40B4-BE49-F238E27FC236}">
                <a16:creationId xmlns:a16="http://schemas.microsoft.com/office/drawing/2014/main" id="{713583C8-F74D-45E1-A58E-747E7407E347}"/>
              </a:ext>
            </a:extLst>
          </p:cNvPr>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0" name="Rectangle 15">
            <a:extLst>
              <a:ext uri="{FF2B5EF4-FFF2-40B4-BE49-F238E27FC236}">
                <a16:creationId xmlns:a16="http://schemas.microsoft.com/office/drawing/2014/main" id="{E3CAC6D0-6A0D-4450-88A6-B2FFDDE6FEF4}"/>
              </a:ext>
            </a:extLst>
          </p:cNvPr>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21" name="Групувати 20">
            <a:extLst>
              <a:ext uri="{FF2B5EF4-FFF2-40B4-BE49-F238E27FC236}">
                <a16:creationId xmlns:a16="http://schemas.microsoft.com/office/drawing/2014/main" id="{E90F80D3-B9C8-49A8-82F4-D76FA82E6539}"/>
              </a:ext>
            </a:extLst>
          </p:cNvPr>
          <p:cNvGrpSpPr/>
          <p:nvPr userDrawn="1"/>
        </p:nvGrpSpPr>
        <p:grpSpPr>
          <a:xfrm>
            <a:off x="47749" y="40005"/>
            <a:ext cx="1224001" cy="966288"/>
            <a:chOff x="498986" y="752629"/>
            <a:chExt cx="5959414" cy="4704661"/>
          </a:xfrm>
        </p:grpSpPr>
        <p:grpSp>
          <p:nvGrpSpPr>
            <p:cNvPr id="25" name="Графіка 3">
              <a:extLst>
                <a:ext uri="{FF2B5EF4-FFF2-40B4-BE49-F238E27FC236}">
                  <a16:creationId xmlns:a16="http://schemas.microsoft.com/office/drawing/2014/main" id="{D8D787A1-79ED-491B-AB6F-ABCD63141FB0}"/>
                </a:ext>
              </a:extLst>
            </p:cNvPr>
            <p:cNvGrpSpPr/>
            <p:nvPr/>
          </p:nvGrpSpPr>
          <p:grpSpPr>
            <a:xfrm>
              <a:off x="498986" y="752629"/>
              <a:ext cx="5959414" cy="4704661"/>
              <a:chOff x="498986" y="752629"/>
              <a:chExt cx="5959414" cy="4704661"/>
            </a:xfrm>
          </p:grpSpPr>
          <p:sp>
            <p:nvSpPr>
              <p:cNvPr id="27" name="Полілінія: фігура 26">
                <a:extLst>
                  <a:ext uri="{FF2B5EF4-FFF2-40B4-BE49-F238E27FC236}">
                    <a16:creationId xmlns:a16="http://schemas.microsoft.com/office/drawing/2014/main" id="{C0F0B2FD-157E-46C6-B396-EF6A39132504}"/>
                  </a:ext>
                </a:extLst>
              </p:cNvPr>
              <p:cNvSpPr/>
              <p:nvPr/>
            </p:nvSpPr>
            <p:spPr>
              <a:xfrm>
                <a:off x="498986" y="5024729"/>
                <a:ext cx="5959414" cy="432561"/>
              </a:xfrm>
              <a:custGeom>
                <a:avLst/>
                <a:gdLst>
                  <a:gd name="connsiteX0" fmla="*/ 5959415 w 5959414"/>
                  <a:gd name="connsiteY0" fmla="*/ 216281 h 432561"/>
                  <a:gd name="connsiteX1" fmla="*/ 2979707 w 5959414"/>
                  <a:gd name="connsiteY1" fmla="*/ 432561 h 432561"/>
                  <a:gd name="connsiteX2" fmla="*/ 0 w 5959414"/>
                  <a:gd name="connsiteY2" fmla="*/ 216281 h 432561"/>
                  <a:gd name="connsiteX3" fmla="*/ 2979707 w 5959414"/>
                  <a:gd name="connsiteY3" fmla="*/ 0 h 432561"/>
                  <a:gd name="connsiteX4" fmla="*/ 5959415 w 5959414"/>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14" h="432561">
                    <a:moveTo>
                      <a:pt x="5959415" y="216281"/>
                    </a:moveTo>
                    <a:cubicBezTo>
                      <a:pt x="5959415" y="335713"/>
                      <a:pt x="4625312" y="432561"/>
                      <a:pt x="2979707" y="432561"/>
                    </a:cubicBezTo>
                    <a:cubicBezTo>
                      <a:pt x="1334103" y="432561"/>
                      <a:pt x="0" y="335713"/>
                      <a:pt x="0" y="216281"/>
                    </a:cubicBezTo>
                    <a:cubicBezTo>
                      <a:pt x="0" y="96848"/>
                      <a:pt x="1334103" y="0"/>
                      <a:pt x="2979707" y="0"/>
                    </a:cubicBezTo>
                    <a:cubicBezTo>
                      <a:pt x="4625312" y="203"/>
                      <a:pt x="5959415" y="96848"/>
                      <a:pt x="5959415" y="216281"/>
                    </a:cubicBezTo>
                    <a:close/>
                  </a:path>
                </a:pathLst>
              </a:custGeom>
              <a:solidFill>
                <a:srgbClr val="000000">
                  <a:alpha val="20000"/>
                </a:srgbClr>
              </a:solidFill>
              <a:ln w="20318" cap="flat">
                <a:noFill/>
                <a:prstDash val="solid"/>
                <a:miter/>
              </a:ln>
            </p:spPr>
            <p:txBody>
              <a:bodyPr rtlCol="0" anchor="ctr"/>
              <a:lstStyle/>
              <a:p>
                <a:endParaRPr lang="uk-UA"/>
              </a:p>
            </p:txBody>
          </p:sp>
          <p:grpSp>
            <p:nvGrpSpPr>
              <p:cNvPr id="28" name="Графіка 3">
                <a:extLst>
                  <a:ext uri="{FF2B5EF4-FFF2-40B4-BE49-F238E27FC236}">
                    <a16:creationId xmlns:a16="http://schemas.microsoft.com/office/drawing/2014/main" id="{87B0288A-90E4-4A83-9E1A-DAB4C0165DE7}"/>
                  </a:ext>
                </a:extLst>
              </p:cNvPr>
              <p:cNvGrpSpPr/>
              <p:nvPr/>
            </p:nvGrpSpPr>
            <p:grpSpPr>
              <a:xfrm>
                <a:off x="818828" y="752629"/>
                <a:ext cx="5132543" cy="4562847"/>
                <a:chOff x="818828" y="752629"/>
                <a:chExt cx="5132543" cy="4562847"/>
              </a:xfrm>
            </p:grpSpPr>
            <p:sp>
              <p:nvSpPr>
                <p:cNvPr id="30" name="Полілінія: фігура 29">
                  <a:extLst>
                    <a:ext uri="{FF2B5EF4-FFF2-40B4-BE49-F238E27FC236}">
                      <a16:creationId xmlns:a16="http://schemas.microsoft.com/office/drawing/2014/main" id="{4C7CAD09-4456-40B4-956C-EB2C9FA263B5}"/>
                    </a:ext>
                  </a:extLst>
                </p:cNvPr>
                <p:cNvSpPr/>
                <p:nvPr/>
              </p:nvSpPr>
              <p:spPr>
                <a:xfrm>
                  <a:off x="818828" y="752629"/>
                  <a:ext cx="5132339" cy="3033014"/>
                </a:xfrm>
                <a:custGeom>
                  <a:avLst/>
                  <a:gdLst>
                    <a:gd name="connsiteX0" fmla="*/ 5132340 w 5132339"/>
                    <a:gd name="connsiteY0" fmla="*/ 3033015 h 3033014"/>
                    <a:gd name="connsiteX1" fmla="*/ 0 w 5132339"/>
                    <a:gd name="connsiteY1" fmla="*/ 3033015 h 3033014"/>
                    <a:gd name="connsiteX2" fmla="*/ 0 w 5132339"/>
                    <a:gd name="connsiteY2" fmla="*/ 305601 h 3033014"/>
                    <a:gd name="connsiteX3" fmla="*/ 305601 w 5132339"/>
                    <a:gd name="connsiteY3" fmla="*/ 0 h 3033014"/>
                    <a:gd name="connsiteX4" fmla="*/ 4847085 w 5132339"/>
                    <a:gd name="connsiteY4" fmla="*/ 0 h 3033014"/>
                    <a:gd name="connsiteX5" fmla="*/ 5132340 w 5132339"/>
                    <a:gd name="connsiteY5" fmla="*/ 285254 h 3033014"/>
                    <a:gd name="connsiteX6" fmla="*/ 5132340 w 5132339"/>
                    <a:gd name="connsiteY6" fmla="*/ 3033015 h 30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339" h="3033014">
                      <a:moveTo>
                        <a:pt x="5132340" y="3033015"/>
                      </a:moveTo>
                      <a:lnTo>
                        <a:pt x="0" y="3033015"/>
                      </a:lnTo>
                      <a:lnTo>
                        <a:pt x="0" y="305601"/>
                      </a:lnTo>
                      <a:cubicBezTo>
                        <a:pt x="0" y="137541"/>
                        <a:pt x="137541" y="0"/>
                        <a:pt x="305601" y="0"/>
                      </a:cubicBezTo>
                      <a:lnTo>
                        <a:pt x="4847085" y="0"/>
                      </a:lnTo>
                      <a:cubicBezTo>
                        <a:pt x="5003955" y="0"/>
                        <a:pt x="5132340" y="128385"/>
                        <a:pt x="5132340" y="285254"/>
                      </a:cubicBezTo>
                      <a:lnTo>
                        <a:pt x="5132340" y="3033015"/>
                      </a:lnTo>
                      <a:close/>
                    </a:path>
                  </a:pathLst>
                </a:custGeom>
                <a:solidFill>
                  <a:srgbClr val="182632"/>
                </a:solidFill>
                <a:ln w="20318" cap="flat">
                  <a:noFill/>
                  <a:prstDash val="solid"/>
                  <a:miter/>
                </a:ln>
              </p:spPr>
              <p:txBody>
                <a:bodyPr rtlCol="0" anchor="ctr"/>
                <a:lstStyle/>
                <a:p>
                  <a:endParaRPr lang="uk-UA"/>
                </a:p>
              </p:txBody>
            </p:sp>
            <p:sp>
              <p:nvSpPr>
                <p:cNvPr id="31" name="Полілінія: фігура 30">
                  <a:extLst>
                    <a:ext uri="{FF2B5EF4-FFF2-40B4-BE49-F238E27FC236}">
                      <a16:creationId xmlns:a16="http://schemas.microsoft.com/office/drawing/2014/main" id="{D514EC66-80D9-46DA-A0EA-344CDF54EED5}"/>
                    </a:ext>
                  </a:extLst>
                </p:cNvPr>
                <p:cNvSpPr/>
                <p:nvPr/>
              </p:nvSpPr>
              <p:spPr>
                <a:xfrm>
                  <a:off x="818828" y="3785643"/>
                  <a:ext cx="5132543" cy="460028"/>
                </a:xfrm>
                <a:custGeom>
                  <a:avLst/>
                  <a:gdLst>
                    <a:gd name="connsiteX0" fmla="*/ 4672311 w 5132543"/>
                    <a:gd name="connsiteY0" fmla="*/ 460028 h 460028"/>
                    <a:gd name="connsiteX1" fmla="*/ 460029 w 5132543"/>
                    <a:gd name="connsiteY1" fmla="*/ 460028 h 460028"/>
                    <a:gd name="connsiteX2" fmla="*/ 0 w 5132543"/>
                    <a:gd name="connsiteY2" fmla="*/ 0 h 460028"/>
                    <a:gd name="connsiteX3" fmla="*/ 0 w 5132543"/>
                    <a:gd name="connsiteY3" fmla="*/ 0 h 460028"/>
                    <a:gd name="connsiteX4" fmla="*/ 5132544 w 5132543"/>
                    <a:gd name="connsiteY4" fmla="*/ 0 h 460028"/>
                    <a:gd name="connsiteX5" fmla="*/ 5132544 w 5132543"/>
                    <a:gd name="connsiteY5" fmla="*/ 0 h 460028"/>
                    <a:gd name="connsiteX6" fmla="*/ 4672311 w 5132543"/>
                    <a:gd name="connsiteY6" fmla="*/ 460028 h 46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543" h="460028">
                      <a:moveTo>
                        <a:pt x="4672311" y="460028"/>
                      </a:moveTo>
                      <a:lnTo>
                        <a:pt x="460029" y="460028"/>
                      </a:lnTo>
                      <a:cubicBezTo>
                        <a:pt x="205904" y="460028"/>
                        <a:pt x="0" y="254124"/>
                        <a:pt x="0" y="0"/>
                      </a:cubicBezTo>
                      <a:lnTo>
                        <a:pt x="0" y="0"/>
                      </a:lnTo>
                      <a:lnTo>
                        <a:pt x="5132544" y="0"/>
                      </a:lnTo>
                      <a:lnTo>
                        <a:pt x="5132544" y="0"/>
                      </a:lnTo>
                      <a:cubicBezTo>
                        <a:pt x="5132340" y="254124"/>
                        <a:pt x="4926436" y="460028"/>
                        <a:pt x="4672311" y="460028"/>
                      </a:cubicBezTo>
                      <a:close/>
                    </a:path>
                  </a:pathLst>
                </a:custGeom>
                <a:solidFill>
                  <a:srgbClr val="FFFFFF"/>
                </a:solidFill>
                <a:ln w="20318" cap="flat">
                  <a:noFill/>
                  <a:prstDash val="solid"/>
                  <a:miter/>
                </a:ln>
              </p:spPr>
              <p:txBody>
                <a:bodyPr rtlCol="0" anchor="ctr"/>
                <a:lstStyle/>
                <a:p>
                  <a:endParaRPr lang="uk-UA"/>
                </a:p>
              </p:txBody>
            </p:sp>
            <p:sp>
              <p:nvSpPr>
                <p:cNvPr id="32" name="Полілінія: фігура 31">
                  <a:extLst>
                    <a:ext uri="{FF2B5EF4-FFF2-40B4-BE49-F238E27FC236}">
                      <a16:creationId xmlns:a16="http://schemas.microsoft.com/office/drawing/2014/main" id="{5F052889-1069-4FDF-96CE-620F19CA10AF}"/>
                    </a:ext>
                  </a:extLst>
                </p:cNvPr>
                <p:cNvSpPr/>
                <p:nvPr/>
              </p:nvSpPr>
              <p:spPr>
                <a:xfrm>
                  <a:off x="2915916" y="4245671"/>
                  <a:ext cx="931247" cy="774988"/>
                </a:xfrm>
                <a:custGeom>
                  <a:avLst/>
                  <a:gdLst>
                    <a:gd name="connsiteX0" fmla="*/ 0 w 931247"/>
                    <a:gd name="connsiteY0" fmla="*/ 0 h 774988"/>
                    <a:gd name="connsiteX1" fmla="*/ 931247 w 931247"/>
                    <a:gd name="connsiteY1" fmla="*/ 0 h 774988"/>
                    <a:gd name="connsiteX2" fmla="*/ 931247 w 931247"/>
                    <a:gd name="connsiteY2" fmla="*/ 774988 h 774988"/>
                    <a:gd name="connsiteX3" fmla="*/ 0 w 931247"/>
                    <a:gd name="connsiteY3" fmla="*/ 774988 h 774988"/>
                  </a:gdLst>
                  <a:ahLst/>
                  <a:cxnLst>
                    <a:cxn ang="0">
                      <a:pos x="connsiteX0" y="connsiteY0"/>
                    </a:cxn>
                    <a:cxn ang="0">
                      <a:pos x="connsiteX1" y="connsiteY1"/>
                    </a:cxn>
                    <a:cxn ang="0">
                      <a:pos x="connsiteX2" y="connsiteY2"/>
                    </a:cxn>
                    <a:cxn ang="0">
                      <a:pos x="connsiteX3" y="connsiteY3"/>
                    </a:cxn>
                  </a:cxnLst>
                  <a:rect l="l" t="t" r="r" b="b"/>
                  <a:pathLst>
                    <a:path w="931247" h="774988">
                      <a:moveTo>
                        <a:pt x="0" y="0"/>
                      </a:moveTo>
                      <a:lnTo>
                        <a:pt x="931247" y="0"/>
                      </a:lnTo>
                      <a:lnTo>
                        <a:pt x="931247" y="774988"/>
                      </a:lnTo>
                      <a:lnTo>
                        <a:pt x="0" y="774988"/>
                      </a:lnTo>
                      <a:close/>
                    </a:path>
                  </a:pathLst>
                </a:custGeom>
                <a:solidFill>
                  <a:srgbClr val="E1E1E1"/>
                </a:solidFill>
                <a:ln w="20318" cap="flat">
                  <a:noFill/>
                  <a:prstDash val="solid"/>
                  <a:miter/>
                </a:ln>
              </p:spPr>
              <p:txBody>
                <a:bodyPr rtlCol="0" anchor="ctr"/>
                <a:lstStyle/>
                <a:p>
                  <a:endParaRPr lang="uk-UA"/>
                </a:p>
              </p:txBody>
            </p:sp>
            <p:sp>
              <p:nvSpPr>
                <p:cNvPr id="33" name="Полілінія: фігура 32">
                  <a:extLst>
                    <a:ext uri="{FF2B5EF4-FFF2-40B4-BE49-F238E27FC236}">
                      <a16:creationId xmlns:a16="http://schemas.microsoft.com/office/drawing/2014/main" id="{DC4C0BFC-DB14-4917-AB66-81AA717948CA}"/>
                    </a:ext>
                  </a:extLst>
                </p:cNvPr>
                <p:cNvSpPr/>
                <p:nvPr/>
              </p:nvSpPr>
              <p:spPr>
                <a:xfrm>
                  <a:off x="2915916" y="4245671"/>
                  <a:ext cx="931247" cy="245579"/>
                </a:xfrm>
                <a:custGeom>
                  <a:avLst/>
                  <a:gdLst>
                    <a:gd name="connsiteX0" fmla="*/ 0 w 931247"/>
                    <a:gd name="connsiteY0" fmla="*/ 0 h 245579"/>
                    <a:gd name="connsiteX1" fmla="*/ 931247 w 931247"/>
                    <a:gd name="connsiteY1" fmla="*/ 0 h 245579"/>
                    <a:gd name="connsiteX2" fmla="*/ 931247 w 931247"/>
                    <a:gd name="connsiteY2" fmla="*/ 245579 h 245579"/>
                    <a:gd name="connsiteX3" fmla="*/ 0 w 931247"/>
                    <a:gd name="connsiteY3" fmla="*/ 245579 h 245579"/>
                  </a:gdLst>
                  <a:ahLst/>
                  <a:cxnLst>
                    <a:cxn ang="0">
                      <a:pos x="connsiteX0" y="connsiteY0"/>
                    </a:cxn>
                    <a:cxn ang="0">
                      <a:pos x="connsiteX1" y="connsiteY1"/>
                    </a:cxn>
                    <a:cxn ang="0">
                      <a:pos x="connsiteX2" y="connsiteY2"/>
                    </a:cxn>
                    <a:cxn ang="0">
                      <a:pos x="connsiteX3" y="connsiteY3"/>
                    </a:cxn>
                  </a:cxnLst>
                  <a:rect l="l" t="t" r="r" b="b"/>
                  <a:pathLst>
                    <a:path w="931247" h="245579">
                      <a:moveTo>
                        <a:pt x="0" y="0"/>
                      </a:moveTo>
                      <a:lnTo>
                        <a:pt x="931247" y="0"/>
                      </a:lnTo>
                      <a:lnTo>
                        <a:pt x="931247" y="245579"/>
                      </a:lnTo>
                      <a:lnTo>
                        <a:pt x="0" y="245579"/>
                      </a:lnTo>
                      <a:close/>
                    </a:path>
                  </a:pathLst>
                </a:custGeom>
                <a:solidFill>
                  <a:srgbClr val="BBBBBB"/>
                </a:solidFill>
                <a:ln w="20318" cap="flat">
                  <a:noFill/>
                  <a:prstDash val="solid"/>
                  <a:miter/>
                </a:ln>
              </p:spPr>
              <p:txBody>
                <a:bodyPr rtlCol="0" anchor="ctr"/>
                <a:lstStyle/>
                <a:p>
                  <a:endParaRPr lang="uk-UA"/>
                </a:p>
              </p:txBody>
            </p:sp>
            <p:sp>
              <p:nvSpPr>
                <p:cNvPr id="34" name="Полілінія: фігура 33">
                  <a:extLst>
                    <a:ext uri="{FF2B5EF4-FFF2-40B4-BE49-F238E27FC236}">
                      <a16:creationId xmlns:a16="http://schemas.microsoft.com/office/drawing/2014/main" id="{DAF81DE4-438A-4190-9F1E-DC7A5DCC043A}"/>
                    </a:ext>
                  </a:extLst>
                </p:cNvPr>
                <p:cNvSpPr/>
                <p:nvPr/>
              </p:nvSpPr>
              <p:spPr>
                <a:xfrm>
                  <a:off x="2305121" y="5020660"/>
                  <a:ext cx="2153039" cy="294816"/>
                </a:xfrm>
                <a:custGeom>
                  <a:avLst/>
                  <a:gdLst>
                    <a:gd name="connsiteX0" fmla="*/ 2153039 w 2153039"/>
                    <a:gd name="connsiteY0" fmla="*/ 294817 h 294816"/>
                    <a:gd name="connsiteX1" fmla="*/ 0 w 2153039"/>
                    <a:gd name="connsiteY1" fmla="*/ 294817 h 294816"/>
                    <a:gd name="connsiteX2" fmla="*/ 0 w 2153039"/>
                    <a:gd name="connsiteY2" fmla="*/ 244155 h 294816"/>
                    <a:gd name="connsiteX3" fmla="*/ 244155 w 2153039"/>
                    <a:gd name="connsiteY3" fmla="*/ 0 h 294816"/>
                    <a:gd name="connsiteX4" fmla="*/ 1908885 w 2153039"/>
                    <a:gd name="connsiteY4" fmla="*/ 0 h 294816"/>
                    <a:gd name="connsiteX5" fmla="*/ 2153039 w 2153039"/>
                    <a:gd name="connsiteY5" fmla="*/ 244155 h 294816"/>
                    <a:gd name="connsiteX6" fmla="*/ 2153039 w 2153039"/>
                    <a:gd name="connsiteY6" fmla="*/ 294817 h 2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039" h="294816">
                      <a:moveTo>
                        <a:pt x="2153039" y="294817"/>
                      </a:moveTo>
                      <a:lnTo>
                        <a:pt x="0" y="294817"/>
                      </a:lnTo>
                      <a:lnTo>
                        <a:pt x="0" y="244155"/>
                      </a:lnTo>
                      <a:cubicBezTo>
                        <a:pt x="0" y="109870"/>
                        <a:pt x="109870" y="0"/>
                        <a:pt x="244155" y="0"/>
                      </a:cubicBezTo>
                      <a:lnTo>
                        <a:pt x="1908885" y="0"/>
                      </a:lnTo>
                      <a:cubicBezTo>
                        <a:pt x="2043170" y="0"/>
                        <a:pt x="2153039" y="109870"/>
                        <a:pt x="2153039" y="244155"/>
                      </a:cubicBezTo>
                      <a:lnTo>
                        <a:pt x="2153039" y="294817"/>
                      </a:lnTo>
                      <a:close/>
                    </a:path>
                  </a:pathLst>
                </a:custGeom>
                <a:solidFill>
                  <a:srgbClr val="FFFFFF"/>
                </a:solidFill>
                <a:ln w="20318" cap="flat">
                  <a:noFill/>
                  <a:prstDash val="solid"/>
                  <a:miter/>
                </a:ln>
              </p:spPr>
              <p:txBody>
                <a:bodyPr rtlCol="0" anchor="ctr"/>
                <a:lstStyle/>
                <a:p>
                  <a:endParaRPr lang="uk-UA"/>
                </a:p>
              </p:txBody>
            </p:sp>
          </p:grpSp>
          <p:sp>
            <p:nvSpPr>
              <p:cNvPr id="29" name="Полілінія: фігура 28">
                <a:extLst>
                  <a:ext uri="{FF2B5EF4-FFF2-40B4-BE49-F238E27FC236}">
                    <a16:creationId xmlns:a16="http://schemas.microsoft.com/office/drawing/2014/main" id="{056916B3-3E32-4EA1-A15E-BC5E5608790A}"/>
                  </a:ext>
                </a:extLst>
              </p:cNvPr>
              <p:cNvSpPr/>
              <p:nvPr/>
            </p:nvSpPr>
            <p:spPr>
              <a:xfrm>
                <a:off x="3218464" y="3855227"/>
                <a:ext cx="290137" cy="290137"/>
              </a:xfrm>
              <a:custGeom>
                <a:avLst/>
                <a:gdLst>
                  <a:gd name="connsiteX0" fmla="*/ 290137 w 290137"/>
                  <a:gd name="connsiteY0" fmla="*/ 145069 h 290137"/>
                  <a:gd name="connsiteX1" fmla="*/ 145069 w 290137"/>
                  <a:gd name="connsiteY1" fmla="*/ 290138 h 290137"/>
                  <a:gd name="connsiteX2" fmla="*/ 0 w 290137"/>
                  <a:gd name="connsiteY2" fmla="*/ 145069 h 290137"/>
                  <a:gd name="connsiteX3" fmla="*/ 145069 w 290137"/>
                  <a:gd name="connsiteY3" fmla="*/ 0 h 290137"/>
                  <a:gd name="connsiteX4" fmla="*/ 290137 w 290137"/>
                  <a:gd name="connsiteY4" fmla="*/ 145069 h 29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37" h="290137">
                    <a:moveTo>
                      <a:pt x="290137" y="145069"/>
                    </a:moveTo>
                    <a:cubicBezTo>
                      <a:pt x="290137" y="225233"/>
                      <a:pt x="225233" y="290138"/>
                      <a:pt x="145069" y="290138"/>
                    </a:cubicBezTo>
                    <a:cubicBezTo>
                      <a:pt x="64905" y="290138"/>
                      <a:pt x="0" y="225233"/>
                      <a:pt x="0" y="145069"/>
                    </a:cubicBezTo>
                    <a:cubicBezTo>
                      <a:pt x="0" y="64905"/>
                      <a:pt x="64905" y="0"/>
                      <a:pt x="145069" y="0"/>
                    </a:cubicBezTo>
                    <a:cubicBezTo>
                      <a:pt x="225233" y="-203"/>
                      <a:pt x="290137" y="64905"/>
                      <a:pt x="290137" y="145069"/>
                    </a:cubicBezTo>
                    <a:close/>
                  </a:path>
                </a:pathLst>
              </a:custGeom>
              <a:solidFill>
                <a:srgbClr val="BBBBBB"/>
              </a:solidFill>
              <a:ln w="20318" cap="flat">
                <a:noFill/>
                <a:prstDash val="solid"/>
                <a:miter/>
              </a:ln>
            </p:spPr>
            <p:txBody>
              <a:bodyPr rtlCol="0" anchor="ctr"/>
              <a:lstStyle/>
              <a:p>
                <a:endParaRPr lang="uk-UA"/>
              </a:p>
            </p:txBody>
          </p:sp>
        </p:grpSp>
        <p:sp>
          <p:nvSpPr>
            <p:cNvPr id="26" name="Прямокутник: округлені кути 25">
              <a:extLst>
                <a:ext uri="{FF2B5EF4-FFF2-40B4-BE49-F238E27FC236}">
                  <a16:creationId xmlns:a16="http://schemas.microsoft.com/office/drawing/2014/main" id="{3A92AC95-D1CF-4C76-99F7-4879FC958AFC}"/>
                </a:ext>
              </a:extLst>
            </p:cNvPr>
            <p:cNvSpPr/>
            <p:nvPr/>
          </p:nvSpPr>
          <p:spPr>
            <a:xfrm>
              <a:off x="1033888" y="973792"/>
              <a:ext cx="4695303" cy="2519272"/>
            </a:xfrm>
            <a:prstGeom prst="roundRect">
              <a:avLst>
                <a:gd name="adj" fmla="val 3560"/>
              </a:avLst>
            </a:prstGeom>
            <a:solidFill>
              <a:srgbClr val="00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38" name="Заголовок 1">
            <a:extLst>
              <a:ext uri="{FF2B5EF4-FFF2-40B4-BE49-F238E27FC236}">
                <a16:creationId xmlns:a16="http://schemas.microsoft.com/office/drawing/2014/main" id="{637292E1-10EB-40F9-B87B-133FB7EDAB3E}"/>
              </a:ext>
            </a:extLst>
          </p:cNvPr>
          <p:cNvSpPr>
            <a:spLocks noGrp="1"/>
          </p:cNvSpPr>
          <p:nvPr>
            <p:ph type="title"/>
          </p:nvPr>
        </p:nvSpPr>
        <p:spPr>
          <a:xfrm>
            <a:off x="1166149" y="162512"/>
            <a:ext cx="10721052"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
        <p:nvSpPr>
          <p:cNvPr id="22" name="Прямокутник 21">
            <a:extLst>
              <a:ext uri="{FF2B5EF4-FFF2-40B4-BE49-F238E27FC236}">
                <a16:creationId xmlns:a16="http://schemas.microsoft.com/office/drawing/2014/main" id="{F78DDDC3-6015-4E72-B09B-B4958B6F928B}"/>
              </a:ext>
            </a:extLst>
          </p:cNvPr>
          <p:cNvSpPr/>
          <p:nvPr userDrawn="1"/>
        </p:nvSpPr>
        <p:spPr>
          <a:xfrm>
            <a:off x="116841" y="79749"/>
            <a:ext cx="1051560" cy="538985"/>
          </a:xfrm>
          <a:prstGeom prst="rect">
            <a:avLst/>
          </a:prstGeom>
          <a:no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1200" b="1" i="0" u="none" strike="noStrike" kern="0" cap="none" spc="0" normalizeH="0" baseline="0" noProof="0" dirty="0">
                <a:ln>
                  <a:noFill/>
                </a:ln>
                <a:solidFill>
                  <a:schemeClr val="bg1"/>
                </a:solidFill>
                <a:effectLst/>
                <a:uLnTx/>
                <a:uFillTx/>
                <a:latin typeface="Comic Sans MS" panose="030F0702030302020204" pitchFamily="66" charset="0"/>
                <a:ea typeface="+mn-ea"/>
                <a:cs typeface="Arial" panose="020B0604020202020204" pitchFamily="34" charset="0"/>
              </a:rPr>
              <a:t>Розділ 2</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1200" b="1" i="0" u="none" strike="noStrike" kern="0" cap="none" spc="0" normalizeH="0" baseline="0" noProof="0" dirty="0">
                <a:ln>
                  <a:noFill/>
                </a:ln>
                <a:solidFill>
                  <a:schemeClr val="bg1"/>
                </a:solidFill>
                <a:effectLst/>
                <a:uLnTx/>
                <a:uFillTx/>
                <a:latin typeface="Comic Sans MS" panose="030F0702030302020204" pitchFamily="66" charset="0"/>
                <a:ea typeface="+mn-ea"/>
                <a:cs typeface="Arial" panose="020B0604020202020204" pitchFamily="34" charset="0"/>
              </a:rPr>
              <a:t>§ 2.1</a:t>
            </a:r>
          </a:p>
        </p:txBody>
      </p:sp>
      <p:sp>
        <p:nvSpPr>
          <p:cNvPr id="2" name="Rectangle 15">
            <a:extLst>
              <a:ext uri="{FF2B5EF4-FFF2-40B4-BE49-F238E27FC236}">
                <a16:creationId xmlns:a16="http://schemas.microsoft.com/office/drawing/2014/main" id="{61C0849D-1B66-EF33-F85A-C9DB586E4AF0}"/>
              </a:ext>
            </a:extLst>
          </p:cNvPr>
          <p:cNvSpPr>
            <a:spLocks noChangeArrowheads="1"/>
          </p:cNvSpPr>
          <p:nvPr userDrawn="1"/>
        </p:nvSpPr>
        <p:spPr bwMode="gray">
          <a:xfrm>
            <a:off x="0" y="6550240"/>
            <a:ext cx="12192000" cy="312737"/>
          </a:xfrm>
          <a:prstGeom prst="rect">
            <a:avLst/>
          </a:prstGeom>
          <a:solidFill>
            <a:srgbClr val="398AC7"/>
          </a:solidFill>
          <a:ln>
            <a:noFill/>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dirty="0">
              <a:ln>
                <a:noFill/>
              </a:ln>
              <a:solidFill>
                <a:srgbClr val="19426B"/>
              </a:solidFill>
              <a:effectLst/>
              <a:uLnTx/>
              <a:uFillTx/>
              <a:latin typeface="Arial" panose="020B0604020202020204" pitchFamily="34" charset="0"/>
            </a:endParaRPr>
          </a:p>
        </p:txBody>
      </p:sp>
      <p:sp>
        <p:nvSpPr>
          <p:cNvPr id="3" name="TextBox 2">
            <a:extLst>
              <a:ext uri="{FF2B5EF4-FFF2-40B4-BE49-F238E27FC236}">
                <a16:creationId xmlns:a16="http://schemas.microsoft.com/office/drawing/2014/main" id="{B1649663-A07C-34C8-4CE3-6A5395947369}"/>
              </a:ext>
            </a:extLst>
          </p:cNvPr>
          <p:cNvSpPr txBox="1"/>
          <p:nvPr userDrawn="1"/>
        </p:nvSpPr>
        <p:spPr>
          <a:xfrm>
            <a:off x="7405089" y="6550240"/>
            <a:ext cx="4779249" cy="307777"/>
          </a:xfrm>
          <a:prstGeom prst="rect">
            <a:avLst/>
          </a:prstGeom>
          <a:noFill/>
        </p:spPr>
        <p:txBody>
          <a:bodyPr wrap="square" rtlCol="0">
            <a:spAutoFit/>
          </a:bodyPr>
          <a:lstStyle/>
          <a:p>
            <a:pPr fontAlgn="base">
              <a:spcBef>
                <a:spcPct val="0"/>
              </a:spcBef>
              <a:spcAft>
                <a:spcPct val="0"/>
              </a:spcAft>
            </a:pPr>
            <a:r>
              <a:rPr lang="en-US" sz="1400" i="1" dirty="0">
                <a:solidFill>
                  <a:schemeClr val="bg1"/>
                </a:solidFill>
                <a:latin typeface="Verdana"/>
              </a:rPr>
              <a:t>© </a:t>
            </a:r>
            <a:r>
              <a:rPr lang="uk-UA" sz="1400" i="1" dirty="0">
                <a:solidFill>
                  <a:schemeClr val="bg1"/>
                </a:solidFill>
                <a:latin typeface="Verdana"/>
              </a:rPr>
              <a:t>Вивчаємо інформатику        </a:t>
            </a:r>
            <a:r>
              <a:rPr lang="en-US" sz="1400" b="1" i="1" dirty="0">
                <a:solidFill>
                  <a:schemeClr val="bg1"/>
                </a:solidFill>
                <a:latin typeface="Comic Sans MS" panose="030F0702030302020204" pitchFamily="66" charset="0"/>
                <a:hlinkClick r:id="rId2" tooltip="Перейти на сайт">
                  <a:extLst>
                    <a:ext uri="{A12FA001-AC4F-418D-AE19-62706E023703}">
                      <ahyp:hlinkClr xmlns:ahyp="http://schemas.microsoft.com/office/drawing/2018/hyperlinkcolor" val="tx"/>
                    </a:ext>
                  </a:extLst>
                </a:hlinkClick>
              </a:rPr>
              <a:t>teach-inf.com.ua</a:t>
            </a:r>
            <a:endParaRPr lang="ru-RU" sz="1400" b="1" i="1"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id="{56AD1F4A-A7F2-3DFA-9A7A-46A847301C0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9959499" y="6596107"/>
            <a:ext cx="325911" cy="19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07.06.2025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07.06.2025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07.06.2025</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07.06.2025</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07.06.2025</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07.06.2025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07.06.2025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07.06.2025</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utt.ly/xe2cOFDv"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Нова українська школа</a:t>
            </a:r>
          </a:p>
        </p:txBody>
      </p:sp>
      <p:sp>
        <p:nvSpPr>
          <p:cNvPr id="5" name="Заголовок 4">
            <a:extLst>
              <a:ext uri="{FF2B5EF4-FFF2-40B4-BE49-F238E27FC236}">
                <a16:creationId xmlns:a16="http://schemas.microsoft.com/office/drawing/2014/main" id="{5BA26BEA-9343-4551-8477-637C3CB9137A}"/>
              </a:ext>
            </a:extLst>
          </p:cNvPr>
          <p:cNvSpPr>
            <a:spLocks noGrp="1"/>
          </p:cNvSpPr>
          <p:nvPr>
            <p:ph type="ctrTitle"/>
          </p:nvPr>
        </p:nvSpPr>
        <p:spPr/>
        <p:txBody>
          <a:bodyPr>
            <a:noAutofit/>
          </a:bodyPr>
          <a:lstStyle/>
          <a:p>
            <a:r>
              <a:rPr lang="uk-UA" sz="4800" dirty="0"/>
              <a:t>Резервне копіювання даних</a:t>
            </a:r>
          </a:p>
        </p:txBody>
      </p:sp>
      <p:sp>
        <p:nvSpPr>
          <p:cNvPr id="12" name="Прямокутник 11">
            <a:extLst>
              <a:ext uri="{FF2B5EF4-FFF2-40B4-BE49-F238E27FC236}">
                <a16:creationId xmlns:a16="http://schemas.microsoft.com/office/drawing/2014/main" id="{2D019FD8-FFDC-47F4-8656-FA7C72D8F3DE}"/>
              </a:ext>
            </a:extLst>
          </p:cNvPr>
          <p:cNvSpPr/>
          <p:nvPr/>
        </p:nvSpPr>
        <p:spPr>
          <a:xfrm>
            <a:off x="2926948" y="2060124"/>
            <a:ext cx="2092407" cy="706854"/>
          </a:xfrm>
          <a:prstGeom prst="rect">
            <a:avLst/>
          </a:prstGeom>
          <a:solidFill>
            <a:srgbClr val="6D6E70"/>
          </a:solidFill>
          <a:ln w="12700" cap="flat" cmpd="sng" algn="ctr">
            <a:noFill/>
            <a:prstDash val="solid"/>
            <a:miter lim="800000"/>
          </a:ln>
          <a:effectLst/>
        </p:spPr>
        <p:txBody>
          <a:bodyPr rtlCol="0" anchor="ctr"/>
          <a:lstStyle/>
          <a:p>
            <a:pPr marL="0" marR="0" lvl="0" indent="0" algn="r" defTabSz="914377" rtl="0" eaLnBrk="1" fontAlgn="base" latinLnBrk="0" hangingPunct="1">
              <a:lnSpc>
                <a:spcPct val="100000"/>
              </a:lnSpc>
              <a:spcBef>
                <a:spcPct val="0"/>
              </a:spcBef>
              <a:spcAft>
                <a:spcPct val="0"/>
              </a:spcAft>
              <a:buClrTx/>
              <a:buSzTx/>
              <a:buFontTx/>
              <a:buNone/>
              <a:tabLst/>
              <a:defRPr/>
            </a:pPr>
            <a:r>
              <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Урок 8</a:t>
            </a:r>
          </a:p>
        </p:txBody>
      </p:sp>
      <p:pic>
        <p:nvPicPr>
          <p:cNvPr id="2" name="Рисунок 1">
            <a:extLst>
              <a:ext uri="{FF2B5EF4-FFF2-40B4-BE49-F238E27FC236}">
                <a16:creationId xmlns:a16="http://schemas.microsoft.com/office/drawing/2014/main" id="{6D7DAF29-929F-377D-4B32-14C619A54D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80583" y="3942888"/>
            <a:ext cx="2336812" cy="2333941"/>
          </a:xfrm>
          <a:prstGeom prst="rect">
            <a:avLst/>
          </a:prstGeom>
        </p:spPr>
      </p:pic>
      <p:pic>
        <p:nvPicPr>
          <p:cNvPr id="4" name="Picture 2">
            <a:extLst>
              <a:ext uri="{FF2B5EF4-FFF2-40B4-BE49-F238E27FC236}">
                <a16:creationId xmlns:a16="http://schemas.microsoft.com/office/drawing/2014/main" id="{337DADE5-0A33-F959-B2D5-BF2CFE22C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66710" y="3944493"/>
            <a:ext cx="2344101" cy="234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6" name="TextBox 5">
            <a:extLst>
              <a:ext uri="{FF2B5EF4-FFF2-40B4-BE49-F238E27FC236}">
                <a16:creationId xmlns:a16="http://schemas.microsoft.com/office/drawing/2014/main" id="{7C4D503F-7C10-3E3E-07F7-973CCE3DBA1C}"/>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Продовження…</a:t>
            </a:r>
          </a:p>
        </p:txBody>
      </p:sp>
      <p:sp>
        <p:nvSpPr>
          <p:cNvPr id="7" name="TextBox 6">
            <a:extLst>
              <a:ext uri="{FF2B5EF4-FFF2-40B4-BE49-F238E27FC236}">
                <a16:creationId xmlns:a16="http://schemas.microsoft.com/office/drawing/2014/main" id="{08E65EDC-2845-18BB-9B49-FB7A5BB90C06}"/>
              </a:ext>
            </a:extLst>
          </p:cNvPr>
          <p:cNvSpPr txBox="1"/>
          <p:nvPr/>
        </p:nvSpPr>
        <p:spPr>
          <a:xfrm>
            <a:off x="3185652" y="1835393"/>
            <a:ext cx="8933772" cy="89255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папка з папками і файлами користувача, які він уключив до резервної копії;</a:t>
            </a:r>
          </a:p>
        </p:txBody>
      </p:sp>
      <p:sp>
        <p:nvSpPr>
          <p:cNvPr id="8" name="Прямокутник 7">
            <a:extLst>
              <a:ext uri="{FF2B5EF4-FFF2-40B4-BE49-F238E27FC236}">
                <a16:creationId xmlns:a16="http://schemas.microsoft.com/office/drawing/2014/main" id="{FFF4141E-686A-14DD-705D-39EBDA415BD1}"/>
              </a:ext>
            </a:extLst>
          </p:cNvPr>
          <p:cNvSpPr/>
          <p:nvPr/>
        </p:nvSpPr>
        <p:spPr>
          <a:xfrm>
            <a:off x="72007" y="1835393"/>
            <a:ext cx="2985825" cy="89255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dirty="0" err="1">
                <a:solidFill>
                  <a:schemeClr val="bg1"/>
                </a:solidFill>
              </a:rPr>
              <a:t>Data</a:t>
            </a:r>
            <a:endParaRPr lang="uk-UA" sz="2800" b="1" kern="0" dirty="0">
              <a:solidFill>
                <a:srgbClr val="FFFFFF"/>
              </a:solidFill>
            </a:endParaRPr>
          </a:p>
        </p:txBody>
      </p:sp>
      <p:sp>
        <p:nvSpPr>
          <p:cNvPr id="10" name="TextBox 9">
            <a:extLst>
              <a:ext uri="{FF2B5EF4-FFF2-40B4-BE49-F238E27FC236}">
                <a16:creationId xmlns:a16="http://schemas.microsoft.com/office/drawing/2014/main" id="{339A015E-5DC9-564E-EF69-4C22ECDF5196}"/>
              </a:ext>
            </a:extLst>
          </p:cNvPr>
          <p:cNvSpPr txBox="1"/>
          <p:nvPr/>
        </p:nvSpPr>
        <p:spPr>
          <a:xfrm>
            <a:off x="3185652" y="2843355"/>
            <a:ext cx="8933772" cy="89255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папки резервних копій файлів і  папок, що зберігаються на дисках C: та D: відповідно;</a:t>
            </a:r>
          </a:p>
        </p:txBody>
      </p:sp>
      <p:sp>
        <p:nvSpPr>
          <p:cNvPr id="11" name="Прямокутник 10">
            <a:extLst>
              <a:ext uri="{FF2B5EF4-FFF2-40B4-BE49-F238E27FC236}">
                <a16:creationId xmlns:a16="http://schemas.microsoft.com/office/drawing/2014/main" id="{4E7986F2-3753-2654-6BE7-B96AB04DF914}"/>
              </a:ext>
            </a:extLst>
          </p:cNvPr>
          <p:cNvSpPr/>
          <p:nvPr/>
        </p:nvSpPr>
        <p:spPr>
          <a:xfrm>
            <a:off x="72007" y="2843355"/>
            <a:ext cx="2985825" cy="89255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dirty="0">
                <a:solidFill>
                  <a:schemeClr val="bg1"/>
                </a:solidFill>
              </a:rPr>
              <a:t>C, D</a:t>
            </a:r>
            <a:endParaRPr lang="uk-UA" sz="2800" b="1" kern="0" dirty="0">
              <a:solidFill>
                <a:srgbClr val="FFFFFF"/>
              </a:solidFill>
            </a:endParaRPr>
          </a:p>
        </p:txBody>
      </p:sp>
      <p:sp>
        <p:nvSpPr>
          <p:cNvPr id="12" name="TextBox 11">
            <a:extLst>
              <a:ext uri="{FF2B5EF4-FFF2-40B4-BE49-F238E27FC236}">
                <a16:creationId xmlns:a16="http://schemas.microsoft.com/office/drawing/2014/main" id="{CE31B1FF-60AF-B1B8-F94D-2784910987B8}"/>
              </a:ext>
            </a:extLst>
          </p:cNvPr>
          <p:cNvSpPr txBox="1"/>
          <p:nvPr/>
        </p:nvSpPr>
        <p:spPr>
          <a:xfrm>
            <a:off x="3185652" y="3851317"/>
            <a:ext cx="8933772" cy="129266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папка з  копіями папок, що автоматично створюються для кожного облікового запису ОС Windows;</a:t>
            </a:r>
          </a:p>
        </p:txBody>
      </p:sp>
      <p:sp>
        <p:nvSpPr>
          <p:cNvPr id="13" name="Прямокутник 12">
            <a:extLst>
              <a:ext uri="{FF2B5EF4-FFF2-40B4-BE49-F238E27FC236}">
                <a16:creationId xmlns:a16="http://schemas.microsoft.com/office/drawing/2014/main" id="{47D0F28B-3967-3211-F7CB-E199AAB115A6}"/>
              </a:ext>
            </a:extLst>
          </p:cNvPr>
          <p:cNvSpPr/>
          <p:nvPr/>
        </p:nvSpPr>
        <p:spPr>
          <a:xfrm>
            <a:off x="72007" y="3851317"/>
            <a:ext cx="2985825" cy="13124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dirty="0" err="1">
                <a:solidFill>
                  <a:schemeClr val="bg1"/>
                </a:solidFill>
              </a:rPr>
              <a:t>Users</a:t>
            </a:r>
            <a:endParaRPr lang="uk-UA" sz="2800" b="1" kern="0" dirty="0">
              <a:solidFill>
                <a:srgbClr val="FFFFFF"/>
              </a:solidFill>
            </a:endParaRPr>
          </a:p>
        </p:txBody>
      </p:sp>
    </p:spTree>
    <p:extLst>
      <p:ext uri="{BB962C8B-B14F-4D97-AF65-F5344CB8AC3E}">
        <p14:creationId xmlns:p14="http://schemas.microsoft.com/office/powerpoint/2010/main" val="274120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750"/>
                                        <p:tgtEl>
                                          <p:spTgt spid="1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6" name="TextBox 5">
            <a:extLst>
              <a:ext uri="{FF2B5EF4-FFF2-40B4-BE49-F238E27FC236}">
                <a16:creationId xmlns:a16="http://schemas.microsoft.com/office/drawing/2014/main" id="{09EA5045-47CC-43CC-993E-49B94DF745EA}"/>
              </a:ext>
            </a:extLst>
          </p:cNvPr>
          <p:cNvSpPr txBox="1"/>
          <p:nvPr/>
        </p:nvSpPr>
        <p:spPr>
          <a:xfrm>
            <a:off x="3185652" y="1835393"/>
            <a:ext cx="8933772" cy="2092881"/>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копії папок Контакти, Робочий стіл, Документи, Пошук, що автоматично створюються для кожного облікового запису ОС Windows і  які користувач уключив до резервної копії;</a:t>
            </a:r>
          </a:p>
        </p:txBody>
      </p:sp>
      <p:sp>
        <p:nvSpPr>
          <p:cNvPr id="7" name="Прямокутник 6">
            <a:extLst>
              <a:ext uri="{FF2B5EF4-FFF2-40B4-BE49-F238E27FC236}">
                <a16:creationId xmlns:a16="http://schemas.microsoft.com/office/drawing/2014/main" id="{B9666695-BB3D-0B17-C36E-F762C0126D17}"/>
              </a:ext>
            </a:extLst>
          </p:cNvPr>
          <p:cNvSpPr/>
          <p:nvPr/>
        </p:nvSpPr>
        <p:spPr>
          <a:xfrm>
            <a:off x="72007" y="1835393"/>
            <a:ext cx="2985825" cy="20928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dirty="0" err="1">
                <a:solidFill>
                  <a:schemeClr val="bg1"/>
                </a:solidFill>
              </a:rPr>
              <a:t>Contacts</a:t>
            </a:r>
            <a:r>
              <a:rPr lang="uk-UA" sz="2800" b="1" i="1" dirty="0">
                <a:solidFill>
                  <a:schemeClr val="bg1"/>
                </a:solidFill>
              </a:rPr>
              <a:t>, </a:t>
            </a:r>
            <a:r>
              <a:rPr lang="uk-UA" sz="2800" b="1" i="1" dirty="0" err="1">
                <a:solidFill>
                  <a:schemeClr val="bg1"/>
                </a:solidFill>
              </a:rPr>
              <a:t>Desktop</a:t>
            </a:r>
            <a:r>
              <a:rPr lang="uk-UA" sz="2800" b="1" i="1" dirty="0">
                <a:solidFill>
                  <a:schemeClr val="bg1"/>
                </a:solidFill>
              </a:rPr>
              <a:t>, </a:t>
            </a:r>
            <a:r>
              <a:rPr lang="uk-UA" sz="2800" b="1" i="1" dirty="0" err="1">
                <a:solidFill>
                  <a:schemeClr val="bg1"/>
                </a:solidFill>
              </a:rPr>
              <a:t>Documents</a:t>
            </a:r>
            <a:r>
              <a:rPr lang="uk-UA" sz="2800" b="1" i="1" dirty="0">
                <a:solidFill>
                  <a:schemeClr val="bg1"/>
                </a:solidFill>
              </a:rPr>
              <a:t>, </a:t>
            </a:r>
            <a:r>
              <a:rPr lang="uk-UA" sz="2800" b="1" i="1" dirty="0" err="1">
                <a:solidFill>
                  <a:schemeClr val="bg1"/>
                </a:solidFill>
              </a:rPr>
              <a:t>Searches</a:t>
            </a:r>
            <a:r>
              <a:rPr lang="uk-UA" sz="2800" b="1" i="1" dirty="0">
                <a:solidFill>
                  <a:schemeClr val="bg1"/>
                </a:solidFill>
              </a:rPr>
              <a:t> </a:t>
            </a:r>
            <a:endParaRPr lang="uk-UA" sz="2800" b="1" i="1" kern="0" dirty="0">
              <a:solidFill>
                <a:srgbClr val="FFFFFF"/>
              </a:solidFill>
            </a:endParaRPr>
          </a:p>
        </p:txBody>
      </p:sp>
      <p:sp>
        <p:nvSpPr>
          <p:cNvPr id="8" name="Прямокутник 7">
            <a:extLst>
              <a:ext uri="{FF2B5EF4-FFF2-40B4-BE49-F238E27FC236}">
                <a16:creationId xmlns:a16="http://schemas.microsoft.com/office/drawing/2014/main" id="{9196C150-2574-B842-C327-46988EDB0A08}"/>
              </a:ext>
            </a:extLst>
          </p:cNvPr>
          <p:cNvSpPr/>
          <p:nvPr/>
        </p:nvSpPr>
        <p:spPr>
          <a:xfrm>
            <a:off x="72007" y="4046290"/>
            <a:ext cx="2985825" cy="136145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dirty="0" err="1">
                <a:solidFill>
                  <a:schemeClr val="bg1"/>
                </a:solidFill>
              </a:rPr>
              <a:t>My</a:t>
            </a:r>
            <a:r>
              <a:rPr lang="uk-UA" sz="2800" b="1" i="1" dirty="0">
                <a:solidFill>
                  <a:schemeClr val="bg1"/>
                </a:solidFill>
              </a:rPr>
              <a:t> </a:t>
            </a:r>
            <a:r>
              <a:rPr lang="uk-UA" sz="2800" b="1" i="1" dirty="0" err="1">
                <a:solidFill>
                  <a:schemeClr val="bg1"/>
                </a:solidFill>
              </a:rPr>
              <a:t>documents</a:t>
            </a:r>
            <a:endParaRPr lang="uk-UA" sz="2800" b="1" i="1" kern="0" dirty="0">
              <a:solidFill>
                <a:srgbClr val="FFFFFF"/>
              </a:solidFill>
            </a:endParaRPr>
          </a:p>
        </p:txBody>
      </p:sp>
      <p:sp>
        <p:nvSpPr>
          <p:cNvPr id="10" name="Прямокутник 9">
            <a:extLst>
              <a:ext uri="{FF2B5EF4-FFF2-40B4-BE49-F238E27FC236}">
                <a16:creationId xmlns:a16="http://schemas.microsoft.com/office/drawing/2014/main" id="{D14CCD77-DB7A-3ADB-F688-BDEFED77F4B0}"/>
              </a:ext>
            </a:extLst>
          </p:cNvPr>
          <p:cNvSpPr/>
          <p:nvPr/>
        </p:nvSpPr>
        <p:spPr>
          <a:xfrm>
            <a:off x="3185652" y="4043683"/>
            <a:ext cx="8933772" cy="13614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800" b="1" i="1" kern="0" dirty="0">
                <a:solidFill>
                  <a:srgbClr val="FFFFFF"/>
                </a:solidFill>
              </a:rPr>
              <a:t>копії папок, які користувач додатково включив до резервної копії.</a:t>
            </a:r>
          </a:p>
        </p:txBody>
      </p:sp>
      <p:sp>
        <p:nvSpPr>
          <p:cNvPr id="11" name="TextBox 10">
            <a:extLst>
              <a:ext uri="{FF2B5EF4-FFF2-40B4-BE49-F238E27FC236}">
                <a16:creationId xmlns:a16="http://schemas.microsoft.com/office/drawing/2014/main" id="{DB5598D4-3C76-2801-CBB7-32AC3F3A6A23}"/>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Продовження…</a:t>
            </a:r>
          </a:p>
        </p:txBody>
      </p:sp>
    </p:spTree>
    <p:extLst>
      <p:ext uri="{BB962C8B-B14F-4D97-AF65-F5344CB8AC3E}">
        <p14:creationId xmlns:p14="http://schemas.microsoft.com/office/powerpoint/2010/main" val="1042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4" name="TextBox 3">
            <a:extLst>
              <a:ext uri="{FF2B5EF4-FFF2-40B4-BE49-F238E27FC236}">
                <a16:creationId xmlns:a16="http://schemas.microsoft.com/office/drawing/2014/main" id="{8F7054C5-1D4B-4544-D4D8-47CF6A2E6C43}"/>
              </a:ext>
            </a:extLst>
          </p:cNvPr>
          <p:cNvSpPr txBox="1"/>
          <p:nvPr/>
        </p:nvSpPr>
        <p:spPr>
          <a:xfrm>
            <a:off x="1567544" y="1196763"/>
            <a:ext cx="5687668" cy="470898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rgbClr val="FFFFFF"/>
                </a:solidFill>
              </a:rPr>
              <a:t>Слід зазначити, що резервні копії даних користувача, створені в описаний спосіб, не передбачають стиснення даних.</a:t>
            </a:r>
          </a:p>
          <a:p>
            <a:pPr lvl="0" algn="ctr" fontAlgn="base">
              <a:spcBef>
                <a:spcPct val="0"/>
              </a:spcBef>
              <a:spcAft>
                <a:spcPct val="0"/>
              </a:spcAft>
              <a:defRPr/>
            </a:pPr>
            <a:r>
              <a:rPr lang="uk-UA" sz="3000" b="1" i="1" kern="0" dirty="0">
                <a:solidFill>
                  <a:srgbClr val="FFFFFF"/>
                </a:solidFill>
              </a:rPr>
              <a:t>Ця операція призначена для автоматизації створення резервних копій даних.</a:t>
            </a:r>
          </a:p>
        </p:txBody>
      </p:sp>
      <p:pic>
        <p:nvPicPr>
          <p:cNvPr id="6" name="Picture 2" descr="attention, notice, warning icon">
            <a:extLst>
              <a:ext uri="{FF2B5EF4-FFF2-40B4-BE49-F238E27FC236}">
                <a16:creationId xmlns:a16="http://schemas.microsoft.com/office/drawing/2014/main" id="{16C3E102-ED5B-0F97-3266-9931B1B14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1196763"/>
            <a:ext cx="1349130" cy="1349130"/>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descr="Зображення, що містить одежа, текст, мультфільм, особа&#10;&#10;Вміст, створений ШІ, може бути неправильним.">
            <a:extLst>
              <a:ext uri="{FF2B5EF4-FFF2-40B4-BE49-F238E27FC236}">
                <a16:creationId xmlns:a16="http://schemas.microsoft.com/office/drawing/2014/main" id="{DFAEC708-97E3-6A23-B398-254F12848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69" y="1196763"/>
            <a:ext cx="4708981" cy="4708981"/>
          </a:xfrm>
          <a:prstGeom prst="rect">
            <a:avLst/>
          </a:prstGeom>
        </p:spPr>
      </p:pic>
    </p:spTree>
    <p:extLst>
      <p:ext uri="{BB962C8B-B14F-4D97-AF65-F5344CB8AC3E}">
        <p14:creationId xmlns:p14="http://schemas.microsoft.com/office/powerpoint/2010/main" val="7704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9" name="TextBox 8">
            <a:extLst>
              <a:ext uri="{FF2B5EF4-FFF2-40B4-BE49-F238E27FC236}">
                <a16:creationId xmlns:a16="http://schemas.microsoft.com/office/drawing/2014/main" id="{7DC7FFBC-FB9B-ED2D-0517-FD3FD0D5813A}"/>
              </a:ext>
            </a:extLst>
          </p:cNvPr>
          <p:cNvSpPr txBox="1"/>
          <p:nvPr/>
        </p:nvSpPr>
        <p:spPr>
          <a:xfrm>
            <a:off x="72008" y="1196763"/>
            <a:ext cx="12050142" cy="1692771"/>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600" b="1" i="1" dirty="0">
                <a:solidFill>
                  <a:schemeClr val="bg1"/>
                </a:solidFill>
              </a:rPr>
              <a:t>У разі збоїв у  роботі операційної системи та/або втрати файлів з даними користувача їх можна відновити на ті самі диски і в ті самі папки з резервної копії (з папки </a:t>
            </a:r>
            <a:r>
              <a:rPr lang="en-US" sz="2600" b="1" i="1" dirty="0" err="1">
                <a:solidFill>
                  <a:srgbClr val="FFFF00"/>
                </a:solidFill>
              </a:rPr>
              <a:t>FileHistory</a:t>
            </a:r>
            <a:r>
              <a:rPr lang="en-US" sz="2600" b="1" i="1" dirty="0">
                <a:solidFill>
                  <a:schemeClr val="bg1"/>
                </a:solidFill>
              </a:rPr>
              <a:t>). </a:t>
            </a:r>
            <a:r>
              <a:rPr lang="uk-UA" sz="2600" b="1" i="1" dirty="0">
                <a:solidFill>
                  <a:schemeClr val="bg1"/>
                </a:solidFill>
              </a:rPr>
              <a:t>Для відновлення файлів з резервної копії даних слід:</a:t>
            </a:r>
          </a:p>
        </p:txBody>
      </p:sp>
      <p:sp>
        <p:nvSpPr>
          <p:cNvPr id="3" name="TextBox 2">
            <a:extLst>
              <a:ext uri="{FF2B5EF4-FFF2-40B4-BE49-F238E27FC236}">
                <a16:creationId xmlns:a16="http://schemas.microsoft.com/office/drawing/2014/main" id="{CFFA16C2-51CE-5AB8-9EE4-A33B26D248B6}"/>
              </a:ext>
            </a:extLst>
          </p:cNvPr>
          <p:cNvSpPr txBox="1"/>
          <p:nvPr/>
        </p:nvSpPr>
        <p:spPr>
          <a:xfrm>
            <a:off x="72008" y="3014977"/>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mj-lt"/>
              <a:buAutoNum type="arabicPeriod"/>
            </a:pPr>
            <a:r>
              <a:rPr lang="uk-UA" sz="2800" b="1" i="1" dirty="0">
                <a:solidFill>
                  <a:schemeClr val="bg1"/>
                </a:solidFill>
              </a:rPr>
              <a:t>Виконати (</a:t>
            </a:r>
            <a:r>
              <a:rPr lang="uk-UA" sz="2800" b="1" i="1" dirty="0">
                <a:solidFill>
                  <a:srgbClr val="FFFF00"/>
                </a:solidFill>
              </a:rPr>
              <a:t>Пуск</a:t>
            </a:r>
            <a:r>
              <a:rPr lang="uk-UA" sz="2800" b="1" i="1" dirty="0">
                <a:solidFill>
                  <a:schemeClr val="bg1"/>
                </a:solidFill>
              </a:rPr>
              <a:t> ⇒ </a:t>
            </a:r>
            <a:r>
              <a:rPr lang="uk-UA" sz="2800" b="1" i="1" dirty="0">
                <a:solidFill>
                  <a:srgbClr val="FFFF00"/>
                </a:solidFill>
              </a:rPr>
              <a:t>Панель керування </a:t>
            </a:r>
            <a:r>
              <a:rPr lang="uk-UA" sz="2800" b="1" i="1" dirty="0">
                <a:solidFill>
                  <a:schemeClr val="bg1"/>
                </a:solidFill>
              </a:rPr>
              <a:t>⇒ </a:t>
            </a:r>
            <a:r>
              <a:rPr lang="uk-UA" sz="2800" b="1" i="1" dirty="0">
                <a:solidFill>
                  <a:srgbClr val="FFFF00"/>
                </a:solidFill>
              </a:rPr>
              <a:t>Банк файлів</a:t>
            </a:r>
            <a:r>
              <a:rPr lang="uk-UA" sz="2800" b="1" i="1" dirty="0">
                <a:solidFill>
                  <a:schemeClr val="bg1"/>
                </a:solidFill>
              </a:rPr>
              <a:t> ⇒ </a:t>
            </a:r>
            <a:r>
              <a:rPr lang="uk-UA" sz="2800" b="1" i="1" dirty="0">
                <a:solidFill>
                  <a:srgbClr val="FFFF00"/>
                </a:solidFill>
              </a:rPr>
              <a:t>Відновити файли з поточної резервної копії</a:t>
            </a:r>
            <a:r>
              <a:rPr lang="uk-UA" sz="2800" b="1" i="1" dirty="0">
                <a:solidFill>
                  <a:schemeClr val="bg1"/>
                </a:solidFill>
              </a:rPr>
              <a:t>.</a:t>
            </a:r>
          </a:p>
        </p:txBody>
      </p:sp>
      <p:sp>
        <p:nvSpPr>
          <p:cNvPr id="4" name="TextBox 3">
            <a:extLst>
              <a:ext uri="{FF2B5EF4-FFF2-40B4-BE49-F238E27FC236}">
                <a16:creationId xmlns:a16="http://schemas.microsoft.com/office/drawing/2014/main" id="{82AD21A7-8C9F-B76B-385C-BA9D1464E3EA}"/>
              </a:ext>
            </a:extLst>
          </p:cNvPr>
          <p:cNvSpPr txBox="1"/>
          <p:nvPr/>
        </p:nvSpPr>
        <p:spPr>
          <a:xfrm>
            <a:off x="72008" y="4094527"/>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mj-lt"/>
              <a:buAutoNum type="arabicPeriod" startAt="2"/>
            </a:pPr>
            <a:r>
              <a:rPr lang="uk-UA" sz="2800" b="1" i="1" dirty="0">
                <a:solidFill>
                  <a:schemeClr val="bg1"/>
                </a:solidFill>
              </a:rPr>
              <a:t>Вибрати у вікні </a:t>
            </a:r>
            <a:r>
              <a:rPr lang="uk-UA" sz="2800" b="1" i="1" dirty="0">
                <a:solidFill>
                  <a:srgbClr val="FFFF00"/>
                </a:solidFill>
              </a:rPr>
              <a:t>Банк файлів </a:t>
            </a:r>
            <a:r>
              <a:rPr lang="uk-UA" sz="2800" b="1" i="1" dirty="0">
                <a:solidFill>
                  <a:schemeClr val="bg1"/>
                </a:solidFill>
              </a:rPr>
              <a:t>папки і файли, уміст яких потрібно відновити.</a:t>
            </a:r>
          </a:p>
        </p:txBody>
      </p:sp>
      <p:sp>
        <p:nvSpPr>
          <p:cNvPr id="6" name="TextBox 5">
            <a:extLst>
              <a:ext uri="{FF2B5EF4-FFF2-40B4-BE49-F238E27FC236}">
                <a16:creationId xmlns:a16="http://schemas.microsoft.com/office/drawing/2014/main" id="{9A972092-57E4-D2E7-3AB2-69D37B0B8819}"/>
              </a:ext>
            </a:extLst>
          </p:cNvPr>
          <p:cNvSpPr txBox="1"/>
          <p:nvPr/>
        </p:nvSpPr>
        <p:spPr>
          <a:xfrm>
            <a:off x="72008" y="5174077"/>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mj-lt"/>
              <a:buAutoNum type="arabicPeriod" startAt="3"/>
            </a:pPr>
            <a:r>
              <a:rPr lang="uk-UA" sz="2800" b="1" i="1" dirty="0">
                <a:solidFill>
                  <a:schemeClr val="bg1"/>
                </a:solidFill>
              </a:rPr>
              <a:t>Вибрати кнопку </a:t>
            </a:r>
            <a:r>
              <a:rPr lang="uk-UA" sz="2800" b="1" i="1" dirty="0">
                <a:solidFill>
                  <a:srgbClr val="FFFF00"/>
                </a:solidFill>
              </a:rPr>
              <a:t>Відновити в початковому розташуванні</a:t>
            </a:r>
            <a:r>
              <a:rPr lang="uk-UA" sz="2800" b="1" i="1" dirty="0">
                <a:solidFill>
                  <a:schemeClr val="bg1"/>
                </a:solidFill>
              </a:rPr>
              <a:t>.</a:t>
            </a:r>
          </a:p>
        </p:txBody>
      </p:sp>
    </p:spTree>
    <p:extLst>
      <p:ext uri="{BB962C8B-B14F-4D97-AF65-F5344CB8AC3E}">
        <p14:creationId xmlns:p14="http://schemas.microsoft.com/office/powerpoint/2010/main" val="357634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9" name="TextBox 8">
            <a:extLst>
              <a:ext uri="{FF2B5EF4-FFF2-40B4-BE49-F238E27FC236}">
                <a16:creationId xmlns:a16="http://schemas.microsoft.com/office/drawing/2014/main" id="{7DC7FFBC-FB9B-ED2D-0517-FD3FD0D5813A}"/>
              </a:ext>
            </a:extLst>
          </p:cNvPr>
          <p:cNvSpPr txBox="1"/>
          <p:nvPr/>
        </p:nvSpPr>
        <p:spPr>
          <a:xfrm>
            <a:off x="72009" y="1196763"/>
            <a:ext cx="7910166"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Засіб резервного копіювання надає користувачу можливість відновлювати не лише всі дані, але й окремі папки та файли, які вибрані у вікні </a:t>
            </a:r>
            <a:r>
              <a:rPr lang="uk-UA" sz="2800" b="1" i="1" dirty="0">
                <a:solidFill>
                  <a:srgbClr val="FFFF00"/>
                </a:solidFill>
              </a:rPr>
              <a:t>Банк файлів</a:t>
            </a:r>
            <a:r>
              <a:rPr lang="uk-UA" sz="2800" b="1" i="1" dirty="0">
                <a:solidFill>
                  <a:schemeClr val="bg1"/>
                </a:solidFill>
              </a:rPr>
              <a:t>. Якщо в певній папці є вже такий самий файл або папка, то програма відкриє діалогове вікно із запитом на заміну чинних даних.</a:t>
            </a:r>
          </a:p>
        </p:txBody>
      </p:sp>
      <p:pic>
        <p:nvPicPr>
          <p:cNvPr id="3" name="Рисунок 2">
            <a:extLst>
              <a:ext uri="{FF2B5EF4-FFF2-40B4-BE49-F238E27FC236}">
                <a16:creationId xmlns:a16="http://schemas.microsoft.com/office/drawing/2014/main" id="{F992875B-27D0-07D0-D453-B5A67A9AA456}"/>
              </a:ext>
            </a:extLst>
          </p:cNvPr>
          <p:cNvPicPr>
            <a:picLocks noChangeAspect="1"/>
          </p:cNvPicPr>
          <p:nvPr/>
        </p:nvPicPr>
        <p:blipFill>
          <a:blip r:embed="rId2"/>
          <a:stretch>
            <a:fillRect/>
          </a:stretch>
        </p:blipFill>
        <p:spPr>
          <a:xfrm>
            <a:off x="8530067" y="1196763"/>
            <a:ext cx="3374771" cy="3970318"/>
          </a:xfrm>
          <a:prstGeom prst="rect">
            <a:avLst/>
          </a:prstGeom>
        </p:spPr>
      </p:pic>
    </p:spTree>
    <p:extLst>
      <p:ext uri="{BB962C8B-B14F-4D97-AF65-F5344CB8AC3E}">
        <p14:creationId xmlns:p14="http://schemas.microsoft.com/office/powerpoint/2010/main" val="144790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Пригадайте</a:t>
            </a:r>
          </a:p>
        </p:txBody>
      </p:sp>
      <p:sp>
        <p:nvSpPr>
          <p:cNvPr id="9" name="TextBox 8">
            <a:extLst>
              <a:ext uri="{FF2B5EF4-FFF2-40B4-BE49-F238E27FC236}">
                <a16:creationId xmlns:a16="http://schemas.microsoft.com/office/drawing/2014/main" id="{7DC7FFBC-FB9B-ED2D-0517-FD3FD0D5813A}"/>
              </a:ext>
            </a:extLst>
          </p:cNvPr>
          <p:cNvSpPr txBox="1"/>
          <p:nvPr/>
        </p:nvSpPr>
        <p:spPr>
          <a:xfrm>
            <a:off x="72008" y="1196762"/>
            <a:ext cx="6023992" cy="4590852"/>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uk-UA"/>
            </a:defPPr>
            <a:lvl1pPr algn="ctr">
              <a:defRPr sz="2800" b="1" i="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uk-UA" sz="3200" dirty="0"/>
              <a:t>Які сервіси інтернету ви знаєте? Які із цих сервісів призначені для зберігання даних користувача?</a:t>
            </a:r>
          </a:p>
        </p:txBody>
      </p:sp>
      <p:pic>
        <p:nvPicPr>
          <p:cNvPr id="7" name="Рисунок 6" descr="Зображення, що містить мультфільм, знімок екрана, текст&#10;&#10;Вміст, створений ШІ, може бути неправильним.">
            <a:extLst>
              <a:ext uri="{FF2B5EF4-FFF2-40B4-BE49-F238E27FC236}">
                <a16:creationId xmlns:a16="http://schemas.microsoft.com/office/drawing/2014/main" id="{17FEC445-643E-945B-94DC-4F126121808F}"/>
              </a:ext>
            </a:extLst>
          </p:cNvPr>
          <p:cNvPicPr>
            <a:picLocks noChangeAspect="1"/>
          </p:cNvPicPr>
          <p:nvPr/>
        </p:nvPicPr>
        <p:blipFill>
          <a:blip r:embed="rId2">
            <a:extLst>
              <a:ext uri="{28A0092B-C50C-407E-A947-70E740481C1C}">
                <a14:useLocalDpi xmlns:a14="http://schemas.microsoft.com/office/drawing/2010/main" val="0"/>
              </a:ext>
            </a:extLst>
          </a:blip>
          <a:srcRect b="9963"/>
          <a:stretch/>
        </p:blipFill>
        <p:spPr>
          <a:xfrm>
            <a:off x="6704679" y="1196762"/>
            <a:ext cx="5182522" cy="4666156"/>
          </a:xfrm>
          <a:prstGeom prst="rect">
            <a:avLst/>
          </a:prstGeom>
        </p:spPr>
      </p:pic>
    </p:spTree>
    <p:extLst>
      <p:ext uri="{BB962C8B-B14F-4D97-AF65-F5344CB8AC3E}">
        <p14:creationId xmlns:p14="http://schemas.microsoft.com/office/powerpoint/2010/main" val="267650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Збереження архіву даних «у хмарі»</a:t>
            </a:r>
          </a:p>
        </p:txBody>
      </p:sp>
      <p:sp>
        <p:nvSpPr>
          <p:cNvPr id="9" name="TextBox 8">
            <a:extLst>
              <a:ext uri="{FF2B5EF4-FFF2-40B4-BE49-F238E27FC236}">
                <a16:creationId xmlns:a16="http://schemas.microsoft.com/office/drawing/2014/main" id="{7DC7FFBC-FB9B-ED2D-0517-FD3FD0D5813A}"/>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Різноманітні сервіси інтернету для зберігання даних зазвичай надають можливість зберігати файли і  папки користувача, за певних умов синхронізують їх з файлами на інших комп’ютерних пристроях. </a:t>
            </a:r>
          </a:p>
        </p:txBody>
      </p:sp>
      <p:sp>
        <p:nvSpPr>
          <p:cNvPr id="2" name="TextBox 1">
            <a:extLst>
              <a:ext uri="{FF2B5EF4-FFF2-40B4-BE49-F238E27FC236}">
                <a16:creationId xmlns:a16="http://schemas.microsoft.com/office/drawing/2014/main" id="{64C3C0FA-DDD2-BD37-1758-925078D01895}"/>
              </a:ext>
            </a:extLst>
          </p:cNvPr>
          <p:cNvSpPr txBox="1"/>
          <p:nvPr/>
        </p:nvSpPr>
        <p:spPr>
          <a:xfrm>
            <a:off x="72007" y="3154653"/>
            <a:ext cx="8620171" cy="3126599"/>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uk-UA"/>
            </a:defPPr>
            <a:lvl1pPr algn="ctr">
              <a:defRPr sz="2800" b="1" i="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uk-UA" dirty="0"/>
              <a:t>В операційній системі </a:t>
            </a:r>
            <a:r>
              <a:rPr lang="en-US" dirty="0">
                <a:solidFill>
                  <a:srgbClr val="FFFF00"/>
                </a:solidFill>
              </a:rPr>
              <a:t>Windows</a:t>
            </a:r>
            <a:r>
              <a:rPr lang="en-US" dirty="0"/>
              <a:t>, </a:t>
            </a:r>
            <a:r>
              <a:rPr lang="uk-UA" dirty="0"/>
              <a:t>починаючи з десятої версії, з’явилася програма, у чомусь схожа з програмою резервного копіювання, але зі збереженням даних користувача в інтернеті – «у хмарі».</a:t>
            </a:r>
          </a:p>
        </p:txBody>
      </p:sp>
      <p:pic>
        <p:nvPicPr>
          <p:cNvPr id="2050" name="Picture 2" descr="Windows 10 Help Forums">
            <a:extLst>
              <a:ext uri="{FF2B5EF4-FFF2-40B4-BE49-F238E27FC236}">
                <a16:creationId xmlns:a16="http://schemas.microsoft.com/office/drawing/2014/main" id="{33537ACA-CC68-6363-D07E-110986E69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603" y="3154654"/>
            <a:ext cx="3126599" cy="312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Збереження архіву даних «у хмарі»</a:t>
            </a:r>
          </a:p>
        </p:txBody>
      </p:sp>
      <p:sp>
        <p:nvSpPr>
          <p:cNvPr id="9" name="TextBox 8">
            <a:extLst>
              <a:ext uri="{FF2B5EF4-FFF2-40B4-BE49-F238E27FC236}">
                <a16:creationId xmlns:a16="http://schemas.microsoft.com/office/drawing/2014/main" id="{7DC7FFBC-FB9B-ED2D-0517-FD3FD0D5813A}"/>
              </a:ext>
            </a:extLst>
          </p:cNvPr>
          <p:cNvSpPr txBox="1"/>
          <p:nvPr/>
        </p:nvSpPr>
        <p:spPr>
          <a:xfrm>
            <a:off x="72008" y="1196763"/>
            <a:ext cx="4930298"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Для створення резервної копії даних користувача з  певного комп’ютера слід:</a:t>
            </a:r>
          </a:p>
        </p:txBody>
      </p:sp>
      <p:sp>
        <p:nvSpPr>
          <p:cNvPr id="2" name="TextBox 1">
            <a:extLst>
              <a:ext uri="{FF2B5EF4-FFF2-40B4-BE49-F238E27FC236}">
                <a16:creationId xmlns:a16="http://schemas.microsoft.com/office/drawing/2014/main" id="{EB503192-E50F-9D8D-344D-1A6022FF25BB}"/>
              </a:ext>
            </a:extLst>
          </p:cNvPr>
          <p:cNvSpPr txBox="1"/>
          <p:nvPr/>
        </p:nvSpPr>
        <p:spPr>
          <a:xfrm>
            <a:off x="72008" y="3606474"/>
            <a:ext cx="4930298"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buFont typeface="+mj-lt"/>
              <a:buAutoNum type="arabicPeriod"/>
            </a:pPr>
            <a:r>
              <a:rPr lang="uk-UA" sz="2800" b="1" i="1" dirty="0">
                <a:solidFill>
                  <a:schemeClr val="bg1"/>
                </a:solidFill>
              </a:rPr>
              <a:t>Виконати </a:t>
            </a:r>
            <a:r>
              <a:rPr lang="uk-UA" sz="2800" b="1" i="1" dirty="0">
                <a:solidFill>
                  <a:srgbClr val="FFFF00"/>
                </a:solidFill>
              </a:rPr>
              <a:t>Пуск</a:t>
            </a:r>
            <a:r>
              <a:rPr lang="uk-UA" sz="2800" b="1" i="1" dirty="0">
                <a:solidFill>
                  <a:schemeClr val="bg1"/>
                </a:solidFill>
              </a:rPr>
              <a:t> ⇒ </a:t>
            </a:r>
            <a:r>
              <a:rPr lang="uk-UA" sz="2800" b="1" i="1" dirty="0">
                <a:solidFill>
                  <a:srgbClr val="FFFF00"/>
                </a:solidFill>
              </a:rPr>
              <a:t>Служба </a:t>
            </a:r>
            <a:r>
              <a:rPr lang="en-US" sz="2800" b="1" i="1" dirty="0">
                <a:solidFill>
                  <a:srgbClr val="FFFF00"/>
                </a:solidFill>
              </a:rPr>
              <a:t>Windows </a:t>
            </a:r>
            <a:r>
              <a:rPr lang="uk-UA" sz="2800" b="1" i="1" dirty="0">
                <a:solidFill>
                  <a:srgbClr val="FFFF00"/>
                </a:solidFill>
              </a:rPr>
              <a:t>для резервного копіювання</a:t>
            </a:r>
            <a:r>
              <a:rPr lang="uk-UA" sz="2800" b="1" i="1" dirty="0">
                <a:solidFill>
                  <a:schemeClr val="bg1"/>
                </a:solidFill>
              </a:rPr>
              <a:t>.</a:t>
            </a:r>
          </a:p>
        </p:txBody>
      </p:sp>
      <p:pic>
        <p:nvPicPr>
          <p:cNvPr id="7" name="Рисунок 6">
            <a:extLst>
              <a:ext uri="{FF2B5EF4-FFF2-40B4-BE49-F238E27FC236}">
                <a16:creationId xmlns:a16="http://schemas.microsoft.com/office/drawing/2014/main" id="{F98A6B34-D9A3-68EF-9667-E861B05AE9F8}"/>
              </a:ext>
            </a:extLst>
          </p:cNvPr>
          <p:cNvPicPr>
            <a:picLocks noChangeAspect="1"/>
          </p:cNvPicPr>
          <p:nvPr/>
        </p:nvPicPr>
        <p:blipFill>
          <a:blip r:embed="rId2"/>
          <a:stretch>
            <a:fillRect/>
          </a:stretch>
        </p:blipFill>
        <p:spPr>
          <a:xfrm>
            <a:off x="5155514" y="1196763"/>
            <a:ext cx="6964478" cy="5204037"/>
          </a:xfrm>
          <a:prstGeom prst="rect">
            <a:avLst/>
          </a:prstGeom>
        </p:spPr>
      </p:pic>
      <p:cxnSp>
        <p:nvCxnSpPr>
          <p:cNvPr id="8" name="Сполучна лінія: уступом 7">
            <a:extLst>
              <a:ext uri="{FF2B5EF4-FFF2-40B4-BE49-F238E27FC236}">
                <a16:creationId xmlns:a16="http://schemas.microsoft.com/office/drawing/2014/main" id="{234C73B1-0152-CFCA-E4CF-9B01F1057B0F}"/>
              </a:ext>
            </a:extLst>
          </p:cNvPr>
          <p:cNvCxnSpPr>
            <a:cxnSpLocks/>
            <a:stCxn id="10" idx="1"/>
            <a:endCxn id="2" idx="2"/>
          </p:cNvCxnSpPr>
          <p:nvPr/>
        </p:nvCxnSpPr>
        <p:spPr>
          <a:xfrm rot="10800000">
            <a:off x="2537157" y="5422356"/>
            <a:ext cx="2707942" cy="719190"/>
          </a:xfrm>
          <a:prstGeom prst="bentConnector2">
            <a:avLst/>
          </a:prstGeom>
          <a:noFill/>
          <a:ln w="38100" cap="flat" cmpd="sng" algn="ctr">
            <a:solidFill>
              <a:srgbClr val="FF0000"/>
            </a:solidFill>
            <a:prstDash val="solid"/>
            <a:miter lim="800000"/>
          </a:ln>
          <a:effectLst/>
        </p:spPr>
      </p:cxnSp>
      <p:sp>
        <p:nvSpPr>
          <p:cNvPr id="10" name="Прямокутник 9">
            <a:extLst>
              <a:ext uri="{FF2B5EF4-FFF2-40B4-BE49-F238E27FC236}">
                <a16:creationId xmlns:a16="http://schemas.microsoft.com/office/drawing/2014/main" id="{40147AEE-4093-9089-A8FF-B11C74473ED8}"/>
              </a:ext>
            </a:extLst>
          </p:cNvPr>
          <p:cNvSpPr/>
          <p:nvPr/>
        </p:nvSpPr>
        <p:spPr>
          <a:xfrm>
            <a:off x="5245099" y="5905152"/>
            <a:ext cx="518161" cy="472788"/>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19" name="Сполучна лінія: уступом 18">
            <a:extLst>
              <a:ext uri="{FF2B5EF4-FFF2-40B4-BE49-F238E27FC236}">
                <a16:creationId xmlns:a16="http://schemas.microsoft.com/office/drawing/2014/main" id="{DDF21FDB-1ADD-621B-8824-DBEFC9B2F984}"/>
              </a:ext>
            </a:extLst>
          </p:cNvPr>
          <p:cNvCxnSpPr>
            <a:cxnSpLocks/>
            <a:stCxn id="20" idx="1"/>
            <a:endCxn id="10" idx="0"/>
          </p:cNvCxnSpPr>
          <p:nvPr/>
        </p:nvCxnSpPr>
        <p:spPr>
          <a:xfrm rot="10800000" flipV="1">
            <a:off x="5504180" y="2293156"/>
            <a:ext cx="309880" cy="3611996"/>
          </a:xfrm>
          <a:prstGeom prst="bentConnector2">
            <a:avLst/>
          </a:prstGeom>
          <a:noFill/>
          <a:ln w="38100" cap="flat" cmpd="sng" algn="ctr">
            <a:solidFill>
              <a:srgbClr val="FF0000"/>
            </a:solidFill>
            <a:prstDash val="solid"/>
            <a:miter lim="800000"/>
          </a:ln>
          <a:effectLst/>
        </p:spPr>
      </p:cxnSp>
      <p:sp>
        <p:nvSpPr>
          <p:cNvPr id="20" name="Прямокутник 19">
            <a:extLst>
              <a:ext uri="{FF2B5EF4-FFF2-40B4-BE49-F238E27FC236}">
                <a16:creationId xmlns:a16="http://schemas.microsoft.com/office/drawing/2014/main" id="{334999F5-01DB-F01A-E12D-246557CD6F96}"/>
              </a:ext>
            </a:extLst>
          </p:cNvPr>
          <p:cNvSpPr/>
          <p:nvPr/>
        </p:nvSpPr>
        <p:spPr>
          <a:xfrm>
            <a:off x="5814060" y="2056762"/>
            <a:ext cx="3553460" cy="472788"/>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Tree>
    <p:extLst>
      <p:ext uri="{BB962C8B-B14F-4D97-AF65-F5344CB8AC3E}">
        <p14:creationId xmlns:p14="http://schemas.microsoft.com/office/powerpoint/2010/main" val="311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1000"/>
                                        <p:tgtEl>
                                          <p:spTgt spid="10"/>
                                        </p:tgtEl>
                                      </p:cBhvr>
                                    </p:animEffect>
                                  </p:childTnLst>
                                </p:cTn>
                              </p:par>
                            </p:childTnLst>
                          </p:cTn>
                        </p:par>
                        <p:par>
                          <p:cTn id="24" fill="hold">
                            <p:stCondLst>
                              <p:cond delay="35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4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0"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Збереження архіву даних «у хмарі»</a:t>
            </a:r>
          </a:p>
        </p:txBody>
      </p:sp>
      <p:sp>
        <p:nvSpPr>
          <p:cNvPr id="9" name="TextBox 8">
            <a:extLst>
              <a:ext uri="{FF2B5EF4-FFF2-40B4-BE49-F238E27FC236}">
                <a16:creationId xmlns:a16="http://schemas.microsoft.com/office/drawing/2014/main" id="{7DC7FFBC-FB9B-ED2D-0517-FD3FD0D5813A}"/>
              </a:ext>
            </a:extLst>
          </p:cNvPr>
          <p:cNvSpPr txBox="1"/>
          <p:nvPr/>
        </p:nvSpPr>
        <p:spPr>
          <a:xfrm>
            <a:off x="72008" y="1196763"/>
            <a:ext cx="7834863"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Продовження…</a:t>
            </a:r>
          </a:p>
        </p:txBody>
      </p:sp>
      <p:sp>
        <p:nvSpPr>
          <p:cNvPr id="2" name="TextBox 1">
            <a:extLst>
              <a:ext uri="{FF2B5EF4-FFF2-40B4-BE49-F238E27FC236}">
                <a16:creationId xmlns:a16="http://schemas.microsoft.com/office/drawing/2014/main" id="{14A7F722-3AB0-3A03-6B16-52D4F62D735B}"/>
              </a:ext>
            </a:extLst>
          </p:cNvPr>
          <p:cNvSpPr txBox="1"/>
          <p:nvPr/>
        </p:nvSpPr>
        <p:spPr>
          <a:xfrm>
            <a:off x="72008" y="1822925"/>
            <a:ext cx="7834863"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buFont typeface="+mj-lt"/>
              <a:buAutoNum type="arabicPeriod" startAt="2"/>
            </a:pPr>
            <a:r>
              <a:rPr lang="uk-UA" sz="2800" b="1" i="1" dirty="0">
                <a:solidFill>
                  <a:schemeClr val="bg1"/>
                </a:solidFill>
              </a:rPr>
              <a:t>У вікні  </a:t>
            </a:r>
            <a:r>
              <a:rPr lang="uk-UA" sz="2800" b="1" i="1" dirty="0">
                <a:solidFill>
                  <a:srgbClr val="FFFF00"/>
                </a:solidFill>
              </a:rPr>
              <a:t>Служба </a:t>
            </a:r>
            <a:r>
              <a:rPr lang="en-US" sz="2800" b="1" i="1" dirty="0">
                <a:solidFill>
                  <a:srgbClr val="FFFF00"/>
                </a:solidFill>
              </a:rPr>
              <a:t>Windows </a:t>
            </a:r>
            <a:r>
              <a:rPr lang="uk-UA" sz="2800" b="1" i="1" dirty="0">
                <a:solidFill>
                  <a:srgbClr val="FFFF00"/>
                </a:solidFill>
              </a:rPr>
              <a:t>для резервного копіювання </a:t>
            </a:r>
            <a:r>
              <a:rPr lang="uk-UA" sz="2800" b="1" i="1" dirty="0">
                <a:solidFill>
                  <a:schemeClr val="bg1"/>
                </a:solidFill>
              </a:rPr>
              <a:t>вибрати кнопку </a:t>
            </a:r>
            <a:r>
              <a:rPr lang="uk-UA" sz="2800" b="1" i="1" dirty="0">
                <a:solidFill>
                  <a:srgbClr val="FFFF00"/>
                </a:solidFill>
              </a:rPr>
              <a:t>Створити резервну копію</a:t>
            </a:r>
            <a:r>
              <a:rPr lang="uk-UA" sz="2800" b="1" i="1" dirty="0">
                <a:solidFill>
                  <a:schemeClr val="bg1"/>
                </a:solidFill>
              </a:rPr>
              <a:t>.</a:t>
            </a:r>
          </a:p>
        </p:txBody>
      </p:sp>
      <p:sp>
        <p:nvSpPr>
          <p:cNvPr id="3" name="TextBox 2">
            <a:extLst>
              <a:ext uri="{FF2B5EF4-FFF2-40B4-BE49-F238E27FC236}">
                <a16:creationId xmlns:a16="http://schemas.microsoft.com/office/drawing/2014/main" id="{53056B22-7DAC-6BA6-FE49-25D0AF183D0F}"/>
              </a:ext>
            </a:extLst>
          </p:cNvPr>
          <p:cNvSpPr txBox="1"/>
          <p:nvPr/>
        </p:nvSpPr>
        <p:spPr>
          <a:xfrm>
            <a:off x="72008" y="3310862"/>
            <a:ext cx="7834863"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buFont typeface="+mj-lt"/>
              <a:buAutoNum type="arabicPeriod" startAt="3"/>
            </a:pPr>
            <a:r>
              <a:rPr lang="uk-UA" sz="2800" b="1" i="1" dirty="0">
                <a:solidFill>
                  <a:schemeClr val="bg1"/>
                </a:solidFill>
              </a:rPr>
              <a:t>Увести дані свого акаунта </a:t>
            </a:r>
            <a:r>
              <a:rPr lang="en-US" sz="2800" b="1" i="1" dirty="0">
                <a:solidFill>
                  <a:srgbClr val="FFFF00"/>
                </a:solidFill>
              </a:rPr>
              <a:t>Microsoft</a:t>
            </a:r>
            <a:r>
              <a:rPr lang="en-US" sz="2800" b="1" i="1" dirty="0">
                <a:solidFill>
                  <a:schemeClr val="bg1"/>
                </a:solidFill>
              </a:rPr>
              <a:t>.</a:t>
            </a:r>
          </a:p>
        </p:txBody>
      </p:sp>
      <p:pic>
        <p:nvPicPr>
          <p:cNvPr id="6" name="Рисунок 5">
            <a:extLst>
              <a:ext uri="{FF2B5EF4-FFF2-40B4-BE49-F238E27FC236}">
                <a16:creationId xmlns:a16="http://schemas.microsoft.com/office/drawing/2014/main" id="{EFE15A1D-B415-E7B6-C24E-95238DEAC95A}"/>
              </a:ext>
            </a:extLst>
          </p:cNvPr>
          <p:cNvPicPr>
            <a:picLocks noChangeAspect="1"/>
          </p:cNvPicPr>
          <p:nvPr/>
        </p:nvPicPr>
        <p:blipFill>
          <a:blip r:embed="rId2"/>
          <a:stretch>
            <a:fillRect/>
          </a:stretch>
        </p:blipFill>
        <p:spPr>
          <a:xfrm>
            <a:off x="8068235" y="1196763"/>
            <a:ext cx="4051757" cy="5274728"/>
          </a:xfrm>
          <a:prstGeom prst="rect">
            <a:avLst/>
          </a:prstGeom>
        </p:spPr>
      </p:pic>
      <p:sp>
        <p:nvSpPr>
          <p:cNvPr id="7" name="TextBox 6">
            <a:extLst>
              <a:ext uri="{FF2B5EF4-FFF2-40B4-BE49-F238E27FC236}">
                <a16:creationId xmlns:a16="http://schemas.microsoft.com/office/drawing/2014/main" id="{56E949C8-59E2-A687-B662-1EAEF0BE8A4B}"/>
              </a:ext>
            </a:extLst>
          </p:cNvPr>
          <p:cNvSpPr txBox="1"/>
          <p:nvPr/>
        </p:nvSpPr>
        <p:spPr>
          <a:xfrm>
            <a:off x="72008" y="4367911"/>
            <a:ext cx="7834863"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buFont typeface="+mj-lt"/>
              <a:buAutoNum type="arabicPeriod" startAt="4"/>
            </a:pPr>
            <a:r>
              <a:rPr lang="uk-UA" sz="2800" b="1" i="1" dirty="0">
                <a:solidFill>
                  <a:schemeClr val="bg1"/>
                </a:solidFill>
              </a:rPr>
              <a:t>Дочекатися завершення резервного копіювання.</a:t>
            </a:r>
          </a:p>
        </p:txBody>
      </p:sp>
    </p:spTree>
    <p:extLst>
      <p:ext uri="{BB962C8B-B14F-4D97-AF65-F5344CB8AC3E}">
        <p14:creationId xmlns:p14="http://schemas.microsoft.com/office/powerpoint/2010/main" val="290214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Збереження архіву даних «у хмарі»</a:t>
            </a:r>
          </a:p>
        </p:txBody>
      </p:sp>
      <p:sp>
        <p:nvSpPr>
          <p:cNvPr id="2" name="TextBox 1">
            <a:extLst>
              <a:ext uri="{FF2B5EF4-FFF2-40B4-BE49-F238E27FC236}">
                <a16:creationId xmlns:a16="http://schemas.microsoft.com/office/drawing/2014/main" id="{AFCF8F55-4ED6-3270-F5C6-5065E80AA479}"/>
              </a:ext>
            </a:extLst>
          </p:cNvPr>
          <p:cNvSpPr txBox="1"/>
          <p:nvPr/>
        </p:nvSpPr>
        <p:spPr>
          <a:xfrm>
            <a:off x="72008" y="1196763"/>
            <a:ext cx="7834863" cy="206210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3200" b="1" i="1" dirty="0">
                <a:solidFill>
                  <a:schemeClr val="bg1"/>
                </a:solidFill>
              </a:rPr>
              <a:t>За потреби можна змінити налаштування резервного копіювання, вибравши відповідні посилання:</a:t>
            </a:r>
          </a:p>
        </p:txBody>
      </p:sp>
      <p:pic>
        <p:nvPicPr>
          <p:cNvPr id="3" name="Рисунок 2">
            <a:extLst>
              <a:ext uri="{FF2B5EF4-FFF2-40B4-BE49-F238E27FC236}">
                <a16:creationId xmlns:a16="http://schemas.microsoft.com/office/drawing/2014/main" id="{290F5F02-EF26-042B-DEF8-352CA9E62745}"/>
              </a:ext>
            </a:extLst>
          </p:cNvPr>
          <p:cNvPicPr>
            <a:picLocks noChangeAspect="1"/>
          </p:cNvPicPr>
          <p:nvPr/>
        </p:nvPicPr>
        <p:blipFill>
          <a:blip r:embed="rId2"/>
          <a:stretch>
            <a:fillRect/>
          </a:stretch>
        </p:blipFill>
        <p:spPr>
          <a:xfrm>
            <a:off x="8068235" y="1196763"/>
            <a:ext cx="4051757" cy="5274728"/>
          </a:xfrm>
          <a:prstGeom prst="rect">
            <a:avLst/>
          </a:prstGeom>
        </p:spPr>
      </p:pic>
      <p:cxnSp>
        <p:nvCxnSpPr>
          <p:cNvPr id="6" name="Сполучна лінія: уступом 5">
            <a:extLst>
              <a:ext uri="{FF2B5EF4-FFF2-40B4-BE49-F238E27FC236}">
                <a16:creationId xmlns:a16="http://schemas.microsoft.com/office/drawing/2014/main" id="{6A500BA3-E53B-A5DC-7A3D-63EC66B2824D}"/>
              </a:ext>
            </a:extLst>
          </p:cNvPr>
          <p:cNvCxnSpPr>
            <a:cxnSpLocks/>
            <a:stCxn id="7" idx="1"/>
            <a:endCxn id="2" idx="2"/>
          </p:cNvCxnSpPr>
          <p:nvPr/>
        </p:nvCxnSpPr>
        <p:spPr>
          <a:xfrm rot="10800000">
            <a:off x="3989441" y="3258867"/>
            <a:ext cx="4356401" cy="1449821"/>
          </a:xfrm>
          <a:prstGeom prst="bentConnector2">
            <a:avLst/>
          </a:prstGeom>
          <a:noFill/>
          <a:ln w="38100" cap="flat" cmpd="sng" algn="ctr">
            <a:solidFill>
              <a:srgbClr val="FF0000"/>
            </a:solidFill>
            <a:prstDash val="solid"/>
            <a:miter lim="800000"/>
          </a:ln>
          <a:effectLst/>
        </p:spPr>
      </p:cxnSp>
      <p:sp>
        <p:nvSpPr>
          <p:cNvPr id="7" name="Прямокутник 6">
            <a:extLst>
              <a:ext uri="{FF2B5EF4-FFF2-40B4-BE49-F238E27FC236}">
                <a16:creationId xmlns:a16="http://schemas.microsoft.com/office/drawing/2014/main" id="{E0BBB958-DBB0-9639-3F2D-866007C1A096}"/>
              </a:ext>
            </a:extLst>
          </p:cNvPr>
          <p:cNvSpPr/>
          <p:nvPr/>
        </p:nvSpPr>
        <p:spPr>
          <a:xfrm>
            <a:off x="8345841" y="3682054"/>
            <a:ext cx="3500719" cy="2053266"/>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Tree>
    <p:extLst>
      <p:ext uri="{BB962C8B-B14F-4D97-AF65-F5344CB8AC3E}">
        <p14:creationId xmlns:p14="http://schemas.microsoft.com/office/powerpoint/2010/main" val="211102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8" name="TextBox 7">
            <a:extLst>
              <a:ext uri="{FF2B5EF4-FFF2-40B4-BE49-F238E27FC236}">
                <a16:creationId xmlns:a16="http://schemas.microsoft.com/office/drawing/2014/main" id="{03E51EAD-E02A-71A5-5B73-CF548C78765E}"/>
              </a:ext>
            </a:extLst>
          </p:cNvPr>
          <p:cNvSpPr txBox="1"/>
          <p:nvPr/>
        </p:nvSpPr>
        <p:spPr>
          <a:xfrm>
            <a:off x="72008" y="1196763"/>
            <a:ext cx="6023992"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Більшість операційних систем мають у своєму складі </a:t>
            </a:r>
            <a:r>
              <a:rPr lang="uk-UA" sz="2800" b="1" i="1" dirty="0">
                <a:solidFill>
                  <a:srgbClr val="FFFF00"/>
                </a:solidFill>
              </a:rPr>
              <a:t>засоби створення резервних копій </a:t>
            </a:r>
            <a:r>
              <a:rPr lang="uk-UA" sz="2800" b="1" i="1" dirty="0">
                <a:solidFill>
                  <a:schemeClr val="bg1"/>
                </a:solidFill>
              </a:rPr>
              <a:t>даних. Ці програми зазвичай використовують для архівування даних з метою відновлення операційної системи на іншому диску або в мережі, а також створюють архіви файлів користувача.</a:t>
            </a:r>
          </a:p>
        </p:txBody>
      </p:sp>
      <p:pic>
        <p:nvPicPr>
          <p:cNvPr id="12" name="Picture 2" descr="Files backup Royalty Free Vector Image - VectorStock">
            <a:extLst>
              <a:ext uri="{FF2B5EF4-FFF2-40B4-BE49-F238E27FC236}">
                <a16:creationId xmlns:a16="http://schemas.microsoft.com/office/drawing/2014/main" id="{8D625863-8C1F-2944-CCF7-E7417FEFFA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16521"/>
          <a:stretch/>
        </p:blipFill>
        <p:spPr bwMode="auto">
          <a:xfrm>
            <a:off x="6282412" y="1196763"/>
            <a:ext cx="5837580" cy="526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77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Збереження архіву даних «у хмарі»</a:t>
            </a:r>
          </a:p>
        </p:txBody>
      </p:sp>
      <p:sp>
        <p:nvSpPr>
          <p:cNvPr id="9" name="TextBox 8">
            <a:extLst>
              <a:ext uri="{FF2B5EF4-FFF2-40B4-BE49-F238E27FC236}">
                <a16:creationId xmlns:a16="http://schemas.microsoft.com/office/drawing/2014/main" id="{7DC7FFBC-FB9B-ED2D-0517-FD3FD0D5813A}"/>
              </a:ext>
            </a:extLst>
          </p:cNvPr>
          <p:cNvSpPr txBox="1"/>
          <p:nvPr/>
        </p:nvSpPr>
        <p:spPr>
          <a:xfrm>
            <a:off x="72007" y="1196763"/>
            <a:ext cx="7942439"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Резервне копіювання та відновлення за допомогою </a:t>
            </a:r>
            <a:r>
              <a:rPr lang="uk-UA" sz="2800" b="1" i="1" dirty="0">
                <a:solidFill>
                  <a:srgbClr val="FFFF00"/>
                </a:solidFill>
              </a:rPr>
              <a:t>служби Windows для резервного копіювання</a:t>
            </a:r>
          </a:p>
        </p:txBody>
      </p:sp>
      <p:grpSp>
        <p:nvGrpSpPr>
          <p:cNvPr id="3" name="Групувати 2">
            <a:extLst>
              <a:ext uri="{FF2B5EF4-FFF2-40B4-BE49-F238E27FC236}">
                <a16:creationId xmlns:a16="http://schemas.microsoft.com/office/drawing/2014/main" id="{D6B25F6D-2C68-F27B-DD8A-B126388B1C32}"/>
              </a:ext>
            </a:extLst>
          </p:cNvPr>
          <p:cNvGrpSpPr/>
          <p:nvPr/>
        </p:nvGrpSpPr>
        <p:grpSpPr>
          <a:xfrm>
            <a:off x="8547012" y="1275159"/>
            <a:ext cx="3637849" cy="5274161"/>
            <a:chOff x="8547012" y="1275159"/>
            <a:chExt cx="3637849" cy="5274161"/>
          </a:xfrm>
        </p:grpSpPr>
        <p:pic>
          <p:nvPicPr>
            <p:cNvPr id="4" name="Графіка 3">
              <a:extLst>
                <a:ext uri="{FF2B5EF4-FFF2-40B4-BE49-F238E27FC236}">
                  <a16:creationId xmlns:a16="http://schemas.microsoft.com/office/drawing/2014/main" id="{AE7211D9-2642-C999-9B4D-F984D68642C5}"/>
                </a:ext>
              </a:extLst>
            </p:cNvPr>
            <p:cNvPicPr>
              <a:picLocks noChangeAspect="1"/>
            </p:cNvPicPr>
            <p:nvPr/>
          </p:nvPicPr>
          <p:blipFill rotWithShape="1">
            <a:blip r:embed="rId2">
              <a:extLst>
                <a:ext uri="{28A0092B-C50C-407E-A947-70E740481C1C}">
                  <a14:useLocalDpi xmlns:a14="http://schemas.microsoft.com/office/drawing/2010/main" val="0"/>
                </a:ext>
              </a:extLst>
            </a:blip>
            <a:srcRect l="66" r="66"/>
            <a:stretch/>
          </p:blipFill>
          <p:spPr>
            <a:xfrm>
              <a:off x="8547012" y="1275159"/>
              <a:ext cx="3637849" cy="5274161"/>
            </a:xfrm>
            <a:prstGeom prst="rect">
              <a:avLst/>
            </a:prstGeom>
          </p:spPr>
        </p:pic>
        <p:pic>
          <p:nvPicPr>
            <p:cNvPr id="6" name="Picture 2">
              <a:extLst>
                <a:ext uri="{FF2B5EF4-FFF2-40B4-BE49-F238E27FC236}">
                  <a16:creationId xmlns:a16="http://schemas.microsoft.com/office/drawing/2014/main" id="{CA8645B0-1CE6-8AE0-D356-83346FDE8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1" b="621"/>
            <a:stretch/>
          </p:blipFill>
          <p:spPr bwMode="auto">
            <a:xfrm>
              <a:off x="9320546" y="2755250"/>
              <a:ext cx="1467418" cy="14491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BA25BBA-3BF0-3583-7483-97259E6B9BA9}"/>
                </a:ext>
              </a:extLst>
            </p:cNvPr>
            <p:cNvSpPr txBox="1"/>
            <p:nvPr/>
          </p:nvSpPr>
          <p:spPr>
            <a:xfrm>
              <a:off x="9290066" y="4558886"/>
              <a:ext cx="1530334" cy="369332"/>
            </a:xfrm>
            <a:prstGeom prst="rect">
              <a:avLst/>
            </a:prstGeom>
            <a:noFill/>
          </p:spPr>
          <p:txBody>
            <a:bodyPr wrap="square" rtlCol="0">
              <a:spAutoFit/>
            </a:bodyPr>
            <a:lstStyle/>
            <a:p>
              <a:pPr algn="ctr"/>
              <a:r>
                <a:rPr lang="en-US" dirty="0">
                  <a:solidFill>
                    <a:schemeClr val="bg1"/>
                  </a:solidFill>
                  <a:latin typeface="Comic Sans MS" panose="030F0702030302020204" pitchFamily="66" charset="0"/>
                </a:rPr>
                <a:t>Scan me!</a:t>
              </a:r>
              <a:endParaRPr lang="uk-UA" dirty="0">
                <a:solidFill>
                  <a:schemeClr val="bg1"/>
                </a:solidFill>
                <a:latin typeface="Comic Sans MS" panose="030F0702030302020204" pitchFamily="66" charset="0"/>
              </a:endParaRPr>
            </a:p>
          </p:txBody>
        </p:sp>
      </p:grpSp>
      <p:pic>
        <p:nvPicPr>
          <p:cNvPr id="10" name="Рисунок 9">
            <a:extLst>
              <a:ext uri="{FF2B5EF4-FFF2-40B4-BE49-F238E27FC236}">
                <a16:creationId xmlns:a16="http://schemas.microsoft.com/office/drawing/2014/main" id="{94A0C0B3-C840-94DA-824D-747EA34C864C}"/>
              </a:ext>
            </a:extLst>
          </p:cNvPr>
          <p:cNvPicPr>
            <a:picLocks noChangeAspect="1"/>
          </p:cNvPicPr>
          <p:nvPr/>
        </p:nvPicPr>
        <p:blipFill>
          <a:blip r:embed="rId4"/>
          <a:stretch>
            <a:fillRect/>
          </a:stretch>
        </p:blipFill>
        <p:spPr>
          <a:xfrm>
            <a:off x="72007" y="2701460"/>
            <a:ext cx="7942439" cy="3725483"/>
          </a:xfrm>
          <a:prstGeom prst="rect">
            <a:avLst/>
          </a:prstGeom>
        </p:spPr>
      </p:pic>
    </p:spTree>
    <p:extLst>
      <p:ext uri="{BB962C8B-B14F-4D97-AF65-F5344CB8AC3E}">
        <p14:creationId xmlns:p14="http://schemas.microsoft.com/office/powerpoint/2010/main" val="66077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Поміркуйте</a:t>
            </a:r>
          </a:p>
        </p:txBody>
      </p:sp>
      <p:sp>
        <p:nvSpPr>
          <p:cNvPr id="9" name="TextBox 8">
            <a:extLst>
              <a:ext uri="{FF2B5EF4-FFF2-40B4-BE49-F238E27FC236}">
                <a16:creationId xmlns:a16="http://schemas.microsoft.com/office/drawing/2014/main" id="{7DC7FFBC-FB9B-ED2D-0517-FD3FD0D5813A}"/>
              </a:ext>
            </a:extLst>
          </p:cNvPr>
          <p:cNvSpPr txBox="1"/>
          <p:nvPr/>
        </p:nvSpPr>
        <p:spPr>
          <a:xfrm>
            <a:off x="72007" y="1196762"/>
            <a:ext cx="6739200" cy="4913582"/>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uk-UA"/>
            </a:defPPr>
            <a:lvl1pPr algn="ctr">
              <a:defRPr sz="2800" b="1" i="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uk-UA" sz="3000" dirty="0"/>
              <a:t>Операційна система на вашому комп’ютері почала працювати значно повільніше після її оновлення, виникли проблеми з роботою окремих програм. Як повернути систему до попереднього стану?</a:t>
            </a:r>
          </a:p>
        </p:txBody>
      </p:sp>
      <p:pic>
        <p:nvPicPr>
          <p:cNvPr id="4" name="Рисунок 3" descr="Зображення, що містить комп’ютер, ноутбук, мультфільм, одежа&#10;&#10;Вміст, створений ШІ, може бути неправильним.">
            <a:extLst>
              <a:ext uri="{FF2B5EF4-FFF2-40B4-BE49-F238E27FC236}">
                <a16:creationId xmlns:a16="http://schemas.microsoft.com/office/drawing/2014/main" id="{6E1346DF-9152-1F36-A7A7-80927B842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802" y="1196763"/>
            <a:ext cx="4913581" cy="4913581"/>
          </a:xfrm>
          <a:prstGeom prst="rect">
            <a:avLst/>
          </a:prstGeom>
        </p:spPr>
      </p:pic>
    </p:spTree>
    <p:extLst>
      <p:ext uri="{BB962C8B-B14F-4D97-AF65-F5344CB8AC3E}">
        <p14:creationId xmlns:p14="http://schemas.microsoft.com/office/powerpoint/2010/main" val="330485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9" name="TextBox 8">
            <a:extLst>
              <a:ext uri="{FF2B5EF4-FFF2-40B4-BE49-F238E27FC236}">
                <a16:creationId xmlns:a16="http://schemas.microsoft.com/office/drawing/2014/main" id="{7DC7FFBC-FB9B-ED2D-0517-FD3FD0D5813A}"/>
              </a:ext>
            </a:extLst>
          </p:cNvPr>
          <p:cNvSpPr txBox="1"/>
          <p:nvPr/>
        </p:nvSpPr>
        <p:spPr>
          <a:xfrm>
            <a:off x="72008" y="1196763"/>
            <a:ext cx="6737583" cy="483209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Операційні системи зазвичай автоматично створюють копії (архіви) системних налаштувань у вигляді </a:t>
            </a:r>
            <a:r>
              <a:rPr lang="uk-UA" sz="2800" b="1" i="1" dirty="0">
                <a:solidFill>
                  <a:srgbClr val="FFFF00"/>
                </a:solidFill>
              </a:rPr>
              <a:t>Контрольних точок відновлення</a:t>
            </a:r>
            <a:r>
              <a:rPr lang="uk-UA" sz="2800" b="1" i="1" dirty="0">
                <a:solidFill>
                  <a:schemeClr val="bg1"/>
                </a:solidFill>
              </a:rPr>
              <a:t>. Ці архіви системних налаштувань користувач може використати в</a:t>
            </a:r>
            <a:r>
              <a:rPr lang="en-US" sz="2800" b="1" i="1" dirty="0">
                <a:solidFill>
                  <a:schemeClr val="bg1"/>
                </a:solidFill>
              </a:rPr>
              <a:t> </a:t>
            </a:r>
            <a:r>
              <a:rPr lang="uk-UA" sz="2800" b="1" i="1" dirty="0">
                <a:solidFill>
                  <a:schemeClr val="bg1"/>
                </a:solidFill>
              </a:rPr>
              <a:t>разі збоїв у роботі операційної системи або сповільнення її роботи.</a:t>
            </a:r>
          </a:p>
        </p:txBody>
      </p:sp>
      <p:pic>
        <p:nvPicPr>
          <p:cNvPr id="3" name="Рисунок 2">
            <a:extLst>
              <a:ext uri="{FF2B5EF4-FFF2-40B4-BE49-F238E27FC236}">
                <a16:creationId xmlns:a16="http://schemas.microsoft.com/office/drawing/2014/main" id="{7E5628B6-4D31-1DC8-8598-2E5548DAB19C}"/>
              </a:ext>
            </a:extLst>
          </p:cNvPr>
          <p:cNvPicPr>
            <a:picLocks noChangeAspect="1"/>
          </p:cNvPicPr>
          <p:nvPr/>
        </p:nvPicPr>
        <p:blipFill>
          <a:blip r:embed="rId2"/>
          <a:stretch>
            <a:fillRect/>
          </a:stretch>
        </p:blipFill>
        <p:spPr>
          <a:xfrm>
            <a:off x="6932293" y="1196762"/>
            <a:ext cx="5187700" cy="4832091"/>
          </a:xfrm>
          <a:prstGeom prst="rect">
            <a:avLst/>
          </a:prstGeom>
        </p:spPr>
      </p:pic>
    </p:spTree>
    <p:extLst>
      <p:ext uri="{BB962C8B-B14F-4D97-AF65-F5344CB8AC3E}">
        <p14:creationId xmlns:p14="http://schemas.microsoft.com/office/powerpoint/2010/main" val="49471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3" name="TextBox 2">
            <a:extLst>
              <a:ext uri="{FF2B5EF4-FFF2-40B4-BE49-F238E27FC236}">
                <a16:creationId xmlns:a16="http://schemas.microsoft.com/office/drawing/2014/main" id="{59CA2357-D9C7-3473-4486-85D4167D8EB8}"/>
              </a:ext>
            </a:extLst>
          </p:cNvPr>
          <p:cNvSpPr txBox="1"/>
          <p:nvPr/>
        </p:nvSpPr>
        <p:spPr>
          <a:xfrm>
            <a:off x="72008" y="1196763"/>
            <a:ext cx="12050142" cy="2092881"/>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dirty="0">
                <a:solidFill>
                  <a:schemeClr val="bg1"/>
                </a:solidFill>
              </a:rPr>
              <a:t>В операційній системі </a:t>
            </a:r>
            <a:r>
              <a:rPr lang="en-US" sz="2600" b="1" i="1" dirty="0">
                <a:solidFill>
                  <a:srgbClr val="FFFF00"/>
                </a:solidFill>
              </a:rPr>
              <a:t>Windows</a:t>
            </a:r>
            <a:r>
              <a:rPr lang="en-US" sz="2600" b="1" i="1" dirty="0">
                <a:solidFill>
                  <a:schemeClr val="bg1"/>
                </a:solidFill>
              </a:rPr>
              <a:t> </a:t>
            </a:r>
            <a:r>
              <a:rPr lang="uk-UA" sz="2600" b="1" i="1" dirty="0">
                <a:solidFill>
                  <a:schemeClr val="bg1"/>
                </a:solidFill>
              </a:rPr>
              <a:t>програма створення контрольних точок відновлення вмикається за замовчуванням і  активізується системою під час виконання певних критичних дій, які можуть призвести до нестабільної роботи операційної системи:</a:t>
            </a:r>
            <a:endParaRPr lang="uk-UA" sz="2600" b="1" i="1" kern="0" dirty="0">
              <a:solidFill>
                <a:schemeClr val="bg1"/>
              </a:solidFill>
            </a:endParaRPr>
          </a:p>
        </p:txBody>
      </p:sp>
      <p:sp>
        <p:nvSpPr>
          <p:cNvPr id="4" name="Прямокутник 3">
            <a:extLst>
              <a:ext uri="{FF2B5EF4-FFF2-40B4-BE49-F238E27FC236}">
                <a16:creationId xmlns:a16="http://schemas.microsoft.com/office/drawing/2014/main" id="{9C078E3C-7AF3-6FBD-A76F-7719A243FCFE}"/>
              </a:ext>
            </a:extLst>
          </p:cNvPr>
          <p:cNvSpPr/>
          <p:nvPr/>
        </p:nvSpPr>
        <p:spPr>
          <a:xfrm>
            <a:off x="72008" y="3429000"/>
            <a:ext cx="5972332" cy="9672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dirty="0">
                <a:solidFill>
                  <a:schemeClr val="bg1"/>
                </a:solidFill>
              </a:rPr>
              <a:t>інсталяція певних драйверів пристроїв</a:t>
            </a:r>
            <a:endParaRPr lang="uk-UA" sz="2800" b="1" i="1" kern="0" dirty="0">
              <a:solidFill>
                <a:srgbClr val="FFFFFF"/>
              </a:solidFill>
            </a:endParaRPr>
          </a:p>
        </p:txBody>
      </p:sp>
      <p:sp>
        <p:nvSpPr>
          <p:cNvPr id="6" name="Прямокутник 5">
            <a:extLst>
              <a:ext uri="{FF2B5EF4-FFF2-40B4-BE49-F238E27FC236}">
                <a16:creationId xmlns:a16="http://schemas.microsoft.com/office/drawing/2014/main" id="{B887DE25-DA2C-5830-5E07-B583668903FF}"/>
              </a:ext>
            </a:extLst>
          </p:cNvPr>
          <p:cNvSpPr/>
          <p:nvPr/>
        </p:nvSpPr>
        <p:spPr>
          <a:xfrm>
            <a:off x="6149820" y="3429000"/>
            <a:ext cx="5972332" cy="9672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dirty="0">
                <a:solidFill>
                  <a:schemeClr val="bg1"/>
                </a:solidFill>
              </a:rPr>
              <a:t>оновлення операційної системи тощо</a:t>
            </a:r>
            <a:endParaRPr lang="uk-UA" sz="2800" b="1" i="1" kern="0" dirty="0">
              <a:solidFill>
                <a:srgbClr val="FFFFFF"/>
              </a:solidFill>
            </a:endParaRPr>
          </a:p>
        </p:txBody>
      </p:sp>
      <p:grpSp>
        <p:nvGrpSpPr>
          <p:cNvPr id="7" name="Групувати 6">
            <a:extLst>
              <a:ext uri="{FF2B5EF4-FFF2-40B4-BE49-F238E27FC236}">
                <a16:creationId xmlns:a16="http://schemas.microsoft.com/office/drawing/2014/main" id="{BEBBB93D-99EE-5F87-53A6-9C08871B71FA}"/>
              </a:ext>
            </a:extLst>
          </p:cNvPr>
          <p:cNvGrpSpPr/>
          <p:nvPr/>
        </p:nvGrpSpPr>
        <p:grpSpPr>
          <a:xfrm>
            <a:off x="72008" y="4320208"/>
            <a:ext cx="6077812" cy="2246243"/>
            <a:chOff x="72008" y="4320208"/>
            <a:chExt cx="6077812" cy="2246243"/>
          </a:xfrm>
        </p:grpSpPr>
        <p:pic>
          <p:nvPicPr>
            <p:cNvPr id="8" name="Picture 2" descr="exe, hardware, hospital, install, installer, msi, setup, software icon">
              <a:extLst>
                <a:ext uri="{FF2B5EF4-FFF2-40B4-BE49-F238E27FC236}">
                  <a16:creationId xmlns:a16="http://schemas.microsoft.com/office/drawing/2014/main" id="{74C80974-6554-2C63-ED1F-688643D52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577" y="4320208"/>
              <a:ext cx="2246243" cy="22462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Результат пошуку зображень за запитом &quot;install&quot;">
              <a:extLst>
                <a:ext uri="{FF2B5EF4-FFF2-40B4-BE49-F238E27FC236}">
                  <a16:creationId xmlns:a16="http://schemas.microsoft.com/office/drawing/2014/main" id="{70165F94-6F24-ED90-4FBD-73B92C9D75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66" t="25187" b="9900"/>
            <a:stretch/>
          </p:blipFill>
          <p:spPr bwMode="auto">
            <a:xfrm>
              <a:off x="72008" y="4528117"/>
              <a:ext cx="3754557" cy="1910492"/>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329 Windows Update Illustrations &amp;amp; Clip Art - iStock">
            <a:extLst>
              <a:ext uri="{FF2B5EF4-FFF2-40B4-BE49-F238E27FC236}">
                <a16:creationId xmlns:a16="http://schemas.microsoft.com/office/drawing/2014/main" id="{A500B29E-1385-7B67-FD18-24AB8D507B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176" b="12584"/>
          <a:stretch/>
        </p:blipFill>
        <p:spPr bwMode="auto">
          <a:xfrm>
            <a:off x="7034976" y="4477916"/>
            <a:ext cx="4202020" cy="209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4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2" name="TextBox 1">
            <a:extLst>
              <a:ext uri="{FF2B5EF4-FFF2-40B4-BE49-F238E27FC236}">
                <a16:creationId xmlns:a16="http://schemas.microsoft.com/office/drawing/2014/main" id="{345A6358-F57C-EFE0-E5DB-5B0391E78D74}"/>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Користувач також може створювати контрольні точки відновлення перед діями, що можуть призвести до дестабілізації операційної системи, наприклад:</a:t>
            </a:r>
          </a:p>
        </p:txBody>
      </p:sp>
      <p:pic>
        <p:nvPicPr>
          <p:cNvPr id="3" name="Picture 2" descr="How to Create a Restore Point in Windows 11 - All Things How">
            <a:extLst>
              <a:ext uri="{FF2B5EF4-FFF2-40B4-BE49-F238E27FC236}">
                <a16:creationId xmlns:a16="http://schemas.microsoft.com/office/drawing/2014/main" id="{551527CE-2F81-A1B9-EC56-0ED56744F9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48" r="13121"/>
          <a:stretch/>
        </p:blipFill>
        <p:spPr bwMode="auto">
          <a:xfrm>
            <a:off x="7472516" y="2697174"/>
            <a:ext cx="4647476" cy="3540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834C27-401A-4C03-CFCA-7227ED9EF52C}"/>
              </a:ext>
            </a:extLst>
          </p:cNvPr>
          <p:cNvSpPr txBox="1"/>
          <p:nvPr/>
        </p:nvSpPr>
        <p:spPr>
          <a:xfrm>
            <a:off x="72008" y="2697174"/>
            <a:ext cx="7253024"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indent="-457200">
              <a:buFont typeface="Wingdings" panose="05000000000000000000" pitchFamily="2" charset="2"/>
              <a:buChar char="ü"/>
            </a:pPr>
            <a:r>
              <a:rPr lang="uk-UA" sz="2800" b="1" i="1" dirty="0">
                <a:solidFill>
                  <a:schemeClr val="bg1"/>
                </a:solidFill>
              </a:rPr>
              <a:t>перед інсталяцією сумнівних програм, </a:t>
            </a:r>
          </a:p>
        </p:txBody>
      </p:sp>
      <p:sp>
        <p:nvSpPr>
          <p:cNvPr id="6" name="TextBox 5">
            <a:extLst>
              <a:ext uri="{FF2B5EF4-FFF2-40B4-BE49-F238E27FC236}">
                <a16:creationId xmlns:a16="http://schemas.microsoft.com/office/drawing/2014/main" id="{8FFD4056-2E18-620E-9350-2A86EF856858}"/>
              </a:ext>
            </a:extLst>
          </p:cNvPr>
          <p:cNvSpPr txBox="1"/>
          <p:nvPr/>
        </p:nvSpPr>
        <p:spPr>
          <a:xfrm>
            <a:off x="72008" y="3766697"/>
            <a:ext cx="7253024"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indent="-457200">
              <a:buFont typeface="Wingdings" panose="05000000000000000000" pitchFamily="2" charset="2"/>
              <a:buChar char="ü"/>
            </a:pPr>
            <a:r>
              <a:rPr lang="uk-UA" sz="2800" b="1" i="1" dirty="0">
                <a:solidFill>
                  <a:schemeClr val="bg1"/>
                </a:solidFill>
              </a:rPr>
              <a:t>наданням дозволу на керування комп’ютером ззовні, </a:t>
            </a:r>
          </a:p>
        </p:txBody>
      </p:sp>
      <p:sp>
        <p:nvSpPr>
          <p:cNvPr id="7" name="TextBox 6">
            <a:extLst>
              <a:ext uri="{FF2B5EF4-FFF2-40B4-BE49-F238E27FC236}">
                <a16:creationId xmlns:a16="http://schemas.microsoft.com/office/drawing/2014/main" id="{543C4E67-FF63-BBC1-33F3-F44A3E8A6B95}"/>
              </a:ext>
            </a:extLst>
          </p:cNvPr>
          <p:cNvSpPr txBox="1"/>
          <p:nvPr/>
        </p:nvSpPr>
        <p:spPr>
          <a:xfrm>
            <a:off x="72008" y="4852946"/>
            <a:ext cx="7253024" cy="1384995"/>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indent="-457200">
              <a:buFont typeface="Wingdings" panose="05000000000000000000" pitchFamily="2" charset="2"/>
              <a:buChar char="ü"/>
            </a:pPr>
            <a:r>
              <a:rPr lang="uk-UA" sz="2800" b="1" i="1" dirty="0">
                <a:solidFill>
                  <a:schemeClr val="bg1"/>
                </a:solidFill>
              </a:rPr>
              <a:t>коригуванням певних налаштувань операційної системи.</a:t>
            </a:r>
          </a:p>
        </p:txBody>
      </p:sp>
    </p:spTree>
    <p:extLst>
      <p:ext uri="{BB962C8B-B14F-4D97-AF65-F5344CB8AC3E}">
        <p14:creationId xmlns:p14="http://schemas.microsoft.com/office/powerpoint/2010/main" val="354187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3" name="TextBox 2">
            <a:extLst>
              <a:ext uri="{FF2B5EF4-FFF2-40B4-BE49-F238E27FC236}">
                <a16:creationId xmlns:a16="http://schemas.microsoft.com/office/drawing/2014/main" id="{7E81D58F-88A4-FF58-F85B-112A05445B2F}"/>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Для налаштування значень параметрів створення контрольних точок користувачем або відновлення системи з  використанням контрольних точок потрібно виконати </a:t>
            </a:r>
            <a:r>
              <a:rPr lang="uk-UA" sz="2800" b="1" i="1" dirty="0">
                <a:solidFill>
                  <a:srgbClr val="FFFF00"/>
                </a:solidFill>
              </a:rPr>
              <a:t>Пуск</a:t>
            </a:r>
            <a:r>
              <a:rPr lang="uk-UA" sz="2800" b="1" i="1" dirty="0">
                <a:solidFill>
                  <a:schemeClr val="bg1"/>
                </a:solidFill>
              </a:rPr>
              <a:t> </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2800" b="1" i="1" dirty="0">
                <a:solidFill>
                  <a:schemeClr val="bg1"/>
                </a:solidFill>
              </a:rPr>
              <a:t> </a:t>
            </a:r>
            <a:r>
              <a:rPr lang="uk-UA" sz="2800" b="1" i="1" dirty="0">
                <a:solidFill>
                  <a:srgbClr val="FFFF00"/>
                </a:solidFill>
              </a:rPr>
              <a:t>Панель керування </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2800" b="1" i="1" dirty="0">
                <a:solidFill>
                  <a:schemeClr val="bg1"/>
                </a:solidFill>
              </a:rPr>
              <a:t> </a:t>
            </a:r>
            <a:r>
              <a:rPr lang="uk-UA" sz="2800" b="1" i="1" dirty="0">
                <a:solidFill>
                  <a:srgbClr val="FFFF00"/>
                </a:solidFill>
              </a:rPr>
              <a:t>Відновлення</a:t>
            </a:r>
            <a:endParaRPr lang="uk-UA" sz="2800" b="1" i="1" dirty="0">
              <a:solidFill>
                <a:schemeClr val="bg1"/>
              </a:solidFill>
            </a:endParaRPr>
          </a:p>
        </p:txBody>
      </p:sp>
      <p:pic>
        <p:nvPicPr>
          <p:cNvPr id="4" name="Рисунок 3">
            <a:extLst>
              <a:ext uri="{FF2B5EF4-FFF2-40B4-BE49-F238E27FC236}">
                <a16:creationId xmlns:a16="http://schemas.microsoft.com/office/drawing/2014/main" id="{7D54B377-E2C4-C29F-07F1-8D750BE6CF05}"/>
              </a:ext>
            </a:extLst>
          </p:cNvPr>
          <p:cNvPicPr>
            <a:picLocks noChangeAspect="1"/>
          </p:cNvPicPr>
          <p:nvPr/>
        </p:nvPicPr>
        <p:blipFill rotWithShape="1">
          <a:blip r:embed="rId2"/>
          <a:srcRect t="25807" b="30036"/>
          <a:stretch/>
        </p:blipFill>
        <p:spPr>
          <a:xfrm>
            <a:off x="146891" y="3195484"/>
            <a:ext cx="11898217" cy="3028335"/>
          </a:xfrm>
          <a:prstGeom prst="rect">
            <a:avLst/>
          </a:prstGeom>
          <a:ln>
            <a:solidFill>
              <a:schemeClr val="tx1">
                <a:lumMod val="50000"/>
                <a:lumOff val="50000"/>
              </a:schemeClr>
            </a:solidFill>
          </a:ln>
        </p:spPr>
      </p:pic>
      <p:sp>
        <p:nvSpPr>
          <p:cNvPr id="6" name="Прямокутник 5">
            <a:extLst>
              <a:ext uri="{FF2B5EF4-FFF2-40B4-BE49-F238E27FC236}">
                <a16:creationId xmlns:a16="http://schemas.microsoft.com/office/drawing/2014/main" id="{10DA46C1-D36C-1AD8-ED4F-F3B143702B06}"/>
              </a:ext>
            </a:extLst>
          </p:cNvPr>
          <p:cNvSpPr/>
          <p:nvPr/>
        </p:nvSpPr>
        <p:spPr>
          <a:xfrm>
            <a:off x="3166098" y="4507098"/>
            <a:ext cx="1958352" cy="599354"/>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7" name="Стрілка вліво 20">
            <a:extLst>
              <a:ext uri="{FF2B5EF4-FFF2-40B4-BE49-F238E27FC236}">
                <a16:creationId xmlns:a16="http://schemas.microsoft.com/office/drawing/2014/main" id="{FA6211E0-68EA-E5A0-4078-FED17719B974}"/>
              </a:ext>
            </a:extLst>
          </p:cNvPr>
          <p:cNvSpPr/>
          <p:nvPr/>
        </p:nvSpPr>
        <p:spPr>
          <a:xfrm rot="18900000">
            <a:off x="3825437" y="3885361"/>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08402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750"/>
                                        <p:tgtEl>
                                          <p:spTgt spid="7"/>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3" name="TextBox 2">
            <a:extLst>
              <a:ext uri="{FF2B5EF4-FFF2-40B4-BE49-F238E27FC236}">
                <a16:creationId xmlns:a16="http://schemas.microsoft.com/office/drawing/2014/main" id="{157B285A-A846-E2AB-1939-2D1AF996FE1E}"/>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Вибрати посилання </a:t>
            </a:r>
            <a:r>
              <a:rPr lang="uk-UA" sz="2800" b="1" i="1" dirty="0">
                <a:solidFill>
                  <a:srgbClr val="FFFF00"/>
                </a:solidFill>
              </a:rPr>
              <a:t>Настроїти відновлення системи </a:t>
            </a:r>
            <a:r>
              <a:rPr lang="uk-UA" sz="2800" b="1" i="1" dirty="0">
                <a:solidFill>
                  <a:schemeClr val="bg1"/>
                </a:solidFill>
              </a:rPr>
              <a:t>та</a:t>
            </a:r>
          </a:p>
        </p:txBody>
      </p:sp>
      <p:pic>
        <p:nvPicPr>
          <p:cNvPr id="4" name="Рисунок 3">
            <a:extLst>
              <a:ext uri="{FF2B5EF4-FFF2-40B4-BE49-F238E27FC236}">
                <a16:creationId xmlns:a16="http://schemas.microsoft.com/office/drawing/2014/main" id="{49CCF6FA-1987-2FA6-6E2A-490DBFA88025}"/>
              </a:ext>
            </a:extLst>
          </p:cNvPr>
          <p:cNvPicPr>
            <a:picLocks noChangeAspect="1"/>
          </p:cNvPicPr>
          <p:nvPr/>
        </p:nvPicPr>
        <p:blipFill rotWithShape="1">
          <a:blip r:embed="rId2"/>
          <a:srcRect b="38557"/>
          <a:stretch/>
        </p:blipFill>
        <p:spPr>
          <a:xfrm>
            <a:off x="146891" y="1862588"/>
            <a:ext cx="11898217" cy="4213747"/>
          </a:xfrm>
          <a:prstGeom prst="rect">
            <a:avLst/>
          </a:prstGeom>
          <a:ln>
            <a:solidFill>
              <a:schemeClr val="tx1">
                <a:lumMod val="50000"/>
                <a:lumOff val="50000"/>
              </a:schemeClr>
            </a:solidFill>
          </a:ln>
        </p:spPr>
      </p:pic>
      <p:sp>
        <p:nvSpPr>
          <p:cNvPr id="6" name="Прямокутник 5">
            <a:extLst>
              <a:ext uri="{FF2B5EF4-FFF2-40B4-BE49-F238E27FC236}">
                <a16:creationId xmlns:a16="http://schemas.microsoft.com/office/drawing/2014/main" id="{DC30F674-B1BF-F16F-EC99-50C8F83AA0D7}"/>
              </a:ext>
            </a:extLst>
          </p:cNvPr>
          <p:cNvSpPr/>
          <p:nvPr/>
        </p:nvSpPr>
        <p:spPr>
          <a:xfrm>
            <a:off x="2597630" y="4752850"/>
            <a:ext cx="6607330" cy="71830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7" name="Стрілка вліво 20">
            <a:extLst>
              <a:ext uri="{FF2B5EF4-FFF2-40B4-BE49-F238E27FC236}">
                <a16:creationId xmlns:a16="http://schemas.microsoft.com/office/drawing/2014/main" id="{505C45DB-7C8B-1B42-9F70-EBEF1CF04AFE}"/>
              </a:ext>
            </a:extLst>
          </p:cNvPr>
          <p:cNvSpPr/>
          <p:nvPr/>
        </p:nvSpPr>
        <p:spPr>
          <a:xfrm rot="18900000">
            <a:off x="3490648" y="4082561"/>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31829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750"/>
                                        <p:tgtEl>
                                          <p:spTgt spid="7"/>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3" name="TextBox 2">
            <a:extLst>
              <a:ext uri="{FF2B5EF4-FFF2-40B4-BE49-F238E27FC236}">
                <a16:creationId xmlns:a16="http://schemas.microsoft.com/office/drawing/2014/main" id="{73219B2A-7DB3-406E-8F5A-3AB94538C972}"/>
              </a:ext>
            </a:extLst>
          </p:cNvPr>
          <p:cNvSpPr txBox="1"/>
          <p:nvPr/>
        </p:nvSpPr>
        <p:spPr>
          <a:xfrm>
            <a:off x="72008" y="1196763"/>
            <a:ext cx="723309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Відкрити вкладку </a:t>
            </a:r>
            <a:r>
              <a:rPr lang="uk-UA" sz="2800" b="1" i="1" dirty="0">
                <a:solidFill>
                  <a:srgbClr val="FFFF00"/>
                </a:solidFill>
              </a:rPr>
              <a:t>Захист системи </a:t>
            </a:r>
            <a:r>
              <a:rPr lang="uk-UA" sz="2800" b="1" i="1" dirty="0">
                <a:solidFill>
                  <a:schemeClr val="bg1"/>
                </a:solidFill>
              </a:rPr>
              <a:t>у вікні </a:t>
            </a:r>
            <a:r>
              <a:rPr lang="uk-UA" sz="2800" b="1" i="1" dirty="0">
                <a:solidFill>
                  <a:srgbClr val="FFFF00"/>
                </a:solidFill>
              </a:rPr>
              <a:t>Властивості системи</a:t>
            </a:r>
            <a:r>
              <a:rPr lang="uk-UA" sz="2800" b="1" i="1" dirty="0">
                <a:solidFill>
                  <a:schemeClr val="bg1"/>
                </a:solidFill>
              </a:rPr>
              <a:t>.</a:t>
            </a:r>
          </a:p>
        </p:txBody>
      </p:sp>
      <p:pic>
        <p:nvPicPr>
          <p:cNvPr id="4" name="Рисунок 3">
            <a:extLst>
              <a:ext uri="{FF2B5EF4-FFF2-40B4-BE49-F238E27FC236}">
                <a16:creationId xmlns:a16="http://schemas.microsoft.com/office/drawing/2014/main" id="{F1EED6CB-38A4-1F8B-07B0-05330B401A12}"/>
              </a:ext>
            </a:extLst>
          </p:cNvPr>
          <p:cNvPicPr>
            <a:picLocks noChangeAspect="1"/>
          </p:cNvPicPr>
          <p:nvPr/>
        </p:nvPicPr>
        <p:blipFill>
          <a:blip r:embed="rId2"/>
          <a:stretch>
            <a:fillRect/>
          </a:stretch>
        </p:blipFill>
        <p:spPr>
          <a:xfrm>
            <a:off x="7432313" y="1196764"/>
            <a:ext cx="4687678" cy="5091196"/>
          </a:xfrm>
          <a:prstGeom prst="rect">
            <a:avLst/>
          </a:prstGeom>
          <a:ln>
            <a:solidFill>
              <a:schemeClr val="tx1">
                <a:lumMod val="50000"/>
                <a:lumOff val="50000"/>
              </a:schemeClr>
            </a:solidFill>
          </a:ln>
        </p:spPr>
      </p:pic>
      <p:sp>
        <p:nvSpPr>
          <p:cNvPr id="6" name="TextBox 5">
            <a:extLst>
              <a:ext uri="{FF2B5EF4-FFF2-40B4-BE49-F238E27FC236}">
                <a16:creationId xmlns:a16="http://schemas.microsoft.com/office/drawing/2014/main" id="{6DB30AB6-85E1-55FA-7388-37BEAB5D488C}"/>
              </a:ext>
            </a:extLst>
          </p:cNvPr>
          <p:cNvSpPr txBox="1"/>
          <p:nvPr/>
        </p:nvSpPr>
        <p:spPr>
          <a:xfrm>
            <a:off x="1567543" y="2317642"/>
            <a:ext cx="5737557" cy="397031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Слід зважати на те, що контрольна точка відновлення системи – це відомості про основні налаштування операційної системи, і вона не містить файлів користувача і деяких відомостей про систему.</a:t>
            </a:r>
          </a:p>
        </p:txBody>
      </p:sp>
      <p:pic>
        <p:nvPicPr>
          <p:cNvPr id="7" name="Picture 2" descr="attention, notice, warning icon">
            <a:extLst>
              <a:ext uri="{FF2B5EF4-FFF2-40B4-BE49-F238E27FC236}">
                <a16:creationId xmlns:a16="http://schemas.microsoft.com/office/drawing/2014/main" id="{EB539DE5-F538-1B74-0BDF-0D4CD7364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2317642"/>
            <a:ext cx="1349130" cy="134913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кутник 7">
            <a:extLst>
              <a:ext uri="{FF2B5EF4-FFF2-40B4-BE49-F238E27FC236}">
                <a16:creationId xmlns:a16="http://schemas.microsoft.com/office/drawing/2014/main" id="{11F6C2E4-EA5B-7574-843F-7E6CEF6611DD}"/>
              </a:ext>
            </a:extLst>
          </p:cNvPr>
          <p:cNvSpPr/>
          <p:nvPr/>
        </p:nvSpPr>
        <p:spPr>
          <a:xfrm>
            <a:off x="7502124" y="1761031"/>
            <a:ext cx="2057166" cy="231599"/>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0" name="Прямокутник 9">
            <a:extLst>
              <a:ext uri="{FF2B5EF4-FFF2-40B4-BE49-F238E27FC236}">
                <a16:creationId xmlns:a16="http://schemas.microsoft.com/office/drawing/2014/main" id="{D5F65861-C0BE-D021-40DF-C8DE1E5053E8}"/>
              </a:ext>
            </a:extLst>
          </p:cNvPr>
          <p:cNvSpPr/>
          <p:nvPr/>
        </p:nvSpPr>
        <p:spPr>
          <a:xfrm>
            <a:off x="10568940" y="4865944"/>
            <a:ext cx="1256836" cy="304226"/>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1" name="TextBox 10">
            <a:extLst>
              <a:ext uri="{FF2B5EF4-FFF2-40B4-BE49-F238E27FC236}">
                <a16:creationId xmlns:a16="http://schemas.microsoft.com/office/drawing/2014/main" id="{1A392473-94B8-452B-08B1-984F94E1BEDA}"/>
              </a:ext>
            </a:extLst>
          </p:cNvPr>
          <p:cNvSpPr txBox="1"/>
          <p:nvPr/>
        </p:nvSpPr>
        <p:spPr>
          <a:xfrm>
            <a:off x="8822514" y="3784231"/>
            <a:ext cx="3259069" cy="830997"/>
          </a:xfrm>
          <a:prstGeom prst="wedgeRectCallout">
            <a:avLst>
              <a:gd name="adj1" fmla="val 19977"/>
              <a:gd name="adj2" fmla="val 88168"/>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Вибрати кнопку </a:t>
            </a:r>
            <a:r>
              <a:rPr lang="uk-UA" sz="2400" b="1" i="1" kern="0" dirty="0">
                <a:solidFill>
                  <a:srgbClr val="FFFF00"/>
                </a:solidFill>
              </a:rPr>
              <a:t>Настроїти</a:t>
            </a:r>
          </a:p>
        </p:txBody>
      </p:sp>
      <p:sp>
        <p:nvSpPr>
          <p:cNvPr id="12" name="Стрілка вліво 20">
            <a:extLst>
              <a:ext uri="{FF2B5EF4-FFF2-40B4-BE49-F238E27FC236}">
                <a16:creationId xmlns:a16="http://schemas.microsoft.com/office/drawing/2014/main" id="{33B576E1-2FA3-963A-0222-425AC8EA1A5D}"/>
              </a:ext>
            </a:extLst>
          </p:cNvPr>
          <p:cNvSpPr/>
          <p:nvPr/>
        </p:nvSpPr>
        <p:spPr>
          <a:xfrm rot="18900000">
            <a:off x="8562593" y="1067999"/>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5435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750"/>
                                        <p:tgtEl>
                                          <p:spTgt spid="12"/>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750"/>
                                        <p:tgtEl>
                                          <p:spTgt spid="8"/>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750"/>
                                        <p:tgtEl>
                                          <p:spTgt spid="6"/>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4750"/>
                            </p:stCondLst>
                            <p:childTnLst>
                              <p:par>
                                <p:cTn id="33" presetID="21"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pic>
        <p:nvPicPr>
          <p:cNvPr id="3" name="Рисунок 2">
            <a:extLst>
              <a:ext uri="{FF2B5EF4-FFF2-40B4-BE49-F238E27FC236}">
                <a16:creationId xmlns:a16="http://schemas.microsoft.com/office/drawing/2014/main" id="{6AE5E70D-01B8-AF33-FA70-9313FCDF475C}"/>
              </a:ext>
            </a:extLst>
          </p:cNvPr>
          <p:cNvPicPr>
            <a:picLocks noChangeAspect="1"/>
          </p:cNvPicPr>
          <p:nvPr/>
        </p:nvPicPr>
        <p:blipFill>
          <a:blip r:embed="rId2"/>
          <a:stretch>
            <a:fillRect/>
          </a:stretch>
        </p:blipFill>
        <p:spPr>
          <a:xfrm>
            <a:off x="7437513" y="1196764"/>
            <a:ext cx="4682479" cy="5091196"/>
          </a:xfrm>
          <a:prstGeom prst="rect">
            <a:avLst/>
          </a:prstGeom>
          <a:ln>
            <a:solidFill>
              <a:schemeClr val="tx1">
                <a:lumMod val="50000"/>
                <a:lumOff val="50000"/>
              </a:schemeClr>
            </a:solidFill>
          </a:ln>
        </p:spPr>
      </p:pic>
      <p:sp>
        <p:nvSpPr>
          <p:cNvPr id="4" name="TextBox 3">
            <a:extLst>
              <a:ext uri="{FF2B5EF4-FFF2-40B4-BE49-F238E27FC236}">
                <a16:creationId xmlns:a16="http://schemas.microsoft.com/office/drawing/2014/main" id="{23519796-BFD5-E0ED-9F9A-069B11FB4700}"/>
              </a:ext>
            </a:extLst>
          </p:cNvPr>
          <p:cNvSpPr txBox="1"/>
          <p:nvPr/>
        </p:nvSpPr>
        <p:spPr>
          <a:xfrm>
            <a:off x="72008" y="1196763"/>
            <a:ext cx="723309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У вікні  </a:t>
            </a:r>
            <a:r>
              <a:rPr lang="uk-UA" sz="2800" b="1" i="1" dirty="0">
                <a:solidFill>
                  <a:srgbClr val="FFFF00"/>
                </a:solidFill>
              </a:rPr>
              <a:t>Захист системи для… </a:t>
            </a:r>
            <a:r>
              <a:rPr lang="uk-UA" sz="2800" b="1" i="1" dirty="0">
                <a:solidFill>
                  <a:schemeClr val="bg1"/>
                </a:solidFill>
              </a:rPr>
              <a:t>користувач має можливість: </a:t>
            </a:r>
          </a:p>
        </p:txBody>
      </p:sp>
      <p:sp>
        <p:nvSpPr>
          <p:cNvPr id="6" name="Прямокутник 5">
            <a:extLst>
              <a:ext uri="{FF2B5EF4-FFF2-40B4-BE49-F238E27FC236}">
                <a16:creationId xmlns:a16="http://schemas.microsoft.com/office/drawing/2014/main" id="{781A1F55-2027-DCAC-8493-C7BF8AC56921}"/>
              </a:ext>
            </a:extLst>
          </p:cNvPr>
          <p:cNvSpPr/>
          <p:nvPr/>
        </p:nvSpPr>
        <p:spPr>
          <a:xfrm>
            <a:off x="7650788" y="2259776"/>
            <a:ext cx="1877260" cy="593152"/>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7" name="TextBox 6">
            <a:extLst>
              <a:ext uri="{FF2B5EF4-FFF2-40B4-BE49-F238E27FC236}">
                <a16:creationId xmlns:a16="http://schemas.microsoft.com/office/drawing/2014/main" id="{256A9D41-5CEF-F614-5AD9-E72FB16D0CB9}"/>
              </a:ext>
            </a:extLst>
          </p:cNvPr>
          <p:cNvSpPr txBox="1"/>
          <p:nvPr/>
        </p:nvSpPr>
        <p:spPr>
          <a:xfrm>
            <a:off x="70929" y="2278064"/>
            <a:ext cx="7233092"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indent="-457200">
              <a:buFont typeface="Wingdings" panose="05000000000000000000" pitchFamily="2" charset="2"/>
              <a:buChar char="Ø"/>
            </a:pPr>
            <a:r>
              <a:rPr lang="uk-UA" sz="2800" b="1" i="1" dirty="0">
                <a:solidFill>
                  <a:schemeClr val="bg1"/>
                </a:solidFill>
              </a:rPr>
              <a:t>увімкнути або вимкнути захист системи (у разі вимкнення видаляються всі раніше створені контрольні точки); </a:t>
            </a:r>
          </a:p>
        </p:txBody>
      </p:sp>
      <p:cxnSp>
        <p:nvCxnSpPr>
          <p:cNvPr id="11" name="Сполучна лінія: уступом 10">
            <a:extLst>
              <a:ext uri="{FF2B5EF4-FFF2-40B4-BE49-F238E27FC236}">
                <a16:creationId xmlns:a16="http://schemas.microsoft.com/office/drawing/2014/main" id="{685D0E7B-4FA0-C2B8-9EF3-7665226E04D5}"/>
              </a:ext>
            </a:extLst>
          </p:cNvPr>
          <p:cNvCxnSpPr>
            <a:cxnSpLocks/>
            <a:stCxn id="6" idx="1"/>
            <a:endCxn id="7" idx="3"/>
          </p:cNvCxnSpPr>
          <p:nvPr/>
        </p:nvCxnSpPr>
        <p:spPr>
          <a:xfrm rot="10800000" flipV="1">
            <a:off x="7304022" y="2556351"/>
            <a:ext cx="346767" cy="629653"/>
          </a:xfrm>
          <a:prstGeom prst="bentConnector3">
            <a:avLst>
              <a:gd name="adj1" fmla="val 50000"/>
            </a:avLst>
          </a:prstGeom>
          <a:noFill/>
          <a:ln w="38100" cap="flat" cmpd="sng" algn="ctr">
            <a:solidFill>
              <a:srgbClr val="FF0000"/>
            </a:solidFill>
            <a:prstDash val="solid"/>
            <a:miter lim="800000"/>
          </a:ln>
          <a:effectLst/>
        </p:spPr>
      </p:cxnSp>
    </p:spTree>
    <p:extLst>
      <p:ext uri="{BB962C8B-B14F-4D97-AF65-F5344CB8AC3E}">
        <p14:creationId xmlns:p14="http://schemas.microsoft.com/office/powerpoint/2010/main" val="365210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25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pic>
        <p:nvPicPr>
          <p:cNvPr id="3" name="Рисунок 2">
            <a:extLst>
              <a:ext uri="{FF2B5EF4-FFF2-40B4-BE49-F238E27FC236}">
                <a16:creationId xmlns:a16="http://schemas.microsoft.com/office/drawing/2014/main" id="{DC7B835A-DBBD-78CD-A2E9-18F3D99A6BBC}"/>
              </a:ext>
            </a:extLst>
          </p:cNvPr>
          <p:cNvPicPr>
            <a:picLocks noChangeAspect="1"/>
          </p:cNvPicPr>
          <p:nvPr/>
        </p:nvPicPr>
        <p:blipFill>
          <a:blip r:embed="rId3"/>
          <a:stretch>
            <a:fillRect/>
          </a:stretch>
        </p:blipFill>
        <p:spPr>
          <a:xfrm>
            <a:off x="7437513" y="1196764"/>
            <a:ext cx="4682479" cy="509119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ABD5D9F3-A756-F021-80C9-CB5F81C57DFA}"/>
              </a:ext>
            </a:extLst>
          </p:cNvPr>
          <p:cNvSpPr txBox="1"/>
          <p:nvPr/>
        </p:nvSpPr>
        <p:spPr>
          <a:xfrm>
            <a:off x="72008" y="1196763"/>
            <a:ext cx="723309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У вікні  </a:t>
            </a:r>
            <a:r>
              <a:rPr lang="uk-UA" sz="2800" b="1" i="1" dirty="0">
                <a:solidFill>
                  <a:srgbClr val="FFFF00"/>
                </a:solidFill>
              </a:rPr>
              <a:t>Захист системи для… </a:t>
            </a:r>
            <a:r>
              <a:rPr lang="uk-UA" sz="2800" b="1" i="1" dirty="0">
                <a:solidFill>
                  <a:schemeClr val="bg1"/>
                </a:solidFill>
              </a:rPr>
              <a:t>користувач має можливість: </a:t>
            </a:r>
          </a:p>
        </p:txBody>
      </p:sp>
      <p:sp>
        <p:nvSpPr>
          <p:cNvPr id="6" name="Прямокутник 5">
            <a:extLst>
              <a:ext uri="{FF2B5EF4-FFF2-40B4-BE49-F238E27FC236}">
                <a16:creationId xmlns:a16="http://schemas.microsoft.com/office/drawing/2014/main" id="{1E3F15C4-D5E5-C3E9-9BE6-7DA1D493DE71}"/>
              </a:ext>
            </a:extLst>
          </p:cNvPr>
          <p:cNvSpPr/>
          <p:nvPr/>
        </p:nvSpPr>
        <p:spPr>
          <a:xfrm>
            <a:off x="7585032" y="4452371"/>
            <a:ext cx="4370994" cy="748894"/>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7" name="TextBox 6">
            <a:extLst>
              <a:ext uri="{FF2B5EF4-FFF2-40B4-BE49-F238E27FC236}">
                <a16:creationId xmlns:a16="http://schemas.microsoft.com/office/drawing/2014/main" id="{842A39D8-D6D1-00AC-1F9B-2E1C4AB5148D}"/>
              </a:ext>
            </a:extLst>
          </p:cNvPr>
          <p:cNvSpPr txBox="1"/>
          <p:nvPr/>
        </p:nvSpPr>
        <p:spPr>
          <a:xfrm>
            <a:off x="70929" y="2278064"/>
            <a:ext cx="7233092" cy="397031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indent="-457200">
              <a:buFont typeface="Wingdings" panose="05000000000000000000" pitchFamily="2" charset="2"/>
              <a:buChar char="Ø"/>
            </a:pPr>
            <a:r>
              <a:rPr lang="uk-UA" sz="2800" b="1" i="1" dirty="0">
                <a:solidFill>
                  <a:schemeClr val="bg1"/>
                </a:solidFill>
              </a:rPr>
              <a:t>установити обсяг максимального дискового простору для запису всіх контрольних точок (у разі перевищення встановленого значення старі точки відновлення будуть видалятися для звільнення місця для запису нових);</a:t>
            </a:r>
          </a:p>
        </p:txBody>
      </p:sp>
      <p:cxnSp>
        <p:nvCxnSpPr>
          <p:cNvPr id="8" name="Пряма зі стрілкою 7">
            <a:extLst>
              <a:ext uri="{FF2B5EF4-FFF2-40B4-BE49-F238E27FC236}">
                <a16:creationId xmlns:a16="http://schemas.microsoft.com/office/drawing/2014/main" id="{DA3A6C0C-E6F6-FA87-1132-32D52794E4BB}"/>
              </a:ext>
            </a:extLst>
          </p:cNvPr>
          <p:cNvCxnSpPr>
            <a:cxnSpLocks/>
            <a:stCxn id="7" idx="3"/>
          </p:cNvCxnSpPr>
          <p:nvPr/>
        </p:nvCxnSpPr>
        <p:spPr>
          <a:xfrm>
            <a:off x="7304021" y="4263223"/>
            <a:ext cx="2198119" cy="411647"/>
          </a:xfrm>
          <a:prstGeom prst="straightConnector1">
            <a:avLst/>
          </a:prstGeom>
          <a:noFill/>
          <a:ln w="381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333433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75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9" name="TextBox 8">
            <a:extLst>
              <a:ext uri="{FF2B5EF4-FFF2-40B4-BE49-F238E27FC236}">
                <a16:creationId xmlns:a16="http://schemas.microsoft.com/office/drawing/2014/main" id="{7DC7FFBC-FB9B-ED2D-0517-FD3FD0D5813A}"/>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Для створення резервних копій файлів слід:</a:t>
            </a:r>
          </a:p>
        </p:txBody>
      </p:sp>
      <p:sp>
        <p:nvSpPr>
          <p:cNvPr id="4" name="TextBox 3">
            <a:extLst>
              <a:ext uri="{FF2B5EF4-FFF2-40B4-BE49-F238E27FC236}">
                <a16:creationId xmlns:a16="http://schemas.microsoft.com/office/drawing/2014/main" id="{519CEB6F-6E29-70E4-8DC1-C1CBA26335F5}"/>
              </a:ext>
            </a:extLst>
          </p:cNvPr>
          <p:cNvSpPr txBox="1"/>
          <p:nvPr/>
        </p:nvSpPr>
        <p:spPr>
          <a:xfrm>
            <a:off x="72008" y="1822925"/>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mj-lt"/>
              <a:buAutoNum type="arabicPeriod"/>
            </a:pPr>
            <a:r>
              <a:rPr lang="uk-UA" sz="2800" b="1" i="1" dirty="0">
                <a:solidFill>
                  <a:schemeClr val="bg1"/>
                </a:solidFill>
              </a:rPr>
              <a:t>Відкрити вікно налаштувань резервного копіювання (</a:t>
            </a:r>
            <a:r>
              <a:rPr lang="uk-UA" sz="2800" b="1" i="1" dirty="0">
                <a:solidFill>
                  <a:srgbClr val="FFFF00"/>
                </a:solidFill>
              </a:rPr>
              <a:t>Пуск</a:t>
            </a:r>
            <a:r>
              <a:rPr lang="uk-UA" sz="2800" b="1" i="1" dirty="0">
                <a:solidFill>
                  <a:schemeClr val="bg1"/>
                </a:solidFill>
              </a:rPr>
              <a:t> ⇒ </a:t>
            </a:r>
            <a:r>
              <a:rPr lang="uk-UA" sz="2800" b="1" i="1" dirty="0">
                <a:solidFill>
                  <a:srgbClr val="FFFF00"/>
                </a:solidFill>
              </a:rPr>
              <a:t>Панель керування </a:t>
            </a:r>
            <a:r>
              <a:rPr lang="uk-UA" sz="2800" b="1" i="1" dirty="0">
                <a:solidFill>
                  <a:schemeClr val="bg1"/>
                </a:solidFill>
              </a:rPr>
              <a:t>⇒ </a:t>
            </a:r>
            <a:r>
              <a:rPr lang="uk-UA" sz="2800" b="1" i="1" dirty="0">
                <a:solidFill>
                  <a:srgbClr val="FFFF00"/>
                </a:solidFill>
              </a:rPr>
              <a:t>Банк файлів</a:t>
            </a:r>
            <a:r>
              <a:rPr lang="uk-UA" sz="2800" b="1" i="1" dirty="0">
                <a:solidFill>
                  <a:schemeClr val="bg1"/>
                </a:solidFill>
              </a:rPr>
              <a:t>). </a:t>
            </a:r>
          </a:p>
        </p:txBody>
      </p:sp>
      <p:pic>
        <p:nvPicPr>
          <p:cNvPr id="6" name="Рисунок 5">
            <a:extLst>
              <a:ext uri="{FF2B5EF4-FFF2-40B4-BE49-F238E27FC236}">
                <a16:creationId xmlns:a16="http://schemas.microsoft.com/office/drawing/2014/main" id="{28F324BF-9482-8739-BAAC-9C649E3346F8}"/>
              </a:ext>
            </a:extLst>
          </p:cNvPr>
          <p:cNvPicPr>
            <a:picLocks noChangeAspect="1"/>
          </p:cNvPicPr>
          <p:nvPr/>
        </p:nvPicPr>
        <p:blipFill rotWithShape="1">
          <a:blip r:embed="rId2"/>
          <a:srcRect b="46746"/>
          <a:stretch/>
        </p:blipFill>
        <p:spPr>
          <a:xfrm>
            <a:off x="69850" y="2940702"/>
            <a:ext cx="12050142" cy="3441047"/>
          </a:xfrm>
          <a:prstGeom prst="rect">
            <a:avLst/>
          </a:prstGeom>
          <a:ln>
            <a:noFill/>
          </a:ln>
          <a:effectLst>
            <a:outerShdw blurRad="292100" dist="139700" dir="2700000" algn="tl" rotWithShape="0">
              <a:srgbClr val="333333">
                <a:alpha val="65000"/>
              </a:srgbClr>
            </a:outerShdw>
          </a:effectLst>
        </p:spPr>
      </p:pic>
      <p:sp>
        <p:nvSpPr>
          <p:cNvPr id="7" name="Прямокутник 6">
            <a:extLst>
              <a:ext uri="{FF2B5EF4-FFF2-40B4-BE49-F238E27FC236}">
                <a16:creationId xmlns:a16="http://schemas.microsoft.com/office/drawing/2014/main" id="{74A84E7A-D918-908B-F97C-2BF7A8CF35F4}"/>
              </a:ext>
            </a:extLst>
          </p:cNvPr>
          <p:cNvSpPr/>
          <p:nvPr/>
        </p:nvSpPr>
        <p:spPr>
          <a:xfrm>
            <a:off x="5568774" y="5247640"/>
            <a:ext cx="1781986" cy="538480"/>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8" name="Стрілка вліво 20">
            <a:extLst>
              <a:ext uri="{FF2B5EF4-FFF2-40B4-BE49-F238E27FC236}">
                <a16:creationId xmlns:a16="http://schemas.microsoft.com/office/drawing/2014/main" id="{46A9350D-A0AC-4878-03A5-59B3A5A03644}"/>
              </a:ext>
            </a:extLst>
          </p:cNvPr>
          <p:cNvSpPr/>
          <p:nvPr/>
        </p:nvSpPr>
        <p:spPr>
          <a:xfrm rot="18900000">
            <a:off x="6137202" y="4606210"/>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84485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750"/>
                                        <p:tgtEl>
                                          <p:spTgt spid="8"/>
                                        </p:tgtEl>
                                      </p:cBhvr>
                                    </p:animEffect>
                                  </p:childTnLst>
                                </p:cTn>
                              </p:par>
                            </p:childTnLst>
                          </p:cTn>
                        </p:par>
                        <p:par>
                          <p:cTn id="20" fill="hold">
                            <p:stCondLst>
                              <p:cond delay="275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pic>
        <p:nvPicPr>
          <p:cNvPr id="3" name="Рисунок 2">
            <a:extLst>
              <a:ext uri="{FF2B5EF4-FFF2-40B4-BE49-F238E27FC236}">
                <a16:creationId xmlns:a16="http://schemas.microsoft.com/office/drawing/2014/main" id="{CC9E7A5B-E888-244A-1158-5902E55D4A9F}"/>
              </a:ext>
            </a:extLst>
          </p:cNvPr>
          <p:cNvPicPr>
            <a:picLocks noChangeAspect="1"/>
          </p:cNvPicPr>
          <p:nvPr/>
        </p:nvPicPr>
        <p:blipFill>
          <a:blip r:embed="rId2"/>
          <a:stretch>
            <a:fillRect/>
          </a:stretch>
        </p:blipFill>
        <p:spPr>
          <a:xfrm>
            <a:off x="7437513" y="1196764"/>
            <a:ext cx="4682479" cy="509119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D879B0FD-6DD0-A12A-B445-E49ADA47821B}"/>
              </a:ext>
            </a:extLst>
          </p:cNvPr>
          <p:cNvSpPr txBox="1"/>
          <p:nvPr/>
        </p:nvSpPr>
        <p:spPr>
          <a:xfrm>
            <a:off x="72008" y="1196763"/>
            <a:ext cx="723309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У вікні  </a:t>
            </a:r>
            <a:r>
              <a:rPr lang="uk-UA" sz="2800" b="1" i="1" dirty="0">
                <a:solidFill>
                  <a:srgbClr val="FFFF00"/>
                </a:solidFill>
              </a:rPr>
              <a:t>Захист системи для… </a:t>
            </a:r>
            <a:r>
              <a:rPr lang="uk-UA" sz="2800" b="1" i="1" dirty="0">
                <a:solidFill>
                  <a:schemeClr val="bg1"/>
                </a:solidFill>
              </a:rPr>
              <a:t>користувач має можливість: </a:t>
            </a:r>
          </a:p>
        </p:txBody>
      </p:sp>
      <p:sp>
        <p:nvSpPr>
          <p:cNvPr id="6" name="Прямокутник 5">
            <a:extLst>
              <a:ext uri="{FF2B5EF4-FFF2-40B4-BE49-F238E27FC236}">
                <a16:creationId xmlns:a16="http://schemas.microsoft.com/office/drawing/2014/main" id="{FB9DC101-18ED-C996-395B-3BBAF8650CC1}"/>
              </a:ext>
            </a:extLst>
          </p:cNvPr>
          <p:cNvSpPr/>
          <p:nvPr/>
        </p:nvSpPr>
        <p:spPr>
          <a:xfrm>
            <a:off x="11125200" y="5259986"/>
            <a:ext cx="891786" cy="358494"/>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7" name="TextBox 6">
            <a:extLst>
              <a:ext uri="{FF2B5EF4-FFF2-40B4-BE49-F238E27FC236}">
                <a16:creationId xmlns:a16="http://schemas.microsoft.com/office/drawing/2014/main" id="{20FDCEF3-455B-6DAF-B6AC-405D3BEEF53B}"/>
              </a:ext>
            </a:extLst>
          </p:cNvPr>
          <p:cNvSpPr txBox="1"/>
          <p:nvPr/>
        </p:nvSpPr>
        <p:spPr>
          <a:xfrm>
            <a:off x="70929" y="2278064"/>
            <a:ext cx="723309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indent="-457200">
              <a:buFont typeface="Wingdings" panose="05000000000000000000" pitchFamily="2" charset="2"/>
              <a:buChar char="Ø"/>
            </a:pPr>
            <a:r>
              <a:rPr lang="uk-UA" sz="2800" b="1" i="1" dirty="0">
                <a:solidFill>
                  <a:schemeClr val="bg1"/>
                </a:solidFill>
              </a:rPr>
              <a:t>видалити всі попередні точки відновлення.</a:t>
            </a:r>
          </a:p>
        </p:txBody>
      </p:sp>
      <p:cxnSp>
        <p:nvCxnSpPr>
          <p:cNvPr id="10" name="Сполучна лінія: уступом 9">
            <a:extLst>
              <a:ext uri="{FF2B5EF4-FFF2-40B4-BE49-F238E27FC236}">
                <a16:creationId xmlns:a16="http://schemas.microsoft.com/office/drawing/2014/main" id="{B3796EBD-05A6-437A-77BF-1C6E099443C8}"/>
              </a:ext>
            </a:extLst>
          </p:cNvPr>
          <p:cNvCxnSpPr>
            <a:cxnSpLocks/>
            <a:stCxn id="7" idx="3"/>
            <a:endCxn id="6" idx="1"/>
          </p:cNvCxnSpPr>
          <p:nvPr/>
        </p:nvCxnSpPr>
        <p:spPr>
          <a:xfrm>
            <a:off x="7304021" y="2755118"/>
            <a:ext cx="3821179" cy="2684115"/>
          </a:xfrm>
          <a:prstGeom prst="bentConnector3">
            <a:avLst>
              <a:gd name="adj1" fmla="val 4111"/>
            </a:avLst>
          </a:prstGeom>
          <a:noFill/>
          <a:ln w="38100" cap="flat" cmpd="sng" algn="ctr">
            <a:solidFill>
              <a:srgbClr val="FF0000"/>
            </a:solidFill>
            <a:prstDash val="solid"/>
            <a:miter lim="800000"/>
          </a:ln>
          <a:effectLst/>
        </p:spPr>
      </p:cxnSp>
    </p:spTree>
    <p:extLst>
      <p:ext uri="{BB962C8B-B14F-4D97-AF65-F5344CB8AC3E}">
        <p14:creationId xmlns:p14="http://schemas.microsoft.com/office/powerpoint/2010/main" val="394556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25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3" name="TextBox 2">
            <a:extLst>
              <a:ext uri="{FF2B5EF4-FFF2-40B4-BE49-F238E27FC236}">
                <a16:creationId xmlns:a16="http://schemas.microsoft.com/office/drawing/2014/main" id="{865A1953-7181-80C5-3EB4-8E6E2DAB4506}"/>
              </a:ext>
            </a:extLst>
          </p:cNvPr>
          <p:cNvSpPr txBox="1"/>
          <p:nvPr/>
        </p:nvSpPr>
        <p:spPr>
          <a:xfrm>
            <a:off x="72008" y="1196763"/>
            <a:ext cx="723309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Для створення нової точки відновлення потрібно на вкладці </a:t>
            </a:r>
            <a:r>
              <a:rPr lang="uk-UA" sz="2800" b="1" i="1" dirty="0">
                <a:solidFill>
                  <a:srgbClr val="FFFF00"/>
                </a:solidFill>
              </a:rPr>
              <a:t>Захист системи </a:t>
            </a:r>
            <a:r>
              <a:rPr lang="uk-UA" sz="2800" b="1" i="1" dirty="0">
                <a:solidFill>
                  <a:schemeClr val="bg1"/>
                </a:solidFill>
              </a:rPr>
              <a:t>у  вікні  </a:t>
            </a:r>
            <a:r>
              <a:rPr lang="uk-UA" sz="2800" b="1" i="1" dirty="0">
                <a:solidFill>
                  <a:srgbClr val="FFFF00"/>
                </a:solidFill>
              </a:rPr>
              <a:t>Властивості системи  </a:t>
            </a:r>
            <a:r>
              <a:rPr lang="uk-UA" sz="2800" b="1" i="1" dirty="0">
                <a:solidFill>
                  <a:schemeClr val="bg1"/>
                </a:solidFill>
              </a:rPr>
              <a:t>вибрати кнопку  </a:t>
            </a:r>
            <a:r>
              <a:rPr lang="uk-UA" sz="2800" b="1" i="1" dirty="0">
                <a:solidFill>
                  <a:srgbClr val="FFFF00"/>
                </a:solidFill>
              </a:rPr>
              <a:t>Створити</a:t>
            </a:r>
            <a:r>
              <a:rPr lang="uk-UA" sz="2800" b="1" i="1" dirty="0">
                <a:solidFill>
                  <a:schemeClr val="bg1"/>
                </a:solidFill>
              </a:rPr>
              <a:t>.</a:t>
            </a:r>
          </a:p>
        </p:txBody>
      </p:sp>
      <p:pic>
        <p:nvPicPr>
          <p:cNvPr id="4" name="Рисунок 3">
            <a:extLst>
              <a:ext uri="{FF2B5EF4-FFF2-40B4-BE49-F238E27FC236}">
                <a16:creationId xmlns:a16="http://schemas.microsoft.com/office/drawing/2014/main" id="{09847570-51A0-BD48-2C93-513922C28586}"/>
              </a:ext>
            </a:extLst>
          </p:cNvPr>
          <p:cNvPicPr>
            <a:picLocks noChangeAspect="1"/>
          </p:cNvPicPr>
          <p:nvPr/>
        </p:nvPicPr>
        <p:blipFill>
          <a:blip r:embed="rId2"/>
          <a:stretch>
            <a:fillRect/>
          </a:stretch>
        </p:blipFill>
        <p:spPr>
          <a:xfrm>
            <a:off x="7432313" y="1196764"/>
            <a:ext cx="4687678" cy="5091196"/>
          </a:xfrm>
          <a:prstGeom prst="rect">
            <a:avLst/>
          </a:prstGeom>
          <a:ln>
            <a:noFill/>
          </a:ln>
          <a:effectLst>
            <a:outerShdw blurRad="292100" dist="139700" dir="2700000" algn="tl" rotWithShape="0">
              <a:srgbClr val="333333">
                <a:alpha val="65000"/>
              </a:srgbClr>
            </a:outerShdw>
          </a:effectLst>
        </p:spPr>
      </p:pic>
      <p:sp>
        <p:nvSpPr>
          <p:cNvPr id="6" name="Прямокутник 5">
            <a:extLst>
              <a:ext uri="{FF2B5EF4-FFF2-40B4-BE49-F238E27FC236}">
                <a16:creationId xmlns:a16="http://schemas.microsoft.com/office/drawing/2014/main" id="{2E4C49A3-A19F-DCF8-B580-86B422560638}"/>
              </a:ext>
            </a:extLst>
          </p:cNvPr>
          <p:cNvSpPr/>
          <p:nvPr/>
        </p:nvSpPr>
        <p:spPr>
          <a:xfrm>
            <a:off x="10563225" y="5353050"/>
            <a:ext cx="1259099" cy="307752"/>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7" name="Стрілка вліво 20">
            <a:extLst>
              <a:ext uri="{FF2B5EF4-FFF2-40B4-BE49-F238E27FC236}">
                <a16:creationId xmlns:a16="http://schemas.microsoft.com/office/drawing/2014/main" id="{2738F45C-9E9F-10E2-32BE-D3EB0D46D57F}"/>
              </a:ext>
            </a:extLst>
          </p:cNvPr>
          <p:cNvSpPr/>
          <p:nvPr/>
        </p:nvSpPr>
        <p:spPr>
          <a:xfrm rot="18900000">
            <a:off x="10943036" y="4699874"/>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pic>
        <p:nvPicPr>
          <p:cNvPr id="8" name="Рисунок 7">
            <a:extLst>
              <a:ext uri="{FF2B5EF4-FFF2-40B4-BE49-F238E27FC236}">
                <a16:creationId xmlns:a16="http://schemas.microsoft.com/office/drawing/2014/main" id="{A40A37D7-AEF7-E7E2-5883-24DC2E3F122C}"/>
              </a:ext>
            </a:extLst>
          </p:cNvPr>
          <p:cNvPicPr>
            <a:picLocks noChangeAspect="1"/>
          </p:cNvPicPr>
          <p:nvPr/>
        </p:nvPicPr>
        <p:blipFill>
          <a:blip r:embed="rId3"/>
          <a:stretch>
            <a:fillRect/>
          </a:stretch>
        </p:blipFill>
        <p:spPr>
          <a:xfrm>
            <a:off x="3132244" y="3566339"/>
            <a:ext cx="4172856" cy="2451004"/>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52D3F2F4-4ECA-636A-F81B-31093A62F909}"/>
              </a:ext>
            </a:extLst>
          </p:cNvPr>
          <p:cNvSpPr txBox="1"/>
          <p:nvPr/>
        </p:nvSpPr>
        <p:spPr>
          <a:xfrm>
            <a:off x="72007" y="3566338"/>
            <a:ext cx="2926831" cy="2246769"/>
          </a:xfrm>
          <a:prstGeom prst="wedgeRectCallout">
            <a:avLst>
              <a:gd name="adj1" fmla="val 59120"/>
              <a:gd name="adj2" fmla="val 19613"/>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В діалоговому вікні ввести опис точки відновлення. </a:t>
            </a:r>
          </a:p>
        </p:txBody>
      </p:sp>
    </p:spTree>
    <p:extLst>
      <p:ext uri="{BB962C8B-B14F-4D97-AF65-F5344CB8AC3E}">
        <p14:creationId xmlns:p14="http://schemas.microsoft.com/office/powerpoint/2010/main" val="418118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750"/>
                                        <p:tgtEl>
                                          <p:spTgt spid="7"/>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750"/>
                                        <p:tgtEl>
                                          <p:spTgt spid="6"/>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4" name="TextBox 3">
            <a:extLst>
              <a:ext uri="{FF2B5EF4-FFF2-40B4-BE49-F238E27FC236}">
                <a16:creationId xmlns:a16="http://schemas.microsoft.com/office/drawing/2014/main" id="{93B2207F-CF6B-AF75-1DFD-6064E39873B2}"/>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У разі збоїв у роботі операційної системи для її відновлення з образу системи слід:</a:t>
            </a:r>
          </a:p>
        </p:txBody>
      </p:sp>
      <p:sp>
        <p:nvSpPr>
          <p:cNvPr id="6" name="TextBox 5">
            <a:extLst>
              <a:ext uri="{FF2B5EF4-FFF2-40B4-BE49-F238E27FC236}">
                <a16:creationId xmlns:a16="http://schemas.microsoft.com/office/drawing/2014/main" id="{DA37301B-9743-8EB0-360E-5E320EA4C3B8}"/>
              </a:ext>
            </a:extLst>
          </p:cNvPr>
          <p:cNvSpPr txBox="1"/>
          <p:nvPr/>
        </p:nvSpPr>
        <p:spPr>
          <a:xfrm>
            <a:off x="72008" y="2239300"/>
            <a:ext cx="12050142"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mj-lt"/>
              <a:buAutoNum type="arabicPeriod"/>
            </a:pPr>
            <a:r>
              <a:rPr lang="uk-UA" sz="2800" b="1" i="1" dirty="0">
                <a:solidFill>
                  <a:schemeClr val="bg1"/>
                </a:solidFill>
              </a:rPr>
              <a:t>Виконати </a:t>
            </a:r>
            <a:r>
              <a:rPr lang="uk-UA" sz="2800" b="1" i="1" dirty="0">
                <a:solidFill>
                  <a:srgbClr val="FFFF00"/>
                </a:solidFill>
              </a:rPr>
              <a:t>Пуск</a:t>
            </a:r>
            <a:r>
              <a:rPr lang="uk-UA" sz="2800" b="1" i="1" dirty="0">
                <a:solidFill>
                  <a:schemeClr val="bg1"/>
                </a:solidFill>
              </a:rPr>
              <a:t> </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b="1" i="1" dirty="0">
                <a:solidFill>
                  <a:schemeClr val="bg1"/>
                </a:solidFill>
              </a:rPr>
              <a:t> </a:t>
            </a:r>
            <a:r>
              <a:rPr lang="uk-UA" sz="2800" b="1" i="1" dirty="0">
                <a:solidFill>
                  <a:srgbClr val="FFFF00"/>
                </a:solidFill>
              </a:rPr>
              <a:t>Панель керування </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2800" b="1" i="1" dirty="0">
                <a:solidFill>
                  <a:schemeClr val="bg1"/>
                </a:solidFill>
              </a:rPr>
              <a:t> </a:t>
            </a:r>
            <a:r>
              <a:rPr lang="uk-UA" sz="2800" b="1" i="1" dirty="0">
                <a:solidFill>
                  <a:srgbClr val="FFFF00"/>
                </a:solidFill>
              </a:rPr>
              <a:t>Відновлення</a:t>
            </a:r>
            <a:r>
              <a:rPr lang="uk-UA" sz="2800" b="1" i="1" dirty="0">
                <a:solidFill>
                  <a:schemeClr val="bg1"/>
                </a:solidFill>
              </a:rPr>
              <a:t>.</a:t>
            </a:r>
          </a:p>
        </p:txBody>
      </p:sp>
      <p:pic>
        <p:nvPicPr>
          <p:cNvPr id="11" name="Рисунок 10">
            <a:extLst>
              <a:ext uri="{FF2B5EF4-FFF2-40B4-BE49-F238E27FC236}">
                <a16:creationId xmlns:a16="http://schemas.microsoft.com/office/drawing/2014/main" id="{06ABB2FB-5CBB-3390-CF9D-003F4DCEDDE5}"/>
              </a:ext>
            </a:extLst>
          </p:cNvPr>
          <p:cNvPicPr>
            <a:picLocks noChangeAspect="1"/>
          </p:cNvPicPr>
          <p:nvPr/>
        </p:nvPicPr>
        <p:blipFill rotWithShape="1">
          <a:blip r:embed="rId2"/>
          <a:srcRect t="25807" b="30036"/>
          <a:stretch/>
        </p:blipFill>
        <p:spPr>
          <a:xfrm>
            <a:off x="146891" y="3195484"/>
            <a:ext cx="11898217" cy="3028335"/>
          </a:xfrm>
          <a:prstGeom prst="rect">
            <a:avLst/>
          </a:prstGeom>
          <a:ln>
            <a:solidFill>
              <a:schemeClr val="tx1">
                <a:lumMod val="50000"/>
                <a:lumOff val="50000"/>
              </a:schemeClr>
            </a:solidFill>
          </a:ln>
        </p:spPr>
      </p:pic>
      <p:sp>
        <p:nvSpPr>
          <p:cNvPr id="12" name="Прямокутник 11">
            <a:extLst>
              <a:ext uri="{FF2B5EF4-FFF2-40B4-BE49-F238E27FC236}">
                <a16:creationId xmlns:a16="http://schemas.microsoft.com/office/drawing/2014/main" id="{822B008F-382A-690D-B0A8-024E673BF9E8}"/>
              </a:ext>
            </a:extLst>
          </p:cNvPr>
          <p:cNvSpPr/>
          <p:nvPr/>
        </p:nvSpPr>
        <p:spPr>
          <a:xfrm>
            <a:off x="3166098" y="4507098"/>
            <a:ext cx="1958352" cy="599354"/>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3" name="Стрілка вліво 20">
            <a:extLst>
              <a:ext uri="{FF2B5EF4-FFF2-40B4-BE49-F238E27FC236}">
                <a16:creationId xmlns:a16="http://schemas.microsoft.com/office/drawing/2014/main" id="{665079F7-5A15-DD77-48C9-479537ECB516}"/>
              </a:ext>
            </a:extLst>
          </p:cNvPr>
          <p:cNvSpPr/>
          <p:nvPr/>
        </p:nvSpPr>
        <p:spPr>
          <a:xfrm rot="18900000">
            <a:off x="3825437" y="3885361"/>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61939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750"/>
                                        <p:tgtEl>
                                          <p:spTgt spid="13"/>
                                        </p:tgtEl>
                                      </p:cBhvr>
                                    </p:animEffect>
                                  </p:childTnLst>
                                </p:cTn>
                              </p:par>
                            </p:childTnLst>
                          </p:cTn>
                        </p:par>
                        <p:par>
                          <p:cTn id="20" fill="hold">
                            <p:stCondLst>
                              <p:cond delay="2750"/>
                            </p:stCondLst>
                            <p:childTnLst>
                              <p:par>
                                <p:cTn id="21" presetID="21"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3" name="TextBox 2">
            <a:extLst>
              <a:ext uri="{FF2B5EF4-FFF2-40B4-BE49-F238E27FC236}">
                <a16:creationId xmlns:a16="http://schemas.microsoft.com/office/drawing/2014/main" id="{57F754A1-F7BA-B7BB-8B50-B6E109DE8F65}"/>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en-US" sz="2800" b="1" i="1" dirty="0">
                <a:solidFill>
                  <a:schemeClr val="bg1"/>
                </a:solidFill>
              </a:rPr>
              <a:t>(</a:t>
            </a:r>
            <a:r>
              <a:rPr lang="uk-UA" sz="2800" b="1" i="1" dirty="0">
                <a:solidFill>
                  <a:schemeClr val="bg1"/>
                </a:solidFill>
              </a:rPr>
              <a:t>Продовження…) Відновлення з образу системи:</a:t>
            </a:r>
          </a:p>
        </p:txBody>
      </p:sp>
      <p:sp>
        <p:nvSpPr>
          <p:cNvPr id="4" name="TextBox 3">
            <a:extLst>
              <a:ext uri="{FF2B5EF4-FFF2-40B4-BE49-F238E27FC236}">
                <a16:creationId xmlns:a16="http://schemas.microsoft.com/office/drawing/2014/main" id="{772C3F22-5FF4-FBD1-950E-CA6CEA201405}"/>
              </a:ext>
            </a:extLst>
          </p:cNvPr>
          <p:cNvSpPr txBox="1"/>
          <p:nvPr/>
        </p:nvSpPr>
        <p:spPr>
          <a:xfrm>
            <a:off x="72008" y="1806681"/>
            <a:ext cx="12050142"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mj-lt"/>
              <a:buAutoNum type="arabicPeriod" startAt="2"/>
            </a:pPr>
            <a:r>
              <a:rPr lang="uk-UA" sz="2800" b="1" i="1" dirty="0">
                <a:solidFill>
                  <a:schemeClr val="bg1"/>
                </a:solidFill>
              </a:rPr>
              <a:t>Виконати </a:t>
            </a:r>
            <a:r>
              <a:rPr lang="uk-UA" sz="2800" b="1" i="1" dirty="0">
                <a:solidFill>
                  <a:srgbClr val="FFFF00"/>
                </a:solidFill>
              </a:rPr>
              <a:t>Відкрити функцію відновлення системи</a:t>
            </a:r>
            <a:r>
              <a:rPr lang="uk-UA" sz="2800" b="1" i="1" dirty="0">
                <a:solidFill>
                  <a:schemeClr val="bg1"/>
                </a:solidFill>
              </a:rPr>
              <a:t>. </a:t>
            </a:r>
          </a:p>
        </p:txBody>
      </p:sp>
      <p:pic>
        <p:nvPicPr>
          <p:cNvPr id="6" name="Рисунок 5">
            <a:extLst>
              <a:ext uri="{FF2B5EF4-FFF2-40B4-BE49-F238E27FC236}">
                <a16:creationId xmlns:a16="http://schemas.microsoft.com/office/drawing/2014/main" id="{0CA47478-6B84-FBCE-9E31-7A0122771115}"/>
              </a:ext>
            </a:extLst>
          </p:cNvPr>
          <p:cNvPicPr>
            <a:picLocks noChangeAspect="1"/>
          </p:cNvPicPr>
          <p:nvPr/>
        </p:nvPicPr>
        <p:blipFill rotWithShape="1">
          <a:blip r:embed="rId2"/>
          <a:srcRect b="41281"/>
          <a:stretch/>
        </p:blipFill>
        <p:spPr>
          <a:xfrm>
            <a:off x="146891" y="2432860"/>
            <a:ext cx="11898217" cy="4026934"/>
          </a:xfrm>
          <a:prstGeom prst="rect">
            <a:avLst/>
          </a:prstGeom>
          <a:ln>
            <a:solidFill>
              <a:schemeClr val="tx1">
                <a:lumMod val="50000"/>
                <a:lumOff val="50000"/>
              </a:schemeClr>
            </a:solidFill>
          </a:ln>
        </p:spPr>
      </p:pic>
      <p:sp>
        <p:nvSpPr>
          <p:cNvPr id="7" name="Прямокутник 6">
            <a:extLst>
              <a:ext uri="{FF2B5EF4-FFF2-40B4-BE49-F238E27FC236}">
                <a16:creationId xmlns:a16="http://schemas.microsoft.com/office/drawing/2014/main" id="{A56A0F71-6B11-45DB-E8F9-551E5D0D2188}"/>
              </a:ext>
            </a:extLst>
          </p:cNvPr>
          <p:cNvSpPr/>
          <p:nvPr/>
        </p:nvSpPr>
        <p:spPr>
          <a:xfrm>
            <a:off x="2597630" y="4566036"/>
            <a:ext cx="6607330" cy="71830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8" name="Стрілка вліво 20">
            <a:extLst>
              <a:ext uri="{FF2B5EF4-FFF2-40B4-BE49-F238E27FC236}">
                <a16:creationId xmlns:a16="http://schemas.microsoft.com/office/drawing/2014/main" id="{AD315FA6-B5CC-E6E6-F5A0-2F52BE76A796}"/>
              </a:ext>
            </a:extLst>
          </p:cNvPr>
          <p:cNvSpPr/>
          <p:nvPr/>
        </p:nvSpPr>
        <p:spPr>
          <a:xfrm rot="18900000">
            <a:off x="3490648" y="3895747"/>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72979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750"/>
                                        <p:tgtEl>
                                          <p:spTgt spid="8"/>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3" name="TextBox 2">
            <a:extLst>
              <a:ext uri="{FF2B5EF4-FFF2-40B4-BE49-F238E27FC236}">
                <a16:creationId xmlns:a16="http://schemas.microsoft.com/office/drawing/2014/main" id="{E96A881C-5CEF-B867-EDA7-09229CE9AA86}"/>
              </a:ext>
            </a:extLst>
          </p:cNvPr>
          <p:cNvSpPr txBox="1"/>
          <p:nvPr/>
        </p:nvSpPr>
        <p:spPr>
          <a:xfrm>
            <a:off x="72008" y="1196763"/>
            <a:ext cx="7233092" cy="206210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3200" b="1" i="1" dirty="0">
                <a:solidFill>
                  <a:schemeClr val="bg1"/>
                </a:solidFill>
              </a:rPr>
              <a:t>Або у вікні </a:t>
            </a:r>
            <a:r>
              <a:rPr lang="uk-UA" sz="3200" b="1" i="1" dirty="0">
                <a:solidFill>
                  <a:srgbClr val="FFFF00"/>
                </a:solidFill>
              </a:rPr>
              <a:t>Властивості системи </a:t>
            </a:r>
            <a:r>
              <a:rPr lang="uk-UA" sz="3200" b="1" i="1" dirty="0">
                <a:solidFill>
                  <a:schemeClr val="bg1"/>
                </a:solidFill>
              </a:rPr>
              <a:t>на вкладці </a:t>
            </a:r>
            <a:r>
              <a:rPr lang="uk-UA" sz="3200" b="1" i="1" dirty="0">
                <a:solidFill>
                  <a:srgbClr val="FFFF00"/>
                </a:solidFill>
              </a:rPr>
              <a:t>Захист системи </a:t>
            </a:r>
            <a:r>
              <a:rPr lang="uk-UA" sz="3200" b="1" i="1" dirty="0">
                <a:solidFill>
                  <a:schemeClr val="bg1"/>
                </a:solidFill>
              </a:rPr>
              <a:t>вибрати кнопку </a:t>
            </a:r>
            <a:r>
              <a:rPr lang="uk-UA" sz="3200" b="1" i="1" dirty="0">
                <a:solidFill>
                  <a:srgbClr val="FFFF00"/>
                </a:solidFill>
              </a:rPr>
              <a:t>Відновлення системи</a:t>
            </a:r>
            <a:r>
              <a:rPr lang="uk-UA" sz="3200" b="1" i="1" dirty="0">
                <a:solidFill>
                  <a:schemeClr val="bg1"/>
                </a:solidFill>
              </a:rPr>
              <a:t>.</a:t>
            </a:r>
          </a:p>
        </p:txBody>
      </p:sp>
      <p:pic>
        <p:nvPicPr>
          <p:cNvPr id="4" name="Рисунок 3">
            <a:extLst>
              <a:ext uri="{FF2B5EF4-FFF2-40B4-BE49-F238E27FC236}">
                <a16:creationId xmlns:a16="http://schemas.microsoft.com/office/drawing/2014/main" id="{762F1B9E-A756-5307-7CC6-574D1DAA1951}"/>
              </a:ext>
            </a:extLst>
          </p:cNvPr>
          <p:cNvPicPr>
            <a:picLocks noChangeAspect="1"/>
          </p:cNvPicPr>
          <p:nvPr/>
        </p:nvPicPr>
        <p:blipFill>
          <a:blip r:embed="rId2"/>
          <a:stretch>
            <a:fillRect/>
          </a:stretch>
        </p:blipFill>
        <p:spPr>
          <a:xfrm>
            <a:off x="7432313" y="1196764"/>
            <a:ext cx="4687678" cy="5091196"/>
          </a:xfrm>
          <a:prstGeom prst="rect">
            <a:avLst/>
          </a:prstGeom>
          <a:ln>
            <a:noFill/>
          </a:ln>
          <a:effectLst>
            <a:outerShdw blurRad="292100" dist="139700" dir="2700000" algn="tl" rotWithShape="0">
              <a:srgbClr val="333333">
                <a:alpha val="65000"/>
              </a:srgbClr>
            </a:outerShdw>
          </a:effectLst>
        </p:spPr>
      </p:pic>
      <p:cxnSp>
        <p:nvCxnSpPr>
          <p:cNvPr id="6" name="Сполучна лінія: уступом 5">
            <a:extLst>
              <a:ext uri="{FF2B5EF4-FFF2-40B4-BE49-F238E27FC236}">
                <a16:creationId xmlns:a16="http://schemas.microsoft.com/office/drawing/2014/main" id="{65FC259C-7199-0CC0-C541-123C87CF860F}"/>
              </a:ext>
            </a:extLst>
          </p:cNvPr>
          <p:cNvCxnSpPr>
            <a:cxnSpLocks/>
            <a:stCxn id="7" idx="1"/>
            <a:endCxn id="3" idx="3"/>
          </p:cNvCxnSpPr>
          <p:nvPr/>
        </p:nvCxnSpPr>
        <p:spPr>
          <a:xfrm rot="10800000">
            <a:off x="7305100" y="2227816"/>
            <a:ext cx="2809824" cy="886819"/>
          </a:xfrm>
          <a:prstGeom prst="bentConnector3">
            <a:avLst>
              <a:gd name="adj1" fmla="val 91221"/>
            </a:avLst>
          </a:prstGeom>
          <a:noFill/>
          <a:ln w="38100" cap="flat" cmpd="sng" algn="ctr">
            <a:solidFill>
              <a:srgbClr val="FF0000"/>
            </a:solidFill>
            <a:prstDash val="solid"/>
            <a:miter lim="800000"/>
          </a:ln>
          <a:effectLst/>
        </p:spPr>
      </p:cxnSp>
      <p:sp>
        <p:nvSpPr>
          <p:cNvPr id="7" name="Прямокутник 6">
            <a:extLst>
              <a:ext uri="{FF2B5EF4-FFF2-40B4-BE49-F238E27FC236}">
                <a16:creationId xmlns:a16="http://schemas.microsoft.com/office/drawing/2014/main" id="{FA040636-E7C7-C53E-201B-C2235B08246D}"/>
              </a:ext>
            </a:extLst>
          </p:cNvPr>
          <p:cNvSpPr/>
          <p:nvPr/>
        </p:nvSpPr>
        <p:spPr>
          <a:xfrm>
            <a:off x="10114924" y="2965322"/>
            <a:ext cx="1848476" cy="298624"/>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Tree>
    <p:extLst>
      <p:ext uri="{BB962C8B-B14F-4D97-AF65-F5344CB8AC3E}">
        <p14:creationId xmlns:p14="http://schemas.microsoft.com/office/powerpoint/2010/main" val="342547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75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3" name="TextBox 2">
            <a:extLst>
              <a:ext uri="{FF2B5EF4-FFF2-40B4-BE49-F238E27FC236}">
                <a16:creationId xmlns:a16="http://schemas.microsoft.com/office/drawing/2014/main" id="{2AFF10D4-9177-0CE3-F8FF-495FF08E8EED}"/>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en-US" sz="2800" b="1" i="1" dirty="0">
                <a:solidFill>
                  <a:schemeClr val="bg1"/>
                </a:solidFill>
              </a:rPr>
              <a:t>(</a:t>
            </a:r>
            <a:r>
              <a:rPr lang="uk-UA" sz="2800" b="1" i="1" dirty="0">
                <a:solidFill>
                  <a:schemeClr val="bg1"/>
                </a:solidFill>
              </a:rPr>
              <a:t>Продовження…) Відновлення з образу системи:</a:t>
            </a:r>
          </a:p>
        </p:txBody>
      </p:sp>
      <p:sp>
        <p:nvSpPr>
          <p:cNvPr id="4" name="TextBox 3">
            <a:extLst>
              <a:ext uri="{FF2B5EF4-FFF2-40B4-BE49-F238E27FC236}">
                <a16:creationId xmlns:a16="http://schemas.microsoft.com/office/drawing/2014/main" id="{1DAEC76C-E6D8-6B44-DCC6-6945431F923F}"/>
              </a:ext>
            </a:extLst>
          </p:cNvPr>
          <p:cNvSpPr txBox="1"/>
          <p:nvPr/>
        </p:nvSpPr>
        <p:spPr>
          <a:xfrm>
            <a:off x="72008" y="1806681"/>
            <a:ext cx="6230469"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mj-lt"/>
              <a:buAutoNum type="arabicPeriod" startAt="3"/>
            </a:pPr>
            <a:r>
              <a:rPr lang="uk-UA" sz="2800" b="1" i="1" dirty="0">
                <a:solidFill>
                  <a:schemeClr val="bg1"/>
                </a:solidFill>
              </a:rPr>
              <a:t>Вибрати кнопку </a:t>
            </a:r>
            <a:r>
              <a:rPr lang="uk-UA" sz="2800" b="1" i="1" dirty="0">
                <a:solidFill>
                  <a:srgbClr val="FFFF00"/>
                </a:solidFill>
              </a:rPr>
              <a:t>Далі</a:t>
            </a:r>
            <a:r>
              <a:rPr lang="uk-UA" sz="2800" b="1" i="1" dirty="0">
                <a:solidFill>
                  <a:schemeClr val="bg1"/>
                </a:solidFill>
              </a:rPr>
              <a:t> у вікні </a:t>
            </a:r>
            <a:r>
              <a:rPr lang="uk-UA" sz="2800" b="1" i="1" dirty="0">
                <a:solidFill>
                  <a:srgbClr val="FFFF00"/>
                </a:solidFill>
              </a:rPr>
              <a:t>Відновлення системи</a:t>
            </a:r>
          </a:p>
        </p:txBody>
      </p:sp>
      <p:pic>
        <p:nvPicPr>
          <p:cNvPr id="6" name="Рисунок 5">
            <a:extLst>
              <a:ext uri="{FF2B5EF4-FFF2-40B4-BE49-F238E27FC236}">
                <a16:creationId xmlns:a16="http://schemas.microsoft.com/office/drawing/2014/main" id="{4410799E-8AE6-3A61-CADB-9F1E73020D59}"/>
              </a:ext>
            </a:extLst>
          </p:cNvPr>
          <p:cNvPicPr>
            <a:picLocks noChangeAspect="1"/>
          </p:cNvPicPr>
          <p:nvPr/>
        </p:nvPicPr>
        <p:blipFill>
          <a:blip r:embed="rId2"/>
          <a:stretch>
            <a:fillRect/>
          </a:stretch>
        </p:blipFill>
        <p:spPr>
          <a:xfrm>
            <a:off x="6640954" y="1801825"/>
            <a:ext cx="5479038" cy="4683293"/>
          </a:xfrm>
          <a:prstGeom prst="rect">
            <a:avLst/>
          </a:prstGeom>
          <a:ln>
            <a:solidFill>
              <a:schemeClr val="tx1">
                <a:lumMod val="50000"/>
                <a:lumOff val="50000"/>
              </a:schemeClr>
            </a:solidFill>
          </a:ln>
        </p:spPr>
      </p:pic>
      <p:pic>
        <p:nvPicPr>
          <p:cNvPr id="10" name="Picture 6" descr="Wise Data Recovery - Freeware to Recover Deleted Files from FAT, exFAT,  NTFS Disk.">
            <a:extLst>
              <a:ext uri="{FF2B5EF4-FFF2-40B4-BE49-F238E27FC236}">
                <a16:creationId xmlns:a16="http://schemas.microsoft.com/office/drawing/2014/main" id="{7CD4CCF9-DFF9-1E3A-CA3E-13CB1552B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396" y="3034015"/>
            <a:ext cx="3365691" cy="3365691"/>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кутник 11">
            <a:extLst>
              <a:ext uri="{FF2B5EF4-FFF2-40B4-BE49-F238E27FC236}">
                <a16:creationId xmlns:a16="http://schemas.microsoft.com/office/drawing/2014/main" id="{86BD4F37-784B-92D6-CA58-28804267D8FE}"/>
              </a:ext>
            </a:extLst>
          </p:cNvPr>
          <p:cNvSpPr/>
          <p:nvPr/>
        </p:nvSpPr>
        <p:spPr>
          <a:xfrm>
            <a:off x="10406634" y="6116576"/>
            <a:ext cx="815238" cy="293468"/>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3" name="Стрілка вліво 20">
            <a:extLst>
              <a:ext uri="{FF2B5EF4-FFF2-40B4-BE49-F238E27FC236}">
                <a16:creationId xmlns:a16="http://schemas.microsoft.com/office/drawing/2014/main" id="{39D1B21E-C790-B2F1-AD7F-1100FB2D1C0A}"/>
              </a:ext>
            </a:extLst>
          </p:cNvPr>
          <p:cNvSpPr/>
          <p:nvPr/>
        </p:nvSpPr>
        <p:spPr>
          <a:xfrm rot="18900000">
            <a:off x="10705701" y="5449117"/>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44600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750"/>
                                        <p:tgtEl>
                                          <p:spTgt spid="13"/>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C8DB093F-A19A-E349-E493-A58CEB7E3E57}"/>
              </a:ext>
            </a:extLst>
          </p:cNvPr>
          <p:cNvPicPr>
            <a:picLocks noChangeAspect="1"/>
          </p:cNvPicPr>
          <p:nvPr/>
        </p:nvPicPr>
        <p:blipFill>
          <a:blip r:embed="rId2"/>
          <a:stretch>
            <a:fillRect/>
          </a:stretch>
        </p:blipFill>
        <p:spPr>
          <a:xfrm>
            <a:off x="6632354" y="1801825"/>
            <a:ext cx="5479038" cy="4683293"/>
          </a:xfrm>
          <a:prstGeom prst="rect">
            <a:avLst/>
          </a:prstGeom>
          <a:ln>
            <a:solidFill>
              <a:schemeClr val="tx1">
                <a:lumMod val="50000"/>
                <a:lumOff val="50000"/>
              </a:schemeClr>
            </a:solidFill>
          </a:ln>
        </p:spPr>
      </p:pic>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3" name="TextBox 2">
            <a:extLst>
              <a:ext uri="{FF2B5EF4-FFF2-40B4-BE49-F238E27FC236}">
                <a16:creationId xmlns:a16="http://schemas.microsoft.com/office/drawing/2014/main" id="{A5635838-0A53-4B3C-52F1-3C1CCEF86B1B}"/>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en-US" sz="2800" b="1" i="1" dirty="0">
                <a:solidFill>
                  <a:schemeClr val="bg1"/>
                </a:solidFill>
              </a:rPr>
              <a:t>(</a:t>
            </a:r>
            <a:r>
              <a:rPr lang="uk-UA" sz="2800" b="1" i="1" dirty="0">
                <a:solidFill>
                  <a:schemeClr val="bg1"/>
                </a:solidFill>
              </a:rPr>
              <a:t>Продовження…) Відновлення з образу системи:</a:t>
            </a:r>
          </a:p>
        </p:txBody>
      </p:sp>
      <p:sp>
        <p:nvSpPr>
          <p:cNvPr id="4" name="TextBox 3">
            <a:extLst>
              <a:ext uri="{FF2B5EF4-FFF2-40B4-BE49-F238E27FC236}">
                <a16:creationId xmlns:a16="http://schemas.microsoft.com/office/drawing/2014/main" id="{C1A0B2AA-81B6-7C57-0CB3-B635C31E3257}"/>
              </a:ext>
            </a:extLst>
          </p:cNvPr>
          <p:cNvSpPr txBox="1"/>
          <p:nvPr/>
        </p:nvSpPr>
        <p:spPr>
          <a:xfrm>
            <a:off x="72008" y="1806681"/>
            <a:ext cx="6230469" cy="353943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buFont typeface="+mj-lt"/>
              <a:buAutoNum type="arabicPeriod" startAt="4"/>
            </a:pPr>
            <a:r>
              <a:rPr lang="uk-UA" sz="2800" b="1" i="1" dirty="0">
                <a:solidFill>
                  <a:schemeClr val="bg1"/>
                </a:solidFill>
              </a:rPr>
              <a:t>Обрати у списку </a:t>
            </a:r>
            <a:r>
              <a:rPr lang="uk-UA" sz="2800" b="1" i="1" dirty="0">
                <a:solidFill>
                  <a:srgbClr val="FFFF00"/>
                </a:solidFill>
              </a:rPr>
              <a:t>Відновіть стан комп’ютера до вибраної події </a:t>
            </a:r>
            <a:r>
              <a:rPr lang="uk-UA" sz="2800" b="1" i="1" dirty="0">
                <a:solidFill>
                  <a:schemeClr val="bg1"/>
                </a:solidFill>
              </a:rPr>
              <a:t>варіант контрольної точки відновлення системи, які створено на вашому комп’ютері та вибрати кнопку </a:t>
            </a:r>
            <a:r>
              <a:rPr lang="uk-UA" sz="2800" b="1" i="1" dirty="0">
                <a:solidFill>
                  <a:srgbClr val="FFFF00"/>
                </a:solidFill>
              </a:rPr>
              <a:t>Далі</a:t>
            </a:r>
            <a:r>
              <a:rPr lang="uk-UA" sz="2800" b="1" i="1" dirty="0">
                <a:solidFill>
                  <a:schemeClr val="bg1"/>
                </a:solidFill>
              </a:rPr>
              <a:t>. </a:t>
            </a:r>
          </a:p>
        </p:txBody>
      </p:sp>
      <p:cxnSp>
        <p:nvCxnSpPr>
          <p:cNvPr id="7" name="Пряма сполучна лінія 6">
            <a:extLst>
              <a:ext uri="{FF2B5EF4-FFF2-40B4-BE49-F238E27FC236}">
                <a16:creationId xmlns:a16="http://schemas.microsoft.com/office/drawing/2014/main" id="{65843930-296C-BB2E-97FF-7941C29F8465}"/>
              </a:ext>
            </a:extLst>
          </p:cNvPr>
          <p:cNvCxnSpPr>
            <a:cxnSpLocks/>
          </p:cNvCxnSpPr>
          <p:nvPr/>
        </p:nvCxnSpPr>
        <p:spPr>
          <a:xfrm>
            <a:off x="6858498" y="3667508"/>
            <a:ext cx="5028703" cy="0"/>
          </a:xfrm>
          <a:prstGeom prst="line">
            <a:avLst/>
          </a:prstGeom>
          <a:noFill/>
          <a:ln w="57150" cap="flat" cmpd="sng" algn="ctr">
            <a:solidFill>
              <a:srgbClr val="FF0000"/>
            </a:solidFill>
            <a:prstDash val="solid"/>
            <a:miter lim="800000"/>
          </a:ln>
          <a:effectLst/>
        </p:spPr>
      </p:cxnSp>
      <p:sp>
        <p:nvSpPr>
          <p:cNvPr id="8" name="Прямокутник 7">
            <a:extLst>
              <a:ext uri="{FF2B5EF4-FFF2-40B4-BE49-F238E27FC236}">
                <a16:creationId xmlns:a16="http://schemas.microsoft.com/office/drawing/2014/main" id="{7D93A99C-3021-574B-60ED-7F66F42B4489}"/>
              </a:ext>
            </a:extLst>
          </p:cNvPr>
          <p:cNvSpPr/>
          <p:nvPr/>
        </p:nvSpPr>
        <p:spPr>
          <a:xfrm>
            <a:off x="10414000" y="6116578"/>
            <a:ext cx="775598" cy="293468"/>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0" name="Стрілка вліво 20">
            <a:extLst>
              <a:ext uri="{FF2B5EF4-FFF2-40B4-BE49-F238E27FC236}">
                <a16:creationId xmlns:a16="http://schemas.microsoft.com/office/drawing/2014/main" id="{05D7070E-30E1-D735-A95E-174DF1CA83AC}"/>
              </a:ext>
            </a:extLst>
          </p:cNvPr>
          <p:cNvSpPr/>
          <p:nvPr/>
        </p:nvSpPr>
        <p:spPr>
          <a:xfrm rot="18900000">
            <a:off x="10705701" y="5449117"/>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00496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750"/>
                                        <p:tgtEl>
                                          <p:spTgt spid="10"/>
                                        </p:tgtEl>
                                      </p:cBhvr>
                                    </p:animEffect>
                                  </p:childTnLst>
                                </p:cTn>
                              </p:par>
                            </p:childTnLst>
                          </p:cTn>
                        </p:par>
                        <p:par>
                          <p:cTn id="20" fill="hold">
                            <p:stCondLst>
                              <p:cond delay="3000"/>
                            </p:stCondLst>
                            <p:childTnLst>
                              <p:par>
                                <p:cTn id="21" presetID="21"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sp>
        <p:nvSpPr>
          <p:cNvPr id="4" name="TextBox 3">
            <a:extLst>
              <a:ext uri="{FF2B5EF4-FFF2-40B4-BE49-F238E27FC236}">
                <a16:creationId xmlns:a16="http://schemas.microsoft.com/office/drawing/2014/main" id="{0E755A89-94A4-13D9-7AE9-CA95BD0654CA}"/>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en-US" sz="2800" b="1" i="1" dirty="0">
                <a:solidFill>
                  <a:schemeClr val="bg1"/>
                </a:solidFill>
              </a:rPr>
              <a:t>(</a:t>
            </a:r>
            <a:r>
              <a:rPr lang="uk-UA" sz="2800" b="1" i="1" dirty="0">
                <a:solidFill>
                  <a:schemeClr val="bg1"/>
                </a:solidFill>
              </a:rPr>
              <a:t>Продовження…) Відновлення з образу системи:</a:t>
            </a:r>
          </a:p>
        </p:txBody>
      </p:sp>
      <p:sp>
        <p:nvSpPr>
          <p:cNvPr id="6" name="TextBox 5">
            <a:extLst>
              <a:ext uri="{FF2B5EF4-FFF2-40B4-BE49-F238E27FC236}">
                <a16:creationId xmlns:a16="http://schemas.microsoft.com/office/drawing/2014/main" id="{E1DCDE27-D686-A824-CE5B-3D756AAF05C8}"/>
              </a:ext>
            </a:extLst>
          </p:cNvPr>
          <p:cNvSpPr txBox="1"/>
          <p:nvPr/>
        </p:nvSpPr>
        <p:spPr>
          <a:xfrm>
            <a:off x="72008" y="1806681"/>
            <a:ext cx="6230469"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buFont typeface="+mj-lt"/>
              <a:buAutoNum type="arabicPeriod" startAt="5"/>
            </a:pPr>
            <a:r>
              <a:rPr lang="uk-UA" sz="2800" b="1" i="1" dirty="0">
                <a:solidFill>
                  <a:schemeClr val="bg1"/>
                </a:solidFill>
              </a:rPr>
              <a:t>Вибрати кнопку </a:t>
            </a:r>
            <a:r>
              <a:rPr lang="uk-UA" sz="2800" b="1" i="1" dirty="0">
                <a:solidFill>
                  <a:srgbClr val="FFFF00"/>
                </a:solidFill>
              </a:rPr>
              <a:t>Готово</a:t>
            </a:r>
            <a:r>
              <a:rPr lang="uk-UA" sz="2800" b="1" i="1" dirty="0">
                <a:solidFill>
                  <a:schemeClr val="bg1"/>
                </a:solidFill>
              </a:rPr>
              <a:t> у вікні </a:t>
            </a:r>
            <a:r>
              <a:rPr lang="uk-UA" sz="2800" b="1" i="1" dirty="0">
                <a:solidFill>
                  <a:srgbClr val="FFFF00"/>
                </a:solidFill>
              </a:rPr>
              <a:t>Підтвердьте контрольну точку відновлення</a:t>
            </a:r>
            <a:r>
              <a:rPr lang="uk-UA" sz="2800" b="1" i="1" dirty="0">
                <a:solidFill>
                  <a:schemeClr val="bg1"/>
                </a:solidFill>
              </a:rPr>
              <a:t>.</a:t>
            </a:r>
          </a:p>
        </p:txBody>
      </p:sp>
      <p:pic>
        <p:nvPicPr>
          <p:cNvPr id="10" name="Рисунок 9">
            <a:extLst>
              <a:ext uri="{FF2B5EF4-FFF2-40B4-BE49-F238E27FC236}">
                <a16:creationId xmlns:a16="http://schemas.microsoft.com/office/drawing/2014/main" id="{5F79C1CB-899C-B47A-BD21-63BA779B41F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32438" y="1801825"/>
            <a:ext cx="5478869" cy="4683293"/>
          </a:xfrm>
          <a:prstGeom prst="rect">
            <a:avLst/>
          </a:prstGeom>
          <a:ln>
            <a:solidFill>
              <a:schemeClr val="tx1">
                <a:lumMod val="50000"/>
                <a:lumOff val="50000"/>
              </a:schemeClr>
            </a:solidFill>
          </a:ln>
        </p:spPr>
      </p:pic>
      <p:sp>
        <p:nvSpPr>
          <p:cNvPr id="11" name="Прямокутник 10">
            <a:extLst>
              <a:ext uri="{FF2B5EF4-FFF2-40B4-BE49-F238E27FC236}">
                <a16:creationId xmlns:a16="http://schemas.microsoft.com/office/drawing/2014/main" id="{A0973D7F-EC63-1336-CCEB-353796016C46}"/>
              </a:ext>
            </a:extLst>
          </p:cNvPr>
          <p:cNvSpPr/>
          <p:nvPr/>
        </p:nvSpPr>
        <p:spPr>
          <a:xfrm>
            <a:off x="10406634" y="6116576"/>
            <a:ext cx="815238" cy="293468"/>
          </a:xfrm>
          <a:prstGeom prst="rect">
            <a:avLst/>
          </a:prstGeom>
          <a:solidFill>
            <a:srgbClr val="008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2" name="Стрілка вліво 20">
            <a:extLst>
              <a:ext uri="{FF2B5EF4-FFF2-40B4-BE49-F238E27FC236}">
                <a16:creationId xmlns:a16="http://schemas.microsoft.com/office/drawing/2014/main" id="{1AEDB416-1EC4-6056-5DD2-6B7F60F56E06}"/>
              </a:ext>
            </a:extLst>
          </p:cNvPr>
          <p:cNvSpPr/>
          <p:nvPr/>
        </p:nvSpPr>
        <p:spPr>
          <a:xfrm rot="18900000">
            <a:off x="10705701" y="5449117"/>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08449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750"/>
                                        <p:tgtEl>
                                          <p:spTgt spid="12"/>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Контрольні точки відновлення системи</a:t>
            </a:r>
          </a:p>
        </p:txBody>
      </p:sp>
      <p:pic>
        <p:nvPicPr>
          <p:cNvPr id="3" name="Рисунок 2">
            <a:extLst>
              <a:ext uri="{FF2B5EF4-FFF2-40B4-BE49-F238E27FC236}">
                <a16:creationId xmlns:a16="http://schemas.microsoft.com/office/drawing/2014/main" id="{C61B634C-EAA3-5084-166C-615101B99D4A}"/>
              </a:ext>
            </a:extLst>
          </p:cNvPr>
          <p:cNvPicPr>
            <a:picLocks noChangeAspect="1"/>
          </p:cNvPicPr>
          <p:nvPr/>
        </p:nvPicPr>
        <p:blipFill>
          <a:blip r:embed="rId2"/>
          <a:stretch>
            <a:fillRect/>
          </a:stretch>
        </p:blipFill>
        <p:spPr>
          <a:xfrm>
            <a:off x="6164688" y="1196763"/>
            <a:ext cx="5955304" cy="4952828"/>
          </a:xfrm>
          <a:prstGeom prst="rect">
            <a:avLst/>
          </a:prstGeom>
        </p:spPr>
      </p:pic>
      <p:sp>
        <p:nvSpPr>
          <p:cNvPr id="4" name="Прямокутник 3">
            <a:extLst>
              <a:ext uri="{FF2B5EF4-FFF2-40B4-BE49-F238E27FC236}">
                <a16:creationId xmlns:a16="http://schemas.microsoft.com/office/drawing/2014/main" id="{D42E257E-0FFB-701A-526C-798738EC197A}"/>
              </a:ext>
            </a:extLst>
          </p:cNvPr>
          <p:cNvSpPr/>
          <p:nvPr/>
        </p:nvSpPr>
        <p:spPr>
          <a:xfrm>
            <a:off x="72009" y="1196763"/>
            <a:ext cx="5962650" cy="4952828"/>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000" b="1" i="1" dirty="0">
                <a:solidFill>
                  <a:schemeClr val="bg1"/>
                </a:solidFill>
              </a:rPr>
              <a:t>Систему буде відновлено до стану, що відповідає стану системи в обраній контрольній точці відновлення. При цьому файли користувача, що були створені до і після створення контрольної точки, зберігаються.</a:t>
            </a:r>
          </a:p>
        </p:txBody>
      </p:sp>
    </p:spTree>
    <p:extLst>
      <p:ext uri="{BB962C8B-B14F-4D97-AF65-F5344CB8AC3E}">
        <p14:creationId xmlns:p14="http://schemas.microsoft.com/office/powerpoint/2010/main" val="371366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Для тих, хто працює з </a:t>
            </a:r>
            <a:r>
              <a:rPr lang="uk-UA" dirty="0" err="1"/>
              <a:t>Android</a:t>
            </a:r>
            <a:endParaRPr lang="uk-UA" dirty="0"/>
          </a:p>
        </p:txBody>
      </p:sp>
      <p:sp>
        <p:nvSpPr>
          <p:cNvPr id="9" name="TextBox 8">
            <a:extLst>
              <a:ext uri="{FF2B5EF4-FFF2-40B4-BE49-F238E27FC236}">
                <a16:creationId xmlns:a16="http://schemas.microsoft.com/office/drawing/2014/main" id="{7DC7FFBC-FB9B-ED2D-0517-FD3FD0D5813A}"/>
              </a:ext>
            </a:extLst>
          </p:cNvPr>
          <p:cNvSpPr txBox="1"/>
          <p:nvPr/>
        </p:nvSpPr>
        <p:spPr>
          <a:xfrm>
            <a:off x="72008" y="1196763"/>
            <a:ext cx="7942438" cy="529375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600" b="1" i="1" dirty="0">
                <a:solidFill>
                  <a:schemeClr val="bg1"/>
                </a:solidFill>
              </a:rPr>
              <a:t>Операційна система </a:t>
            </a:r>
            <a:r>
              <a:rPr lang="en-US" sz="2600" b="1" i="1" dirty="0">
                <a:solidFill>
                  <a:srgbClr val="FFFF00"/>
                </a:solidFill>
              </a:rPr>
              <a:t>Android</a:t>
            </a:r>
            <a:r>
              <a:rPr lang="en-US" sz="2600" b="1" i="1" dirty="0">
                <a:solidFill>
                  <a:schemeClr val="bg1"/>
                </a:solidFill>
              </a:rPr>
              <a:t> </a:t>
            </a:r>
            <a:r>
              <a:rPr lang="uk-UA" sz="2600" b="1" i="1" dirty="0">
                <a:solidFill>
                  <a:schemeClr val="bg1"/>
                </a:solidFill>
              </a:rPr>
              <a:t>також має систему резервного копіювання даних для зберігання копій даних користувача, таких як </a:t>
            </a:r>
            <a:r>
              <a:rPr lang="en-US" sz="2600" b="1" i="1" dirty="0" err="1">
                <a:solidFill>
                  <a:schemeClr val="bg1"/>
                </a:solidFill>
              </a:rPr>
              <a:t>sms</a:t>
            </a:r>
            <a:r>
              <a:rPr lang="en-US" sz="2600" b="1" i="1" dirty="0">
                <a:solidFill>
                  <a:schemeClr val="bg1"/>
                </a:solidFill>
              </a:rPr>
              <a:t>-</a:t>
            </a:r>
            <a:r>
              <a:rPr lang="uk-UA" sz="2600" b="1" i="1" dirty="0">
                <a:solidFill>
                  <a:schemeClr val="bg1"/>
                </a:solidFill>
              </a:rPr>
              <a:t>повідомлення, контакти, </a:t>
            </a:r>
            <a:r>
              <a:rPr lang="uk-UA" sz="2600" b="1" i="1" dirty="0" err="1">
                <a:solidFill>
                  <a:schemeClr val="bg1"/>
                </a:solidFill>
              </a:rPr>
              <a:t>вебзакладки</a:t>
            </a:r>
            <a:r>
              <a:rPr lang="uk-UA" sz="2600" b="1" i="1" dirty="0">
                <a:solidFill>
                  <a:schemeClr val="bg1"/>
                </a:solidFill>
              </a:rPr>
              <a:t>, електронні листи та інше. Зазвичай резервні копії даних можуть зберігатися на хмарних сервісах відповідно до тих облікових записів, які ви зареєстрували на вашому смартфоні або планшетному комп’ютері. Зазвичай це облікові записи </a:t>
            </a:r>
            <a:r>
              <a:rPr lang="en-US" sz="2600" b="1" i="1" dirty="0">
                <a:solidFill>
                  <a:schemeClr val="bg1"/>
                </a:solidFill>
              </a:rPr>
              <a:t>Google </a:t>
            </a:r>
            <a:r>
              <a:rPr lang="uk-UA" sz="2600" b="1" i="1" dirty="0">
                <a:solidFill>
                  <a:schemeClr val="bg1"/>
                </a:solidFill>
              </a:rPr>
              <a:t>та виробника вашого пристрою.</a:t>
            </a:r>
          </a:p>
        </p:txBody>
      </p:sp>
      <p:grpSp>
        <p:nvGrpSpPr>
          <p:cNvPr id="4" name="Групувати 3">
            <a:extLst>
              <a:ext uri="{FF2B5EF4-FFF2-40B4-BE49-F238E27FC236}">
                <a16:creationId xmlns:a16="http://schemas.microsoft.com/office/drawing/2014/main" id="{431A194B-9BCE-4EA9-1BC2-F8DFC924FD22}"/>
              </a:ext>
            </a:extLst>
          </p:cNvPr>
          <p:cNvGrpSpPr/>
          <p:nvPr/>
        </p:nvGrpSpPr>
        <p:grpSpPr>
          <a:xfrm>
            <a:off x="8547012" y="1275159"/>
            <a:ext cx="3637849" cy="5274161"/>
            <a:chOff x="8547012" y="1275159"/>
            <a:chExt cx="3637849" cy="5274161"/>
          </a:xfrm>
        </p:grpSpPr>
        <p:pic>
          <p:nvPicPr>
            <p:cNvPr id="6" name="Графіка 3">
              <a:extLst>
                <a:ext uri="{FF2B5EF4-FFF2-40B4-BE49-F238E27FC236}">
                  <a16:creationId xmlns:a16="http://schemas.microsoft.com/office/drawing/2014/main" id="{CDDB7AF9-C611-7520-4102-882334C36F57}"/>
                </a:ext>
              </a:extLst>
            </p:cNvPr>
            <p:cNvPicPr>
              <a:picLocks noChangeAspect="1"/>
            </p:cNvPicPr>
            <p:nvPr/>
          </p:nvPicPr>
          <p:blipFill rotWithShape="1">
            <a:blip r:embed="rId2">
              <a:extLst>
                <a:ext uri="{28A0092B-C50C-407E-A947-70E740481C1C}">
                  <a14:useLocalDpi xmlns:a14="http://schemas.microsoft.com/office/drawing/2010/main" val="0"/>
                </a:ext>
              </a:extLst>
            </a:blip>
            <a:srcRect l="66" r="66"/>
            <a:stretch/>
          </p:blipFill>
          <p:spPr>
            <a:xfrm>
              <a:off x="8547012" y="1275159"/>
              <a:ext cx="3637849" cy="5274161"/>
            </a:xfrm>
            <a:prstGeom prst="rect">
              <a:avLst/>
            </a:prstGeom>
          </p:spPr>
        </p:pic>
        <p:pic>
          <p:nvPicPr>
            <p:cNvPr id="7" name="Picture 2">
              <a:extLst>
                <a:ext uri="{FF2B5EF4-FFF2-40B4-BE49-F238E27FC236}">
                  <a16:creationId xmlns:a16="http://schemas.microsoft.com/office/drawing/2014/main" id="{10579DDD-3E23-3008-974C-49CD53251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1" b="621"/>
            <a:stretch/>
          </p:blipFill>
          <p:spPr bwMode="auto">
            <a:xfrm>
              <a:off x="9320546" y="2755250"/>
              <a:ext cx="1467418" cy="14491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321F1D7-AF72-A55A-A5CE-235D1EE1B175}"/>
                </a:ext>
              </a:extLst>
            </p:cNvPr>
            <p:cNvSpPr txBox="1"/>
            <p:nvPr/>
          </p:nvSpPr>
          <p:spPr>
            <a:xfrm>
              <a:off x="9290066" y="4558886"/>
              <a:ext cx="1530334" cy="369332"/>
            </a:xfrm>
            <a:prstGeom prst="rect">
              <a:avLst/>
            </a:prstGeom>
            <a:noFill/>
          </p:spPr>
          <p:txBody>
            <a:bodyPr wrap="square" rtlCol="0">
              <a:spAutoFit/>
            </a:bodyPr>
            <a:lstStyle/>
            <a:p>
              <a:pPr algn="ctr"/>
              <a:r>
                <a:rPr lang="en-US" dirty="0">
                  <a:solidFill>
                    <a:schemeClr val="bg1"/>
                  </a:solidFill>
                  <a:latin typeface="Comic Sans MS" panose="030F0702030302020204" pitchFamily="66" charset="0"/>
                </a:rPr>
                <a:t>Scan me!</a:t>
              </a:r>
              <a:endParaRPr lang="uk-UA" dirty="0">
                <a:solidFill>
                  <a:schemeClr val="bg1"/>
                </a:solidFill>
                <a:latin typeface="Comic Sans MS" panose="030F0702030302020204" pitchFamily="66" charset="0"/>
              </a:endParaRPr>
            </a:p>
          </p:txBody>
        </p:sp>
      </p:grpSp>
    </p:spTree>
    <p:extLst>
      <p:ext uri="{BB962C8B-B14F-4D97-AF65-F5344CB8AC3E}">
        <p14:creationId xmlns:p14="http://schemas.microsoft.com/office/powerpoint/2010/main" val="356138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A097BF63-B089-B3EC-6241-87EFF7A8EF83}"/>
              </a:ext>
            </a:extLst>
          </p:cNvPr>
          <p:cNvPicPr>
            <a:picLocks noChangeAspect="1"/>
          </p:cNvPicPr>
          <p:nvPr/>
        </p:nvPicPr>
        <p:blipFill>
          <a:blip r:embed="rId2"/>
          <a:srcRect b="60261"/>
          <a:stretch/>
        </p:blipFill>
        <p:spPr>
          <a:xfrm>
            <a:off x="841228" y="3741749"/>
            <a:ext cx="10509544" cy="2664542"/>
          </a:xfrm>
          <a:prstGeom prst="rect">
            <a:avLst/>
          </a:prstGeom>
          <a:ln>
            <a:solidFill>
              <a:schemeClr val="tx1">
                <a:lumMod val="50000"/>
                <a:lumOff val="50000"/>
              </a:schemeClr>
            </a:solidFill>
          </a:ln>
        </p:spPr>
      </p:pic>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4" name="TextBox 3">
            <a:extLst>
              <a:ext uri="{FF2B5EF4-FFF2-40B4-BE49-F238E27FC236}">
                <a16:creationId xmlns:a16="http://schemas.microsoft.com/office/drawing/2014/main" id="{683C05E3-91FB-95CF-7C02-D24FA5E9A908}"/>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(Продовження…) Створення резервних копій файлів:</a:t>
            </a:r>
          </a:p>
        </p:txBody>
      </p:sp>
      <p:sp>
        <p:nvSpPr>
          <p:cNvPr id="6" name="TextBox 5">
            <a:extLst>
              <a:ext uri="{FF2B5EF4-FFF2-40B4-BE49-F238E27FC236}">
                <a16:creationId xmlns:a16="http://schemas.microsoft.com/office/drawing/2014/main" id="{7762CF7F-B810-7A40-806B-E20390376300}"/>
              </a:ext>
            </a:extLst>
          </p:cNvPr>
          <p:cNvSpPr txBox="1"/>
          <p:nvPr/>
        </p:nvSpPr>
        <p:spPr>
          <a:xfrm>
            <a:off x="72008" y="1822925"/>
            <a:ext cx="12050142"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mj-lt"/>
              <a:buAutoNum type="arabicPeriod" startAt="2"/>
            </a:pPr>
            <a:r>
              <a:rPr lang="uk-UA" sz="2800" b="1" i="1" dirty="0">
                <a:solidFill>
                  <a:schemeClr val="bg1"/>
                </a:solidFill>
              </a:rPr>
              <a:t>Вибрати у  групі  Резервне копіювання з  використанням банку файлів кнопку </a:t>
            </a:r>
            <a:r>
              <a:rPr lang="uk-UA" sz="2800" b="1" i="1" dirty="0">
                <a:solidFill>
                  <a:srgbClr val="FFFF00"/>
                </a:solidFill>
              </a:rPr>
              <a:t>Вибір диска   </a:t>
            </a:r>
            <a:r>
              <a:rPr lang="uk-UA" sz="2800" b="1" i="1" dirty="0">
                <a:solidFill>
                  <a:schemeClr val="bg1"/>
                </a:solidFill>
              </a:rPr>
              <a:t>(для першого запуску резервного копіювання або посилання </a:t>
            </a:r>
            <a:r>
              <a:rPr lang="uk-UA" sz="2800" b="1" i="1" dirty="0">
                <a:solidFill>
                  <a:srgbClr val="FFFF00"/>
                </a:solidFill>
              </a:rPr>
              <a:t>Додаткові налаштування </a:t>
            </a:r>
            <a:r>
              <a:rPr lang="uk-UA" sz="2800" b="1" i="1" dirty="0">
                <a:solidFill>
                  <a:schemeClr val="bg1"/>
                </a:solidFill>
              </a:rPr>
              <a:t>для наступних).</a:t>
            </a:r>
          </a:p>
        </p:txBody>
      </p:sp>
      <p:sp>
        <p:nvSpPr>
          <p:cNvPr id="8" name="Прямокутник 7">
            <a:extLst>
              <a:ext uri="{FF2B5EF4-FFF2-40B4-BE49-F238E27FC236}">
                <a16:creationId xmlns:a16="http://schemas.microsoft.com/office/drawing/2014/main" id="{F9C79398-D324-042C-407E-B0604D9A9302}"/>
              </a:ext>
            </a:extLst>
          </p:cNvPr>
          <p:cNvSpPr/>
          <p:nvPr/>
        </p:nvSpPr>
        <p:spPr>
          <a:xfrm>
            <a:off x="1131558" y="5453800"/>
            <a:ext cx="1021092" cy="340577"/>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0" name="Стрілка вліво 20">
            <a:extLst>
              <a:ext uri="{FF2B5EF4-FFF2-40B4-BE49-F238E27FC236}">
                <a16:creationId xmlns:a16="http://schemas.microsoft.com/office/drawing/2014/main" id="{320CD124-83FD-FEA6-9C08-519EA8F6DAA8}"/>
              </a:ext>
            </a:extLst>
          </p:cNvPr>
          <p:cNvSpPr/>
          <p:nvPr/>
        </p:nvSpPr>
        <p:spPr>
          <a:xfrm rot="18900000">
            <a:off x="1474668" y="4795349"/>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46210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750"/>
                                        <p:tgtEl>
                                          <p:spTgt spid="10"/>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3" name="Picture 2" descr="http://nvip.com.ua/sites/default/files/imagecache/original_watermark/pictures/news/qa.jpg">
            <a:extLst>
              <a:ext uri="{FF2B5EF4-FFF2-40B4-BE49-F238E27FC236}">
                <a16:creationId xmlns:a16="http://schemas.microsoft.com/office/drawing/2014/main" id="{085A2D97-2EEF-FE2E-2AF4-6E07C4AFA4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8446" y="4488726"/>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747FCD-F652-792A-EE63-EDD12F8600D7}"/>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Які засоби створення архівів даних користувача та резервного копіювання даних має операційна система Windows?</a:t>
            </a:r>
          </a:p>
        </p:txBody>
      </p:sp>
      <p:sp>
        <p:nvSpPr>
          <p:cNvPr id="8" name="TextBox 7">
            <a:extLst>
              <a:ext uri="{FF2B5EF4-FFF2-40B4-BE49-F238E27FC236}">
                <a16:creationId xmlns:a16="http://schemas.microsoft.com/office/drawing/2014/main" id="{BB42B6AB-9A67-24EC-B1C6-36A75C90C32B}"/>
              </a:ext>
            </a:extLst>
          </p:cNvPr>
          <p:cNvSpPr txBox="1"/>
          <p:nvPr/>
        </p:nvSpPr>
        <p:spPr>
          <a:xfrm>
            <a:off x="72008" y="4255857"/>
            <a:ext cx="10152634"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Як створити контрольну точку відновлення системи?</a:t>
            </a:r>
          </a:p>
        </p:txBody>
      </p:sp>
      <p:sp>
        <p:nvSpPr>
          <p:cNvPr id="7" name="TextBox 6">
            <a:extLst>
              <a:ext uri="{FF2B5EF4-FFF2-40B4-BE49-F238E27FC236}">
                <a16:creationId xmlns:a16="http://schemas.microsoft.com/office/drawing/2014/main" id="{7C56B477-F0F4-A689-306C-646DA1A71BBD}"/>
              </a:ext>
            </a:extLst>
          </p:cNvPr>
          <p:cNvSpPr txBox="1"/>
          <p:nvPr/>
        </p:nvSpPr>
        <p:spPr>
          <a:xfrm>
            <a:off x="72008" y="2726310"/>
            <a:ext cx="12050142" cy="1384995"/>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Як уключити до переліку папок для резервного копіювання одну з папок, наприклад папку </a:t>
            </a:r>
            <a:r>
              <a:rPr lang="uk-UA" sz="2800" b="1" i="1" kern="0" dirty="0" err="1">
                <a:solidFill>
                  <a:srgbClr val="002060"/>
                </a:solidFill>
              </a:rPr>
              <a:t>Foto</a:t>
            </a:r>
            <a:r>
              <a:rPr lang="uk-UA" sz="2800" b="1" i="1" kern="0" dirty="0">
                <a:solidFill>
                  <a:srgbClr val="002060"/>
                </a:solidFill>
              </a:rPr>
              <a:t> з диска D:?</a:t>
            </a:r>
          </a:p>
        </p:txBody>
      </p:sp>
      <p:sp>
        <p:nvSpPr>
          <p:cNvPr id="5" name="TextBox 4">
            <a:extLst>
              <a:ext uri="{FF2B5EF4-FFF2-40B4-BE49-F238E27FC236}">
                <a16:creationId xmlns:a16="http://schemas.microsoft.com/office/drawing/2014/main" id="{CEF66170-AD46-7799-8D98-9A75C802DF8A}"/>
              </a:ext>
            </a:extLst>
          </p:cNvPr>
          <p:cNvSpPr txBox="1"/>
          <p:nvPr/>
        </p:nvSpPr>
        <p:spPr>
          <a:xfrm>
            <a:off x="72008" y="5354516"/>
            <a:ext cx="10152634"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dirty="0">
                <a:solidFill>
                  <a:srgbClr val="002060"/>
                </a:solidFill>
              </a:rPr>
              <a:t>Як перевірити, чи </a:t>
            </a:r>
            <a:r>
              <a:rPr lang="uk-UA" sz="2800" b="1" i="1" kern="0" dirty="0" err="1">
                <a:solidFill>
                  <a:srgbClr val="002060"/>
                </a:solidFill>
              </a:rPr>
              <a:t>увімкнено</a:t>
            </a:r>
            <a:r>
              <a:rPr lang="uk-UA" sz="2800" b="1" i="1" kern="0" dirty="0">
                <a:solidFill>
                  <a:srgbClr val="002060"/>
                </a:solidFill>
              </a:rPr>
              <a:t> захист системи для диска С: вашого комп’ютера? </a:t>
            </a:r>
          </a:p>
        </p:txBody>
      </p:sp>
    </p:spTree>
    <p:extLst>
      <p:ext uri="{BB962C8B-B14F-4D97-AF65-F5344CB8AC3E}">
        <p14:creationId xmlns:p14="http://schemas.microsoft.com/office/powerpoint/2010/main" val="202611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7"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Розгадайте ребус</a:t>
            </a:r>
          </a:p>
        </p:txBody>
      </p:sp>
      <p:pic>
        <p:nvPicPr>
          <p:cNvPr id="6" name="Picture 2" descr="http://www.zarobytyhroshi.com/images/243_1c7236ee.jpg">
            <a:extLst>
              <a:ext uri="{FF2B5EF4-FFF2-40B4-BE49-F238E27FC236}">
                <a16:creationId xmlns:a16="http://schemas.microsoft.com/office/drawing/2014/main" id="{7824EE6E-1A35-481D-9544-498CAFF7D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857" y="4978396"/>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7255AB-AA67-4CB0-BE67-AE2F768BCBE1}"/>
              </a:ext>
            </a:extLst>
          </p:cNvPr>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5400" b="1" i="1" kern="0" dirty="0">
                <a:solidFill>
                  <a:srgbClr val="FFFFFF"/>
                </a:solidFill>
                <a:cs typeface="Times New Roman" panose="02020603050405020304" pitchFamily="18" charset="0"/>
              </a:rPr>
              <a:t>Відновлення</a:t>
            </a:r>
            <a:endPar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endParaRPr>
          </a:p>
        </p:txBody>
      </p:sp>
      <p:pic>
        <p:nvPicPr>
          <p:cNvPr id="3" name="Рисунок 2">
            <a:extLst>
              <a:ext uri="{FF2B5EF4-FFF2-40B4-BE49-F238E27FC236}">
                <a16:creationId xmlns:a16="http://schemas.microsoft.com/office/drawing/2014/main" id="{4D045F78-6DA4-9F64-FF05-06E8221B8F38}"/>
              </a:ext>
            </a:extLst>
          </p:cNvPr>
          <p:cNvPicPr>
            <a:picLocks noChangeAspect="1"/>
          </p:cNvPicPr>
          <p:nvPr/>
        </p:nvPicPr>
        <p:blipFill>
          <a:blip r:embed="rId3"/>
          <a:stretch>
            <a:fillRect/>
          </a:stretch>
        </p:blipFill>
        <p:spPr>
          <a:xfrm>
            <a:off x="62475" y="1616992"/>
            <a:ext cx="11813990" cy="3680917"/>
          </a:xfrm>
          <a:prstGeom prst="rect">
            <a:avLst/>
          </a:prstGeom>
        </p:spPr>
      </p:pic>
    </p:spTree>
    <p:extLst>
      <p:ext uri="{BB962C8B-B14F-4D97-AF65-F5344CB8AC3E}">
        <p14:creationId xmlns:p14="http://schemas.microsoft.com/office/powerpoint/2010/main" val="379113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Домашнє завдання</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rcRect/>
          <a:stretch/>
        </p:blipFill>
        <p:spPr>
          <a:xfrm>
            <a:off x="2398545" y="1272161"/>
            <a:ext cx="4658540" cy="5347814"/>
          </a:xfrm>
          <a:prstGeom prst="rect">
            <a:avLst/>
          </a:prstGeom>
        </p:spPr>
      </p:pic>
      <p:sp>
        <p:nvSpPr>
          <p:cNvPr id="4" name="TextBox 3"/>
          <p:cNvSpPr txBox="1"/>
          <p:nvPr/>
        </p:nvSpPr>
        <p:spPr>
          <a:xfrm>
            <a:off x="6069854" y="2133942"/>
            <a:ext cx="4663795" cy="1191816"/>
          </a:xfrm>
          <a:prstGeom prst="wedgeRoundRectCallout">
            <a:avLst>
              <a:gd name="adj1" fmla="val -59508"/>
              <a:gd name="adj2" fmla="val 126275"/>
              <a:gd name="adj3" fmla="val 16667"/>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FFFFFF"/>
                </a:solidFill>
                <a:effectLst/>
                <a:uLnTx/>
                <a:uFillTx/>
                <a:latin typeface="Verdana"/>
                <a:ea typeface="+mn-ea"/>
                <a:cs typeface="+mn-cs"/>
              </a:rPr>
              <a:t>Проаналізувати</a:t>
            </a:r>
          </a:p>
          <a:p>
            <a:pPr lvl="0" fontAlgn="base">
              <a:spcBef>
                <a:spcPct val="0"/>
              </a:spcBef>
              <a:spcAft>
                <a:spcPct val="0"/>
              </a:spcAft>
              <a:defRPr/>
            </a:pPr>
            <a:r>
              <a:rPr lang="uk-UA" sz="3200" i="1" kern="0" dirty="0">
                <a:solidFill>
                  <a:srgbClr val="FFFFFF"/>
                </a:solidFill>
              </a:rPr>
              <a:t>§ 2.1, с</a:t>
            </a:r>
            <a:r>
              <a:rPr kumimoji="0" lang="uk-UA" sz="3200" b="0" i="1" u="none" strike="noStrike" kern="0" cap="none" spc="0" normalizeH="0" baseline="0" noProof="0" dirty="0">
                <a:ln>
                  <a:noFill/>
                </a:ln>
                <a:solidFill>
                  <a:srgbClr val="FFFFFF"/>
                </a:solidFill>
                <a:effectLst/>
                <a:uLnTx/>
                <a:uFillTx/>
                <a:latin typeface="Verdana"/>
                <a:ea typeface="+mn-ea"/>
                <a:cs typeface="+mn-cs"/>
              </a:rPr>
              <a:t>. </a:t>
            </a:r>
            <a:r>
              <a:rPr lang="uk-UA" sz="3200" i="1" kern="0" dirty="0">
                <a:solidFill>
                  <a:srgbClr val="FFFFFF"/>
                </a:solidFill>
                <a:latin typeface="Verdana"/>
              </a:rPr>
              <a:t>34</a:t>
            </a:r>
            <a:r>
              <a:rPr kumimoji="0" lang="uk-UA" sz="3200" b="0" i="1" u="none" strike="noStrike" kern="0" cap="none" spc="0" normalizeH="0" baseline="0" noProof="0" dirty="0">
                <a:ln>
                  <a:noFill/>
                </a:ln>
                <a:solidFill>
                  <a:srgbClr val="FFFFFF"/>
                </a:solidFill>
                <a:effectLst/>
                <a:uLnTx/>
                <a:uFillTx/>
                <a:latin typeface="Verdana"/>
                <a:ea typeface="+mn-ea"/>
                <a:cs typeface="+mn-cs"/>
              </a:rPr>
              <a:t>-</a:t>
            </a:r>
            <a:r>
              <a:rPr lang="uk-UA" sz="3200" i="1" kern="0" dirty="0">
                <a:solidFill>
                  <a:srgbClr val="FFFFFF"/>
                </a:solidFill>
                <a:latin typeface="Verdana"/>
              </a:rPr>
              <a:t>41</a:t>
            </a:r>
            <a:endParaRPr kumimoji="0" lang="uk-UA" sz="3200" b="0" i="1"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07008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sz="3100" dirty="0"/>
              <a:t>Працюємо за комп’ютером</a:t>
            </a:r>
            <a:endParaRPr lang="uk-UA"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rcRect/>
          <a:stretch/>
        </p:blipFill>
        <p:spPr>
          <a:xfrm>
            <a:off x="17659" y="1275159"/>
            <a:ext cx="4659624" cy="5341817"/>
          </a:xfrm>
          <a:prstGeom prst="rect">
            <a:avLst/>
          </a:prstGeom>
        </p:spPr>
      </p:pic>
      <p:sp>
        <p:nvSpPr>
          <p:cNvPr id="10" name="TextBox 9"/>
          <p:cNvSpPr txBox="1"/>
          <p:nvPr/>
        </p:nvSpPr>
        <p:spPr>
          <a:xfrm>
            <a:off x="3689511" y="2133942"/>
            <a:ext cx="3233804" cy="1191816"/>
          </a:xfrm>
          <a:prstGeom prst="wedgeRoundRectCallout">
            <a:avLst>
              <a:gd name="adj1" fmla="val -62679"/>
              <a:gd name="adj2" fmla="val 164747"/>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uk-UA" dirty="0"/>
              <a:t>41</a:t>
            </a:r>
          </a:p>
        </p:txBody>
      </p:sp>
      <p:sp>
        <p:nvSpPr>
          <p:cNvPr id="6" name="TextBox 5">
            <a:hlinkClick r:id="rId3"/>
            <a:extLst>
              <a:ext uri="{FF2B5EF4-FFF2-40B4-BE49-F238E27FC236}">
                <a16:creationId xmlns:a16="http://schemas.microsoft.com/office/drawing/2014/main" id="{ADA27756-9DAB-FEAF-55AB-769A3E506A91}"/>
              </a:ext>
            </a:extLst>
          </p:cNvPr>
          <p:cNvSpPr txBox="1"/>
          <p:nvPr/>
        </p:nvSpPr>
        <p:spPr>
          <a:xfrm>
            <a:off x="9290066" y="4599526"/>
            <a:ext cx="1530334" cy="276999"/>
          </a:xfrm>
          <a:prstGeom prst="rect">
            <a:avLst/>
          </a:prstGeom>
          <a:noFill/>
        </p:spPr>
        <p:txBody>
          <a:bodyPr wrap="square" rtlCol="0">
            <a:spAutoFit/>
          </a:bodyPr>
          <a:lstStyle/>
          <a:p>
            <a:pPr algn="ctr"/>
            <a:r>
              <a:rPr lang="en-US" sz="1200" dirty="0">
                <a:solidFill>
                  <a:schemeClr val="bg1"/>
                </a:solidFill>
                <a:latin typeface="Comic Sans MS" panose="030F0702030302020204" pitchFamily="66" charset="0"/>
              </a:rPr>
              <a:t>cutt.ly/xe2cOFDv</a:t>
            </a:r>
            <a:endParaRPr lang="uk-UA" sz="1200" dirty="0">
              <a:solidFill>
                <a:schemeClr val="bg1"/>
              </a:solidFill>
              <a:latin typeface="Comic Sans MS" panose="030F0702030302020204" pitchFamily="66" charset="0"/>
            </a:endParaRPr>
          </a:p>
        </p:txBody>
      </p:sp>
      <p:pic>
        <p:nvPicPr>
          <p:cNvPr id="7" name="Рисунок 6">
            <a:extLst>
              <a:ext uri="{FF2B5EF4-FFF2-40B4-BE49-F238E27FC236}">
                <a16:creationId xmlns:a16="http://schemas.microsoft.com/office/drawing/2014/main" id="{3BD78470-0455-8832-D092-A242606951AD}"/>
              </a:ext>
            </a:extLst>
          </p:cNvPr>
          <p:cNvPicPr>
            <a:picLocks noChangeAspect="1"/>
          </p:cNvPicPr>
          <p:nvPr/>
        </p:nvPicPr>
        <p:blipFill rotWithShape="1">
          <a:blip r:embed="rId4"/>
          <a:srcRect l="8882" r="9530"/>
          <a:stretch/>
        </p:blipFill>
        <p:spPr>
          <a:xfrm>
            <a:off x="7478849" y="1177376"/>
            <a:ext cx="4588420" cy="5347815"/>
          </a:xfrm>
          <a:prstGeom prst="rect">
            <a:avLst/>
          </a:prstGeom>
        </p:spPr>
      </p:pic>
    </p:spTree>
    <p:extLst>
      <p:ext uri="{BB962C8B-B14F-4D97-AF65-F5344CB8AC3E}">
        <p14:creationId xmlns:p14="http://schemas.microsoft.com/office/powerpoint/2010/main" val="49799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Нова українська школа</a:t>
            </a:r>
          </a:p>
        </p:txBody>
      </p:sp>
      <p:sp>
        <p:nvSpPr>
          <p:cNvPr id="5" name="Заголовок 4">
            <a:extLst>
              <a:ext uri="{FF2B5EF4-FFF2-40B4-BE49-F238E27FC236}">
                <a16:creationId xmlns:a16="http://schemas.microsoft.com/office/drawing/2014/main" id="{23A6E78D-4BB1-431D-9CF6-87C1DAC9D25B}"/>
              </a:ext>
            </a:extLst>
          </p:cNvPr>
          <p:cNvSpPr>
            <a:spLocks noGrp="1"/>
          </p:cNvSpPr>
          <p:nvPr>
            <p:ph type="ctrTitle"/>
          </p:nvPr>
        </p:nvSpPr>
        <p:spPr/>
        <p:txBody>
          <a:bodyPr>
            <a:normAutofit/>
          </a:bodyPr>
          <a:lstStyle/>
          <a:p>
            <a:r>
              <a:rPr lang="uk-UA" sz="5400" dirty="0"/>
              <a:t>Успіхів</a:t>
            </a:r>
            <a:br>
              <a:rPr lang="uk-UA" sz="5400" dirty="0"/>
            </a:br>
            <a:r>
              <a:rPr lang="uk-UA" sz="5400" dirty="0"/>
              <a:t>у навчанні!</a:t>
            </a:r>
          </a:p>
        </p:txBody>
      </p:sp>
      <p:sp>
        <p:nvSpPr>
          <p:cNvPr id="10" name="Прямокутник 9">
            <a:extLst>
              <a:ext uri="{FF2B5EF4-FFF2-40B4-BE49-F238E27FC236}">
                <a16:creationId xmlns:a16="http://schemas.microsoft.com/office/drawing/2014/main" id="{5E651889-8BEB-4475-BFDB-68EC06DA322F}"/>
              </a:ext>
            </a:extLst>
          </p:cNvPr>
          <p:cNvSpPr/>
          <p:nvPr/>
        </p:nvSpPr>
        <p:spPr>
          <a:xfrm>
            <a:off x="2926948" y="2060124"/>
            <a:ext cx="2092407" cy="706854"/>
          </a:xfrm>
          <a:prstGeom prst="rect">
            <a:avLst/>
          </a:prstGeom>
          <a:solidFill>
            <a:srgbClr val="6D6E70"/>
          </a:solidFill>
          <a:ln w="12700" cap="flat" cmpd="sng" algn="ctr">
            <a:noFill/>
            <a:prstDash val="solid"/>
            <a:miter lim="800000"/>
          </a:ln>
          <a:effectLst/>
        </p:spPr>
        <p:txBody>
          <a:bodyPr rtlCol="0" anchor="ctr"/>
          <a:lstStyle/>
          <a:p>
            <a:pPr marL="0" marR="0" lvl="0" indent="0" algn="r" defTabSz="914377" rtl="0" eaLnBrk="1" fontAlgn="base" latinLnBrk="0" hangingPunct="1">
              <a:lnSpc>
                <a:spcPct val="100000"/>
              </a:lnSpc>
              <a:spcBef>
                <a:spcPct val="0"/>
              </a:spcBef>
              <a:spcAft>
                <a:spcPct val="0"/>
              </a:spcAft>
              <a:buClrTx/>
              <a:buSzTx/>
              <a:buFontTx/>
              <a:buNone/>
              <a:tabLst/>
              <a:defRPr/>
            </a:pPr>
            <a:r>
              <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Урок </a:t>
            </a:r>
            <a:r>
              <a:rPr lang="uk-UA" sz="3200" b="1" kern="0" dirty="0">
                <a:solidFill>
                  <a:prstClr val="white"/>
                </a:solidFill>
                <a:latin typeface="Comic Sans MS" panose="030F0702030302020204" pitchFamily="66" charset="0"/>
                <a:cs typeface="Arial" panose="020B0604020202020204" pitchFamily="34" charset="0"/>
              </a:rPr>
              <a:t>8</a:t>
            </a:r>
            <a:endPar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endParaRPr>
          </a:p>
        </p:txBody>
      </p:sp>
      <p:pic>
        <p:nvPicPr>
          <p:cNvPr id="3" name="Рисунок 2">
            <a:extLst>
              <a:ext uri="{FF2B5EF4-FFF2-40B4-BE49-F238E27FC236}">
                <a16:creationId xmlns:a16="http://schemas.microsoft.com/office/drawing/2014/main" id="{2D2F6FB4-1B12-B5CB-192D-B2B03D62E9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80583" y="3942888"/>
            <a:ext cx="2336812" cy="2333941"/>
          </a:xfrm>
          <a:prstGeom prst="rect">
            <a:avLst/>
          </a:prstGeom>
        </p:spPr>
      </p:pic>
      <p:pic>
        <p:nvPicPr>
          <p:cNvPr id="7" name="Picture 2">
            <a:extLst>
              <a:ext uri="{FF2B5EF4-FFF2-40B4-BE49-F238E27FC236}">
                <a16:creationId xmlns:a16="http://schemas.microsoft.com/office/drawing/2014/main" id="{38CBA75E-EE2A-9527-2D0C-4718525D1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66710" y="3944493"/>
            <a:ext cx="2344101" cy="234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4E5519DC-2476-46FD-E187-5D0CD3F7A164}"/>
              </a:ext>
            </a:extLst>
          </p:cNvPr>
          <p:cNvPicPr>
            <a:picLocks noChangeAspect="1"/>
          </p:cNvPicPr>
          <p:nvPr/>
        </p:nvPicPr>
        <p:blipFill>
          <a:blip r:embed="rId2"/>
          <a:srcRect b="47159"/>
          <a:stretch/>
        </p:blipFill>
        <p:spPr>
          <a:xfrm>
            <a:off x="841229" y="2916735"/>
            <a:ext cx="10509544" cy="3543059"/>
          </a:xfrm>
          <a:prstGeom prst="rect">
            <a:avLst/>
          </a:prstGeom>
          <a:ln>
            <a:solidFill>
              <a:schemeClr val="tx1">
                <a:lumMod val="50000"/>
                <a:lumOff val="50000"/>
              </a:schemeClr>
            </a:solidFill>
          </a:ln>
        </p:spPr>
      </p:pic>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4" name="TextBox 3">
            <a:extLst>
              <a:ext uri="{FF2B5EF4-FFF2-40B4-BE49-F238E27FC236}">
                <a16:creationId xmlns:a16="http://schemas.microsoft.com/office/drawing/2014/main" id="{23916647-7B26-4872-48D3-A3ED25C30AAA}"/>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(Продовження…) Створення резервних копій файлів:</a:t>
            </a:r>
          </a:p>
        </p:txBody>
      </p:sp>
      <p:sp>
        <p:nvSpPr>
          <p:cNvPr id="6" name="TextBox 5">
            <a:extLst>
              <a:ext uri="{FF2B5EF4-FFF2-40B4-BE49-F238E27FC236}">
                <a16:creationId xmlns:a16="http://schemas.microsoft.com/office/drawing/2014/main" id="{5A4B237D-4E3F-20AA-5B94-512FDA8B0A5B}"/>
              </a:ext>
            </a:extLst>
          </p:cNvPr>
          <p:cNvSpPr txBox="1"/>
          <p:nvPr/>
        </p:nvSpPr>
        <p:spPr>
          <a:xfrm>
            <a:off x="72008" y="1822925"/>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mj-lt"/>
              <a:buAutoNum type="arabicPeriod" startAt="3"/>
            </a:pPr>
            <a:r>
              <a:rPr lang="uk-UA" sz="2800" b="1" i="1" dirty="0">
                <a:solidFill>
                  <a:schemeClr val="bg1"/>
                </a:solidFill>
              </a:rPr>
              <a:t>Вибрати диск, на який будуть записуватися резервні копії файлів у вікні </a:t>
            </a:r>
            <a:r>
              <a:rPr lang="uk-UA" sz="2800" b="1" i="1" dirty="0">
                <a:solidFill>
                  <a:srgbClr val="FFFF00"/>
                </a:solidFill>
              </a:rPr>
              <a:t>Вибір диска</a:t>
            </a:r>
            <a:r>
              <a:rPr lang="uk-UA" sz="2800" b="1" i="1" dirty="0">
                <a:solidFill>
                  <a:schemeClr val="bg1"/>
                </a:solidFill>
              </a:rPr>
              <a:t>.</a:t>
            </a:r>
          </a:p>
        </p:txBody>
      </p:sp>
    </p:spTree>
    <p:extLst>
      <p:ext uri="{BB962C8B-B14F-4D97-AF65-F5344CB8AC3E}">
        <p14:creationId xmlns:p14="http://schemas.microsoft.com/office/powerpoint/2010/main" val="300853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8286CA41-5A35-BB1A-2BF6-C9DA1F54A760}"/>
              </a:ext>
            </a:extLst>
          </p:cNvPr>
          <p:cNvPicPr>
            <a:picLocks noChangeAspect="1"/>
          </p:cNvPicPr>
          <p:nvPr/>
        </p:nvPicPr>
        <p:blipFill>
          <a:blip r:embed="rId2"/>
          <a:srcRect b="60261"/>
          <a:stretch/>
        </p:blipFill>
        <p:spPr>
          <a:xfrm>
            <a:off x="841229" y="2916735"/>
            <a:ext cx="10509544" cy="2664542"/>
          </a:xfrm>
          <a:prstGeom prst="rect">
            <a:avLst/>
          </a:prstGeom>
          <a:ln>
            <a:solidFill>
              <a:schemeClr val="tx1">
                <a:lumMod val="50000"/>
                <a:lumOff val="50000"/>
              </a:schemeClr>
            </a:solidFill>
          </a:ln>
        </p:spPr>
      </p:pic>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4" name="TextBox 3">
            <a:extLst>
              <a:ext uri="{FF2B5EF4-FFF2-40B4-BE49-F238E27FC236}">
                <a16:creationId xmlns:a16="http://schemas.microsoft.com/office/drawing/2014/main" id="{65A0F3C1-2B11-E2AC-C5A7-133A8E57FB39}"/>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(Продовження…) Створення резервних копій файлів:</a:t>
            </a:r>
          </a:p>
        </p:txBody>
      </p:sp>
      <p:sp>
        <p:nvSpPr>
          <p:cNvPr id="6" name="TextBox 5">
            <a:extLst>
              <a:ext uri="{FF2B5EF4-FFF2-40B4-BE49-F238E27FC236}">
                <a16:creationId xmlns:a16="http://schemas.microsoft.com/office/drawing/2014/main" id="{17FC8292-82F8-6914-1227-9DA41E217B3B}"/>
              </a:ext>
            </a:extLst>
          </p:cNvPr>
          <p:cNvSpPr txBox="1"/>
          <p:nvPr/>
        </p:nvSpPr>
        <p:spPr>
          <a:xfrm>
            <a:off x="72008" y="1822925"/>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mj-lt"/>
              <a:buAutoNum type="arabicPeriod" startAt="4"/>
            </a:pPr>
            <a:r>
              <a:rPr lang="uk-UA" sz="2800" b="1" i="1" dirty="0">
                <a:solidFill>
                  <a:schemeClr val="bg1"/>
                </a:solidFill>
              </a:rPr>
              <a:t>Вибрати посилання </a:t>
            </a:r>
            <a:r>
              <a:rPr lang="uk-UA" sz="2800" b="1" i="1" dirty="0">
                <a:solidFill>
                  <a:srgbClr val="FFFF00"/>
                </a:solidFill>
              </a:rPr>
              <a:t>Додаткові налаштування </a:t>
            </a:r>
            <a:r>
              <a:rPr lang="uk-UA" sz="2800" b="1" i="1" dirty="0">
                <a:solidFill>
                  <a:schemeClr val="bg1"/>
                </a:solidFill>
              </a:rPr>
              <a:t>у групі Резервне копіювання з використанням банку файлів.</a:t>
            </a:r>
          </a:p>
        </p:txBody>
      </p:sp>
      <p:sp>
        <p:nvSpPr>
          <p:cNvPr id="8" name="Прямокутник 7">
            <a:extLst>
              <a:ext uri="{FF2B5EF4-FFF2-40B4-BE49-F238E27FC236}">
                <a16:creationId xmlns:a16="http://schemas.microsoft.com/office/drawing/2014/main" id="{21FF160E-4915-135E-4D2B-1B592CC4F37D}"/>
              </a:ext>
            </a:extLst>
          </p:cNvPr>
          <p:cNvSpPr/>
          <p:nvPr/>
        </p:nvSpPr>
        <p:spPr>
          <a:xfrm>
            <a:off x="1058554" y="5181599"/>
            <a:ext cx="1765926" cy="399678"/>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0" name="Стрілка вліво 20">
            <a:extLst>
              <a:ext uri="{FF2B5EF4-FFF2-40B4-BE49-F238E27FC236}">
                <a16:creationId xmlns:a16="http://schemas.microsoft.com/office/drawing/2014/main" id="{F728D86A-2345-7F38-66D1-26091A3FE115}"/>
              </a:ext>
            </a:extLst>
          </p:cNvPr>
          <p:cNvSpPr/>
          <p:nvPr/>
        </p:nvSpPr>
        <p:spPr>
          <a:xfrm rot="18900000">
            <a:off x="1649313" y="4501638"/>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8616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750"/>
                                        <p:tgtEl>
                                          <p:spTgt spid="10"/>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3911A6DC-3653-31CE-8FE5-304E06A925A2}"/>
              </a:ext>
            </a:extLst>
          </p:cNvPr>
          <p:cNvPicPr>
            <a:picLocks noChangeAspect="1"/>
          </p:cNvPicPr>
          <p:nvPr/>
        </p:nvPicPr>
        <p:blipFill>
          <a:blip r:embed="rId2"/>
          <a:srcRect b="48323"/>
          <a:stretch/>
        </p:blipFill>
        <p:spPr>
          <a:xfrm>
            <a:off x="841229" y="2916735"/>
            <a:ext cx="10509544" cy="3465014"/>
          </a:xfrm>
          <a:prstGeom prst="rect">
            <a:avLst/>
          </a:prstGeom>
          <a:ln>
            <a:solidFill>
              <a:schemeClr val="tx1">
                <a:lumMod val="50000"/>
                <a:lumOff val="50000"/>
              </a:schemeClr>
            </a:solidFill>
          </a:ln>
        </p:spPr>
      </p:pic>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6" name="TextBox 5">
            <a:extLst>
              <a:ext uri="{FF2B5EF4-FFF2-40B4-BE49-F238E27FC236}">
                <a16:creationId xmlns:a16="http://schemas.microsoft.com/office/drawing/2014/main" id="{24B2219F-22AF-4A25-6DD6-3776B6722DD3}"/>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(Продовження…) Створення резервних копій файлів:</a:t>
            </a:r>
          </a:p>
        </p:txBody>
      </p:sp>
      <p:sp>
        <p:nvSpPr>
          <p:cNvPr id="7" name="TextBox 6">
            <a:extLst>
              <a:ext uri="{FF2B5EF4-FFF2-40B4-BE49-F238E27FC236}">
                <a16:creationId xmlns:a16="http://schemas.microsoft.com/office/drawing/2014/main" id="{7B16331F-7D81-7033-6B07-83CB8F2EEEC7}"/>
              </a:ext>
            </a:extLst>
          </p:cNvPr>
          <p:cNvSpPr txBox="1"/>
          <p:nvPr/>
        </p:nvSpPr>
        <p:spPr>
          <a:xfrm>
            <a:off x="72008" y="1822925"/>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mj-lt"/>
              <a:buAutoNum type="arabicPeriod" startAt="5"/>
            </a:pPr>
            <a:r>
              <a:rPr lang="uk-UA" sz="2800" b="1" i="1" dirty="0">
                <a:solidFill>
                  <a:schemeClr val="bg1"/>
                </a:solidFill>
              </a:rPr>
              <a:t>Установити у вікні </a:t>
            </a:r>
            <a:r>
              <a:rPr lang="uk-UA" sz="2800" b="1" i="1" dirty="0">
                <a:solidFill>
                  <a:srgbClr val="FFFF00"/>
                </a:solidFill>
              </a:rPr>
              <a:t>Додаткові налаштування </a:t>
            </a:r>
            <a:r>
              <a:rPr lang="uk-UA" sz="2800" b="1" i="1" dirty="0">
                <a:solidFill>
                  <a:schemeClr val="bg1"/>
                </a:solidFill>
              </a:rPr>
              <a:t>значення властивостей резервного копіювання</a:t>
            </a:r>
          </a:p>
        </p:txBody>
      </p:sp>
    </p:spTree>
    <p:extLst>
      <p:ext uri="{BB962C8B-B14F-4D97-AF65-F5344CB8AC3E}">
        <p14:creationId xmlns:p14="http://schemas.microsoft.com/office/powerpoint/2010/main" val="207736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3" name="TextBox 2">
            <a:extLst>
              <a:ext uri="{FF2B5EF4-FFF2-40B4-BE49-F238E27FC236}">
                <a16:creationId xmlns:a16="http://schemas.microsoft.com/office/drawing/2014/main" id="{1481F729-006C-2025-E7C3-65B762173AB6}"/>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(Продовження…) Створення резервних копій файлів:</a:t>
            </a:r>
          </a:p>
        </p:txBody>
      </p:sp>
      <p:sp>
        <p:nvSpPr>
          <p:cNvPr id="6" name="TextBox 5">
            <a:extLst>
              <a:ext uri="{FF2B5EF4-FFF2-40B4-BE49-F238E27FC236}">
                <a16:creationId xmlns:a16="http://schemas.microsoft.com/office/drawing/2014/main" id="{84EAC998-2BD0-7FE3-1124-431F06C60AA4}"/>
              </a:ext>
            </a:extLst>
          </p:cNvPr>
          <p:cNvSpPr txBox="1"/>
          <p:nvPr/>
        </p:nvSpPr>
        <p:spPr>
          <a:xfrm>
            <a:off x="3420932" y="1822925"/>
            <a:ext cx="8699060" cy="129266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періодичність операцій оновлення резервних файлів – у списку, що відкривається (від 10 хвилин до Щодня);</a:t>
            </a:r>
          </a:p>
        </p:txBody>
      </p:sp>
      <p:sp>
        <p:nvSpPr>
          <p:cNvPr id="7" name="Прямокутник 6">
            <a:extLst>
              <a:ext uri="{FF2B5EF4-FFF2-40B4-BE49-F238E27FC236}">
                <a16:creationId xmlns:a16="http://schemas.microsoft.com/office/drawing/2014/main" id="{EECE9E53-BB37-71B6-CB1B-F8E4CFC337BD}"/>
              </a:ext>
            </a:extLst>
          </p:cNvPr>
          <p:cNvSpPr/>
          <p:nvPr/>
        </p:nvSpPr>
        <p:spPr>
          <a:xfrm>
            <a:off x="72576" y="1822924"/>
            <a:ext cx="3219264" cy="12926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Зберегти копії файлів</a:t>
            </a:r>
            <a:endParaRPr lang="en-US" sz="2600" b="1" i="1" kern="0" dirty="0">
              <a:solidFill>
                <a:srgbClr val="FFFFFF"/>
              </a:solidFill>
            </a:endParaRPr>
          </a:p>
        </p:txBody>
      </p:sp>
      <p:sp>
        <p:nvSpPr>
          <p:cNvPr id="8" name="TextBox 7">
            <a:extLst>
              <a:ext uri="{FF2B5EF4-FFF2-40B4-BE49-F238E27FC236}">
                <a16:creationId xmlns:a16="http://schemas.microsoft.com/office/drawing/2014/main" id="{19BAD5F2-55CD-4D0D-604E-88E56E73F766}"/>
              </a:ext>
            </a:extLst>
          </p:cNvPr>
          <p:cNvSpPr txBox="1"/>
          <p:nvPr/>
        </p:nvSpPr>
        <p:spPr>
          <a:xfrm>
            <a:off x="3420932" y="3228039"/>
            <a:ext cx="8699060" cy="1692771"/>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тривалість періоду зберігання резервних копій – у списку, що відкривається (від одного місяця до Завжди або Доки не знадобиться простір);</a:t>
            </a:r>
          </a:p>
        </p:txBody>
      </p:sp>
      <p:sp>
        <p:nvSpPr>
          <p:cNvPr id="10" name="Прямокутник 9">
            <a:extLst>
              <a:ext uri="{FF2B5EF4-FFF2-40B4-BE49-F238E27FC236}">
                <a16:creationId xmlns:a16="http://schemas.microsoft.com/office/drawing/2014/main" id="{C763F0DB-A0F8-BB67-62A1-A6746C661B9F}"/>
              </a:ext>
            </a:extLst>
          </p:cNvPr>
          <p:cNvSpPr/>
          <p:nvPr/>
        </p:nvSpPr>
        <p:spPr>
          <a:xfrm>
            <a:off x="72576" y="3228038"/>
            <a:ext cx="3219264" cy="169277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Залишати збережені версії</a:t>
            </a:r>
            <a:endParaRPr lang="en-US" sz="2600" b="1" i="1" kern="0" dirty="0">
              <a:solidFill>
                <a:srgbClr val="FFFFFF"/>
              </a:solidFill>
            </a:endParaRPr>
          </a:p>
        </p:txBody>
      </p:sp>
      <p:sp>
        <p:nvSpPr>
          <p:cNvPr id="11" name="TextBox 10">
            <a:extLst>
              <a:ext uri="{FF2B5EF4-FFF2-40B4-BE49-F238E27FC236}">
                <a16:creationId xmlns:a16="http://schemas.microsoft.com/office/drawing/2014/main" id="{C2C68711-00D3-8851-B4FE-4B6CA6E5462F}"/>
              </a:ext>
            </a:extLst>
          </p:cNvPr>
          <p:cNvSpPr txBox="1"/>
          <p:nvPr/>
        </p:nvSpPr>
        <p:spPr>
          <a:xfrm>
            <a:off x="72008" y="5138018"/>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mj-lt"/>
              <a:buAutoNum type="arabicPeriod" startAt="6"/>
            </a:pPr>
            <a:r>
              <a:rPr lang="uk-UA" sz="2800" b="1" i="1" dirty="0">
                <a:solidFill>
                  <a:schemeClr val="bg1"/>
                </a:solidFill>
              </a:rPr>
              <a:t>Вибрати кнопку </a:t>
            </a:r>
            <a:r>
              <a:rPr lang="uk-UA" sz="2800" b="1" i="1" dirty="0">
                <a:solidFill>
                  <a:srgbClr val="FFFF00"/>
                </a:solidFill>
              </a:rPr>
              <a:t>Створити резервну копію зараз </a:t>
            </a:r>
            <a:r>
              <a:rPr lang="uk-UA" sz="2800" b="1" i="1" dirty="0">
                <a:solidFill>
                  <a:schemeClr val="bg1"/>
                </a:solidFill>
              </a:rPr>
              <a:t>у групі Огляд.</a:t>
            </a:r>
          </a:p>
        </p:txBody>
      </p:sp>
    </p:spTree>
    <p:extLst>
      <p:ext uri="{BB962C8B-B14F-4D97-AF65-F5344CB8AC3E}">
        <p14:creationId xmlns:p14="http://schemas.microsoft.com/office/powerpoint/2010/main" val="257985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750"/>
                                        <p:tgtEl>
                                          <p:spTgt spid="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815E74D-E99D-4BC1-92CD-2EAF6B05EEBF}"/>
              </a:ext>
            </a:extLst>
          </p:cNvPr>
          <p:cNvSpPr>
            <a:spLocks noGrp="1"/>
          </p:cNvSpPr>
          <p:nvPr>
            <p:ph type="title"/>
          </p:nvPr>
        </p:nvSpPr>
        <p:spPr/>
        <p:txBody>
          <a:bodyPr>
            <a:normAutofit/>
          </a:bodyPr>
          <a:lstStyle/>
          <a:p>
            <a:r>
              <a:rPr lang="uk-UA" dirty="0"/>
              <a:t>Резервне копіювання</a:t>
            </a:r>
          </a:p>
        </p:txBody>
      </p:sp>
      <p:sp>
        <p:nvSpPr>
          <p:cNvPr id="6" name="TextBox 5">
            <a:extLst>
              <a:ext uri="{FF2B5EF4-FFF2-40B4-BE49-F238E27FC236}">
                <a16:creationId xmlns:a16="http://schemas.microsoft.com/office/drawing/2014/main" id="{D50A01FA-3301-B476-2736-E0C7488CD1B0}"/>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Після завершення створення резервної копії файлів на диску, який вибрано для зберігання резервної копії, буде створено папку </a:t>
            </a:r>
            <a:r>
              <a:rPr lang="uk-UA" sz="2800" b="1" i="1" dirty="0" err="1">
                <a:solidFill>
                  <a:srgbClr val="FFFF00"/>
                </a:solidFill>
              </a:rPr>
              <a:t>FileHistory</a:t>
            </a:r>
            <a:r>
              <a:rPr lang="uk-UA" sz="2800" b="1" i="1" dirty="0">
                <a:solidFill>
                  <a:schemeClr val="bg1"/>
                </a:solidFill>
              </a:rPr>
              <a:t> (</a:t>
            </a:r>
            <a:r>
              <a:rPr lang="uk-UA" sz="2800" b="1" i="1" dirty="0" err="1">
                <a:solidFill>
                  <a:schemeClr val="bg1"/>
                </a:solidFill>
              </a:rPr>
              <a:t>англ</a:t>
            </a:r>
            <a:r>
              <a:rPr lang="uk-UA" sz="2800" b="1" i="1" dirty="0">
                <a:solidFill>
                  <a:schemeClr val="bg1"/>
                </a:solidFill>
              </a:rPr>
              <a:t>.  </a:t>
            </a:r>
            <a:r>
              <a:rPr lang="uk-UA" sz="2800" b="1" i="1" dirty="0" err="1">
                <a:solidFill>
                  <a:schemeClr val="bg1"/>
                </a:solidFill>
              </a:rPr>
              <a:t>file</a:t>
            </a:r>
            <a:r>
              <a:rPr lang="uk-UA" sz="2800" b="1" i="1" dirty="0">
                <a:solidFill>
                  <a:schemeClr val="bg1"/>
                </a:solidFill>
              </a:rPr>
              <a:t> </a:t>
            </a:r>
            <a:r>
              <a:rPr lang="uk-UA" sz="2800" b="1" i="1" dirty="0" err="1">
                <a:solidFill>
                  <a:schemeClr val="bg1"/>
                </a:solidFill>
              </a:rPr>
              <a:t>history</a:t>
            </a:r>
            <a:r>
              <a:rPr lang="uk-UA" sz="2800" b="1" i="1" dirty="0">
                <a:solidFill>
                  <a:schemeClr val="bg1"/>
                </a:solidFill>
              </a:rPr>
              <a:t>  – історія файлів), де:</a:t>
            </a:r>
          </a:p>
        </p:txBody>
      </p:sp>
      <p:sp>
        <p:nvSpPr>
          <p:cNvPr id="7" name="TextBox 6">
            <a:extLst>
              <a:ext uri="{FF2B5EF4-FFF2-40B4-BE49-F238E27FC236}">
                <a16:creationId xmlns:a16="http://schemas.microsoft.com/office/drawing/2014/main" id="{5AA1F9B2-3D2B-2220-9EAB-9D42A26D58E6}"/>
              </a:ext>
            </a:extLst>
          </p:cNvPr>
          <p:cNvSpPr txBox="1"/>
          <p:nvPr/>
        </p:nvSpPr>
        <p:spPr>
          <a:xfrm>
            <a:off x="3185652" y="3112857"/>
            <a:ext cx="8933772" cy="129266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папка з іменем облікового запису користувача, у якій створено резервні копії файлів;</a:t>
            </a:r>
          </a:p>
        </p:txBody>
      </p:sp>
      <p:sp>
        <p:nvSpPr>
          <p:cNvPr id="8" name="Прямокутник 7">
            <a:extLst>
              <a:ext uri="{FF2B5EF4-FFF2-40B4-BE49-F238E27FC236}">
                <a16:creationId xmlns:a16="http://schemas.microsoft.com/office/drawing/2014/main" id="{E97136E0-DA43-E197-CA52-9A5EC0A018E6}"/>
              </a:ext>
            </a:extLst>
          </p:cNvPr>
          <p:cNvSpPr/>
          <p:nvPr/>
        </p:nvSpPr>
        <p:spPr>
          <a:xfrm>
            <a:off x="72007" y="3112857"/>
            <a:ext cx="2985825" cy="129266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dirty="0">
                <a:solidFill>
                  <a:schemeClr val="bg1"/>
                </a:solidFill>
              </a:rPr>
              <a:t>Користувач</a:t>
            </a:r>
            <a:endParaRPr lang="uk-UA" sz="2800" b="1" i="1" kern="0" dirty="0">
              <a:solidFill>
                <a:srgbClr val="FFFFFF"/>
              </a:solidFill>
            </a:endParaRPr>
          </a:p>
        </p:txBody>
      </p:sp>
      <p:sp>
        <p:nvSpPr>
          <p:cNvPr id="10" name="TextBox 9">
            <a:extLst>
              <a:ext uri="{FF2B5EF4-FFF2-40B4-BE49-F238E27FC236}">
                <a16:creationId xmlns:a16="http://schemas.microsoft.com/office/drawing/2014/main" id="{852DAF79-7327-BCD6-8171-CA7675FA8CF6}"/>
              </a:ext>
            </a:extLst>
          </p:cNvPr>
          <p:cNvSpPr txBox="1"/>
          <p:nvPr/>
        </p:nvSpPr>
        <p:spPr>
          <a:xfrm>
            <a:off x="3185652" y="4505731"/>
            <a:ext cx="8933772" cy="89255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dirty="0">
                <a:solidFill>
                  <a:schemeClr val="bg1"/>
                </a:solidFill>
              </a:rPr>
              <a:t>папка, що має таке саме ім’я,</a:t>
            </a:r>
          </a:p>
          <a:p>
            <a:pPr lvl="0" fontAlgn="base">
              <a:spcBef>
                <a:spcPct val="0"/>
              </a:spcBef>
              <a:spcAft>
                <a:spcPct val="0"/>
              </a:spcAft>
              <a:defRPr/>
            </a:pPr>
            <a:r>
              <a:rPr lang="uk-UA" sz="2600" b="1" i="1" dirty="0">
                <a:solidFill>
                  <a:schemeClr val="bg1"/>
                </a:solidFill>
              </a:rPr>
              <a:t>як і комп’ютер;</a:t>
            </a:r>
          </a:p>
        </p:txBody>
      </p:sp>
      <p:sp>
        <p:nvSpPr>
          <p:cNvPr id="11" name="Прямокутник 10">
            <a:extLst>
              <a:ext uri="{FF2B5EF4-FFF2-40B4-BE49-F238E27FC236}">
                <a16:creationId xmlns:a16="http://schemas.microsoft.com/office/drawing/2014/main" id="{951B7D8B-C2BE-F62A-6418-1B674A3B6860}"/>
              </a:ext>
            </a:extLst>
          </p:cNvPr>
          <p:cNvSpPr/>
          <p:nvPr/>
        </p:nvSpPr>
        <p:spPr>
          <a:xfrm>
            <a:off x="72007" y="4505731"/>
            <a:ext cx="2985825" cy="89255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dirty="0">
                <a:solidFill>
                  <a:schemeClr val="bg1"/>
                </a:solidFill>
              </a:rPr>
              <a:t>Ім’я комп’ютера</a:t>
            </a:r>
            <a:endParaRPr lang="uk-UA" sz="2800" b="1" i="1" kern="0" dirty="0">
              <a:solidFill>
                <a:srgbClr val="FFFFFF"/>
              </a:solidFill>
            </a:endParaRPr>
          </a:p>
        </p:txBody>
      </p:sp>
      <p:sp>
        <p:nvSpPr>
          <p:cNvPr id="12" name="TextBox 11">
            <a:extLst>
              <a:ext uri="{FF2B5EF4-FFF2-40B4-BE49-F238E27FC236}">
                <a16:creationId xmlns:a16="http://schemas.microsoft.com/office/drawing/2014/main" id="{5A4F9D40-D1C5-8DBE-DA08-965C97CEFC18}"/>
              </a:ext>
            </a:extLst>
          </p:cNvPr>
          <p:cNvSpPr txBox="1"/>
          <p:nvPr/>
        </p:nvSpPr>
        <p:spPr>
          <a:xfrm>
            <a:off x="3184820" y="5498495"/>
            <a:ext cx="8933772" cy="89255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algn="just"/>
            <a:r>
              <a:rPr lang="uk-UA" sz="2600" b="1" i="1" dirty="0">
                <a:solidFill>
                  <a:schemeClr val="bg1"/>
                </a:solidFill>
              </a:rPr>
              <a:t>папка з файлами налаштування резервної копії;</a:t>
            </a:r>
          </a:p>
        </p:txBody>
      </p:sp>
      <p:sp>
        <p:nvSpPr>
          <p:cNvPr id="13" name="Прямокутник 12">
            <a:extLst>
              <a:ext uri="{FF2B5EF4-FFF2-40B4-BE49-F238E27FC236}">
                <a16:creationId xmlns:a16="http://schemas.microsoft.com/office/drawing/2014/main" id="{FA872092-ACDC-0B6E-872D-9ABE4D08E4A9}"/>
              </a:ext>
            </a:extLst>
          </p:cNvPr>
          <p:cNvSpPr/>
          <p:nvPr/>
        </p:nvSpPr>
        <p:spPr>
          <a:xfrm>
            <a:off x="71175" y="5498495"/>
            <a:ext cx="2985825" cy="89255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dirty="0" err="1">
                <a:solidFill>
                  <a:schemeClr val="bg1"/>
                </a:solidFill>
              </a:rPr>
              <a:t>Configuration</a:t>
            </a:r>
            <a:endParaRPr lang="uk-UA" sz="2800" b="1" i="1" kern="0" dirty="0">
              <a:solidFill>
                <a:srgbClr val="FFFFFF"/>
              </a:solidFill>
            </a:endParaRPr>
          </a:p>
        </p:txBody>
      </p:sp>
    </p:spTree>
    <p:extLst>
      <p:ext uri="{BB962C8B-B14F-4D97-AF65-F5344CB8AC3E}">
        <p14:creationId xmlns:p14="http://schemas.microsoft.com/office/powerpoint/2010/main" val="329814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14044</TotalTime>
  <Words>1474</Words>
  <Application>Microsoft Office PowerPoint</Application>
  <PresentationFormat>Широкий екран</PresentationFormat>
  <Paragraphs>152</Paragraphs>
  <Slides>44</Slides>
  <Notes>2</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44</vt:i4>
      </vt:variant>
    </vt:vector>
  </HeadingPairs>
  <TitlesOfParts>
    <vt:vector size="51" baseType="lpstr">
      <vt:lpstr>Arial</vt:lpstr>
      <vt:lpstr>Calibri</vt:lpstr>
      <vt:lpstr>Comic Sans MS</vt:lpstr>
      <vt:lpstr>Times New Roman</vt:lpstr>
      <vt:lpstr>Verdana</vt:lpstr>
      <vt:lpstr>Wingdings</vt:lpstr>
      <vt:lpstr>Тема Office</vt:lpstr>
      <vt:lpstr>Резервне копіювання даних</vt:lpstr>
      <vt:lpstr>Резервне копіювання</vt:lpstr>
      <vt:lpstr>Резервне копіювання</vt:lpstr>
      <vt:lpstr>Резервне копіювання</vt:lpstr>
      <vt:lpstr>Резервне копіювання</vt:lpstr>
      <vt:lpstr>Резервне копіювання</vt:lpstr>
      <vt:lpstr>Резервне копіювання</vt:lpstr>
      <vt:lpstr>Резервне копіювання</vt:lpstr>
      <vt:lpstr>Резервне копіювання</vt:lpstr>
      <vt:lpstr>Резервне копіювання</vt:lpstr>
      <vt:lpstr>Резервне копіювання</vt:lpstr>
      <vt:lpstr>Резервне копіювання</vt:lpstr>
      <vt:lpstr>Резервне копіювання</vt:lpstr>
      <vt:lpstr>Резервне копіювання</vt:lpstr>
      <vt:lpstr>Пригадайте</vt:lpstr>
      <vt:lpstr>Збереження архіву даних «у хмарі»</vt:lpstr>
      <vt:lpstr>Збереження архіву даних «у хмарі»</vt:lpstr>
      <vt:lpstr>Збереження архіву даних «у хмарі»</vt:lpstr>
      <vt:lpstr>Збереження архіву даних «у хмарі»</vt:lpstr>
      <vt:lpstr>Збереження архіву даних «у хмарі»</vt:lpstr>
      <vt:lpstr>Поміркуйте</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Контрольні точки відновлення системи</vt:lpstr>
      <vt:lpstr>Для тих, хто працює з Android</vt:lpstr>
      <vt:lpstr>Дайте відповіді на запитання</vt:lpstr>
      <vt:lpstr>Розгадайте ребус</vt:lpstr>
      <vt:lpstr>Домашнє завдання</vt:lpstr>
      <vt:lpstr>Працюємо за комп’ютером</vt:lpstr>
      <vt:lpstr>Успіхів у навчанні!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Сергій Мацаєнко</cp:lastModifiedBy>
  <cp:revision>680</cp:revision>
  <dcterms:created xsi:type="dcterms:W3CDTF">2016-06-06T19:48:43Z</dcterms:created>
  <dcterms:modified xsi:type="dcterms:W3CDTF">2025-06-07T08:58:03Z</dcterms:modified>
</cp:coreProperties>
</file>