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8" r:id="rId4"/>
    <p:sldId id="269" r:id="rId5"/>
    <p:sldId id="270" r:id="rId6"/>
    <p:sldId id="272" r:id="rId7"/>
    <p:sldId id="273" r:id="rId8"/>
    <p:sldId id="275" r:id="rId9"/>
    <p:sldId id="274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333" r:id="rId22"/>
    <p:sldId id="334" r:id="rId23"/>
    <p:sldId id="266" r:id="rId24"/>
    <p:sldId id="267" r:id="rId2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12A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7132" y="2501372"/>
            <a:ext cx="6814878" cy="3363849"/>
          </a:xfrm>
        </p:spPr>
        <p:txBody>
          <a:bodyPr anchor="ctr">
            <a:normAutofit/>
          </a:bodyPr>
          <a:lstStyle/>
          <a:p>
            <a:pPr algn="r"/>
            <a:r>
              <a:rPr lang="uk-UA" sz="4800" b="1" dirty="0">
                <a:solidFill>
                  <a:srgbClr val="17012A"/>
                </a:solidFill>
                <a:latin typeface="Vinnytsia Sans" panose="00000500000000000000" pitchFamily="2" charset="0"/>
              </a:rPr>
              <a:t>Етикет і правила безпечного електронного листування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E0072-6F74-43E1-BFA1-5360223475ED}"/>
              </a:ext>
            </a:extLst>
          </p:cNvPr>
          <p:cNvSpPr txBox="1"/>
          <p:nvPr/>
        </p:nvSpPr>
        <p:spPr>
          <a:xfrm>
            <a:off x="5482468" y="1262356"/>
            <a:ext cx="61395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4800" b="1" dirty="0">
                <a:solidFill>
                  <a:srgbClr val="17012A"/>
                </a:solidFill>
                <a:latin typeface="Vinnytsia Sans" panose="00000500000000000000" pitchFamily="2" charset="0"/>
              </a:rPr>
              <a:t>Адресна книга </a:t>
            </a:r>
            <a:endParaRPr lang="uk-UA" sz="4800" b="1" dirty="0">
              <a:solidFill>
                <a:srgbClr val="17012A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62F76C-7C48-49B1-B8C0-E8362EEC5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9" y="1041597"/>
            <a:ext cx="5808204" cy="48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Списки розсилання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616338" cy="471417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листа на адресу всіх членів деякої групи слід: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Написати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посилання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заголовку листа.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у вікні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контакти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ім'я потрібної групи у списку кнопки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Мої контакти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Установити позначку прапорця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всі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який розміщено вище від списку контактів. У результаті буде встановлено позначки прапорців поруч з іменами усіх контактів групи.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посилання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цього у вікні створення нового електронного листа в полі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будуть уведені адреси всіх членів групи.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1E4639-6AAF-409F-A557-88DEBC663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3"/>
          <a:stretch/>
        </p:blipFill>
        <p:spPr>
          <a:xfrm>
            <a:off x="7748097" y="3082834"/>
            <a:ext cx="3605704" cy="203333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8060639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3324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Етикет електронного листування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4377"/>
            <a:ext cx="6503127" cy="3741455"/>
          </a:xfrm>
        </p:spPr>
        <p:txBody>
          <a:bodyPr anchor="ctr">
            <a:noAutofit/>
          </a:bodyPr>
          <a:lstStyle/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починайте текст листа з привітання, завершуйте підписом;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час звертання до людини, з якою ви особисто не знайомі, назвіть себе: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забувайте вживати слова «будь ласка», якщо звертаєтеся до кого-небудь із проханням, подякуйте, якщо хтось допомагає вам;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намагайтеся уникати фраз, які можуть спричинити конфлікт;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перевіряйте текст на відсутність граматичних помилок.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A00EB060-E9A3-450A-9C4C-23B94F8C5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1454" y="185385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235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3324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Етикет електронного листування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4377"/>
            <a:ext cx="6128658" cy="3741455"/>
          </a:xfrm>
        </p:spPr>
        <p:txBody>
          <a:bodyPr anchor="ctr">
            <a:noAutofit/>
          </a:bodyPr>
          <a:lstStyle/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зазначайте тему свого листа: часто отримувач орієнтується саме на тему, коли переглядає пошту та обирає листи для читання;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пишіть весь текст листа великими літерами його важко читати, це сприймається як крик;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додавайте без потреби вкладені файли до листа;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повідомляйте адресатові, які файли додаєте до листа, бо часто через укладені файли розповсюджуються комп'ютерні віруси.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1ABACB04-ED90-47ED-8A78-007945DA0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1454" y="185385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9286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3324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Етикет електронного листування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8435"/>
            <a:ext cx="6363790" cy="41975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Електронна пошта позбавлена можливості передавати міміку та жести, які під час особистого спілкування виражають ваше ставлення до предмета обговорення. Для передавання емоцій в Інтернеті використовують </a:t>
            </a:r>
            <a:r>
              <a:rPr lang="uk-UA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смайли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послідовності символів, що нагадують обличчя.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тексту листа можна вставляти і графічні смайли, або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емодзі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Для цього потрібно 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Вставити смайли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вікні створення нового листа та вибрати потрібне зображення з колекції.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F63B88-96E1-4649-AB9F-49E3AF9B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732" y="2364377"/>
            <a:ext cx="3610479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857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EAEBA0-1A35-4E1C-93E1-6ACBCA1D6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36" y="2285999"/>
            <a:ext cx="4468005" cy="40618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3324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Правила безпечного електронного листування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4377"/>
            <a:ext cx="6067698" cy="37414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час електронного листування потрібно дбати про захист особистих даних, захист від шкідливих програм і від загрозливого вмісту.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Варто критично ставитися до вмісту всіх отриманих листів!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599028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3324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Правила безпечного електронного листування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4377"/>
            <a:ext cx="7191104" cy="37414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Однією з проблем, пов'язаних з електронною поштою, є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спам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небажані для одержувачів електронні листи, що масово розсилаються користувачам електронної пошти.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Часто такі листи є рекламними, з намаганням привернути вашу увагу до певної продукції або послуг. Часто це реклама незаконних або заборонених товарів.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443D1F91-BCCF-49C3-9408-5485F680C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6365" y="2364377"/>
            <a:ext cx="4251977" cy="42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2545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3324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Правила безпечного електронного листування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4377"/>
            <a:ext cx="6363790" cy="37414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Іноді надходять шахрайські листи про начебто отримання вами спадку або грошового виграшу. Відправник такого листа пропонує вам допомогу в отриманні спадку чи коштів за певну винагороду для себе. Ця винагорода і є метою шахраїв.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441AB8-A6BC-4B2A-AB6B-309BF2B74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9315" r="3607" b="8926"/>
          <a:stretch/>
        </p:blipFill>
        <p:spPr>
          <a:xfrm>
            <a:off x="7373245" y="2460451"/>
            <a:ext cx="4067641" cy="35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7125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F8A390-9641-4394-BCA3-2D416828B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7" y="2391877"/>
            <a:ext cx="4715778" cy="39964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3324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Правила безпечного електронного листування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116183"/>
            <a:ext cx="6703425" cy="437170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Ще один вид шахрайства отримав назву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фішинг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Він полягає у намаганні отримати від вас («виудити» у вас) коди доступу до ваших банківських систем і платіжних карток.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фішинговому листі може міститися пропозиція підтвердити ваш обліковий запис на певному інтернет-ресурсі, але за посиланням у листі ви потрапите на фішинговий сайт, який копіює вигляд справжнього сайту банківської установи або магазину.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464113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74BB63-FB36-4992-9B1E-8194BA2FA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6476" r="10043" b="6286"/>
          <a:stretch/>
        </p:blipFill>
        <p:spPr>
          <a:xfrm>
            <a:off x="6484639" y="2521693"/>
            <a:ext cx="4945798" cy="35841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3324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Правила безпечного електронного листування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64377"/>
            <a:ext cx="5646441" cy="3741455"/>
          </a:xfrm>
        </p:spPr>
        <p:txBody>
          <a:bodyPr anchor="ctr">
            <a:noAutofit/>
          </a:bodyPr>
          <a:lstStyle/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Ніколи не наводьте в листах приватні дані про себе та своїх близьких, якщо особисто не знайомі з адресатом; 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Ніколи не погоджуйтеся на особисту зустріч з особами, знайомими вам тільки через електронне листування, вони можуть виявитися не тими, за кого себе видавали; 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відповідайте на рекламні листи, що приходять від невідомих осіб; 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Відповідаючи на ці листи, ви підтверджуєте існування адреси, що дозволить надсилати і надалі непотрібні вам листи зі спамом;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262078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C68493-6AAB-4FA9-BB2A-32E96EC86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6476" r="10043" b="6286"/>
          <a:stretch/>
        </p:blipFill>
        <p:spPr>
          <a:xfrm>
            <a:off x="6484639" y="2521693"/>
            <a:ext cx="4945798" cy="35841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3324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Правила безпечного електронного листування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4377"/>
            <a:ext cx="5646440" cy="3741455"/>
          </a:xfrm>
        </p:spPr>
        <p:txBody>
          <a:bodyPr anchor="ctr">
            <a:noAutofit/>
          </a:bodyPr>
          <a:lstStyle/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відкривайте вкладені файли, отримані у листах від невідомих осіб: у них можуть бути шкідливі програми; такі листи рекомендується видаляти; 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повідомляйте пароль від електронної поштової скриньки стороннім особам, щоб ваше листування не потрапило в чужі руки та щоб ніхто не міг відправити листа від вашого імені; 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завжди завершуйте роботу зі своїм обліковим записом, якщо працювали не на власному комп'ютері; 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періодично змінюйте пароль доступу до вашої електронної поштової скриньки.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671218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890"/>
            <a:ext cx="7135762" cy="4123510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адресну книгу та список контактів;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та використання списків розсилання;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етикет електронного листування;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правила безпечного користування електронною поштою.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8A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14 Адресна книга Етикет і правила безпечного листування 7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D7B0D3BB-A307-466A-BFA7-6CFCBBDF9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3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495901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Адресна книга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призначена для зберігання контактів даних про осіб, з якими листується користувач: імен, адрес електронної пошти, інших особистих даних адресатів. Використовуючи адресну книгу, можна швидко вводити адреси в поле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під час створення електронних листів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Контакти в адресній книзі можна об'єднати у групи для швидкої підготовки листів однакового змісту для групи адресатів. Групи контактів також називають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списками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розсилання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892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419465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Електронна пошта передбачає дотримання правил етикету електронного листування.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Спілкуючись в Інтернеті, потрібно пам'ятати про можливі небезпеки, пов'язані з особливостями роботи в мережі, та дотримуватися правил безпечного електронного листування.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5245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7591698" cy="424826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призначена адресна книга? Як переглянути її вміст?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додати дані адресної книги Мої контакти до листа, що створюється?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призначений список розсилання? Як його створити? Як надіслати лист групі контактів?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додати емоційності електронному листуванню?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Яких правил безпеки слід дотримуватися під час електронного листування?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7C041293-53BB-4956-9995-9A5999FD5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58" t="3849" r="3336" b="8686"/>
          <a:stretch/>
        </p:blipFill>
        <p:spPr>
          <a:xfrm>
            <a:off x="7210698" y="1894580"/>
            <a:ext cx="4467497" cy="41655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Адресна книга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6233160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зберігання поштових адрес, на які ви надсилаєте традиційні паперові листи та вітальні листівки, люди використовували спеціальні записники.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час електронного листування також зручно зберігати адреси для листування у спеціальному електронному записнику. Такий записник називають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адресною книгою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0028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FD1563-863B-494D-837A-7F44070D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150" y="3263486"/>
            <a:ext cx="3892028" cy="16704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Адресна книга 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9211"/>
            <a:ext cx="6799219" cy="479254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Адресна книга призначена для зберігання контактів даних про осіб, з якими спілкується користувач: імен, адрес електронних поштових скриньок, інших особистих даних. Порожня адресна книга створюється автоматично після створення електронної поштової скриньки. 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Користувач може додати дані осіб, з якими вже листувався, до власної адресної книги списку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Мої контакти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Для цього слід: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електронну поштову скриньку.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Навести вказівник на ім'я відправника у рядку листа в папці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Вхідні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на ім'я отримувача в папці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Надіслані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у спливаючому вікні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 до контактів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358642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Адресна книга 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511835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додати до адресної книги дані користувача, з яким ще не було листування, слід: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електронну поштову скриньку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на правій бічній панелі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Контакти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у вікні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Контакти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що відкрилося,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 контакт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Увести дані нового користувача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Зберегти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5993D4-29C1-4377-87A0-ADA68E5CF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08"/>
          <a:stretch/>
        </p:blipFill>
        <p:spPr>
          <a:xfrm>
            <a:off x="8287293" y="484959"/>
            <a:ext cx="2819401" cy="588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224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Адресна книга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02675"/>
            <a:ext cx="6912431" cy="458941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Використовуючи список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Мої контакти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можна швидко вводити адреси одержувачів під час створення електронних листів. Для цього потрібно в заголовку нового електронного листа вибрати посилання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Відкриється вікно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контакти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зі списком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Мої контакти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цьому вікні потрібно встановити позначку одного або кількох прапорців у рядках з даними осіб, яким ви плануєте надіслати лист. За вибору кнопки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 вибрані адреси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буде уведено в поле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і лист з одним і тим самим вмістом ви надішлете всім вибраним адресатам.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94C854-CC03-4817-B119-1056BA76F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363" y="3004458"/>
            <a:ext cx="3512439" cy="18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737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Списки розсилання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208521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Контакти можна об'єднати у групи для упорядкування списку контактів, швидкого пошуку потрібних адресатів і швидкої підготовки листів однакового вмісту групі адресатів.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Групи контактів також називають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списками розсилання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Групам контактів надають імена.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цього групи позначають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мітками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Кожен контакт може входити до кількох різних груп контактів.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71DE0CCE-D03D-4A09-B825-21F2FEBAD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1568" y="2091577"/>
            <a:ext cx="4014256" cy="40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2021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Списки розсилання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825344" cy="45791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нової групи контактів слід: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вікно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контакти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Установити позначки прапорців поруч з даними тих контактів, які ви плануєте включити до списку розсилання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Керувати мітками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команду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 мітку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Увести ім'я, що буде іменем нової групи контактів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Зберегти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Закрити вікно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контакти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9D2AF7-65B9-4FE4-99E9-9DFB626D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833" y="1671336"/>
            <a:ext cx="3147930" cy="21929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989A58-E570-4B15-9EBE-9785FD8E7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68" y="4177718"/>
            <a:ext cx="3297860" cy="192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7349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Списки розсилання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825344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додати контакт до існуючої групи, слід: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Установити у вікні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контакти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позначку прапорця в рядку контакту.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Керувати мітками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Після цього відкриється список імен груп, у якому будуть позначені ті групи, у яких уже перебуває вибраний контакт.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ім'я групи, до якої додається контакт.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Застосувати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646CD0-530D-4633-821A-B195E583E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830" y="2735058"/>
            <a:ext cx="3402971" cy="272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8321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1299</Words>
  <Application>Microsoft Office PowerPoint</Application>
  <PresentationFormat>Широкий екран</PresentationFormat>
  <Paragraphs>102</Paragraphs>
  <Slides>24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Vinnytsia Sans</vt:lpstr>
      <vt:lpstr>Тема Office</vt:lpstr>
      <vt:lpstr>Етикет і правила безпечного електронного листування</vt:lpstr>
      <vt:lpstr>Сьогодні на уроці ви дізнаєтесь про:</vt:lpstr>
      <vt:lpstr>Адресна книга </vt:lpstr>
      <vt:lpstr>Адресна книга </vt:lpstr>
      <vt:lpstr>Адресна книга </vt:lpstr>
      <vt:lpstr>Адресна книга</vt:lpstr>
      <vt:lpstr>Списки розсилання</vt:lpstr>
      <vt:lpstr>Списки розсилання</vt:lpstr>
      <vt:lpstr>Списки розсилання</vt:lpstr>
      <vt:lpstr>Списки розсилання</vt:lpstr>
      <vt:lpstr>Етикет електронного листування</vt:lpstr>
      <vt:lpstr>Етикет електронного листування</vt:lpstr>
      <vt:lpstr>Етикет електронного листування</vt:lpstr>
      <vt:lpstr>Правила безпечного електронного листування</vt:lpstr>
      <vt:lpstr>Правила безпечного електронного листування</vt:lpstr>
      <vt:lpstr>Правила безпечного електронного листування</vt:lpstr>
      <vt:lpstr>Правила безпечного електронного листування</vt:lpstr>
      <vt:lpstr>Правила безпечного електронного листування</vt:lpstr>
      <vt:lpstr>Правила безпечного електронного листування</vt:lpstr>
      <vt:lpstr>Презентація PowerPoint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60</cp:revision>
  <dcterms:created xsi:type="dcterms:W3CDTF">2024-08-14T11:57:21Z</dcterms:created>
  <dcterms:modified xsi:type="dcterms:W3CDTF">2025-08-26T07:46:32Z</dcterms:modified>
</cp:coreProperties>
</file>