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534" r:id="rId3"/>
    <p:sldId id="539" r:id="rId4"/>
    <p:sldId id="540" r:id="rId5"/>
    <p:sldId id="541" r:id="rId6"/>
    <p:sldId id="535" r:id="rId7"/>
    <p:sldId id="538" r:id="rId8"/>
    <p:sldId id="542" r:id="rId9"/>
    <p:sldId id="536" r:id="rId10"/>
    <p:sldId id="544" r:id="rId11"/>
    <p:sldId id="537" r:id="rId12"/>
    <p:sldId id="543" r:id="rId13"/>
    <p:sldId id="336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A43"/>
    <a:srgbClr val="B48A04"/>
    <a:srgbClr val="584332"/>
    <a:srgbClr val="00B622"/>
    <a:srgbClr val="CC66FF"/>
    <a:srgbClr val="CC0099"/>
    <a:srgbClr val="804702"/>
    <a:srgbClr val="B46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b12 KPEK" userId="d350eec2a215839c" providerId="LiveId" clId="{0D44EBC7-F3E3-4520-8149-ADEA87807026}"/>
    <pc:docChg chg="delSld">
      <pc:chgData name="Cab12 KPEK" userId="d350eec2a215839c" providerId="LiveId" clId="{0D44EBC7-F3E3-4520-8149-ADEA87807026}" dt="2025-09-22T08:23:47.487" v="5" actId="2696"/>
      <pc:docMkLst>
        <pc:docMk/>
      </pc:docMkLst>
      <pc:sldChg chg="del">
        <pc:chgData name="Cab12 KPEK" userId="d350eec2a215839c" providerId="LiveId" clId="{0D44EBC7-F3E3-4520-8149-ADEA87807026}" dt="2025-09-22T08:21:35.621" v="0" actId="2696"/>
        <pc:sldMkLst>
          <pc:docMk/>
          <pc:sldMk cId="2092703542" sldId="272"/>
        </pc:sldMkLst>
      </pc:sldChg>
      <pc:sldChg chg="del">
        <pc:chgData name="Cab12 KPEK" userId="d350eec2a215839c" providerId="LiveId" clId="{0D44EBC7-F3E3-4520-8149-ADEA87807026}" dt="2025-09-22T08:21:51.453" v="2" actId="2696"/>
        <pc:sldMkLst>
          <pc:docMk/>
          <pc:sldMk cId="704617830" sldId="339"/>
        </pc:sldMkLst>
      </pc:sldChg>
      <pc:sldChg chg="del">
        <pc:chgData name="Cab12 KPEK" userId="d350eec2a215839c" providerId="LiveId" clId="{0D44EBC7-F3E3-4520-8149-ADEA87807026}" dt="2025-09-22T08:23:44.295" v="4" actId="2696"/>
        <pc:sldMkLst>
          <pc:docMk/>
          <pc:sldMk cId="4195408426" sldId="470"/>
        </pc:sldMkLst>
      </pc:sldChg>
      <pc:sldChg chg="del">
        <pc:chgData name="Cab12 KPEK" userId="d350eec2a215839c" providerId="LiveId" clId="{0D44EBC7-F3E3-4520-8149-ADEA87807026}" dt="2025-09-22T08:21:42.676" v="1" actId="2696"/>
        <pc:sldMkLst>
          <pc:docMk/>
          <pc:sldMk cId="1479461409" sldId="474"/>
        </pc:sldMkLst>
      </pc:sldChg>
      <pc:sldChg chg="del">
        <pc:chgData name="Cab12 KPEK" userId="d350eec2a215839c" providerId="LiveId" clId="{0D44EBC7-F3E3-4520-8149-ADEA87807026}" dt="2025-09-22T08:23:47.487" v="5" actId="2696"/>
        <pc:sldMkLst>
          <pc:docMk/>
          <pc:sldMk cId="3339119696" sldId="508"/>
        </pc:sldMkLst>
      </pc:sldChg>
      <pc:sldChg chg="del">
        <pc:chgData name="Cab12 KPEK" userId="d350eec2a215839c" providerId="LiveId" clId="{0D44EBC7-F3E3-4520-8149-ADEA87807026}" dt="2025-09-22T08:22:04.930" v="3" actId="2696"/>
        <pc:sldMkLst>
          <pc:docMk/>
          <pc:sldMk cId="2229932345" sldId="5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7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74D-05D6-4FA5-A0FE-FCFB5667ECCF}" type="datetime4">
              <a:rPr lang="uk-UA" smtClean="0"/>
              <a:t>22 вересня 2025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754-E3B3-4AE5-8334-5A7D8D99D0DF}" type="datetime4">
              <a:rPr lang="uk-UA" smtClean="0"/>
              <a:t>22 вересня 2025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D4D5-8B29-41CC-AD9F-D860F61E6732}" type="datetime4">
              <a:rPr lang="uk-UA" smtClean="0"/>
              <a:t>22 вересня 2025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26BE-B476-4F10-92EF-5E8F098F3FFD}" type="datetime4">
              <a:rPr lang="uk-UA" smtClean="0"/>
              <a:t>22 вересня 2025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AD0A-BC18-4447-81C4-B70106899EEB}" type="datetime4">
              <a:rPr lang="uk-UA" smtClean="0"/>
              <a:t>22 вересня 2025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1C79-03A4-43EF-BF0B-2A1838ED8C3B}" type="datetime4">
              <a:rPr lang="uk-UA" smtClean="0"/>
              <a:t>22 вересня 2025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CC2F-78EE-4DAB-AE28-7EE2FCCC9D7F}" type="datetime4">
              <a:rPr lang="uk-UA" smtClean="0"/>
              <a:t>22 вересня 2025 р.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7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C602-D7B2-436E-A38A-787D03AA4BB5}" type="datetime4">
              <a:rPr lang="uk-UA" smtClean="0"/>
              <a:t>22 вересня 2025 р.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F5C9-C2CE-4824-BBA2-613C7A3A53DD}" type="datetime4">
              <a:rPr lang="uk-UA" smtClean="0"/>
              <a:t>22 вересня 2025 р.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04E-09AB-4BA8-9868-771DB87F4C88}" type="datetime4">
              <a:rPr lang="uk-UA" smtClean="0"/>
              <a:t>22 вересня 2025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62B-D05C-4AD1-AE28-D2EA13C2ADAF}" type="datetime4">
              <a:rPr lang="uk-UA" smtClean="0"/>
              <a:t>22 вересня 2025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0679-F8D0-4550-BE94-D8E867DD5806}" type="datetime4">
              <a:rPr lang="uk-UA" smtClean="0"/>
              <a:t>22 вересня 2025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123" y="1164384"/>
            <a:ext cx="16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Сьогодн</a:t>
            </a:r>
            <a:r>
              <a:rPr lang="uk-UA" sz="2400" b="1" dirty="0">
                <a:solidFill>
                  <a:schemeClr val="bg1"/>
                </a:solidFill>
              </a:rPr>
              <a:t>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1171157" y="1617074"/>
            <a:ext cx="1756555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400" b="1" smtClean="0">
                <a:solidFill>
                  <a:schemeClr val="bg1"/>
                </a:solidFill>
              </a:rPr>
              <a:pPr algn="ctr"/>
              <a:t>22.09.2025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8F9FE-FD7D-4D5E-A4F0-5CB7444DCCD6}"/>
              </a:ext>
            </a:extLst>
          </p:cNvPr>
          <p:cNvSpPr txBox="1"/>
          <p:nvPr/>
        </p:nvSpPr>
        <p:spPr>
          <a:xfrm>
            <a:off x="1218123" y="2644170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№11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D5F42-DCD4-4828-A98A-C0B8D74F6F8F}"/>
              </a:ext>
            </a:extLst>
          </p:cNvPr>
          <p:cNvSpPr txBox="1"/>
          <p:nvPr/>
        </p:nvSpPr>
        <p:spPr>
          <a:xfrm>
            <a:off x="850106" y="368121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Інформатика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2336" y="3489175"/>
            <a:ext cx="88747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584332"/>
                </a:solidFill>
              </a:rPr>
              <a:t>Структура документа. Розділи. Колонтитули. Стильове оформлення абзаців.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CD6026-80A1-463B-BB71-F08B7C0174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06" t="18452" r="8078" b="50000"/>
          <a:stretch/>
        </p:blipFill>
        <p:spPr>
          <a:xfrm>
            <a:off x="3183757" y="1109901"/>
            <a:ext cx="4417311" cy="1331939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B6930F-683D-4F80-B3EE-0F09191B6E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20" t="78157" r="55464"/>
          <a:stretch/>
        </p:blipFill>
        <p:spPr>
          <a:xfrm>
            <a:off x="7810150" y="767945"/>
            <a:ext cx="3764185" cy="2015853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36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Орієнтація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2508D-A6C4-4A64-AF98-88EFF84F8EE3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Сьогодн</a:t>
            </a:r>
            <a:r>
              <a:rPr lang="uk-UA" sz="2000" b="1" dirty="0">
                <a:solidFill>
                  <a:prstClr val="white"/>
                </a:solidFill>
              </a:rPr>
              <a:t>і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7" name="Дата 7">
            <a:extLst>
              <a:ext uri="{FF2B5EF4-FFF2-40B4-BE49-F238E27FC236}">
                <a16:creationId xmlns:a16="http://schemas.microsoft.com/office/drawing/2014/main" id="{73CE78B4-3D96-4BDA-9870-D66F1D4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prstClr val="white"/>
                </a:solidFill>
              </a:rPr>
              <a:pPr algn="ctr"/>
              <a:t>22.09.2025</a:t>
            </a:fld>
            <a:endParaRPr lang="ru-RU" sz="2000" b="1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6E0CF2C-1516-45A2-8BB7-C107E614E531}"/>
              </a:ext>
            </a:extLst>
          </p:cNvPr>
          <p:cNvSpPr/>
          <p:nvPr/>
        </p:nvSpPr>
        <p:spPr>
          <a:xfrm>
            <a:off x="2668727" y="4881583"/>
            <a:ext cx="1876145" cy="631951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Книжкова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орієнтація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ABE61A92-2873-47E7-9535-C591D164AFF8}"/>
              </a:ext>
            </a:extLst>
          </p:cNvPr>
          <p:cNvSpPr/>
          <p:nvPr/>
        </p:nvSpPr>
        <p:spPr>
          <a:xfrm>
            <a:off x="3655094" y="1803399"/>
            <a:ext cx="1728405" cy="597629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Альбомна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орієнтація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A82BF3-55B8-48D9-9C75-CCE82218C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533" y="1214437"/>
            <a:ext cx="5985934" cy="2007782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910D8DA4-3580-4A9B-8E0F-DF34A18BF434}"/>
              </a:ext>
            </a:extLst>
          </p:cNvPr>
          <p:cNvSpPr/>
          <p:nvPr/>
        </p:nvSpPr>
        <p:spPr>
          <a:xfrm>
            <a:off x="10354732" y="1214436"/>
            <a:ext cx="948267" cy="5889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CD89F562-955C-4AA8-AA83-67A7B12460CA}"/>
              </a:ext>
            </a:extLst>
          </p:cNvPr>
          <p:cNvSpPr/>
          <p:nvPr/>
        </p:nvSpPr>
        <p:spPr>
          <a:xfrm>
            <a:off x="6222998" y="1709001"/>
            <a:ext cx="1143002" cy="10595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78786-C100-4D84-9E01-C4562B697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499" y="2870200"/>
            <a:ext cx="2482033" cy="18829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5AB70B-4C55-4E6E-B72A-1CF66E8A0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08" y="3681060"/>
            <a:ext cx="2229888" cy="3032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8508A0-20C6-405A-AE6A-30EA0786F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08" y="1259903"/>
            <a:ext cx="3278792" cy="23485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0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Колонтитул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381CB6B7-0C37-405E-9895-76F09DFDCBDE}"/>
              </a:ext>
            </a:extLst>
          </p:cNvPr>
          <p:cNvSpPr/>
          <p:nvPr/>
        </p:nvSpPr>
        <p:spPr>
          <a:xfrm>
            <a:off x="352150" y="1933696"/>
            <a:ext cx="3781887" cy="2221099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Колонтитул</a:t>
            </a:r>
            <a:r>
              <a:rPr lang="uk-UA" sz="2000" b="1" dirty="0"/>
              <a:t> — об’єкт, що розміщується над текстом (верхній ко­лонтитул) або під текстом (нижній колонтитул) кожної сторінки книжки, газети, журналу, документа.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2508D-A6C4-4A64-AF98-88EFF84F8EE3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Сьогодн</a:t>
            </a:r>
            <a:r>
              <a:rPr lang="uk-UA" sz="2000" b="1" dirty="0">
                <a:solidFill>
                  <a:prstClr val="white"/>
                </a:solidFill>
              </a:rPr>
              <a:t>і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7" name="Дата 7">
            <a:extLst>
              <a:ext uri="{FF2B5EF4-FFF2-40B4-BE49-F238E27FC236}">
                <a16:creationId xmlns:a16="http://schemas.microsoft.com/office/drawing/2014/main" id="{73CE78B4-3D96-4BDA-9870-D66F1D4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prstClr val="white"/>
                </a:solidFill>
              </a:rPr>
              <a:pPr algn="ctr"/>
              <a:t>22.09.2025</a:t>
            </a:fld>
            <a:endParaRPr lang="ru-RU" sz="2000" b="1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2B1A79-0B99-4AA9-9311-82FDD5A2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229" y="1177345"/>
            <a:ext cx="7663974" cy="1599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B94116-447F-4DD8-9381-460D9F6C0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229" y="3631606"/>
            <a:ext cx="7550833" cy="1795527"/>
          </a:xfrm>
          <a:prstGeom prst="rect">
            <a:avLst/>
          </a:prstGeom>
        </p:spPr>
      </p:pic>
      <p:sp>
        <p:nvSpPr>
          <p:cNvPr id="4" name="Стрілка: униз 3">
            <a:extLst>
              <a:ext uri="{FF2B5EF4-FFF2-40B4-BE49-F238E27FC236}">
                <a16:creationId xmlns:a16="http://schemas.microsoft.com/office/drawing/2014/main" id="{5F0CB8F8-F741-484D-B7EA-74AAA15AF53B}"/>
              </a:ext>
            </a:extLst>
          </p:cNvPr>
          <p:cNvSpPr/>
          <p:nvPr/>
        </p:nvSpPr>
        <p:spPr>
          <a:xfrm>
            <a:off x="7814733" y="3166533"/>
            <a:ext cx="592667" cy="39793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1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Колонтитул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2508D-A6C4-4A64-AF98-88EFF84F8EE3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Сьогодн</a:t>
            </a:r>
            <a:r>
              <a:rPr lang="uk-UA" sz="2000" b="1" dirty="0">
                <a:solidFill>
                  <a:prstClr val="white"/>
                </a:solidFill>
              </a:rPr>
              <a:t>і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7" name="Дата 7">
            <a:extLst>
              <a:ext uri="{FF2B5EF4-FFF2-40B4-BE49-F238E27FC236}">
                <a16:creationId xmlns:a16="http://schemas.microsoft.com/office/drawing/2014/main" id="{73CE78B4-3D96-4BDA-9870-D66F1D4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prstClr val="white"/>
                </a:solidFill>
              </a:rPr>
              <a:pPr algn="ctr"/>
              <a:t>22.09.2025</a:t>
            </a:fld>
            <a:endParaRPr lang="ru-RU" sz="2000" b="1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E8AD0-DDFC-4A13-91BE-022AD4160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6" y="1242291"/>
            <a:ext cx="11743267" cy="14234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F15947-FF4F-47BE-A2F5-E6EB25FA6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911" y="2531532"/>
            <a:ext cx="2863722" cy="4258733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EBF213C4-850B-460C-9D31-61F3744CE777}"/>
              </a:ext>
            </a:extLst>
          </p:cNvPr>
          <p:cNvSpPr/>
          <p:nvPr/>
        </p:nvSpPr>
        <p:spPr>
          <a:xfrm>
            <a:off x="10535772" y="1811867"/>
            <a:ext cx="1368361" cy="4366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E7955F-7DAF-4F46-A93E-6BD538A02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66" y="3016082"/>
            <a:ext cx="7695323" cy="2804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69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8E6349D-ACB9-47F5-89CF-188259D5AD04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Повторюємо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15CE1-1D85-48B3-AC70-8BB7303E3349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Дата 7">
            <a:extLst>
              <a:ext uri="{FF2B5EF4-FFF2-40B4-BE49-F238E27FC236}">
                <a16:creationId xmlns:a16="http://schemas.microsoft.com/office/drawing/2014/main" id="{E00F3FDD-5894-40A9-822F-12B82AF0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22.09.2025</a:t>
            </a:fld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B9A93-33D0-43A6-8557-1C8B32DE0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" y="5041900"/>
            <a:ext cx="2207945" cy="1657522"/>
          </a:xfrm>
          <a:prstGeom prst="rect">
            <a:avLst/>
          </a:prstGeom>
        </p:spPr>
      </p:pic>
      <p:sp>
        <p:nvSpPr>
          <p:cNvPr id="14" name="Прямоугольник 7">
            <a:extLst>
              <a:ext uri="{FF2B5EF4-FFF2-40B4-BE49-F238E27FC236}">
                <a16:creationId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1397480"/>
            <a:ext cx="9503094" cy="46166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1. </a:t>
            </a:r>
            <a:r>
              <a:rPr lang="uk-UA" sz="2400" b="1" dirty="0">
                <a:solidFill>
                  <a:schemeClr val="bg1"/>
                </a:solidFill>
              </a:rPr>
              <a:t>Як вставити колонтитул?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2142836"/>
            <a:ext cx="9503094" cy="46166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2. </a:t>
            </a:r>
            <a:r>
              <a:rPr lang="uk-UA" sz="2400" b="1" dirty="0">
                <a:solidFill>
                  <a:schemeClr val="bg1"/>
                </a:solidFill>
              </a:rPr>
              <a:t>Колонтитул це…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2888192"/>
            <a:ext cx="9503094" cy="46166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3. </a:t>
            </a:r>
            <a:r>
              <a:rPr lang="uk-UA" sz="2400" b="1" dirty="0">
                <a:solidFill>
                  <a:schemeClr val="bg1"/>
                </a:solidFill>
              </a:rPr>
              <a:t>Розділи це…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3633548"/>
            <a:ext cx="9503094" cy="46166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4. </a:t>
            </a:r>
            <a:r>
              <a:rPr lang="uk-UA" sz="2400" b="1" dirty="0">
                <a:solidFill>
                  <a:schemeClr val="bg1"/>
                </a:solidFill>
              </a:rPr>
              <a:t>Структура документа це…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4451749"/>
            <a:ext cx="9503094" cy="46166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5. </a:t>
            </a:r>
            <a:r>
              <a:rPr lang="uk-UA" sz="2400" b="1" dirty="0">
                <a:solidFill>
                  <a:schemeClr val="bg1"/>
                </a:solidFill>
              </a:rPr>
              <a:t>Які два види орієнтації текстових документів є?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7">
            <a:extLst>
              <a:ext uri="{FF2B5EF4-FFF2-40B4-BE49-F238E27FC236}">
                <a16:creationId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5288476"/>
            <a:ext cx="9503094" cy="461665"/>
          </a:xfrm>
          <a:prstGeom prst="rect">
            <a:avLst/>
          </a:prstGeom>
          <a:solidFill>
            <a:srgbClr val="765A4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6. </a:t>
            </a:r>
            <a:r>
              <a:rPr lang="uk-UA" sz="2400" b="1" dirty="0">
                <a:solidFill>
                  <a:schemeClr val="bg1"/>
                </a:solidFill>
              </a:rPr>
              <a:t>Як змінити орієнтацію?</a:t>
            </a:r>
          </a:p>
        </p:txBody>
      </p:sp>
    </p:spTree>
    <p:extLst>
      <p:ext uri="{BB962C8B-B14F-4D97-AF65-F5344CB8AC3E}">
        <p14:creationId xmlns:p14="http://schemas.microsoft.com/office/powerpoint/2010/main" val="19621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voyakniga.ru/images/forum_uploads/20100928123711-smayl_20141126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95" y="573107"/>
            <a:ext cx="6207209" cy="62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0D83C-049F-46D0-93C8-37DE93B1BEB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960650F7-3460-4221-94DE-D162DAB6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22.09.2025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539EA0F-F1A1-48E3-9066-E9E67BA26CAD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 нових зустрічей!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Стиль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381CB6B7-0C37-405E-9895-76F09DFDCBDE}"/>
              </a:ext>
            </a:extLst>
          </p:cNvPr>
          <p:cNvSpPr/>
          <p:nvPr/>
        </p:nvSpPr>
        <p:spPr>
          <a:xfrm>
            <a:off x="352150" y="1933696"/>
            <a:ext cx="3781887" cy="289575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Стилем</a:t>
            </a:r>
            <a:r>
              <a:rPr lang="uk-UA" sz="2000" b="1" dirty="0"/>
              <a:t> називається сукупність параметрів форматування, що по­значається унікальним іменем і може застосовуватися для форма­тування текстових фрагментів.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2508D-A6C4-4A64-AF98-88EFF84F8EE3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Сьогодн</a:t>
            </a:r>
            <a:r>
              <a:rPr lang="uk-UA" sz="2000" b="1" dirty="0">
                <a:solidFill>
                  <a:prstClr val="white"/>
                </a:solidFill>
              </a:rPr>
              <a:t>і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7" name="Дата 7">
            <a:extLst>
              <a:ext uri="{FF2B5EF4-FFF2-40B4-BE49-F238E27FC236}">
                <a16:creationId xmlns:a16="http://schemas.microsoft.com/office/drawing/2014/main" id="{73CE78B4-3D96-4BDA-9870-D66F1D4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prstClr val="white"/>
                </a:solidFill>
              </a:rPr>
              <a:pPr algn="ctr"/>
              <a:t>22.09.2025</a:t>
            </a:fld>
            <a:endParaRPr lang="ru-RU" sz="2000" b="1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9B63DD-7C68-43E3-9FA8-6C692840A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815" y="1090612"/>
            <a:ext cx="6972300" cy="5438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3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Параметри форматування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2508D-A6C4-4A64-AF98-88EFF84F8EE3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Сьогодн</a:t>
            </a:r>
            <a:r>
              <a:rPr lang="uk-UA" sz="2000" b="1" dirty="0">
                <a:solidFill>
                  <a:prstClr val="white"/>
                </a:solidFill>
              </a:rPr>
              <a:t>і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7" name="Дата 7">
            <a:extLst>
              <a:ext uri="{FF2B5EF4-FFF2-40B4-BE49-F238E27FC236}">
                <a16:creationId xmlns:a16="http://schemas.microsoft.com/office/drawing/2014/main" id="{73CE78B4-3D96-4BDA-9870-D66F1D4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prstClr val="white"/>
                </a:solidFill>
              </a:rPr>
              <a:pPr algn="ctr"/>
              <a:t>22.09.2025</a:t>
            </a:fld>
            <a:endParaRPr lang="ru-RU" sz="2000" b="1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DAB4DE-7308-460B-BCF3-1F74DDFEA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7"/>
          <a:stretch/>
        </p:blipFill>
        <p:spPr>
          <a:xfrm>
            <a:off x="1900944" y="1225857"/>
            <a:ext cx="8778893" cy="1887168"/>
          </a:xfrm>
          <a:prstGeom prst="rect">
            <a:avLst/>
          </a:prstGeom>
        </p:spPr>
      </p:pic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BB0806AC-D094-4982-9332-9B01382B859D}"/>
              </a:ext>
            </a:extLst>
          </p:cNvPr>
          <p:cNvSpPr/>
          <p:nvPr/>
        </p:nvSpPr>
        <p:spPr>
          <a:xfrm>
            <a:off x="8141152" y="4142052"/>
            <a:ext cx="1876145" cy="631951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Регістр</a:t>
            </a: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20331D17-D9CC-494D-8EE3-C4AC26359756}"/>
              </a:ext>
            </a:extLst>
          </p:cNvPr>
          <p:cNvSpPr/>
          <p:nvPr/>
        </p:nvSpPr>
        <p:spPr>
          <a:xfrm>
            <a:off x="9715253" y="3374132"/>
            <a:ext cx="2325950" cy="631951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Колір виділення тексту</a:t>
            </a:r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id="{DA9CD7E3-5C22-4241-A1F9-02DADC80F634}"/>
              </a:ext>
            </a:extLst>
          </p:cNvPr>
          <p:cNvSpPr/>
          <p:nvPr/>
        </p:nvSpPr>
        <p:spPr>
          <a:xfrm>
            <a:off x="235857" y="3306202"/>
            <a:ext cx="1876145" cy="631951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Шрифт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id="{7F927877-CDC7-4C66-A1CC-0BF0E98593E5}"/>
              </a:ext>
            </a:extLst>
          </p:cNvPr>
          <p:cNvSpPr/>
          <p:nvPr/>
        </p:nvSpPr>
        <p:spPr>
          <a:xfrm>
            <a:off x="1367568" y="4139536"/>
            <a:ext cx="1876145" cy="631951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Розм</a:t>
            </a:r>
            <a:r>
              <a:rPr lang="uk-UA" sz="2000" b="1" dirty="0" err="1">
                <a:solidFill>
                  <a:schemeClr val="bg1"/>
                </a:solidFill>
              </a:rPr>
              <a:t>ір</a:t>
            </a:r>
            <a:r>
              <a:rPr lang="uk-UA" sz="2000" b="1" dirty="0">
                <a:solidFill>
                  <a:schemeClr val="bg1"/>
                </a:solidFill>
              </a:rPr>
              <a:t> шрифту</a:t>
            </a:r>
          </a:p>
        </p:txBody>
      </p:sp>
      <p:sp>
        <p:nvSpPr>
          <p:cNvPr id="18" name="Скругленный прямоугольник 8">
            <a:extLst>
              <a:ext uri="{FF2B5EF4-FFF2-40B4-BE49-F238E27FC236}">
                <a16:creationId xmlns:a16="http://schemas.microsoft.com/office/drawing/2014/main" id="{467C688D-605A-4612-8DE1-F60703382720}"/>
              </a:ext>
            </a:extLst>
          </p:cNvPr>
          <p:cNvSpPr/>
          <p:nvPr/>
        </p:nvSpPr>
        <p:spPr>
          <a:xfrm>
            <a:off x="6902800" y="5000192"/>
            <a:ext cx="2067315" cy="631951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uk-UA" sz="2000" b="1" dirty="0" err="1">
                <a:solidFill>
                  <a:schemeClr val="bg1"/>
                </a:solidFill>
              </a:rPr>
              <a:t>Мідрядковий</a:t>
            </a:r>
            <a:r>
              <a:rPr lang="uk-UA" sz="2000" b="1" dirty="0">
                <a:solidFill>
                  <a:schemeClr val="bg1"/>
                </a:solidFill>
              </a:rPr>
              <a:t> інтервал</a:t>
            </a:r>
          </a:p>
        </p:txBody>
      </p:sp>
      <p:sp>
        <p:nvSpPr>
          <p:cNvPr id="21" name="Скругленный прямоугольник 8">
            <a:extLst>
              <a:ext uri="{FF2B5EF4-FFF2-40B4-BE49-F238E27FC236}">
                <a16:creationId xmlns:a16="http://schemas.microsoft.com/office/drawing/2014/main" id="{C5E249A3-01EA-42D9-ACCD-DAE08E97B316}"/>
              </a:ext>
            </a:extLst>
          </p:cNvPr>
          <p:cNvSpPr/>
          <p:nvPr/>
        </p:nvSpPr>
        <p:spPr>
          <a:xfrm>
            <a:off x="4854532" y="5999913"/>
            <a:ext cx="1876145" cy="631951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Накреслення</a:t>
            </a:r>
          </a:p>
        </p:txBody>
      </p:sp>
      <p:sp>
        <p:nvSpPr>
          <p:cNvPr id="23" name="Скругленный прямоугольник 8">
            <a:extLst>
              <a:ext uri="{FF2B5EF4-FFF2-40B4-BE49-F238E27FC236}">
                <a16:creationId xmlns:a16="http://schemas.microsoft.com/office/drawing/2014/main" id="{AEC4FEE1-73A2-43D6-96B9-4A744B74F55E}"/>
              </a:ext>
            </a:extLst>
          </p:cNvPr>
          <p:cNvSpPr/>
          <p:nvPr/>
        </p:nvSpPr>
        <p:spPr>
          <a:xfrm>
            <a:off x="3071591" y="5000191"/>
            <a:ext cx="1876145" cy="631951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Ефекти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8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  <p:bldP spid="18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Стиль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2508D-A6C4-4A64-AF98-88EFF84F8EE3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Сьогодн</a:t>
            </a:r>
            <a:r>
              <a:rPr lang="uk-UA" sz="2000" b="1" dirty="0">
                <a:solidFill>
                  <a:prstClr val="white"/>
                </a:solidFill>
              </a:rPr>
              <a:t>і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7" name="Дата 7">
            <a:extLst>
              <a:ext uri="{FF2B5EF4-FFF2-40B4-BE49-F238E27FC236}">
                <a16:creationId xmlns:a16="http://schemas.microsoft.com/office/drawing/2014/main" id="{73CE78B4-3D96-4BDA-9870-D66F1D4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prstClr val="white"/>
                </a:solidFill>
              </a:rPr>
              <a:pPr algn="ctr"/>
              <a:t>22.09.2025</a:t>
            </a:fld>
            <a:endParaRPr lang="ru-RU" sz="2000" b="1">
              <a:solidFill>
                <a:prstClr val="whit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EEA3A2-B250-4794-9043-5B57EDBEB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3" y="1284362"/>
            <a:ext cx="11575219" cy="1001638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28377589-0121-4750-99DC-70C764919F7C}"/>
              </a:ext>
            </a:extLst>
          </p:cNvPr>
          <p:cNvSpPr/>
          <p:nvPr/>
        </p:nvSpPr>
        <p:spPr>
          <a:xfrm>
            <a:off x="11673242" y="1660631"/>
            <a:ext cx="211666" cy="4745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3CDAC8-6871-435E-BF32-95528183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00" y="2597145"/>
            <a:ext cx="6816952" cy="16607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5C9DC6-64F9-4970-9FCC-D6FC31CB8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000" y="2803856"/>
            <a:ext cx="1553633" cy="3884081"/>
          </a:xfrm>
          <a:prstGeom prst="rect">
            <a:avLst/>
          </a:prstGeom>
        </p:spPr>
      </p:pic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04BF3977-8C73-46B3-ABC6-9C3B7327A7CE}"/>
              </a:ext>
            </a:extLst>
          </p:cNvPr>
          <p:cNvSpPr/>
          <p:nvPr/>
        </p:nvSpPr>
        <p:spPr>
          <a:xfrm>
            <a:off x="11675534" y="2159000"/>
            <a:ext cx="211666" cy="2201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19A5D89C-76B9-4CDE-88D1-964C645E2AF8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9031642" y="1897895"/>
            <a:ext cx="2641600" cy="6754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2A1A6AB8-8B4E-41CE-BE67-E4083814CDF4}"/>
              </a:ext>
            </a:extLst>
          </p:cNvPr>
          <p:cNvCxnSpPr>
            <a:cxnSpLocks/>
            <a:stCxn id="18" idx="2"/>
            <a:endCxn id="6" idx="0"/>
          </p:cNvCxnSpPr>
          <p:nvPr/>
        </p:nvCxnSpPr>
        <p:spPr>
          <a:xfrm flipH="1">
            <a:off x="11190817" y="2379134"/>
            <a:ext cx="590550" cy="4247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7963557-761B-47A2-9690-CB74A56A03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452" b="50000"/>
          <a:stretch/>
        </p:blipFill>
        <p:spPr>
          <a:xfrm>
            <a:off x="224367" y="5096933"/>
            <a:ext cx="4827315" cy="118796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3AB500-9FDA-48EF-BD6A-3C64F54CC4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20" t="78157" r="55464"/>
          <a:stretch/>
        </p:blipFill>
        <p:spPr>
          <a:xfrm>
            <a:off x="5447628" y="4854813"/>
            <a:ext cx="2832771" cy="1517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4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Створити стиль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381CB6B7-0C37-405E-9895-76F09DFDCBDE}"/>
              </a:ext>
            </a:extLst>
          </p:cNvPr>
          <p:cNvSpPr/>
          <p:nvPr/>
        </p:nvSpPr>
        <p:spPr>
          <a:xfrm>
            <a:off x="1614504" y="4470122"/>
            <a:ext cx="3521508" cy="766514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Розташувати</a:t>
            </a:r>
            <a:r>
              <a:rPr lang="ru-RU" b="1" dirty="0">
                <a:solidFill>
                  <a:schemeClr val="bg1"/>
                </a:solidFill>
              </a:rPr>
              <a:t> курсор у </a:t>
            </a:r>
            <a:r>
              <a:rPr lang="ru-RU" b="1" dirty="0" err="1">
                <a:solidFill>
                  <a:schemeClr val="bg1"/>
                </a:solidFill>
              </a:rPr>
              <a:t>відповідному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місці</a:t>
            </a:r>
            <a:r>
              <a:rPr lang="ru-RU" b="1" dirty="0">
                <a:solidFill>
                  <a:schemeClr val="bg1"/>
                </a:solidFill>
              </a:rPr>
              <a:t> тексту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2508D-A6C4-4A64-AF98-88EFF84F8EE3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Сьогодн</a:t>
            </a:r>
            <a:r>
              <a:rPr lang="uk-UA" sz="2000" b="1" dirty="0">
                <a:solidFill>
                  <a:prstClr val="white"/>
                </a:solidFill>
              </a:rPr>
              <a:t>і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7" name="Дата 7">
            <a:extLst>
              <a:ext uri="{FF2B5EF4-FFF2-40B4-BE49-F238E27FC236}">
                <a16:creationId xmlns:a16="http://schemas.microsoft.com/office/drawing/2014/main" id="{73CE78B4-3D96-4BDA-9870-D66F1D4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prstClr val="white"/>
                </a:solidFill>
              </a:rPr>
              <a:pPr algn="ctr"/>
              <a:t>22.09.2025</a:t>
            </a:fld>
            <a:endParaRPr lang="ru-RU" sz="2000" b="1">
              <a:solidFill>
                <a:prstClr val="whit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EEA3A2-B250-4794-9043-5B57EDBEB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3" y="1284362"/>
            <a:ext cx="11575219" cy="1001638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28377589-0121-4750-99DC-70C764919F7C}"/>
              </a:ext>
            </a:extLst>
          </p:cNvPr>
          <p:cNvSpPr/>
          <p:nvPr/>
        </p:nvSpPr>
        <p:spPr>
          <a:xfrm>
            <a:off x="11684000" y="1938866"/>
            <a:ext cx="136752" cy="2201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3CDAC8-6871-435E-BF32-95528183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232" y="2498362"/>
            <a:ext cx="6816952" cy="1660711"/>
          </a:xfrm>
          <a:prstGeom prst="rect">
            <a:avLst/>
          </a:prstGeom>
        </p:spPr>
      </p:pic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04BF3977-8C73-46B3-ABC6-9C3B7327A7CE}"/>
              </a:ext>
            </a:extLst>
          </p:cNvPr>
          <p:cNvSpPr/>
          <p:nvPr/>
        </p:nvSpPr>
        <p:spPr>
          <a:xfrm>
            <a:off x="1565232" y="3406569"/>
            <a:ext cx="6816952" cy="319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19A5D89C-76B9-4CDE-88D1-964C645E2AF8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8187267" y="2048933"/>
            <a:ext cx="3496733" cy="5482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A229C9-F7F0-4BC0-BB45-F0E0535A6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582" y="3250471"/>
            <a:ext cx="3381621" cy="3268271"/>
          </a:xfrm>
          <a:prstGeom prst="rect">
            <a:avLst/>
          </a:prstGeom>
        </p:spPr>
      </p:pic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id="{4A294582-63CE-4B54-A3AC-C5967304811F}"/>
              </a:ext>
            </a:extLst>
          </p:cNvPr>
          <p:cNvSpPr/>
          <p:nvPr/>
        </p:nvSpPr>
        <p:spPr>
          <a:xfrm>
            <a:off x="1619716" y="5547085"/>
            <a:ext cx="3521508" cy="766514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Вказати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основні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параметри</a:t>
            </a:r>
            <a:r>
              <a:rPr lang="ru-RU" b="1" dirty="0">
                <a:solidFill>
                  <a:schemeClr val="bg1"/>
                </a:solidFill>
              </a:rPr>
              <a:t> стилю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1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Розриви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381CB6B7-0C37-405E-9895-76F09DFDCBDE}"/>
              </a:ext>
            </a:extLst>
          </p:cNvPr>
          <p:cNvSpPr/>
          <p:nvPr/>
        </p:nvSpPr>
        <p:spPr>
          <a:xfrm>
            <a:off x="352150" y="1933696"/>
            <a:ext cx="3781887" cy="2221099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Розриви</a:t>
            </a:r>
            <a:r>
              <a:rPr lang="uk-UA" sz="2000" b="1" dirty="0"/>
              <a:t> — частина документа, яка має задані значення параметрів форматування сторінки чи колонок.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2508D-A6C4-4A64-AF98-88EFF84F8EE3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Сьогодн</a:t>
            </a:r>
            <a:r>
              <a:rPr lang="uk-UA" sz="2000" b="1" dirty="0">
                <a:solidFill>
                  <a:prstClr val="white"/>
                </a:solidFill>
              </a:rPr>
              <a:t>і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7" name="Дата 7">
            <a:extLst>
              <a:ext uri="{FF2B5EF4-FFF2-40B4-BE49-F238E27FC236}">
                <a16:creationId xmlns:a16="http://schemas.microsoft.com/office/drawing/2014/main" id="{73CE78B4-3D96-4BDA-9870-D66F1D4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prstClr val="white"/>
                </a:solidFill>
              </a:rPr>
              <a:pPr algn="ctr"/>
              <a:t>22.09.2025</a:t>
            </a:fld>
            <a:endParaRPr lang="ru-RU" sz="2000" b="1">
              <a:solidFill>
                <a:prstClr val="whit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C015A3-DFB8-4A42-8B67-BE10D4485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336" y="1073510"/>
            <a:ext cx="4562475" cy="5353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9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Структура документа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381CB6B7-0C37-405E-9895-76F09DFDCBDE}"/>
              </a:ext>
            </a:extLst>
          </p:cNvPr>
          <p:cNvSpPr/>
          <p:nvPr/>
        </p:nvSpPr>
        <p:spPr>
          <a:xfrm>
            <a:off x="352150" y="1933696"/>
            <a:ext cx="2891563" cy="2221099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Структура документа </a:t>
            </a:r>
            <a:r>
              <a:rPr lang="uk-UA" sz="2000" b="1" dirty="0">
                <a:solidFill>
                  <a:schemeClr val="bg1"/>
                </a:solidFill>
              </a:rPr>
              <a:t>- це ієрархічна схема розміщення складових частин документа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2508D-A6C4-4A64-AF98-88EFF84F8EE3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Сьогодн</a:t>
            </a:r>
            <a:r>
              <a:rPr lang="uk-UA" sz="2000" b="1" dirty="0">
                <a:solidFill>
                  <a:prstClr val="white"/>
                </a:solidFill>
              </a:rPr>
              <a:t>і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7" name="Дата 7">
            <a:extLst>
              <a:ext uri="{FF2B5EF4-FFF2-40B4-BE49-F238E27FC236}">
                <a16:creationId xmlns:a16="http://schemas.microsoft.com/office/drawing/2014/main" id="{73CE78B4-3D96-4BDA-9870-D66F1D4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prstClr val="white"/>
                </a:solidFill>
              </a:rPr>
              <a:pPr algn="ctr"/>
              <a:t>22.09.2025</a:t>
            </a:fld>
            <a:endParaRPr lang="ru-RU" sz="2000" b="1">
              <a:solidFill>
                <a:prstClr val="whit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EADED4-E962-48CF-BFC9-1721D1228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1126065"/>
            <a:ext cx="5520267" cy="5520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9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1ADECA-10E2-49FD-A46B-EE2F73EE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21" y="1019704"/>
            <a:ext cx="4581525" cy="1838325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Структура тексту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381CB6B7-0C37-405E-9895-76F09DFDCBDE}"/>
              </a:ext>
            </a:extLst>
          </p:cNvPr>
          <p:cNvSpPr/>
          <p:nvPr/>
        </p:nvSpPr>
        <p:spPr>
          <a:xfrm>
            <a:off x="930347" y="1700330"/>
            <a:ext cx="3584850" cy="1196990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uk-UA" sz="2000" b="1" dirty="0"/>
              <a:t>Встановити курсор у місце, де повинен бути розрив сторінки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2508D-A6C4-4A64-AF98-88EFF84F8EE3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Сьогодн</a:t>
            </a:r>
            <a:r>
              <a:rPr lang="uk-UA" sz="2000" b="1" dirty="0">
                <a:solidFill>
                  <a:prstClr val="white"/>
                </a:solidFill>
              </a:rPr>
              <a:t>і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7" name="Дата 7">
            <a:extLst>
              <a:ext uri="{FF2B5EF4-FFF2-40B4-BE49-F238E27FC236}">
                <a16:creationId xmlns:a16="http://schemas.microsoft.com/office/drawing/2014/main" id="{73CE78B4-3D96-4BDA-9870-D66F1D4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prstClr val="white"/>
                </a:solidFill>
              </a:rPr>
              <a:pPr algn="ctr"/>
              <a:t>22.09.2025</a:t>
            </a:fld>
            <a:endParaRPr lang="ru-RU" sz="2000" b="1">
              <a:solidFill>
                <a:prstClr val="white"/>
              </a:solidFill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528BED73-B5E7-446F-A108-7006CB1B2C49}"/>
              </a:ext>
            </a:extLst>
          </p:cNvPr>
          <p:cNvSpPr/>
          <p:nvPr/>
        </p:nvSpPr>
        <p:spPr>
          <a:xfrm>
            <a:off x="8741328" y="1305931"/>
            <a:ext cx="727900" cy="5144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96F99107-6FA7-45E7-B931-A96B96FE418C}"/>
              </a:ext>
            </a:extLst>
          </p:cNvPr>
          <p:cNvSpPr/>
          <p:nvPr/>
        </p:nvSpPr>
        <p:spPr>
          <a:xfrm>
            <a:off x="7395074" y="1820411"/>
            <a:ext cx="1120036" cy="2622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2D216D-95B2-457B-99E7-D37683380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201" y="3169882"/>
            <a:ext cx="2675706" cy="34341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13E37C-860E-4EE2-9506-A2AD462BE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17" y="3541810"/>
            <a:ext cx="8420100" cy="1857375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E0406C5-3B5C-4482-9913-754AFC654189}"/>
              </a:ext>
            </a:extLst>
          </p:cNvPr>
          <p:cNvSpPr/>
          <p:nvPr/>
        </p:nvSpPr>
        <p:spPr>
          <a:xfrm>
            <a:off x="7552267" y="3931277"/>
            <a:ext cx="901029" cy="3725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58185385-9709-4D93-B502-2C4CD22408B2}"/>
              </a:ext>
            </a:extLst>
          </p:cNvPr>
          <p:cNvSpPr/>
          <p:nvPr/>
        </p:nvSpPr>
        <p:spPr>
          <a:xfrm>
            <a:off x="2150534" y="4284230"/>
            <a:ext cx="1016758" cy="3725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0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Орієнтація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381CB6B7-0C37-405E-9895-76F09DFDCBDE}"/>
              </a:ext>
            </a:extLst>
          </p:cNvPr>
          <p:cNvSpPr/>
          <p:nvPr/>
        </p:nvSpPr>
        <p:spPr>
          <a:xfrm>
            <a:off x="352150" y="1933696"/>
            <a:ext cx="3758211" cy="2558405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r>
              <a:rPr lang="uk-UA" sz="2000" b="1" dirty="0">
                <a:solidFill>
                  <a:srgbClr val="FFFF00"/>
                </a:solidFill>
              </a:rPr>
              <a:t>Орієнтація сторінки </a:t>
            </a:r>
            <a:r>
              <a:rPr lang="uk-UA" sz="2000" b="1" dirty="0"/>
              <a:t>може бути </a:t>
            </a:r>
            <a:r>
              <a:rPr lang="uk-UA" sz="2000" b="1" dirty="0">
                <a:solidFill>
                  <a:srgbClr val="FFFF00"/>
                </a:solidFill>
              </a:rPr>
              <a:t>книжкова</a:t>
            </a:r>
            <a:r>
              <a:rPr lang="uk-UA" sz="2000" b="1" dirty="0"/>
              <a:t> — якщо сторінка розташо­вується вертикально, або </a:t>
            </a:r>
            <a:r>
              <a:rPr lang="uk-UA" sz="2000" b="1" dirty="0">
                <a:solidFill>
                  <a:srgbClr val="FFFF00"/>
                </a:solidFill>
              </a:rPr>
              <a:t>альбомна</a:t>
            </a:r>
            <a:r>
              <a:rPr lang="uk-UA" sz="2000" b="1" dirty="0"/>
              <a:t> — якщо горизонтально.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2508D-A6C4-4A64-AF98-88EFF84F8EE3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Сьогодн</a:t>
            </a:r>
            <a:r>
              <a:rPr lang="uk-UA" sz="2000" b="1" dirty="0">
                <a:solidFill>
                  <a:prstClr val="white"/>
                </a:solidFill>
              </a:rPr>
              <a:t>і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7" name="Дата 7">
            <a:extLst>
              <a:ext uri="{FF2B5EF4-FFF2-40B4-BE49-F238E27FC236}">
                <a16:creationId xmlns:a16="http://schemas.microsoft.com/office/drawing/2014/main" id="{73CE78B4-3D96-4BDA-9870-D66F1D4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prstClr val="white"/>
                </a:solidFill>
              </a:rPr>
              <a:pPr algn="ctr"/>
              <a:t>22.09.2025</a:t>
            </a:fld>
            <a:endParaRPr lang="ru-RU" sz="2000" b="1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299601-7EF6-400D-A0B0-AF9CC9A01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818" y="2003484"/>
            <a:ext cx="3514792" cy="46657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75C5CA-4F23-44E9-B059-06E0FC98A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068" y="2480734"/>
            <a:ext cx="4057136" cy="2902018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6E0CF2C-1516-45A2-8BB7-C107E614E531}"/>
              </a:ext>
            </a:extLst>
          </p:cNvPr>
          <p:cNvSpPr/>
          <p:nvPr/>
        </p:nvSpPr>
        <p:spPr>
          <a:xfrm>
            <a:off x="4832085" y="1158022"/>
            <a:ext cx="1876145" cy="631951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Книжкова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орієнтація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ABE61A92-2873-47E7-9535-C591D164AFF8}"/>
              </a:ext>
            </a:extLst>
          </p:cNvPr>
          <p:cNvSpPr/>
          <p:nvPr/>
        </p:nvSpPr>
        <p:spPr>
          <a:xfrm>
            <a:off x="9319419" y="1687508"/>
            <a:ext cx="1876145" cy="631951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Альбомна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орієнтація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9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|0|0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|0|0|0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|0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|0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|0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|0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|0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|0|0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|0|0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|0|0|0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|0|0|0|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12020</TotalTime>
  <Words>253</Words>
  <Application>Microsoft Office PowerPoint</Application>
  <PresentationFormat>Широкий екран</PresentationFormat>
  <Paragraphs>71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https://vsimpptx.com</dc:title>
  <dc:creator>Василь Цупа</dc:creator>
  <cp:lastModifiedBy>Cab12 KPEK</cp:lastModifiedBy>
  <cp:revision>384</cp:revision>
  <dcterms:created xsi:type="dcterms:W3CDTF">2015-10-20T21:14:13Z</dcterms:created>
  <dcterms:modified xsi:type="dcterms:W3CDTF">2025-09-22T08:24:14Z</dcterms:modified>
</cp:coreProperties>
</file>