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82" r:id="rId13"/>
    <p:sldId id="283" r:id="rId14"/>
    <p:sldId id="284" r:id="rId15"/>
    <p:sldId id="277" r:id="rId16"/>
    <p:sldId id="278" r:id="rId17"/>
    <p:sldId id="279" r:id="rId18"/>
    <p:sldId id="280" r:id="rId19"/>
    <p:sldId id="281" r:id="rId20"/>
    <p:sldId id="285" r:id="rId21"/>
    <p:sldId id="332" r:id="rId22"/>
    <p:sldId id="333" r:id="rId23"/>
    <p:sldId id="334" r:id="rId24"/>
    <p:sldId id="266" r:id="rId25"/>
    <p:sldId id="267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A11"/>
    <a:srgbClr val="263238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314" y="426404"/>
            <a:ext cx="5578262" cy="6005191"/>
          </a:xfrm>
        </p:spPr>
        <p:txBody>
          <a:bodyPr anchor="ctr">
            <a:noAutofit/>
          </a:bodyPr>
          <a:lstStyle/>
          <a:p>
            <a:pPr algn="r"/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nytsia Sans" panose="00000500000000000000" pitchFamily="2" charset="0"/>
              </a:rPr>
              <a:t>Етапи створення комп’ютерної презентації</a:t>
            </a:r>
            <a:b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nytsia Sans" panose="00000500000000000000" pitchFamily="2" charset="0"/>
              </a:rPr>
            </a:br>
            <a:b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nytsia Sans" panose="00000500000000000000" pitchFamily="2" charset="0"/>
              </a:rPr>
            </a:br>
            <a:r>
              <a:rPr lang="uk-UA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innytsia Sans" panose="00000500000000000000" pitchFamily="2" charset="0"/>
              </a:rPr>
              <a:t>Анімація об’єктів на слайді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0B7D1F-2114-4E40-BACF-0F386BBA0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8" y="1496911"/>
            <a:ext cx="4533233" cy="412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24F9C0-D2AA-477D-8FCD-CD144D932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32" y="2675381"/>
            <a:ext cx="5779226" cy="38528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Анімації об’єктів на слайдах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418007" cy="401425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комп’ютерних презентаціях до різних об’єктів можна додавати ефекти анімації.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Усі ефекти анімації поділено на 4 групи:</a:t>
            </a:r>
          </a:p>
          <a:p>
            <a:pPr marL="357188" indent="-357188"/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Вхід</a:t>
            </a:r>
          </a:p>
          <a:p>
            <a:pPr marL="357188" indent="-357188"/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Виокремлення</a:t>
            </a:r>
          </a:p>
          <a:p>
            <a:pPr marL="357188" indent="-357188"/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Вихід</a:t>
            </a:r>
          </a:p>
          <a:p>
            <a:pPr marL="357188" indent="-357188"/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Шляхи переміщення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78014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Анімації об’єктів на слайдах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418007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6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Вхід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8E0DCF-BB92-43D1-8C8D-47AC085A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1" y="2173548"/>
            <a:ext cx="4192717" cy="38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Анімації об’єктів на слайдах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418007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6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Виокремлення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8E0DCF-BB92-43D1-8C8D-47AC085A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293" y="2091577"/>
            <a:ext cx="4192717" cy="38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02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Анімації об’єктів на слайдах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418007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60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Вихід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8E0DCF-BB92-43D1-8C8D-47AC085A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01" y="2173548"/>
            <a:ext cx="4192717" cy="385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Анімації об’єктів на слайдах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048795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48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Шляхи переміщення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8E0DCF-BB92-43D1-8C8D-47AC085A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96" y="3304047"/>
            <a:ext cx="1493995" cy="137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96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09 C -0.00078 0.14769 0.04987 0.26574 0.11211 0.26574 C 0.18568 0.26574 0.21211 0.13426 0.22344 0.05486 L 0.23464 -0.05046 C 0.24597 -0.12986 0.27422 -0.26088 0.35729 -0.26088 C 0.41003 -0.26088 0.47071 -0.14328 0.47071 0.00209 C 0.47071 0.14769 0.41003 0.26574 0.35729 0.26574 C 0.27422 0.26574 0.24597 0.13426 0.23464 0.05486 L 0.22344 -0.05046 C 0.21211 -0.12986 0.18568 -0.26088 0.11211 -0.26088 C 0.04987 -0.26088 -0.00078 -0.14328 -0.00078 0.00209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6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Додавання анімації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418007" cy="4014255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об’єкт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вкладку </a:t>
            </a:r>
            <a:r>
              <a:rPr lang="uk-UA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Анімація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Відкрити список ефектів вибором кнопки </a:t>
            </a:r>
            <a:r>
              <a:rPr lang="uk-UA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Додатково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у групі </a:t>
            </a:r>
            <a:r>
              <a:rPr lang="uk-UA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Анімація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Вибрати у списку значок потрібного ефекту анімації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BA5BF3-9E80-4956-8205-AD09907E1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48" t="3671" r="7264" b="17890"/>
          <a:stretch/>
        </p:blipFill>
        <p:spPr>
          <a:xfrm>
            <a:off x="8426394" y="380276"/>
            <a:ext cx="3080156" cy="60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7661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Додавання анімації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397138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додавання до об’єкта декількох ефектів анімації потрібно використати кнопку </a:t>
            </a:r>
            <a:r>
              <a:rPr lang="uk-UA" sz="2400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Додати анімацію</a:t>
            </a:r>
            <a:r>
              <a:rPr lang="uk-UA" sz="2400" b="1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групи </a:t>
            </a:r>
            <a:r>
              <a:rPr lang="uk-UA" sz="2400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Додаткові параметри анімації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до об’єкта додано один або декілька ефектів, то поруч із цим об’єктом з’являються номери, які показують, якими по черзі будуть відтворюватись ефекти.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52155E-A837-431E-84DC-B9285F8D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451" y="1669211"/>
            <a:ext cx="2791907" cy="1895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E789BC-25D6-42CA-8100-95DC739C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870" y="4458282"/>
            <a:ext cx="2682488" cy="1790118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C495C193-0804-46CC-9DB2-F2A87448FBB8}"/>
              </a:ext>
            </a:extLst>
          </p:cNvPr>
          <p:cNvSpPr/>
          <p:nvPr/>
        </p:nvSpPr>
        <p:spPr>
          <a:xfrm>
            <a:off x="8330870" y="4519749"/>
            <a:ext cx="325450" cy="52732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536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08734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Змінення значень властивостей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257801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Значення деяких властивостей ефектів анімації можна змінювати з використанням команд зі списку кнопки </a:t>
            </a:r>
            <a:r>
              <a:rPr lang="uk-UA" sz="2400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 ефектів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Деякі ефекти не мають властивостей, значення яких можна змінювати, наприклад ефект </a:t>
            </a:r>
            <a:r>
              <a:rPr lang="uk-UA" sz="2400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Звичайна поява</a:t>
            </a:r>
            <a:r>
              <a:rPr lang="uk-UA" sz="2400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групі </a:t>
            </a:r>
            <a:r>
              <a:rPr lang="uk-UA" sz="2400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Вхід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uk-UA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4BDD2C-F101-40CB-AB45-7EA15EBBF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62" t="5324" r="22179" b="54740"/>
          <a:stretch/>
        </p:blipFill>
        <p:spPr>
          <a:xfrm>
            <a:off x="9457509" y="1669211"/>
            <a:ext cx="2176599" cy="42298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2F71F5-7F7E-4419-BF70-4E21ED7A8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00" y="2520330"/>
            <a:ext cx="3784697" cy="358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08734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Змінення значень властивостей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418007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Значення деяких властивостей ефектів анімації можна переглянути та замітити в </a:t>
            </a:r>
            <a:r>
              <a:rPr lang="uk-UA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Області анімації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яка відкривається вибором відповідної кнопки.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кожному рядку </a:t>
            </a:r>
            <a:r>
              <a:rPr lang="uk-UA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Області анімації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відображаються значення властивостей ефектів анімації.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5C0B42-9A4E-4AE6-9245-722DBC5F6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16" t="15556" b="63472"/>
          <a:stretch/>
        </p:blipFill>
        <p:spPr>
          <a:xfrm>
            <a:off x="8010816" y="3646812"/>
            <a:ext cx="3436117" cy="24590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F8DB70-D225-46C1-A916-DCC604D31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62" y="1825558"/>
            <a:ext cx="1922435" cy="182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84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08734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Змінення значень властивостей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418007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Вибір команди </a:t>
            </a:r>
            <a:r>
              <a:rPr lang="uk-UA" sz="2400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 ефектів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відкриває вікно налаштувань, у якому можна встановити особливості початку та завершення ефекту, напрямок руху, звуковий супровід ефекту, особливості анімації текстового об’єкта тощо.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Також можна змінити порядок виконання ефектів.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Щоб переглянути анімацію, можна вибрати кнопку </a:t>
            </a:r>
            <a:r>
              <a:rPr lang="uk-UA" sz="2400" b="1" dirty="0">
                <a:solidFill>
                  <a:srgbClr val="C55A11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Переглянути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3E01FF-F7C4-4055-8E24-E780B34CE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03" t="15418" b="57083"/>
          <a:stretch/>
        </p:blipFill>
        <p:spPr>
          <a:xfrm>
            <a:off x="9515474" y="1650261"/>
            <a:ext cx="1931459" cy="17787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2B81A9-04F1-4A86-B423-9E4F5CFAA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9" y="3566346"/>
            <a:ext cx="3493554" cy="287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0710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C55A11"/>
                </a:solidFill>
                <a:latin typeface="Vinnytsia Sans" panose="00000500000000000000" pitchFamily="2" charset="0"/>
              </a:rPr>
              <a:t>Сьогодні на </a:t>
            </a:r>
            <a:r>
              <a:rPr lang="uk-UA" sz="5400" b="1" dirty="0" err="1">
                <a:solidFill>
                  <a:srgbClr val="C55A11"/>
                </a:solidFill>
                <a:latin typeface="Vinnytsia Sans" panose="00000500000000000000" pitchFamily="2" charset="0"/>
              </a:rPr>
              <a:t>уроці</a:t>
            </a:r>
            <a:r>
              <a:rPr lang="uk-UA" sz="5400" b="1" dirty="0">
                <a:solidFill>
                  <a:srgbClr val="C55A11"/>
                </a:solidFill>
                <a:latin typeface="Vinnytsia Sans" panose="00000500000000000000" pitchFamily="2" charset="0"/>
              </a:rPr>
              <a:t>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4890"/>
            <a:ext cx="7352071" cy="4241075"/>
          </a:xfrm>
        </p:spPr>
        <p:txBody>
          <a:bodyPr anchor="ctr">
            <a:normAutofit lnSpcReduction="10000"/>
          </a:bodyPr>
          <a:lstStyle/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етапи створення комп'ютерної презентації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види анімаційних ефектів об'єктів на слайдах комп'ютерної презентації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властивості ефектів анімації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способи додавання ефектів анімації до об'єктів на слайдах комп'ютерної презентації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способи змінення значень властивостей ефектів анімації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21 Етапи створення компютерної презентації Анімація обєктів на слайдах 6 клас Ривкінд_1080p">
            <a:hlinkClick r:id="" action="ppaction://media"/>
            <a:extLst>
              <a:ext uri="{FF2B5EF4-FFF2-40B4-BE49-F238E27FC236}">
                <a16:creationId xmlns:a16="http://schemas.microsoft.com/office/drawing/2014/main" id="{7554A8A5-72B7-4E6C-8335-5A5A97E0DB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8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Етапи створення комп'ютерної презентації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: визначення мети, пошук і відбір матеріалів, визначення структури, створення презентації в редакторі презентацій.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 текстових і графічних об'єктів комп'ютерної презентації можна додавати ефекти анімації, які визначають дії, що відбуватимуться з об'єктами. Усі ефекти анімації поділено на 4 групи: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Вхід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Виокремлення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Вихід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Шляхи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переміщення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Для додавання ефектів анімації до текстових і графічних об'єктів слайда використовують елементи керування вкладки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Стрічці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6422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Властивостями</a:t>
            </a:r>
            <a:r>
              <a:rPr lang="uk-UA" sz="2400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ефектів</a:t>
            </a:r>
            <a:r>
              <a:rPr lang="uk-UA" sz="2400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анімації</a:t>
            </a:r>
            <a:r>
              <a:rPr lang="uk-UA" sz="2400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є назва ефекту, значок, належність до певної групи ефектів, тривалість відтворення, подія для початку відтворення, номер ефекту на слайді та інші.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Значення деяких властивостей ефектів анімації можна змінювати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використанням команд зі списку кнопки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ефектів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групи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або з використанням елементів керування групи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Хронометраж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 Також значення властивостей ефектів анімації можна </a:t>
            </a:r>
            <a:r>
              <a:rPr lang="uk-UA" sz="2400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перегля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-нути та змінити в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Області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анімації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яка відкривається вибором кнопки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Область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анімації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групи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Додаткові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параметри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анімації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на вкладці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Анімація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3750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Якщо до об'єкта додано ефект з групи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Шляхи</a:t>
            </a: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переміщення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то можна змінювати траєкторію руху об'єкта, переміщуючи маркери початку (зелений) і завершення шляху (червоний).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ефектів, що призначені для анімації текстових об'єктів слайда, можна визначити, буде ефект застосовано до всього тексту чи до кожного абзацу окремо.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8549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53809"/>
            <a:ext cx="7371737" cy="3994591"/>
          </a:xfrm>
        </p:spPr>
        <p:txBody>
          <a:bodyPr anchor="ctr"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якою метою може створюватися презентація?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Які існують етапи створення презентації?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чого використовують анімаційні ефекти об’єктів?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які групи поділяються анімаційні ефекти?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Як можна додати до об’єкта ефект анімації?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C55A11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249D0-CF3B-41FC-8BAF-24EEA0C69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08" y="2586509"/>
            <a:ext cx="5491958" cy="36618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Етапи створення презентації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453784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Процес створення комп’ютерної презентації складається з таких етапів:</a:t>
            </a:r>
          </a:p>
          <a:p>
            <a:pPr marL="457200" indent="-457200">
              <a:buFont typeface="+mj-lt"/>
              <a:buAutoNum type="arabicPeriod"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Визначення мети</a:t>
            </a:r>
          </a:p>
          <a:p>
            <a:pPr marL="457200" indent="-457200">
              <a:buFont typeface="+mj-lt"/>
              <a:buAutoNum type="arabicPeriod"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Пошук і відбір матеріалів</a:t>
            </a:r>
          </a:p>
          <a:p>
            <a:pPr marL="457200" indent="-457200">
              <a:buFont typeface="+mj-lt"/>
              <a:buAutoNum type="arabicPeriod"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Визначення структури</a:t>
            </a:r>
          </a:p>
          <a:p>
            <a:pPr marL="457200" indent="-457200">
              <a:buFont typeface="+mj-lt"/>
              <a:buAutoNum type="arabicPeriod"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Створення презентації в редакторі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0028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Етапи створення презентації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517660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Виконання цих етапів залежіть від мети створення презентації.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якщо метою є усний виступ перед аудиторією, то така презентація буде містити графічні та відеоматеріали, небагато тексту, лише найважливіші поняття.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18AA4E-533A-4D5D-9305-6B8D9C630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8" y="2466736"/>
            <a:ext cx="4879758" cy="32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1217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Етапи створення презентації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109756" cy="41568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Презентація може створюватися з метою демонстрації реклами в торговельних залах, на виставках, у транспорті тощо.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 цьому випадку презентація майже не міститиме тексту, а зміна слайдів відбуватиметься автоматично.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рекламний монітор">
            <a:extLst>
              <a:ext uri="{FF2B5EF4-FFF2-40B4-BE49-F238E27FC236}">
                <a16:creationId xmlns:a16="http://schemas.microsoft.com/office/drawing/2014/main" id="{6916E342-9529-49F8-A4D5-25724C2C2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46" y="2412779"/>
            <a:ext cx="539496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1816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C4318E-B210-4BEA-A106-4367D15C6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44"/>
          <a:stretch/>
        </p:blipFill>
        <p:spPr>
          <a:xfrm>
            <a:off x="6140074" y="1669212"/>
            <a:ext cx="5542219" cy="2162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Етапи створення презентації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257801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Зміст презентації залежить від цільової аудиторії.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метою створення презентації є вихід нової дитячої книжки. Дітям розкажуть про героїв цієї книжки, а торговельним представникам – про ціну книжки, тираж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D05D15-BB63-41C9-97E8-58EB3FE55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856" y="4017882"/>
            <a:ext cx="2988603" cy="223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7099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Етапи створення презентації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257801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Добирати матеріали можна з різних джерел: робити власні фото або відео, проводити анкетування, шукати відомості в Інтернеті.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Обов’язково поважайте авторське право, якщо використовуватиме чужі матеріали!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9826E9-F677-4C39-BD23-8DE66C79F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810527"/>
            <a:ext cx="4576354" cy="457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7961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Етапи створення презентації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5257801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етапі визначення структури потрібно спланувати послідовність розміщення матеріалів.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Визначити, що розмістити на слайдах, вибрати заголовки, вирішити, як розмістити посилання на джерела.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F22CD-3377-41B0-B850-6B9768365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1" y="1864938"/>
            <a:ext cx="46101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71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chemeClr val="accent2">
                    <a:lumMod val="75000"/>
                  </a:schemeClr>
                </a:solidFill>
                <a:latin typeface="Vinnytsia Sans" panose="00000500000000000000" pitchFamily="2" charset="0"/>
              </a:rPr>
              <a:t>Етапи створення презентації</a:t>
            </a:r>
            <a:endParaRPr lang="uk-UA" sz="3600" b="1" dirty="0">
              <a:solidFill>
                <a:schemeClr val="accent2">
                  <a:lumMod val="75000"/>
                </a:schemeClr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257800" cy="4014255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Лише після цього починається робота з редактором презентацій. Редактори презентацій можуть бути встановлені на носії даних комп’ютера або розміщені онлайн.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Найвідоміші редактори: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Microsoft PowerPoint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Презентації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C3CC17-775B-4AEF-85EE-92F372BFE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42" y="2778034"/>
            <a:ext cx="2520993" cy="22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A81076DB-AA50-4316-89D7-8126345F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225" y="2512920"/>
            <a:ext cx="2075486" cy="285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2760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786</Words>
  <Application>Microsoft Office PowerPoint</Application>
  <PresentationFormat>Широкий екран</PresentationFormat>
  <Paragraphs>81</Paragraphs>
  <Slides>25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Vinnytsia Sans</vt:lpstr>
      <vt:lpstr>Тема Office</vt:lpstr>
      <vt:lpstr>Етапи створення комп’ютерної презентації  Анімація об’єктів на слайді</vt:lpstr>
      <vt:lpstr>Сьогодні на уроці ви дізнаєтесь про:</vt:lpstr>
      <vt:lpstr>Етапи створення презентації</vt:lpstr>
      <vt:lpstr>Етапи створення презентації</vt:lpstr>
      <vt:lpstr>Етапи створення презентації</vt:lpstr>
      <vt:lpstr>Етапи створення презентації</vt:lpstr>
      <vt:lpstr>Етапи створення презентації</vt:lpstr>
      <vt:lpstr>Етапи створення презентації</vt:lpstr>
      <vt:lpstr>Етапи створення презентації</vt:lpstr>
      <vt:lpstr>Анімації об’єктів на слайдах</vt:lpstr>
      <vt:lpstr>Анімації об’єктів на слайдах</vt:lpstr>
      <vt:lpstr>Анімації об’єктів на слайдах</vt:lpstr>
      <vt:lpstr>Анімації об’єктів на слайдах</vt:lpstr>
      <vt:lpstr>Анімації об’єктів на слайдах</vt:lpstr>
      <vt:lpstr>Додавання анімації</vt:lpstr>
      <vt:lpstr>Додавання анімації</vt:lpstr>
      <vt:lpstr>Змінення значень властивостей</vt:lpstr>
      <vt:lpstr>Змінення значень властивостей</vt:lpstr>
      <vt:lpstr>Змінення значень властивостей</vt:lpstr>
      <vt:lpstr>Презентація PowerPoint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30</cp:revision>
  <dcterms:created xsi:type="dcterms:W3CDTF">2024-08-14T11:57:21Z</dcterms:created>
  <dcterms:modified xsi:type="dcterms:W3CDTF">2025-08-19T17:47:11Z</dcterms:modified>
</cp:coreProperties>
</file>