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79064c27b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79064c27b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79064c27b5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79064c27b5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7ef1a20fbf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7ef1a20fbf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79064c27b5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79064c27b5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7ef1a20fbf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7ef1a20fbf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79064c27b5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79064c27b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79064c27b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79064c27b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79064c27b5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79064c27b5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79064c27b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79064c27b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79064c27b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79064c27b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79064c27b5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79064c27b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1219675" y="519150"/>
            <a:ext cx="5613900" cy="282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4300"/>
              <a:t>Визначення та характеристика дефекту при дизартрії</a:t>
            </a:r>
            <a:r>
              <a:rPr lang="ru" sz="4300">
                <a:solidFill>
                  <a:schemeClr val="dk2"/>
                </a:solidFill>
              </a:rPr>
              <a:t> </a:t>
            </a:r>
            <a:endParaRPr sz="6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3"/>
          <p:cNvPicPr preferRelativeResize="0"/>
          <p:nvPr/>
        </p:nvPicPr>
        <p:blipFill rotWithShape="1">
          <a:blip r:embed="rId3">
            <a:alphaModFix/>
          </a:blip>
          <a:srcRect b="13211" l="0" r="0" t="6182"/>
          <a:stretch/>
        </p:blipFill>
        <p:spPr>
          <a:xfrm>
            <a:off x="331700" y="156625"/>
            <a:ext cx="8480599" cy="483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38" y="152400"/>
            <a:ext cx="860213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0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8"/>
          <p:cNvPicPr preferRelativeResize="0"/>
          <p:nvPr/>
        </p:nvPicPr>
        <p:blipFill rotWithShape="1">
          <a:blip r:embed="rId3">
            <a:alphaModFix/>
          </a:blip>
          <a:srcRect b="7068" l="0" r="0" t="5982"/>
          <a:stretch/>
        </p:blipFill>
        <p:spPr>
          <a:xfrm>
            <a:off x="574075" y="113600"/>
            <a:ext cx="7995850" cy="4916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