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36edfffd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36edfffd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36edfffd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36edfffd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36edfffd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36edfffd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6edfffd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36edfff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36edfffd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36edfffd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36edfffd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36edfffd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36edfffd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36edfffd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36edfffd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36edfffd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36edfffd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36edfffd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36edfffd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36edfffd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88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Проби на предметний гнозис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2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9744">
                <a:solidFill>
                  <a:schemeClr val="dk1"/>
                </a:solidFill>
              </a:rPr>
              <a:t>За посібником “Нейропсихологічна діагностика в дошкільному віці” Ж. М. Глозман</a:t>
            </a:r>
            <a:endParaRPr sz="9744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/>
        </p:nvSpPr>
        <p:spPr>
          <a:xfrm>
            <a:off x="612750" y="1086350"/>
            <a:ext cx="79185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ви побачили?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Несформованість предметного гнозису.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Імпульсивність у гностичній сфері.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Фрагментарність сприйняття (пізнання елемента предмета як предмета).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Псевдоагнозії (труднощі контролю, вибірковості та ціленаправленності при сприйнятті, що коригуються при організації уваги дитини).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Інактивність (персеверації) при сприйнятті.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Ігнорування однієї сторони зорового простору чи знижену увагу до неї.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489850" y="386125"/>
            <a:ext cx="8100000" cy="44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Критерії бальної оцінки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0 - Безпомилкове впізнавання всіх пред'явлених зображень.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0,5 - Поодинокі імпульсивні помилки з самокорекцією.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Правильне впізнавання можливе після обведення контуру зашумленого (перекресленого або накладеного) зображення предмета самою дитиною, за стимуляції його уваги обстежуючим чи множинні імпульсивні помилки.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1,5 - Правильне впізнавання можливе після обведення контуру зашумленого зображення предмета обстежувачем; поодинокі симптоми фрагментарності сприйняття.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2 - Множинні симптоми фрагментарності сприйняття, псевдоагнозії або поодинокі помилки при сприйнятті реалістичних зображень та виражені дефекти (більш ніж у 50%) впізнання зашумлених зображень із частковою корекцією; симптоми ігнорування однієї сторони зорового простору або проблеми симультанного синтезу при сприйнятті.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3 - Некориговані помилки впізнавання більше половини як реальних, так і зашумлених зображень.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19525" y="1152475"/>
            <a:ext cx="785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У зоровому гнозисі 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3 років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сформовано лише впізнавання реальних предметів. При ускладненні завдання (впізнавання перекреслених або накладених предметів) діти не могли організувати активну цілеспрямовану діяльність з вичленування фігури з дистракторів і, як правило, відмовлялися від виконання завдання.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ru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Дитина називає предмети. Одночасно звертаємо увагу на звуковимову.</a:t>
            </a:r>
            <a:endParaRPr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48037" y="-969723"/>
            <a:ext cx="4847925" cy="708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54167" y="-894416"/>
            <a:ext cx="4835675" cy="693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56854" y="-807868"/>
            <a:ext cx="4830301" cy="675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11700" y="775125"/>
            <a:ext cx="8520600" cy="3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У гнозисі більшість </a:t>
            </a: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4-річних дітей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здатні впізнавати реальні предмети навіть в сенсибілізованих умовах (3 перекреслені та 3 накладені кольорові фігури), але іноді спостерігається уповільнений добір слова-найменування.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Діти 6-7 років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проби на зоровий гнозис виконують безпомилково.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Перцептивно-вербальні помилки зберігаються.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Пропонуємо дитині гру: «Давай пошукаємо картинки, що сховалися». При цьому обстежувач звертає увагу не тільки на повноту відповіді, а й такі особливості, як послідовність називання реальних предметів: зліва направо чи з право наліво; неуважність (аж до ігнорування) до однієї зі сторін простору; хаотичність та імпульсивність діяльності.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01891" y="-962290"/>
            <a:ext cx="4977649" cy="71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36101" y="-1280388"/>
            <a:ext cx="5071800" cy="763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306750" y="-777563"/>
            <a:ext cx="2651550" cy="683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