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332" r:id="rId23"/>
    <p:sldId id="333" r:id="rId24"/>
    <p:sldId id="334" r:id="rId25"/>
    <p:sldId id="266" r:id="rId26"/>
    <p:sldId id="267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263238"/>
    <a:srgbClr val="00B050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6434" y="702047"/>
            <a:ext cx="6431702" cy="5681335"/>
          </a:xfrm>
        </p:spPr>
        <p:txBody>
          <a:bodyPr anchor="ctr">
            <a:normAutofit/>
          </a:bodyPr>
          <a:lstStyle/>
          <a:p>
            <a:pPr algn="r"/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  <a:t>Анімація слайдів комп'ютерної презентації</a:t>
            </a:r>
            <a:b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</a:br>
            <a:b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</a:b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  <a:t>Налаштування показу слайдів комп'ютерної презентації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7E89A3-CF42-436C-9AB2-8D869B51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8" y="1496911"/>
            <a:ext cx="4533233" cy="41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285">
        <p14:vortex dir="r"/>
      </p:transition>
    </mc:Choice>
    <mc:Fallback xmlns="">
      <p:transition spd="slow" advTm="428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 ефектів появи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938554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Також значення деяких властивостей можна змінювати, використовуючи елементи керування групи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Хронометраж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Тривалість відтворення ефекту можна змінити, установивши на лічильнику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Тривалість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Хронометраж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потрібну кількість секунд. Поява слайдів може супроводжуватися звуковим ефектом, вибрати який можна у списку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цій самій групі.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401D37-A2E3-4E4B-B84B-021890AEF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840" y="2304971"/>
            <a:ext cx="3642686" cy="1124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3AD16E-CDC2-46D7-9BA2-BA1F303D1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380"/>
          <a:stretch/>
        </p:blipFill>
        <p:spPr>
          <a:xfrm>
            <a:off x="8815335" y="3642394"/>
            <a:ext cx="1966227" cy="22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 ефектів появи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7330440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Перехід до наступного слайда під час демонстрації комп'ютерної презентації зазвичай відбувається після клацання лівої кнопки миші або натискання будь-якої клавіші на клавіатурі.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Але іноді буває зручно, щоб слайди змінювались автоматично через певний інтервал часу.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слід установити позначку прапорця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потрібну кількість секунд для показу цього слайда на відповідному лічильнику.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35B2B-76B8-443A-930A-092DF7E1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959" y="3269523"/>
            <a:ext cx="3372624" cy="16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 ефектів появи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7330440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зняти позначку прапорця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Клацання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кнопки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миші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то перехід між слайдами відбудеться лише після спливання зазначеного часу або натискання клавіш клавіатури.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ж установлено позначки обох прапорців, то змінення відбудеться після спливання часу, установленого на лічильнику Після, якщо до цього не буде натиснуто ліву кнопку миші або будь-яку клавішу.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F570F7-58CD-4E84-B681-A4F5FF0E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959" y="3269523"/>
            <a:ext cx="3372624" cy="16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 ефектів появи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7922623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Вибір кнопки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Застосувати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всіх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групі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Хронометраж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приводить до застосування вибраного ефекту та встановлених значень його властивостей до всіх слайдів цієї комп'ютерної презентації.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Зверніть увагу, не варто зловживати ефектами появи слайдів так само, як і ефектами анімації об'єктів слайдів. Їх велика кількість і різноманітність відволікають увагу від умісту презентації.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48D3B6-F55D-4BA0-BFAA-21D9EC788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1" t="5587" r="12143" b="70794"/>
          <a:stretch/>
        </p:blipFill>
        <p:spPr>
          <a:xfrm>
            <a:off x="9126584" y="2513943"/>
            <a:ext cx="2288178" cy="31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9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Установлення часу показу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10515602" cy="401425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Перехід між слайдами може відбуватися автоматично після спливання певного інтервалу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часу. 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 вказати однакову тривалість показу всіх слайдів презентації або задати різну тривалість для кожного окремого слайда.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якщо презентацію створено для показу фотографій, для яких не потрібно пояснювати їх зміст і розглядати дрібні деталі, то можна для всіх слайдів установити однакову кількість секунд для показу.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Але якщо для кожного слайда передбачається окреме пояснення, то тривалість показу слайдів може бути різною. У цьому разі визначити потрібну кількість секунд можна, лише ознайомившись із його вмістом або проговоривши текст з поясненням до цього слайда.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6091938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Установлення часу показу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8"/>
            <a:ext cx="10361024" cy="25500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Готуючись до виступу з презентацією, ви можете написати текст вашого виступу. Тоді ви зможете провести репетицію вашого виступу й автоматично встановити тривалість показу для кожного слайда.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можна використати кнопку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Репетиція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2EA8FA-3123-4DB4-8003-6A5A2A74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785" y="4572000"/>
            <a:ext cx="8746553" cy="1508809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C2EB23C-0B0C-497C-8325-AD03CC540C12}"/>
              </a:ext>
            </a:extLst>
          </p:cNvPr>
          <p:cNvSpPr/>
          <p:nvPr/>
        </p:nvSpPr>
        <p:spPr>
          <a:xfrm>
            <a:off x="6252754" y="4901813"/>
            <a:ext cx="862149" cy="92422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274563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Установлення часу показу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8"/>
            <a:ext cx="10413275" cy="326419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вибору кнопки починається показ презентації та відкривається вікно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Запис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Вам потрібно прочитати текст, підготовлений для виступу з кожним слайдом, вибираючи кнопку Далі для переходу до наступного слайда. Після останнього слайда потрібно підтвердити збереження тривалості показу слайдів. Тривалість, записану в ході репетиції, буде використано для автоматичного змінення слайдів під час показу презентації.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A8B96F-9643-4FB2-A99C-F93314EA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176" y="5233851"/>
            <a:ext cx="3601647" cy="10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Налаштування показу слайдів комп'ютерної презентації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257800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налаштування показу комп'ютерної презентації відповідно до вашого плану потрібно використати елементи керування вкладки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Після вибору кнопки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Налаштувати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відкривається вікно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показу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24357A-4B80-41F3-866A-3F241F24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07" y="2682241"/>
            <a:ext cx="5147330" cy="28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3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Налаштування показу слайдів комп'ютерної презентації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10668351" cy="429180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блоці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показу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 вибрати, як буде демонструватися презентація: 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Презентує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доповідач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(на весь екран) — відповідає демонстрації в режимі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Презентація демонструватиметься в окремому вікні, доповідач матиме елементи керування демонстрацією; 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Керований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користувачем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(вікно) — відповідає демонстрації в режимі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Подання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читання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Демонстрація здійснюватиметься без відкриття додаткового вікна, користувач матиме елементи керування для переходу між слайдами;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Автоматичний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(увесь екран) — презентація демонструватиметься в окремому вікні багаторазово без зупинки до натискання клавіші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Esc,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користувач не матиме елементів керування демонстрацією та переходу між слайдами.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8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Налаштування показу слайдів комп'ютерної презентації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353595" cy="4014255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Безперервне відтворення можливе для будь-якого типу перегляду, якщо встановити у вікні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показу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позначку прапорця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безперервний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цикл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натискання клавіші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блоці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цьому самому блоці можна дозволити або заборонити відтворення мовленнєвого супроводу та анімаційних ефектів, вибрати колір пера та лазерного вказівника, які може використовувати доповідач.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FB578E-EE7C-458B-B7B7-0CD83A5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926" y="2764054"/>
            <a:ext cx="5353595" cy="26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Сьогодні на </a:t>
            </a:r>
            <a:r>
              <a:rPr lang="uk-UA" sz="5400" b="1" dirty="0" err="1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уроці</a:t>
            </a:r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0"/>
            <a:ext cx="7352071" cy="4241075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анімаційні ефекти появи слайдів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змінення значень властивостей анімаційних ефектів появи слайдів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установлення часу показу слайдів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 показу слайдів комп'ютерної презентації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Налаштування показу слайдів комп'ютерної презентації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102532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показу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 встановити, чи будуть демонструватися всі слайди презентації або лише частина з них. Для цього призначено елементи керування з блока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 в блоці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Зміна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можна вибрати, як буде відбуватися змінення слайдів вручну або за часом.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C2D41-12F3-4404-B7A7-CC83438E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962" y="2844080"/>
            <a:ext cx="4423518" cy="25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y2mate.com - 22 Анімація слайдів компютерної презентації Налаштування показу слайдів 6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A0AAC3FB-5823-4C7F-89CF-69F06AD7B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кожного слайда презентації можна додати анімаційний візуальний ефект, який відтворюватиметься за появи цього слайда. Ці ефекти називають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ефектами</a:t>
            </a: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появи</a:t>
            </a: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ефектами</a:t>
            </a: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додавання ефектів появи слайдів призначено елементи керування групи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Перехід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до цього слайда вкладки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Усі ефекти появи слайдів мають такі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ім'я ефекту, значок, тривалість ефекту та інші. У деяких ефектів можуть бути й інші властивості: напрямок відтворення, фігура тощо.</a:t>
            </a:r>
            <a:endParaRPr lang="ru-RU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422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деяких властивостей ефектів появи слайдів можна змінити, вибравши потрібне значення у списку кнопки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Перехід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Також значення деяких властивостей можна змінювати, використовуючи елементи керування групи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Хронометраж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016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установити різну тривалість показу для кожного слайда, можна використати кнопку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Репетиція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настроювання показу слайдів комп'ютерної презентації можна вибрати кнопку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Налаштувати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використати елементи керування вікна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показу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слайдів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765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таке і для чого використовують анімаційні ефекти появи слайдів?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додати ефект появи до вибраного слайда? Як додати один і той самий ефект появи до всіх слайдів презентації?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ви знаєте властивості ефектів появи слайдів? Як можна змінити значення властивостей ефекту?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проводиться репетиція часу під час налаштування показу слайдів презентації?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C55A11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Анімаційні ефекти появи слайдів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085114" cy="43963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кожного слайда презентації можна додати анімаційний візуальний ефект, який відтворюватиметься під час появи цього слайда. Ці ефекти називають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ефектами появи слайдів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ефектами переходів між слайдами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Їх додають для привернення додаткової уваги до презентації, покращення її привабливості. Залежно від доданого ефекту поява слайда на екрані під час демонстрації презентації може відбуватися по-різному.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18E6F5-8CF4-4ECF-B4C3-71D480E68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4" t="19429" r="5622" b="8889"/>
          <a:stretch/>
        </p:blipFill>
        <p:spPr>
          <a:xfrm>
            <a:off x="7002642" y="2866537"/>
            <a:ext cx="4351158" cy="243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Анімаційні ефекти появи слайдів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971903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якщо до деякого слайда додати ефект </a:t>
            </a:r>
            <a:r>
              <a:rPr lang="uk-UA" i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Шашки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то під час появи цього слайда буде складатися враження, що слайд розрізано на окремі прямокутники та відбувається його збирання із частинок, наче з окремих пазлів.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941967-D488-4D5D-97CE-A4F7FAF3B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86" t="15746" r="33000" b="58350"/>
          <a:stretch/>
        </p:blipFill>
        <p:spPr>
          <a:xfrm>
            <a:off x="7900851" y="2091577"/>
            <a:ext cx="3052354" cy="34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Анімаційні ефекти появи слайдів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94577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 якщо додати ефект </a:t>
            </a:r>
            <a:r>
              <a:rPr lang="uk-UA" i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Тріщина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то буде враження, що попередній слайд розбивається, як скло, на друзки та розсипається, щоб відкрити наступний слайд для перегляду.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9FFF0-C7A9-4387-B691-319B71BB9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4" t="16000" r="64357" b="62390"/>
          <a:stretch/>
        </p:blipFill>
        <p:spPr>
          <a:xfrm>
            <a:off x="8007531" y="2285527"/>
            <a:ext cx="2812869" cy="36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7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Анімаційні ефекти появи слайдів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531" y="2623130"/>
            <a:ext cx="10515601" cy="16792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додавання ефектів появи слайдів призначено інструменти групи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Перехід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до цього слайда вкладки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Стрічці.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B5A7D4-8CD0-4975-88DF-BF823672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70" y="4302364"/>
            <a:ext cx="10790322" cy="9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1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Анімаційні ефекти появи слайдів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10448109" cy="19043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додати деякий ефект появи слайдів до вибраного слайда, потрібно вибрати у списку кнопку цього ефекту. Повний список ефектів появи слайдів можна побачити, вибравши кнопку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Додатково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6ABD27-1AFD-4BC4-BD0B-9757D10F0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22" y="3995920"/>
            <a:ext cx="9461862" cy="24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2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Анімаційні ефекти появи слайдів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416040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побачити, як виглядатиме доданий ефект, потрібно вибрати кнопку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Переглянути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групи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вкладки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відмови від вибраного ефекту можна вибрати кнопку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вибрати будь-який інший ефект у цьому списку.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25C5FB-6156-4D2E-B736-BAA278CE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69" y="2969623"/>
            <a:ext cx="2923993" cy="18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81977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 ефектів появи слайдів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842760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Усі ефекти появи слайдів мають такі властивості: ім'я ефекту, значок, тривалість ефекту та інші. У деяких ефектів можуть бути й інші властивості: напрямок відтворення, фігура тощо.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деяких властивостей ефектів появи слайдів можна змінити, вибравши потрібне значення у списку кнопки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ефекту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вкладці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Переходи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Перехід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до цього слайда.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DDB645-AAE0-4378-AA72-55E742B9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992" y="2318096"/>
            <a:ext cx="2238102" cy="27020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ADF78E-C08C-4E04-8552-6D2EDA52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478" y="3236901"/>
            <a:ext cx="2103322" cy="28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1280</Words>
  <Application>Microsoft Office PowerPoint</Application>
  <PresentationFormat>Широкий екран</PresentationFormat>
  <Paragraphs>76</Paragraphs>
  <Slides>26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Vinnytsia Sans</vt:lpstr>
      <vt:lpstr>Тема Office</vt:lpstr>
      <vt:lpstr>Анімація слайдів комп'ютерної презентації  Налаштування показу слайдів комп'ютерної презентації</vt:lpstr>
      <vt:lpstr>Сьогодні на уроці ви дізнаєтесь про:</vt:lpstr>
      <vt:lpstr>Анімаційні ефекти появи слайдів</vt:lpstr>
      <vt:lpstr>Анімаційні ефекти появи слайдів</vt:lpstr>
      <vt:lpstr>Анімаційні ефекти появи слайдів</vt:lpstr>
      <vt:lpstr>Анімаційні ефекти появи слайдів</vt:lpstr>
      <vt:lpstr>Анімаційні ефекти появи слайдів</vt:lpstr>
      <vt:lpstr>Анімаційні ефекти появи слайдів</vt:lpstr>
      <vt:lpstr>Змінення значень властивостей ефектів появи слайдів</vt:lpstr>
      <vt:lpstr>Змінення значень властивостей ефектів появи слайдів</vt:lpstr>
      <vt:lpstr>Змінення значень властивостей ефектів появи слайдів</vt:lpstr>
      <vt:lpstr>Змінення значень властивостей ефектів появи слайдів</vt:lpstr>
      <vt:lpstr>Змінення значень властивостей ефектів появи слайдів</vt:lpstr>
      <vt:lpstr>Установлення часу показу слайдів</vt:lpstr>
      <vt:lpstr>Установлення часу показу слайдів</vt:lpstr>
      <vt:lpstr>Установлення часу показу слайдів</vt:lpstr>
      <vt:lpstr>Налаштування показу слайдів комп'ютерної презентації</vt:lpstr>
      <vt:lpstr>Налаштування показу слайдів комп'ютерної презентації</vt:lpstr>
      <vt:lpstr>Налаштування показу слайдів комп'ютерної презентації</vt:lpstr>
      <vt:lpstr>Налаштування показу слайдів комп'ютерної презентації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35</cp:revision>
  <dcterms:created xsi:type="dcterms:W3CDTF">2024-08-14T11:57:21Z</dcterms:created>
  <dcterms:modified xsi:type="dcterms:W3CDTF">2025-08-19T17:48:34Z</dcterms:modified>
</cp:coreProperties>
</file>