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80" r:id="rId6"/>
    <p:sldId id="274" r:id="rId7"/>
    <p:sldId id="263" r:id="rId8"/>
    <p:sldId id="264" r:id="rId9"/>
    <p:sldId id="271" r:id="rId10"/>
    <p:sldId id="279" r:id="rId11"/>
    <p:sldId id="281" r:id="rId12"/>
    <p:sldId id="265" r:id="rId13"/>
    <p:sldId id="266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0CFE-B4C8-453E-ADDB-70471A93B71C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82E3-0137-416D-8B30-9499F01BF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FxzD3JAL8rj-2jKNJ00H-w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rizne/2021/12.01/Pro_novu_redaktsiyu%20Bazovoho%20komponenta%20doshkilnoyi%20osvity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akon.rada.gov.ua/laws/show/z0563-16#Text" TargetMode="External"/><Relationship Id="rId4" Type="http://schemas.openxmlformats.org/officeDocument/2006/relationships/hyperlink" Target="https://mon.gov.ua/ua/npa/shodo-metodichnih-rekomendacij-do-onovlenogo-bazovogo-komponenta-doshkilnoyi-osviti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seosvita.ua/private/blog/103719-eccd" TargetMode="External"/><Relationship Id="rId3" Type="http://schemas.openxmlformats.org/officeDocument/2006/relationships/hyperlink" Target="https://vseosvita.ua/user/id899363/blog" TargetMode="External"/><Relationship Id="rId7" Type="http://schemas.openxmlformats.org/officeDocument/2006/relationships/hyperlink" Target="https://vseosvita.ua/private/blog/95236-315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groups/469566153599151" TargetMode="External"/><Relationship Id="rId5" Type="http://schemas.openxmlformats.org/officeDocument/2006/relationships/hyperlink" Target="https://www.youtube.com/channel/UCFxzD3JAL8rj-2jKNJ00H-w" TargetMode="External"/><Relationship Id="rId4" Type="http://schemas.openxmlformats.org/officeDocument/2006/relationships/hyperlink" Target="https://vseosvita.ua/user/id899363/library" TargetMode="External"/><Relationship Id="rId9" Type="http://schemas.openxmlformats.org/officeDocument/2006/relationships/hyperlink" Target="https://vseosvita.ua/private/blog/112353-41f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uzker.mcfr.ua/79758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pcLMi59Pqhw" TargetMode="External"/><Relationship Id="rId4" Type="http://schemas.openxmlformats.org/officeDocument/2006/relationships/hyperlink" Target="https://www.youtube.com/watch?v=0K11GmrXa3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Прилуцький заклад дошкільної освіти (ясла-садок)</a:t>
            </a: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комбінованого типу №26</a:t>
            </a: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  Чернігівської області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8100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Портфоліо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керівника музичного</a:t>
            </a:r>
            <a:b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Бєлікової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 Наталії Володимирівни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48064" y="2636912"/>
            <a:ext cx="324036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263691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Моє  професійне кредо</a:t>
            </a:r>
            <a:r>
              <a:rPr lang="uk-UA" sz="2800" b="1" i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: </a:t>
            </a:r>
            <a:endParaRPr lang="uk-UA" sz="2800" b="1" i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r>
              <a:rPr lang="uk-UA" sz="2000" b="1" i="1" dirty="0" smtClean="0">
                <a:latin typeface="Monotype Corsiva" pitchFamily="66" charset="0"/>
                <a:cs typeface="Times New Roman" panose="02020603050405020304" pitchFamily="18" charset="0"/>
              </a:rPr>
              <a:t>«</a:t>
            </a:r>
            <a:r>
              <a:rPr lang="uk-UA" sz="2000" i="1" dirty="0" smtClean="0">
                <a:latin typeface="Monotype Corsiva" pitchFamily="66" charset="0"/>
                <a:cs typeface="Times New Roman" panose="02020603050405020304" pitchFamily="18" charset="0"/>
              </a:rPr>
              <a:t>Талант створювати не можна, але можна створити культуру, тобто </a:t>
            </a:r>
            <a:r>
              <a:rPr lang="uk-UA" sz="2000" i="1" dirty="0" err="1" smtClean="0">
                <a:latin typeface="Monotype Corsiva" pitchFamily="66" charset="0"/>
                <a:cs typeface="Times New Roman" panose="02020603050405020304" pitchFamily="18" charset="0"/>
              </a:rPr>
              <a:t>грунт</a:t>
            </a:r>
            <a:r>
              <a:rPr lang="uk-UA" sz="2000" i="1" dirty="0" smtClean="0">
                <a:latin typeface="Monotype Corsiva" pitchFamily="66" charset="0"/>
                <a:cs typeface="Times New Roman" panose="02020603050405020304" pitchFamily="18" charset="0"/>
              </a:rPr>
              <a:t>, на якому ростуть, і процвітають таланти…»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653136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Моє життєве кредо:</a:t>
            </a:r>
          </a:p>
          <a:p>
            <a:r>
              <a:rPr lang="uk-UA" sz="2000" i="1" dirty="0" smtClean="0">
                <a:latin typeface="Monotype Corsiva" pitchFamily="66" charset="0"/>
                <a:cs typeface="Times New Roman" panose="02020603050405020304" pitchFamily="18" charset="0"/>
              </a:rPr>
              <a:t>Всім дякую душею за те, що музика у мене є,</a:t>
            </a:r>
          </a:p>
          <a:p>
            <a:r>
              <a:rPr lang="uk-UA" sz="2000" i="1" dirty="0" smtClean="0">
                <a:latin typeface="Monotype Corsiva" pitchFamily="66" charset="0"/>
                <a:cs typeface="Times New Roman" panose="02020603050405020304" pitchFamily="18" charset="0"/>
              </a:rPr>
              <a:t>І маю я переконання, без музики  - життя </a:t>
            </a:r>
            <a:r>
              <a:rPr lang="uk-UA" sz="2000" i="1" dirty="0" err="1" smtClean="0">
                <a:latin typeface="Monotype Corsiva" pitchFamily="66" charset="0"/>
                <a:cs typeface="Times New Roman" panose="02020603050405020304" pitchFamily="18" charset="0"/>
              </a:rPr>
              <a:t>пусте”</a:t>
            </a:r>
            <a:endParaRPr lang="uk-UA" sz="2000" i="1" dirty="0" smtClean="0"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"/>
            <a:ext cx="8712968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2024-2025р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Свято і розваги – протягом року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Музичне дозвілля. День Знань. Театр під відкритим небом. Лялькова вистава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“Колобок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іде в дитячий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садок”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– вересень 2024р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Музично-театралізоване дійство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“ Як звірята свято Миколая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зустрічали”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– Грудень 2024р.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Презентаційний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месендж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“Сенсорне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виховання засобами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музики”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–Грудень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2024 р.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Захід до Дня Соборності України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“Єднаймося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заради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Січень 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Музичний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Зими з Весною до свята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Стрічення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Лютий 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Лялькова вистава . День Землі.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Їжачок з друзями ліс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рятував”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– Квітень 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Музична розвага до Великоднього свята 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“Пригоди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Курчатка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Ціп”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– Квітень 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Кейс-семінар.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“Вплив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ритмодекламації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на формування мовленнєвої компетентності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дошкільників”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-  Травень 2025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Учасник динамічної групи Закон про дошкільну освіту -2024-2025р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УЧАСТЬ У ГРОМАДСЬКІЙ ДІЯЛЬНОСТІ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ВСЗЯО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2024-2025р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Член атестаційної комісії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2024-2025н.р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2025-2026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73292" y="0"/>
            <a:ext cx="41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Гурток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музично-ритмічної діяльності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ТОПОТУШКИ»   2013-2026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5567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3" descr="D:\ФОТО ГУРТОК\В КОРОЛІВСТВІ МУЗИКИ\P1060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023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5" descr="D:\ФОТО ГУРТОК\ФОТО ГУРТОК\IMG-79f7d457f002349371c34585a0098a9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995936" cy="286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429000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75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Залучення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дотанцювального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мистецтва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розширення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знань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про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танці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2.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Спонукання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до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імпровізації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під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музику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твору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власних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композиції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зі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знайомих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3. 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Розвиток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u="sng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почуття</a:t>
            </a:r>
            <a:r>
              <a:rPr lang="ru-RU" sz="14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ритму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 темпу,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координації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свободи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4.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Навчання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навичкам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основних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танцювальних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5</a:t>
            </a:r>
            <a:r>
              <a:rPr lang="uk-UA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 Навчання 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прийомам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самостійної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колективної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роботи</a:t>
            </a:r>
            <a:endParaRPr lang="ru-RU" sz="1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 fontAlgn="base">
              <a:spcAft>
                <a:spcPts val="75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6.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Створення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атмосфери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радості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дитячої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творчості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у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співпраці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7.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Формування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морально-естетичних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відносин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між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дітьми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дорослими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340768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75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МЕТА: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Формування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особистості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дитини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разв</a:t>
            </a:r>
            <a:r>
              <a:rPr lang="uk-UA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иток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знообразних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умінь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здібностей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якостей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засобами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музики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ритмічних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ВІДЕОГАЛАРЕЯ</a:t>
            </a:r>
          </a:p>
          <a:p>
            <a:pPr algn="ctr"/>
            <a:r>
              <a:rPr lang="uk-UA" sz="2000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www.youtube.com/channel/UCFxzD3JAL8rj-2jKNJ00H-w</a:t>
            </a:r>
            <a:endParaRPr lang="uk-UA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ФОТОГАЛАРЕЯ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74441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53136"/>
            <a:ext cx="3888432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653136"/>
            <a:ext cx="367240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72816"/>
            <a:ext cx="388843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3" y="10527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“Весни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мами”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Оркестр води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3" y="1052736"/>
            <a:ext cx="3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Свято Осені  оркестр 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рішків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005064"/>
            <a:ext cx="83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Всесвітній день Яйця “ Ритм вибиваємо – весело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граємо</a:t>
            </a:r>
            <a:r>
              <a:rPr lang="uk-UA" b="1" dirty="0" err="1" smtClean="0"/>
              <a:t>”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620688"/>
            <a:ext cx="3816424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05064"/>
            <a:ext cx="374441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3744416" cy="2148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388843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188640"/>
            <a:ext cx="403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Імпровізація “ Дощик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краплинки”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2129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Музична імпровізація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“Сніжинки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 вітер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Свято Весни і мам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35730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3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Відкритий показ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“Казка-шумівка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Україну”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0"/>
            <a:ext cx="607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НОРМАТИВНІ ДОКУМЕНТИ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71296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14300" algn="just"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Базовий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компонент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дошкільної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(наказ МОН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12.01.2021 № 33) </a:t>
            </a:r>
            <a:endParaRPr lang="ru-RU" dirty="0" smtClean="0"/>
          </a:p>
          <a:p>
            <a:pPr lvl="0" algn="just"/>
            <a:r>
              <a:rPr lang="ru-RU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https://mon.gov.ua/storage/app/media/rizne/2021/12.01/Pro_novu_redaktsiyu%20Bazovoho%20komponenta%20doshkilnoyi%20osvity.pdf</a:t>
            </a:r>
            <a:endParaRPr lang="ru-RU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endParaRPr lang="ru-RU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114300" algn="just"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методичних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рекомендацій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оновленого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Базового компонента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дошкільної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(лист МОН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16.03.2021 № 1/9-148) </a:t>
            </a:r>
            <a:endParaRPr lang="ru-RU" dirty="0" smtClean="0"/>
          </a:p>
          <a:p>
            <a:pPr lvl="0" algn="just"/>
            <a:r>
              <a:rPr lang="ru-RU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https://mon.gov.ua/ua/npa/shodo-metodichnih-rekomendacij-do-onovlenogo-bazovogo-komponenta-doshkilnoyi-osviti</a:t>
            </a:r>
            <a:endParaRPr lang="en-US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endParaRPr lang="en-US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МОН N 1/3737-22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29.03.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Лист від 28.08.2025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МОН щодо організації дошкільної освіти дітей у 2025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2026н.р.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регламент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zakon.rada.gov.ua/laws/show/z0563-16#Text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Програма  Дитина . Освітня програма для дітей від 2 до 7 років. 2020 р.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Система заходів з метою презентації 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практичної діяльності</a:t>
            </a:r>
          </a:p>
          <a:p>
            <a:pPr>
              <a:buFont typeface="Wingdings" pitchFamily="2" charset="2"/>
              <a:buChar char="Ø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Особистий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https://vseosvita.ua/user/id899363/blog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Всеосвіта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https://vseosvita.ua/user/id899363/library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Мій Юту канал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https://www.youtube.com/channel/UCFxzD3JAL8rj-2jKNJ00H-w</a:t>
            </a:r>
            <a:endParaRPr lang="uk-UA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ФБ група ЗДО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№26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  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https://www.facebook.com/groups/469566153599151</a:t>
            </a:r>
            <a:endParaRPr lang="en-US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Індивідуальна освітня траєкторія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профрозвитку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педагога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2021-2026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https://vseosvita.ua/private/blog/95236-315f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стандартом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2023-2024 н.р.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https://vseosvita.ua/private/blog/103719-eccd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 2024-2025 н.р.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https://vseosvita.ua/private/blog/112353-41f6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Моє педагогічне есе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smtClean="0"/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! .. Як же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прекрасна !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занурюєш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 у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змушуєш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ласкава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часом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гнівно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сприймає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душа! 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загадкова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нестерпна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красива ...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Моя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сухо, бездушно...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занурившись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дізнаєтеся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словах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прекрасний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чуттєвий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ласкавий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грайливий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незнаючому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боїться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незвідане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прекрасне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... 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даруємо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Вчимо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співпереживати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Таким чином, 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музиканти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формуємо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гармонійну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гідністю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честю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окрилюємо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даємо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злетіти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всю красу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світобудови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 в буквальному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керує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...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гармонійна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просто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співають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слухають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рухаються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 просто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розрізняти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«ритм», «тембр», «жанр». 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виховую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всебічно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розвинену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яка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прекрасне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собою,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внутрішнім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яскраве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життєстверджуюче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Я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музикант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! І 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пишаюсь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..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509120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ts val="750"/>
              </a:spcAft>
            </a:pPr>
            <a:r>
              <a:rPr lang="uk-UA" sz="20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«…як добриво збагачує землю та дозволяє зерну проростати, так і музика пробуджує в дитині сили та здібності, які  інакше ніколи б не розквітли…»   К.</a:t>
            </a:r>
            <a:r>
              <a:rPr lang="uk-UA" sz="2000" b="1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Орф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248472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Будемо  знайомі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Users\73B5~1\AppData\Local\Temp\Rar$DIa768.15435\Диплом_Бeлiкова_Н_-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295232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3204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3" descr="C:\Users\73B5~1\AppData\Local\Temp\Rar$DIa768.18873\Диплом_Бeлiкова_Н_-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52936"/>
            <a:ext cx="288032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55576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1" name="Picture 4" descr="C:\Users\73B5~1\AppData\Local\Temp\Rar$DIa768.23646\Диплом_Бeлiкова_Н_-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13176"/>
            <a:ext cx="288032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5" descr="C:\Users\73B5~1\AppData\Local\Temp\Rar$DIa768.29302\Диплом_Бeлiкова_Н_-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013176"/>
            <a:ext cx="295232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79512" y="476673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uk-UA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2009 році Ніжинський державний  педагогічний університет імені  Миколи Гоголя і отримала повну вищу освіту за спеціальністю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“Дошкільне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виховання”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 здобула кваліфікацію вихователя дітей дошкільного віку,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організатора дошкільного виховання.</a:t>
            </a:r>
          </a:p>
          <a:p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32 роки.</a:t>
            </a:r>
          </a:p>
          <a:p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роботи у ЗДО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№26</a:t>
            </a:r>
            <a:r>
              <a:rPr lang="uk-UA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30 роки.</a:t>
            </a:r>
          </a:p>
          <a:p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</a:t>
            </a:r>
            <a:r>
              <a:rPr lang="uk-UA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спеціаліст вищої категорії</a:t>
            </a:r>
          </a:p>
          <a:p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Відомості про атестацію</a:t>
            </a:r>
            <a:r>
              <a:rPr lang="uk-UA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присвоєно кваліфікаційну категорію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“Спеціаліст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вищої категорії 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1р.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964488" cy="7536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кваліфікації:</a:t>
            </a:r>
            <a:endParaRPr lang="uk-UA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Чернігівському обласному інституті післядипломної педагогічної освіти імені К.Д. Ушинського від  12 .02.- 23.02.2024р.   Свідоцтво  25 ПК 02139222/001188-24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Чернігівському обласному інституті післядипломної педагогічної освіти імені К.Д. Ушинського від  03 .02.- 14.02.2025р.    Свідоцтво  25 ПК 02139222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/000822 – 25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Самоосвіта: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Цифрограма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Листопад 2021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Сертифікат 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"Дивись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ноги! Дивись,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!“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лютого 2023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07 лютого 2023 р.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Сертифікат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домедична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допомога. Практичні поради для громадян.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Січень 2023 р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Сертифікат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“Актуальні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питання розвитку освіти в умовах воєнного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стану”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27лютого 2025 р.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Сертифікат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Цифрограм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1.0 для громадян.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15 серпня 2025р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інтернет-ресурсах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Розспівки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https://emuzker.mcfr.ua/797582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2025р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теми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вебінар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Логоритмічні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https://www.youtube.com/watch?v=0K11GmrXa3w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листопад 2025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Prometheus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«Перша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домедична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2025р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 «З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любов’ю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https://www.youtube.com/watch?v=pcLMi59Pqhw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2026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И-АНІМАЦІЇ\2-page-0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Мої нагороди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04664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Всеукраїнському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дистанційному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Подяка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професіоналізм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конкурсантів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конкурсу Свято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2022р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Подяка від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“Всеосвіта”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 вміння збирати, опрацювати зберігати і розповсюджувати інформації.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Серпень 2022р.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Всеукраїнському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Всеукраїнському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2022р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Всеукраїнському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international talent competent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SOUL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Січень 2023р.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Подяка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талантів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international talent competent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SOUL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Подяка за участь у Національній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руханці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 вишиванках “ Дякуємо ЗСУ” до Міжнародного дня вишиванки в рамках Національного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“Цікава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фізкультура 2-0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 Травень2024 р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двотуровом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2024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Подяка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Вірити,Творити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Жовтень 2024 р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Грамота за сумлінну працю, відповідальне ставлення до виконання посадових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 з нагоди Дня працівників освіти. Прилуцька міська рада.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Жовтень 2024 р.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Див: посилання на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https://vseosvita.ua/user/id899363/blog?id_folder=3436#vr-tag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Педагогічний вектор:</a:t>
            </a:r>
          </a:p>
          <a:p>
            <a:pPr algn="ctr"/>
            <a:r>
              <a:rPr lang="uk-UA" dirty="0" err="1" smtClean="0">
                <a:latin typeface="Monotype Corsiva" pitchFamily="66" charset="0"/>
              </a:rPr>
              <a:t>“Активні</a:t>
            </a:r>
            <a:r>
              <a:rPr lang="uk-UA" dirty="0" smtClean="0">
                <a:latin typeface="Monotype Corsiva" pitchFamily="66" charset="0"/>
              </a:rPr>
              <a:t> технології – як ефективний засіб розвитку музично-ритмічних здібностей дітей дошкільного віку “(технології за системою К.</a:t>
            </a:r>
            <a:r>
              <a:rPr lang="uk-UA" dirty="0" err="1" smtClean="0">
                <a:latin typeface="Monotype Corsiva" pitchFamily="66" charset="0"/>
              </a:rPr>
              <a:t>Орфа</a:t>
            </a:r>
            <a:r>
              <a:rPr lang="uk-UA" dirty="0" smtClean="0">
                <a:latin typeface="Monotype Corsiva" pitchFamily="66" charset="0"/>
              </a:rPr>
              <a:t>, використання в практиці музично-ритмічного напрямку </a:t>
            </a:r>
            <a:r>
              <a:rPr lang="en-US" dirty="0" smtClean="0">
                <a:latin typeface="Monotype Corsiva" pitchFamily="66" charset="0"/>
              </a:rPr>
              <a:t>Body Percussion)</a:t>
            </a:r>
            <a:endParaRPr lang="ru-RU" dirty="0" smtClean="0">
              <a:latin typeface="Monotype Corsiva" pitchFamily="66" charset="0"/>
            </a:endParaRPr>
          </a:p>
          <a:p>
            <a:pPr algn="ctr"/>
            <a:endParaRPr lang="ru-RU" b="1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34076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Початок роботи  вересень 2021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solidFill>
                  <a:srgbClr val="002060"/>
                </a:solidFill>
                <a:cs typeface="Angsana New" pitchFamily="18" charset="-34"/>
              </a:rPr>
              <a:t>.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: 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виявленню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музично-естетичній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свят; 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відтворювати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звуками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оплесками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притупами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виляскуваннями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ритм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; 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елементарний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казок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отриманню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музикою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культурно-мистецьких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 :</a:t>
            </a:r>
          </a:p>
          <a:p>
            <a:pPr lvl="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Підвищення особистої, професійної особистості;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провести серію занять, практикумів, консультацій, відкритих показів,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медіа-презентацй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для колег;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Урізноманітнити творчі прояви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дошкільниківв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музично – ритмічній діяльності;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Навчити дітей радіти своїм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музично-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ритмічним досягненням, естетично насолоджуватись музикою, ритмом і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“танцем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власного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тіла”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По-парнерськи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взаємодіяти з дорослими і однолітками;</a:t>
            </a:r>
          </a:p>
          <a:p>
            <a:pPr lvl="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Застосовувати творчий музично-ритмічний досвід у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повсякдених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ігрових, побутових, святкових, життєвих умовах: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3326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260648"/>
            <a:ext cx="8712968" cy="10527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Впровадження та використання інноваційних педагогічних технологій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484784"/>
            <a:ext cx="5976664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Поєднання традиційної системи з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інноваційними технологіями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2636912"/>
            <a:ext cx="3240360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Еміля Жак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Дальклоза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2708920"/>
            <a:ext cx="3312368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Музично – педагогічна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К.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Орфа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4" y="4797152"/>
            <a:ext cx="32403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“Елементарне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музикування”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ритмодекламація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 мелодекламації) методики Т.Боровик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4869160"/>
            <a:ext cx="3312368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Percussion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Участь у роботі методичної служби ЗДО 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КТ</a:t>
            </a:r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2068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8784976" cy="589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Свята та розваги – протягом року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Музично-літературна година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«Свято мужності і відваги!» Жовтень 2021р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Музично-театралізоване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дійство - «Святий Миколай, ти до нас завітай!»  грудень 2021р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Народознавче свято -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«Щедрик,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щедрик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щедрівочка» Січень 2023 р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Свята та розваги -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протягом рок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Музично-театралізоване дійство -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«Через поле через гай, ходить святий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Миколай”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Грудень 2022р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Народознавче свято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Щедрий вечір, добрий вечір!» Січень 2023р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Музично-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літературний зах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ід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“Всесвітній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день сім*ї” Травень 2023р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Музичне дійство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“Стрічення”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Лютий 2023р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показ </a:t>
            </a:r>
            <a:r>
              <a:rPr lang="ru-RU" i="1" dirty="0" smtClean="0"/>
              <a:t>"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справжнього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 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Народне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2023р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Педагогічна рада.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сучасних підходів до організації музичної діяльності дошкільників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Музичний калейдоскоп.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Музично-спортивне дійство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-«У пташиному царстві» Квітень 2023р</a:t>
            </a:r>
          </a:p>
          <a:p>
            <a:pPr>
              <a:buFont typeface="Wingdings" pitchFamily="2" charset="2"/>
              <a:buChar char="Ø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486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2021-2022н.р.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тячі картинки\1661449340_41-oir-mobi-p-fon-dlya-portfolio-muzikalnogo-rukovoditel-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84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2023 – 2024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Свята та розваги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– протягом року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Музична розвага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Всесвітій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день Яйця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–Жовтень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2023р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Музично-театральне дійство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«Чарівна рукавичка Святого Миколая» Грудень 2023р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Партнерський кейс “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Використання казок-шумівок у роботі з дітьми дошкільного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віку”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грудень 2024 р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Марафон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. Практикум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педагогами."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Театр "Хор рук"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музичному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2024р.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Танцювально-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літературний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“Моя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вишивана сорочка, неначе долі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оберіг”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травень 2024 р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руханка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Дякуємо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ЗСУ»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вишиванки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2024р </a:t>
            </a:r>
            <a:r>
              <a:rPr lang="ru-RU" dirty="0" smtClean="0"/>
              <a:t>@UNICEF_UA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Музична розвага . День Захисту дітей </a:t>
            </a:r>
            <a:r>
              <a:rPr lang="uk-UA" dirty="0" smtClean="0"/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Червень 2024р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1227</Words>
  <Application>Microsoft Office PowerPoint</Application>
  <PresentationFormat>Экран (4:3)</PresentationFormat>
  <Paragraphs>193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101</cp:revision>
  <dcterms:created xsi:type="dcterms:W3CDTF">2024-05-27T04:44:02Z</dcterms:created>
  <dcterms:modified xsi:type="dcterms:W3CDTF">2025-09-30T07:26:42Z</dcterms:modified>
</cp:coreProperties>
</file>