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0" r:id="rId3"/>
    <p:sldId id="269" r:id="rId4"/>
    <p:sldId id="270" r:id="rId5"/>
    <p:sldId id="271" r:id="rId6"/>
    <p:sldId id="343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344" r:id="rId16"/>
    <p:sldId id="359" r:id="rId17"/>
    <p:sldId id="341" r:id="rId18"/>
    <p:sldId id="266" r:id="rId19"/>
    <p:sldId id="267" r:id="rId20"/>
    <p:sldId id="358" r:id="rId2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33CC33"/>
    <a:srgbClr val="4472C4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79FE2-0F29-4569-A51C-902608DB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570D0ED-220E-4F2C-A890-E8C86156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CF37D9-7BB0-4469-BE4C-C5AD9E3A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30.09.2025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0F40E-E43D-4C3E-914D-5064F93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121BFF-65F8-4374-9682-41222BC2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1558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1FB5-309E-46AB-9C36-C846D000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C1E9E7-3691-4E7F-80B4-31E1E8A6F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561C61-2F40-4DAB-9560-B51308D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30.09.2025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772EA6-2440-4F15-AE4A-15887205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BA33F4-E2C9-47C0-BB9B-0AECC792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1283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05AB36E-6C42-4DE6-A168-106B0AA35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A06C07-B720-410F-BA86-80004261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79FE8D-4B82-47FA-86CB-1B828D4C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30.09.2025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65694D-4AAE-4B15-BF3B-0A03A851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D73592-5F9A-4D80-8049-3EEF8AE6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7800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3DAA-B939-4A4F-87B0-FF62A076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A9598B-E999-4CEC-80A2-32BBCF90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EB5FE-5583-4743-B021-FBFE89F1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30.09.2025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1771D2-2732-4035-9645-A48A8DA7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229553-8773-4167-B000-E1BD1AE9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30513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93AE4-6698-43F5-8FFB-3D4AD95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6DF44D-A2CB-4CED-A8D1-0161907D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9FA4EF-61A0-46CB-BDD4-26C8790F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30.09.2025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5A475B-91F7-44D6-94F8-2E1B4951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BD985D-F580-4B8E-9B0E-105A03E1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64303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10A85-945D-49A3-8913-DCFA09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C2580D2-BBC4-4C7A-A811-5DCF6735B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2B73754-5123-4FA9-BF5A-EF300CB31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AD1E59-2E7A-4925-90A3-B52F1500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30.09.2025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A5CB1-14EF-44EE-93A5-1141B65C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F048C-3D55-4BF6-AEE5-A149D3E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53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4932-61C7-4234-8A55-FCA2CCCA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1FFAD2-373B-4465-97C7-F59DBC80C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C7E4E1-580E-4A09-904D-85C2B2D17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BC4F37-1103-4FEB-8E12-AB679A250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EE4692E-1D28-4453-8817-308BCE938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768251-45A5-4ED1-8EEB-A5B228FC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30.09.2025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70ACFCE-E686-497D-963E-8A049A37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B1B08A-BBC6-4CB0-89B6-270A101A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435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9667-A56D-446D-A394-F99D518C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2CE524-2213-4347-A8AC-DFB92E49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30.09.2025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1CB526-C706-4D76-92D1-666FDB13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A6510A-4FFE-4134-9DDC-CDA3AF51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4637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3DEE00-F077-4801-98F5-86F94760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30.09.2025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0AF13F-4552-4414-91FB-5420C059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2D43CC-A738-4598-BDCA-EA05CBF4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592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0B2FA-DE7D-4366-841A-50C55F13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916AC8-607B-4930-91EC-B0485A2A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18062B-176B-4D59-BCCC-25A0B692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46C6427-6EE6-4CED-B22D-351B3425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30.09.2025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BAD39-6004-4FA9-8401-40E6CA8C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47FB62-E7A1-486C-B5A8-3A1CAD79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0569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A747D-C539-4B77-8443-9FF9486A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7CD8CB8-1747-413B-94A2-C334D6C3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DC25FB-548A-4FAB-BB21-47BF20756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E20A14-A317-4BBD-9D6D-A66DAAB3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30.09.2025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C81CD-8E90-4546-93D5-ED350911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FDD9FE-BFD0-4D44-8A62-E65EBE46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8919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24E0B12-4395-41E6-AFBD-C8532A9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5E4FCE-0350-4249-A3C8-9FA693F8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F9C75-B9E6-4BCD-828B-E80FDFD4E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D21C-F4F7-4419-AEED-494A79833E6F}" type="datetimeFigureOut">
              <a:rPr lang="uk-UA" smtClean="0"/>
              <a:t>30.09.2025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250ABB-8867-4080-B9F6-50DAAC29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7D4BDB-F5D1-49D5-9F76-889537B6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32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ngwing.com/en/free-png-ndnpn" TargetMode="External"/><Relationship Id="rId7" Type="http://schemas.openxmlformats.org/officeDocument/2006/relationships/hyperlink" Target="https://upload.wikimedia.org/wikipedia/commons/3/37/7-Zip_Logo.png" TargetMode="External"/><Relationship Id="rId2" Type="http://schemas.openxmlformats.org/officeDocument/2006/relationships/hyperlink" Target="https://www.pngwing.com/en/free-png-zhckq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ngwing.com/ru/free-png-ybxmo" TargetMode="External"/><Relationship Id="rId5" Type="http://schemas.openxmlformats.org/officeDocument/2006/relationships/hyperlink" Target="https://www.pngwing.com/uk/free-png-blxtu" TargetMode="External"/><Relationship Id="rId4" Type="http://schemas.openxmlformats.org/officeDocument/2006/relationships/hyperlink" Target="https://www.pngwing.com/en/free-png-nomi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7-zip.org.ua/download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6ED2AB-CA79-4C84-89D4-F0DFAAD82558}"/>
              </a:ext>
            </a:extLst>
          </p:cNvPr>
          <p:cNvSpPr txBox="1"/>
          <p:nvPr/>
        </p:nvSpPr>
        <p:spPr>
          <a:xfrm>
            <a:off x="5155475" y="1269790"/>
            <a:ext cx="6183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800"/>
              </a:spcAft>
            </a:pPr>
            <a:r>
              <a:rPr lang="uk-UA" sz="6000" b="1" dirty="0">
                <a:latin typeface="Vinnytsia Sans" panose="00000500000000000000" pitchFamily="2" charset="0"/>
              </a:rPr>
              <a:t>Архіватори</a:t>
            </a:r>
            <a:endParaRPr lang="ru-RU" sz="6000" b="1" dirty="0">
              <a:latin typeface="Vinnytsia Sans" panose="00000500000000000000" pitchFamily="2" charset="0"/>
            </a:endParaRPr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9E045836-1C32-4D0D-A8E7-31951E5D2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147870"/>
            <a:ext cx="6918960" cy="51209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86A175-CC07-4E6B-A314-6B7B0C2FFEF2}"/>
              </a:ext>
            </a:extLst>
          </p:cNvPr>
          <p:cNvSpPr txBox="1"/>
          <p:nvPr/>
        </p:nvSpPr>
        <p:spPr>
          <a:xfrm>
            <a:off x="5242561" y="2638802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800"/>
              </a:spcAft>
            </a:pPr>
            <a:r>
              <a:rPr lang="uk-UA" sz="6000" b="1" dirty="0">
                <a:latin typeface="Vinnytsia Sans" panose="00000500000000000000" pitchFamily="2" charset="0"/>
              </a:rPr>
              <a:t>Операції з архівами файлів</a:t>
            </a:r>
            <a:endParaRPr lang="uk-UA" sz="6000" b="1" dirty="0"/>
          </a:p>
        </p:txBody>
      </p:sp>
    </p:spTree>
    <p:extLst>
      <p:ext uri="{BB962C8B-B14F-4D97-AF65-F5344CB8AC3E}">
        <p14:creationId xmlns:p14="http://schemas.microsoft.com/office/powerpoint/2010/main" val="18244382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Операції над архівами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4927"/>
            <a:ext cx="6503126" cy="45110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перегляду вмісту архівного файлу слід відкрити його у вікні Провідника або програми-архіватора. Для цього двічі клацнути на імені файлу або у вікні 7-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потрібний файл і виконати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Файл →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видалення файлів з архіву слід відкрити файл архіву у програмі 7-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zip,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виділити потрібні файли і вибрати кнопку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Видалити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7BA1AB-004C-4A22-A095-942D6D481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39" t="29690" r="27668" b="8351"/>
          <a:stretch/>
        </p:blipFill>
        <p:spPr>
          <a:xfrm>
            <a:off x="8125097" y="1854927"/>
            <a:ext cx="3402874" cy="436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2066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Операції над архівами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54927"/>
            <a:ext cx="5362303" cy="45110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видобування всіх файлів з архіву слід: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Запустити програму 7-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Зробити поточною папку, у якій розміщено файл архіву та вибрати його.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кнопку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Видобути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Указати шлях до папки, у яку буде здійснено видобування, та інші значення властивостей у вікні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Видобути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кнопку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ОК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F428C2-DD50-4296-A19E-B00902A34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50" y="2557871"/>
            <a:ext cx="50482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0029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Операції над архівами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54927"/>
            <a:ext cx="6083847" cy="45110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видобування окремих файлів і папок з архіву слід: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Запустити програму 7-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Зробити поточною папку, у якій розміщено файл архіву та вибрати його.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Виконати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Файл → Відкрити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Виділити файли і папки, які плануються видобувати. 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кнопку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Видобути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Указати шлях до папки, у яку буде здійснено видобування, у вікні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Копіювати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кнопку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ОК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8236B2-4D86-4C41-A6D1-ABCAB0413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91" t="30192" r="40073" b="44465"/>
          <a:stretch/>
        </p:blipFill>
        <p:spPr>
          <a:xfrm>
            <a:off x="7410064" y="2091465"/>
            <a:ext cx="4145872" cy="403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6370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Операції над архівами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54927"/>
            <a:ext cx="5256395" cy="45110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Після інсталяції програми-архіватора до контекстного меню файлів і папок додаються команди роботи з архівами, які можна використовувати без запуску програми-архіватора. Так, якщо виділеним є файл (файли) архівів, використовуючи контекстне меню цього (цих) файлів, можна: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Відкрити архів;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Видобути файли;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Видобути до поточної папки та Видобути до «ім’я файлу архіву».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77EFFB-0491-4B73-B96A-60691CC94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56" t="29644" b="29838"/>
          <a:stretch/>
        </p:blipFill>
        <p:spPr>
          <a:xfrm>
            <a:off x="6542443" y="2616306"/>
            <a:ext cx="5053662" cy="29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6850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Операції над архівами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54927"/>
            <a:ext cx="5053662" cy="45110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інших виділених файлів і папок, використовуючи список команд 7-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контекстного меню, можна: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Додати до архіву;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Додати до архіву «ім’я файлу.7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z»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 Додати до архіву «ім’я файлу.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zip»;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Стиснути та надіслати…, Стиснути та надіслати «ім’я файлу.7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z»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Стиснути та надіслати «ім’я файлу.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zip»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32EBD1-357B-44B4-A468-88FB78AFA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56" t="29644" b="29838"/>
          <a:stretch/>
        </p:blipFill>
        <p:spPr>
          <a:xfrm>
            <a:off x="6555889" y="2616306"/>
            <a:ext cx="5053662" cy="29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8975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Операції над архівами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54927"/>
            <a:ext cx="5053662" cy="45110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перегляду вмісту архівного файлу з модулем самовидобування (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SFX-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архів з розширенням імені файлу </a:t>
            </a:r>
            <a:r>
              <a:rPr lang="uk-UA" sz="20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ехе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) та здійснення операцій з окремими файлами в ньому слід відкрити цей файл у програмі 7-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одним із способів: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виконати команду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Відкрити архів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зі списку команд 7-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контекстного меню файлу;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вікні програми 7-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виконати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Файл → Відкрити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вибрати потрібний файл.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32EBD1-357B-44B4-A468-88FB78AFA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56" t="29644" b="29838"/>
          <a:stretch/>
        </p:blipFill>
        <p:spPr>
          <a:xfrm>
            <a:off x="6555889" y="2616306"/>
            <a:ext cx="5053662" cy="29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3509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2. Архіватори. Операції над архівами файлів">
            <a:hlinkClick r:id="" action="ppaction://media"/>
            <a:extLst>
              <a:ext uri="{FF2B5EF4-FFF2-40B4-BE49-F238E27FC236}">
                <a16:creationId xmlns:a16="http://schemas.microsoft.com/office/drawing/2014/main" id="{4BEA744D-D974-414F-AF85-AA4AE1B280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6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CC0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72046"/>
            <a:ext cx="8018415" cy="467867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Програми, які використовують для виконання операцій над архівами, називаються </a:t>
            </a:r>
            <a:r>
              <a:rPr lang="uk-UA" sz="2400" b="1" dirty="0" err="1">
                <a:solidFill>
                  <a:srgbClr val="00CC0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архіваторами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У результаті архівування з використанням цих програм створюється архівний файл, який містить у стисненому або не стисненому стані файли та папки.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Над архівами виконуються такі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операції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 створення (звичайних, багатотомних і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SFX-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архівів), перегляд вмісту, додавання нових і заміна раніше включених об'єктів, видалення об'єктів, видобування всіх або окремих об'єктів тощо.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Однією з розповсюджених програм для опрацювання архівів папок і файлів є програма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7-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8603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00CC00"/>
                </a:solidFill>
                <a:latin typeface="Vinnytsia Sans" panose="00000500000000000000" pitchFamily="2" charset="0"/>
              </a:rPr>
              <a:t>Запитання для перевірки знань</a:t>
            </a:r>
            <a:endParaRPr lang="uk-UA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091577"/>
            <a:ext cx="7330442" cy="4239554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називаються програми, що виконують архівування даних? Які операції над архівами вони можуть виконувати?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формати архівних файлів ви знаєте?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можна створити файл архіву з використанням контекстного меню файлів і папок засобами операційної системи?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особливості додавання файлів до вже існуючого архіву?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F2F7F-AE9D-4145-A07C-34688072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62" y="2556597"/>
            <a:ext cx="3064550" cy="30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221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3" y="1187269"/>
            <a:ext cx="11477897" cy="4483462"/>
          </a:xfrm>
        </p:spPr>
        <p:txBody>
          <a:bodyPr anchor="ctr">
            <a:normAutofit/>
          </a:bodyPr>
          <a:lstStyle/>
          <a:p>
            <a:r>
              <a:rPr lang="uk-UA" sz="7200" b="1" dirty="0">
                <a:solidFill>
                  <a:srgbClr val="00CC00"/>
                </a:solidFill>
                <a:latin typeface="Vinnytsia Sans" panose="00000500000000000000" pitchFamily="2" charset="0"/>
              </a:rPr>
              <a:t>Дякую за увагу!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972F4A8-C21D-408A-B6D9-C990D5075C1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54321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28206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00CC00"/>
                </a:solidFill>
                <a:latin typeface="Vinnytsia Sans" panose="00000500000000000000" pitchFamily="2" charset="0"/>
              </a:rPr>
              <a:t>Сьогодні на уроці ви дізнаєтесь про: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4890"/>
            <a:ext cx="7852954" cy="4241076"/>
          </a:xfrm>
        </p:spPr>
        <p:txBody>
          <a:bodyPr anchor="ctr">
            <a:normAutofit/>
          </a:bodyPr>
          <a:lstStyle/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програми для створення архівів файлів і папок;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типи файлових архівів;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операції над файлами архівів: створення, додавання, видобування, переміщення;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засоби операційної системи для роботи з архівами.</a:t>
            </a:r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FD33820-8886-4314-97D0-A85B7ACB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66" r="14059"/>
          <a:stretch/>
        </p:blipFill>
        <p:spPr>
          <a:xfrm>
            <a:off x="8555996" y="2037806"/>
            <a:ext cx="2725783" cy="3840481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ECB3C3E-7AB1-46BD-AF37-D80CC74E0922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8A2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4910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78441" cy="1406013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CC00"/>
                </a:solidFill>
                <a:latin typeface="Vinnytsia Sans" panose="00000500000000000000" pitchFamily="2" charset="0"/>
              </a:rPr>
              <a:t>Список використаних джерел</a:t>
            </a:r>
            <a:endParaRPr lang="uk-UA" sz="36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8801"/>
            <a:ext cx="10004323" cy="4632960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2"/>
              </a:rPr>
              <a:t>https://www.pngwing.com/en/free-png-zhckq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3"/>
              </a:rPr>
              <a:t>https://pngwing.com/en/free-png-ndnpn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2"/>
              </a:rPr>
              <a:t>https://www.pngwing.com/en/free-png-zhckq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4"/>
              </a:rPr>
              <a:t>https://www.pngwing.com/en/free-png-nomin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5"/>
              </a:rPr>
              <a:t>https://www.pngwing.com/uk/free-png-blxtu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6"/>
              </a:rPr>
              <a:t>https://www.pngwing.com/ru/free-png-ybxmo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7"/>
              </a:rPr>
              <a:t>https://upload.wikimedia.org/wikipedia/commons/3/37/7-Zip_Logo.png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535154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Архіватори і типи архівів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54927"/>
            <a:ext cx="6119951" cy="45110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Крім засобів операційної системи, існують спеціальні службові програми для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архівування даних. Програми, що використовують для виконання операцій над архівами, називаються </a:t>
            </a:r>
            <a:r>
              <a:rPr lang="uk-UA" sz="24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архіваторами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У цих програмах використовується стиснення без втрати даних.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Прикладами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архіваторів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є програми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WinRAR, 7-Zip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 ін.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C80623-29AE-4EE6-A957-A107406CB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508" y="1979023"/>
            <a:ext cx="4262846" cy="426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3624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Архіватори і типи архівів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54927"/>
            <a:ext cx="6982099" cy="451103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результаті архівування з використанням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цих програм створюється архівний файл, який містить у стисненому або не стисненому стані файли та папки. У процесі архівування можуть бути використані додаткові заходи щодо захисту даних від несанкціонованого доступу, наприклад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установлення пароля на доступ до даних в архіві.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Залежно від алгоритмів, за якими здійснюється стиснення та архівування даних, розрізняють такі формати архівних файлів: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ZIP, 7z, ACE, ARJ, CAB, LZH, GZIP, RAR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 ін. Найчастіше, особливо в мережі Інтернет, використовують архівні файли формату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B6A354-623C-462F-9FB4-F56E7D849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107" y="2277294"/>
            <a:ext cx="3270069" cy="327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255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Операції над архівами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54927"/>
            <a:ext cx="8331928" cy="4511039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 основних операцій над архівами належать: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архівування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створення архівів файлів і папок з можливим стисненням даних;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додавання файлів і папок до вже існуючих архівів;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перегляд вмісту архівів;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заміщення та оновлення файлів і папок в архівах;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розархівування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видобування з архіву всіх або тільки обраних файлів і папок;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1981CB-CF3F-4655-89AA-6DE6F1334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084" y="2277294"/>
            <a:ext cx="3114555" cy="307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1336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Операції над архівами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54927"/>
            <a:ext cx="7570571" cy="4511039"/>
          </a:xfrm>
        </p:spPr>
        <p:txBody>
          <a:bodyPr anchor="ctr">
            <a:normAutofit/>
          </a:bodyPr>
          <a:lstStyle/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створення багатотомних архівів (архів розбивається на кілька окремих файлів — томів); розмір томів установлює користувач;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створення звичайних і багатотомних архівів, які містять програму самостійного видобування файлів і папок, без участі програми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-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архіватора — так званих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SFX-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архівів (англ. </a:t>
            </a:r>
            <a:r>
              <a:rPr lang="en-US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SelF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eXtracting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самовидобування);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перевірка цілісності даних в архівах;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шифрування даних та імен файлів в архівах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1981CB-CF3F-4655-89AA-6DE6F1334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084" y="2277294"/>
            <a:ext cx="3114555" cy="307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7913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Операції над архівами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54927"/>
            <a:ext cx="7469778" cy="4511039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Розглянемо послідовність здійснення операцій над архівами з використанням програми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7-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Ця програма може бути вільно завантажена із сайту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  <a:hlinkClick r:id="rId2"/>
              </a:rPr>
              <a:t>7-zip.org.ua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 її використанням можна: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створювати архівні файли та видобувати файли форматів 7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z, TAR, ZIP, WIM;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переглядати та видобувати файли, крім уже зазначених, понад 30 форматів, наприклад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ARJ,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САВ,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CHM, EXT, FAT, ISO, LZH, MSI, NTFS, RAR, XAR, Z;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створювати у форматі 7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архівні файли з функцією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саморозпакування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(самовидобування) з розширенням імені файлу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ехе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створювати багатотомні архіви.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28D41C-9FB7-4FAE-9307-A71A2A1BC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771" y="2908170"/>
            <a:ext cx="2950030" cy="168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85945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Операції над архівами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54927"/>
            <a:ext cx="5527767" cy="45110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створення архівного файлу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7-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слід виконати такий алгоритм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Запустити програму 7-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 (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Пуск → 7-</a:t>
            </a:r>
            <a:r>
              <a:rPr lang="en-US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zip → 7-zip File Manager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Зробити поточною папку, у якій розміщено файли і папки, що планується включити до архіву. Для зміни поточної папки використати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Рядок адреси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кнопку переходу до папки вищого рівня 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Виділити файли і папки, які планується включити до архіву, та вибрати кнопку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Додати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Установити у вікні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Додати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архіву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значення властивостей архіву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кнопку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ОК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67B25A-3EC4-4C07-9920-B3CB2EAED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994" y="1946020"/>
            <a:ext cx="4405870" cy="441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7220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421984" cy="1245326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00CC00"/>
                </a:solidFill>
                <a:latin typeface="Vinnytsia Sans" panose="00000500000000000000" pitchFamily="2" charset="0"/>
              </a:rPr>
              <a:t>Операції над архівами</a:t>
            </a:r>
            <a:endParaRPr lang="uk-UA" sz="3200" b="1" dirty="0">
              <a:solidFill>
                <a:srgbClr val="00CC0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54927"/>
            <a:ext cx="6015447" cy="451103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додавання файлів до вже існуючого архіву потрібно на четвертому кроці виконання алгоритму зі створення архіву вказати ім’я і шлях до вже існуючого файлу-архіву. Варто встановити потрібний варіант оновлення файлів у списку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Режим оновлення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Додати та замінити файли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для додавання нових файлів і заміни існуючих на ті, що додаються;</a:t>
            </a:r>
          </a:p>
          <a:p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Оновити та замінити файли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для оновлення файлів в архіві, які створювалися (редагувалися) раніше ніж ті, що додаються, та додавання нових файлів;</a:t>
            </a:r>
          </a:p>
          <a:p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Оновити існуючі файли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для оновлення тільки тих файлів, які вже є в архіві, і тільки на більш нові;</a:t>
            </a:r>
          </a:p>
          <a:p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Синхронізувати файли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для додавання тих файлів, яких немає в архіві, та видалення з архіву тих файлів, яких немає серед обраних для додавання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12F174-9B10-45A8-94AB-1AADE8DC2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534" y="1913710"/>
            <a:ext cx="4379480" cy="43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2628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</TotalTime>
  <Words>1264</Words>
  <Application>Microsoft Office PowerPoint</Application>
  <PresentationFormat>Широкий екран</PresentationFormat>
  <Paragraphs>97</Paragraphs>
  <Slides>20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Vinnytsia Sans</vt:lpstr>
      <vt:lpstr>Тема Office</vt:lpstr>
      <vt:lpstr>Презентація PowerPoint</vt:lpstr>
      <vt:lpstr>Сьогодні на уроці ви дізнаєтесь про:</vt:lpstr>
      <vt:lpstr>Архіватори і типи архівів</vt:lpstr>
      <vt:lpstr>Архіватори і типи архівів</vt:lpstr>
      <vt:lpstr>Операції над архівами</vt:lpstr>
      <vt:lpstr>Операції над архівами</vt:lpstr>
      <vt:lpstr>Операції над архівами</vt:lpstr>
      <vt:lpstr>Операції над архівами</vt:lpstr>
      <vt:lpstr>Операції над архівами</vt:lpstr>
      <vt:lpstr>Операції над архівами</vt:lpstr>
      <vt:lpstr>Операції над архівами</vt:lpstr>
      <vt:lpstr>Операції над архівами</vt:lpstr>
      <vt:lpstr>Операції над архівами</vt:lpstr>
      <vt:lpstr>Операції над архівами</vt:lpstr>
      <vt:lpstr>Операції над архівами</vt:lpstr>
      <vt:lpstr>Презентація PowerPoint</vt:lpstr>
      <vt:lpstr>Запам’ятайте!</vt:lpstr>
      <vt:lpstr>Запитання для перевірки знань</vt:lpstr>
      <vt:lpstr>Дякую за увагу!</vt:lpstr>
      <vt:lpstr>Список використаних джерел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Об'єкти та їх властивості</dc:title>
  <dc:creator>Victoria Skokan</dc:creator>
  <cp:lastModifiedBy>Vadym Parkhomchuk</cp:lastModifiedBy>
  <cp:revision>67</cp:revision>
  <dcterms:created xsi:type="dcterms:W3CDTF">2024-08-14T11:57:21Z</dcterms:created>
  <dcterms:modified xsi:type="dcterms:W3CDTF">2025-09-30T15:30:27Z</dcterms:modified>
</cp:coreProperties>
</file>